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257" r:id="rId4"/>
    <p:sldId id="258" r:id="rId5"/>
    <p:sldId id="310" r:id="rId6"/>
    <p:sldId id="309" r:id="rId7"/>
    <p:sldId id="311" r:id="rId8"/>
    <p:sldId id="262" r:id="rId9"/>
    <p:sldId id="263" r:id="rId10"/>
    <p:sldId id="264" r:id="rId11"/>
    <p:sldId id="314" r:id="rId12"/>
    <p:sldId id="313" r:id="rId13"/>
    <p:sldId id="315" r:id="rId14"/>
    <p:sldId id="319" r:id="rId15"/>
    <p:sldId id="320" r:id="rId16"/>
    <p:sldId id="269" r:id="rId17"/>
    <p:sldId id="270" r:id="rId18"/>
    <p:sldId id="325" r:id="rId19"/>
    <p:sldId id="326" r:id="rId20"/>
    <p:sldId id="272" r:id="rId21"/>
    <p:sldId id="327" r:id="rId22"/>
    <p:sldId id="328" r:id="rId23"/>
    <p:sldId id="329" r:id="rId24"/>
    <p:sldId id="331" r:id="rId25"/>
    <p:sldId id="332" r:id="rId26"/>
    <p:sldId id="335" r:id="rId27"/>
    <p:sldId id="334" r:id="rId28"/>
    <p:sldId id="336" r:id="rId29"/>
    <p:sldId id="338" r:id="rId30"/>
    <p:sldId id="386" r:id="rId31"/>
    <p:sldId id="385" r:id="rId32"/>
    <p:sldId id="360" r:id="rId33"/>
    <p:sldId id="382" r:id="rId34"/>
    <p:sldId id="388" r:id="rId35"/>
    <p:sldId id="389" r:id="rId36"/>
    <p:sldId id="390" r:id="rId37"/>
    <p:sldId id="350" r:id="rId38"/>
    <p:sldId id="361" r:id="rId39"/>
    <p:sldId id="339" r:id="rId40"/>
    <p:sldId id="362" r:id="rId41"/>
    <p:sldId id="280" r:id="rId42"/>
    <p:sldId id="383" r:id="rId43"/>
    <p:sldId id="304" r:id="rId44"/>
    <p:sldId id="307" r:id="rId45"/>
    <p:sldId id="364" r:id="rId46"/>
    <p:sldId id="363" r:id="rId47"/>
    <p:sldId id="384" r:id="rId48"/>
    <p:sldId id="285" r:id="rId49"/>
    <p:sldId id="286" r:id="rId50"/>
    <p:sldId id="372" r:id="rId51"/>
    <p:sldId id="374" r:id="rId52"/>
    <p:sldId id="368" r:id="rId53"/>
    <p:sldId id="375" r:id="rId54"/>
    <p:sldId id="376" r:id="rId55"/>
    <p:sldId id="377" r:id="rId56"/>
    <p:sldId id="378" r:id="rId57"/>
    <p:sldId id="379" r:id="rId58"/>
    <p:sldId id="38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0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8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4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1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97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6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2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3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1F1C-1C35-4843-BACB-715571B2A043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6A033-4007-4F2B-AE7B-F9DF747C9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9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9567"/>
            <a:ext cx="10515600" cy="61830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Philosophy of language for Decision Theory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295141"/>
            <a:ext cx="10515600" cy="61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The objects of credence, and </a:t>
            </a:r>
            <a:r>
              <a:rPr lang="en-GB" sz="2000" dirty="0" err="1"/>
              <a:t>intensionality</a:t>
            </a:r>
            <a:endParaRPr lang="en-GB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970056"/>
            <a:ext cx="10515600" cy="61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/>
              <a:t>Indexicals</a:t>
            </a:r>
            <a:r>
              <a:rPr lang="en-GB" sz="2000" dirty="0"/>
              <a:t>, and centred worlds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644971"/>
            <a:ext cx="10515600" cy="61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Vagueness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263279"/>
            <a:ext cx="10515600" cy="61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Implicature</a:t>
            </a:r>
          </a:p>
        </p:txBody>
      </p:sp>
      <p:sp>
        <p:nvSpPr>
          <p:cNvPr id="9" name="Freeform: Shape 8"/>
          <p:cNvSpPr/>
          <p:nvPr/>
        </p:nvSpPr>
        <p:spPr>
          <a:xfrm>
            <a:off x="893039" y="2160154"/>
            <a:ext cx="5011373" cy="531413"/>
          </a:xfrm>
          <a:custGeom>
            <a:avLst/>
            <a:gdLst>
              <a:gd name="connsiteX0" fmla="*/ 2403565 w 5103222"/>
              <a:gd name="connsiteY0" fmla="*/ 0 h 653143"/>
              <a:gd name="connsiteX1" fmla="*/ 1506582 w 5103222"/>
              <a:gd name="connsiteY1" fmla="*/ 8709 h 653143"/>
              <a:gd name="connsiteX2" fmla="*/ 1463040 w 5103222"/>
              <a:gd name="connsiteY2" fmla="*/ 17417 h 653143"/>
              <a:gd name="connsiteX3" fmla="*/ 905691 w 5103222"/>
              <a:gd name="connsiteY3" fmla="*/ 34834 h 653143"/>
              <a:gd name="connsiteX4" fmla="*/ 757645 w 5103222"/>
              <a:gd name="connsiteY4" fmla="*/ 43543 h 653143"/>
              <a:gd name="connsiteX5" fmla="*/ 165462 w 5103222"/>
              <a:gd name="connsiteY5" fmla="*/ 60960 h 653143"/>
              <a:gd name="connsiteX6" fmla="*/ 130628 w 5103222"/>
              <a:gd name="connsiteY6" fmla="*/ 69669 h 653143"/>
              <a:gd name="connsiteX7" fmla="*/ 34834 w 5103222"/>
              <a:gd name="connsiteY7" fmla="*/ 87086 h 653143"/>
              <a:gd name="connsiteX8" fmla="*/ 17417 w 5103222"/>
              <a:gd name="connsiteY8" fmla="*/ 113211 h 653143"/>
              <a:gd name="connsiteX9" fmla="*/ 0 w 5103222"/>
              <a:gd name="connsiteY9" fmla="*/ 165463 h 653143"/>
              <a:gd name="connsiteX10" fmla="*/ 17417 w 5103222"/>
              <a:gd name="connsiteY10" fmla="*/ 261257 h 653143"/>
              <a:gd name="connsiteX11" fmla="*/ 34834 w 5103222"/>
              <a:gd name="connsiteY11" fmla="*/ 313509 h 653143"/>
              <a:gd name="connsiteX12" fmla="*/ 52251 w 5103222"/>
              <a:gd name="connsiteY12" fmla="*/ 339634 h 653143"/>
              <a:gd name="connsiteX13" fmla="*/ 78377 w 5103222"/>
              <a:gd name="connsiteY13" fmla="*/ 357051 h 653143"/>
              <a:gd name="connsiteX14" fmla="*/ 95794 w 5103222"/>
              <a:gd name="connsiteY14" fmla="*/ 374469 h 653143"/>
              <a:gd name="connsiteX15" fmla="*/ 148045 w 5103222"/>
              <a:gd name="connsiteY15" fmla="*/ 409303 h 653143"/>
              <a:gd name="connsiteX16" fmla="*/ 174171 w 5103222"/>
              <a:gd name="connsiteY16" fmla="*/ 426720 h 653143"/>
              <a:gd name="connsiteX17" fmla="*/ 278674 w 5103222"/>
              <a:gd name="connsiteY17" fmla="*/ 452846 h 653143"/>
              <a:gd name="connsiteX18" fmla="*/ 348342 w 5103222"/>
              <a:gd name="connsiteY18" fmla="*/ 470263 h 653143"/>
              <a:gd name="connsiteX19" fmla="*/ 374468 w 5103222"/>
              <a:gd name="connsiteY19" fmla="*/ 478971 h 653143"/>
              <a:gd name="connsiteX20" fmla="*/ 426720 w 5103222"/>
              <a:gd name="connsiteY20" fmla="*/ 487680 h 653143"/>
              <a:gd name="connsiteX21" fmla="*/ 539931 w 5103222"/>
              <a:gd name="connsiteY21" fmla="*/ 505097 h 653143"/>
              <a:gd name="connsiteX22" fmla="*/ 984068 w 5103222"/>
              <a:gd name="connsiteY22" fmla="*/ 522514 h 653143"/>
              <a:gd name="connsiteX23" fmla="*/ 1088571 w 5103222"/>
              <a:gd name="connsiteY23" fmla="*/ 531223 h 653143"/>
              <a:gd name="connsiteX24" fmla="*/ 1219200 w 5103222"/>
              <a:gd name="connsiteY24" fmla="*/ 557349 h 653143"/>
              <a:gd name="connsiteX25" fmla="*/ 1907177 w 5103222"/>
              <a:gd name="connsiteY25" fmla="*/ 574766 h 653143"/>
              <a:gd name="connsiteX26" fmla="*/ 2168434 w 5103222"/>
              <a:gd name="connsiteY26" fmla="*/ 583474 h 653143"/>
              <a:gd name="connsiteX27" fmla="*/ 2255520 w 5103222"/>
              <a:gd name="connsiteY27" fmla="*/ 592183 h 653143"/>
              <a:gd name="connsiteX28" fmla="*/ 2333897 w 5103222"/>
              <a:gd name="connsiteY28" fmla="*/ 600891 h 653143"/>
              <a:gd name="connsiteX29" fmla="*/ 2525485 w 5103222"/>
              <a:gd name="connsiteY29" fmla="*/ 618309 h 653143"/>
              <a:gd name="connsiteX30" fmla="*/ 2821577 w 5103222"/>
              <a:gd name="connsiteY30" fmla="*/ 627017 h 653143"/>
              <a:gd name="connsiteX31" fmla="*/ 2987040 w 5103222"/>
              <a:gd name="connsiteY31" fmla="*/ 644434 h 653143"/>
              <a:gd name="connsiteX32" fmla="*/ 3143794 w 5103222"/>
              <a:gd name="connsiteY32" fmla="*/ 653143 h 653143"/>
              <a:gd name="connsiteX33" fmla="*/ 3788228 w 5103222"/>
              <a:gd name="connsiteY33" fmla="*/ 644434 h 653143"/>
              <a:gd name="connsiteX34" fmla="*/ 3910148 w 5103222"/>
              <a:gd name="connsiteY34" fmla="*/ 618309 h 653143"/>
              <a:gd name="connsiteX35" fmla="*/ 4014651 w 5103222"/>
              <a:gd name="connsiteY35" fmla="*/ 600891 h 653143"/>
              <a:gd name="connsiteX36" fmla="*/ 4058194 w 5103222"/>
              <a:gd name="connsiteY36" fmla="*/ 592183 h 653143"/>
              <a:gd name="connsiteX37" fmla="*/ 4110445 w 5103222"/>
              <a:gd name="connsiteY37" fmla="*/ 574766 h 653143"/>
              <a:gd name="connsiteX38" fmla="*/ 4241074 w 5103222"/>
              <a:gd name="connsiteY38" fmla="*/ 548640 h 653143"/>
              <a:gd name="connsiteX39" fmla="*/ 4415245 w 5103222"/>
              <a:gd name="connsiteY39" fmla="*/ 513806 h 653143"/>
              <a:gd name="connsiteX40" fmla="*/ 4458788 w 5103222"/>
              <a:gd name="connsiteY40" fmla="*/ 505097 h 653143"/>
              <a:gd name="connsiteX41" fmla="*/ 4537165 w 5103222"/>
              <a:gd name="connsiteY41" fmla="*/ 496389 h 653143"/>
              <a:gd name="connsiteX42" fmla="*/ 4676502 w 5103222"/>
              <a:gd name="connsiteY42" fmla="*/ 478971 h 653143"/>
              <a:gd name="connsiteX43" fmla="*/ 4824548 w 5103222"/>
              <a:gd name="connsiteY43" fmla="*/ 470263 h 653143"/>
              <a:gd name="connsiteX44" fmla="*/ 4937760 w 5103222"/>
              <a:gd name="connsiteY44" fmla="*/ 444137 h 653143"/>
              <a:gd name="connsiteX45" fmla="*/ 4990011 w 5103222"/>
              <a:gd name="connsiteY45" fmla="*/ 426720 h 653143"/>
              <a:gd name="connsiteX46" fmla="*/ 5050971 w 5103222"/>
              <a:gd name="connsiteY46" fmla="*/ 409303 h 653143"/>
              <a:gd name="connsiteX47" fmla="*/ 5094514 w 5103222"/>
              <a:gd name="connsiteY47" fmla="*/ 357051 h 653143"/>
              <a:gd name="connsiteX48" fmla="*/ 5103222 w 5103222"/>
              <a:gd name="connsiteY48" fmla="*/ 330926 h 653143"/>
              <a:gd name="connsiteX49" fmla="*/ 5094514 w 5103222"/>
              <a:gd name="connsiteY49" fmla="*/ 278674 h 653143"/>
              <a:gd name="connsiteX50" fmla="*/ 5068388 w 5103222"/>
              <a:gd name="connsiteY50" fmla="*/ 252549 h 653143"/>
              <a:gd name="connsiteX51" fmla="*/ 4990011 w 5103222"/>
              <a:gd name="connsiteY51" fmla="*/ 226423 h 653143"/>
              <a:gd name="connsiteX52" fmla="*/ 4946468 w 5103222"/>
              <a:gd name="connsiteY52" fmla="*/ 209006 h 653143"/>
              <a:gd name="connsiteX53" fmla="*/ 4902925 w 5103222"/>
              <a:gd name="connsiteY53" fmla="*/ 200297 h 653143"/>
              <a:gd name="connsiteX54" fmla="*/ 4859382 w 5103222"/>
              <a:gd name="connsiteY54" fmla="*/ 182880 h 653143"/>
              <a:gd name="connsiteX55" fmla="*/ 4188822 w 5103222"/>
              <a:gd name="connsiteY55" fmla="*/ 174171 h 653143"/>
              <a:gd name="connsiteX56" fmla="*/ 3979817 w 5103222"/>
              <a:gd name="connsiteY56" fmla="*/ 156754 h 653143"/>
              <a:gd name="connsiteX57" fmla="*/ 3910148 w 5103222"/>
              <a:gd name="connsiteY57" fmla="*/ 148046 h 653143"/>
              <a:gd name="connsiteX58" fmla="*/ 3709851 w 5103222"/>
              <a:gd name="connsiteY58" fmla="*/ 139337 h 653143"/>
              <a:gd name="connsiteX59" fmla="*/ 3579222 w 5103222"/>
              <a:gd name="connsiteY59" fmla="*/ 121920 h 653143"/>
              <a:gd name="connsiteX60" fmla="*/ 3300548 w 5103222"/>
              <a:gd name="connsiteY60" fmla="*/ 113211 h 653143"/>
              <a:gd name="connsiteX61" fmla="*/ 3213462 w 5103222"/>
              <a:gd name="connsiteY61" fmla="*/ 104503 h 653143"/>
              <a:gd name="connsiteX62" fmla="*/ 3152502 w 5103222"/>
              <a:gd name="connsiteY62" fmla="*/ 95794 h 653143"/>
              <a:gd name="connsiteX63" fmla="*/ 3100251 w 5103222"/>
              <a:gd name="connsiteY63" fmla="*/ 87086 h 653143"/>
              <a:gd name="connsiteX64" fmla="*/ 2804160 w 5103222"/>
              <a:gd name="connsiteY64" fmla="*/ 60960 h 653143"/>
              <a:gd name="connsiteX65" fmla="*/ 2717074 w 5103222"/>
              <a:gd name="connsiteY65" fmla="*/ 52251 h 653143"/>
              <a:gd name="connsiteX66" fmla="*/ 2481942 w 5103222"/>
              <a:gd name="connsiteY66" fmla="*/ 34834 h 653143"/>
              <a:gd name="connsiteX67" fmla="*/ 2351314 w 5103222"/>
              <a:gd name="connsiteY67" fmla="*/ 17417 h 653143"/>
              <a:gd name="connsiteX68" fmla="*/ 2229394 w 5103222"/>
              <a:gd name="connsiteY68" fmla="*/ 8709 h 653143"/>
              <a:gd name="connsiteX0" fmla="*/ 2403565 w 5103222"/>
              <a:gd name="connsiteY0" fmla="*/ 0 h 646252"/>
              <a:gd name="connsiteX1" fmla="*/ 1506582 w 5103222"/>
              <a:gd name="connsiteY1" fmla="*/ 8709 h 646252"/>
              <a:gd name="connsiteX2" fmla="*/ 1463040 w 5103222"/>
              <a:gd name="connsiteY2" fmla="*/ 17417 h 646252"/>
              <a:gd name="connsiteX3" fmla="*/ 905691 w 5103222"/>
              <a:gd name="connsiteY3" fmla="*/ 34834 h 646252"/>
              <a:gd name="connsiteX4" fmla="*/ 757645 w 5103222"/>
              <a:gd name="connsiteY4" fmla="*/ 43543 h 646252"/>
              <a:gd name="connsiteX5" fmla="*/ 165462 w 5103222"/>
              <a:gd name="connsiteY5" fmla="*/ 60960 h 646252"/>
              <a:gd name="connsiteX6" fmla="*/ 130628 w 5103222"/>
              <a:gd name="connsiteY6" fmla="*/ 69669 h 646252"/>
              <a:gd name="connsiteX7" fmla="*/ 34834 w 5103222"/>
              <a:gd name="connsiteY7" fmla="*/ 87086 h 646252"/>
              <a:gd name="connsiteX8" fmla="*/ 17417 w 5103222"/>
              <a:gd name="connsiteY8" fmla="*/ 113211 h 646252"/>
              <a:gd name="connsiteX9" fmla="*/ 0 w 5103222"/>
              <a:gd name="connsiteY9" fmla="*/ 165463 h 646252"/>
              <a:gd name="connsiteX10" fmla="*/ 17417 w 5103222"/>
              <a:gd name="connsiteY10" fmla="*/ 261257 h 646252"/>
              <a:gd name="connsiteX11" fmla="*/ 34834 w 5103222"/>
              <a:gd name="connsiteY11" fmla="*/ 313509 h 646252"/>
              <a:gd name="connsiteX12" fmla="*/ 52251 w 5103222"/>
              <a:gd name="connsiteY12" fmla="*/ 339634 h 646252"/>
              <a:gd name="connsiteX13" fmla="*/ 78377 w 5103222"/>
              <a:gd name="connsiteY13" fmla="*/ 357051 h 646252"/>
              <a:gd name="connsiteX14" fmla="*/ 95794 w 5103222"/>
              <a:gd name="connsiteY14" fmla="*/ 374469 h 646252"/>
              <a:gd name="connsiteX15" fmla="*/ 148045 w 5103222"/>
              <a:gd name="connsiteY15" fmla="*/ 409303 h 646252"/>
              <a:gd name="connsiteX16" fmla="*/ 174171 w 5103222"/>
              <a:gd name="connsiteY16" fmla="*/ 426720 h 646252"/>
              <a:gd name="connsiteX17" fmla="*/ 278674 w 5103222"/>
              <a:gd name="connsiteY17" fmla="*/ 452846 h 646252"/>
              <a:gd name="connsiteX18" fmla="*/ 348342 w 5103222"/>
              <a:gd name="connsiteY18" fmla="*/ 470263 h 646252"/>
              <a:gd name="connsiteX19" fmla="*/ 374468 w 5103222"/>
              <a:gd name="connsiteY19" fmla="*/ 478971 h 646252"/>
              <a:gd name="connsiteX20" fmla="*/ 426720 w 5103222"/>
              <a:gd name="connsiteY20" fmla="*/ 487680 h 646252"/>
              <a:gd name="connsiteX21" fmla="*/ 539931 w 5103222"/>
              <a:gd name="connsiteY21" fmla="*/ 505097 h 646252"/>
              <a:gd name="connsiteX22" fmla="*/ 984068 w 5103222"/>
              <a:gd name="connsiteY22" fmla="*/ 522514 h 646252"/>
              <a:gd name="connsiteX23" fmla="*/ 1088571 w 5103222"/>
              <a:gd name="connsiteY23" fmla="*/ 531223 h 646252"/>
              <a:gd name="connsiteX24" fmla="*/ 1219200 w 5103222"/>
              <a:gd name="connsiteY24" fmla="*/ 557349 h 646252"/>
              <a:gd name="connsiteX25" fmla="*/ 1907177 w 5103222"/>
              <a:gd name="connsiteY25" fmla="*/ 574766 h 646252"/>
              <a:gd name="connsiteX26" fmla="*/ 2168434 w 5103222"/>
              <a:gd name="connsiteY26" fmla="*/ 583474 h 646252"/>
              <a:gd name="connsiteX27" fmla="*/ 2255520 w 5103222"/>
              <a:gd name="connsiteY27" fmla="*/ 592183 h 646252"/>
              <a:gd name="connsiteX28" fmla="*/ 2333897 w 5103222"/>
              <a:gd name="connsiteY28" fmla="*/ 600891 h 646252"/>
              <a:gd name="connsiteX29" fmla="*/ 2525485 w 5103222"/>
              <a:gd name="connsiteY29" fmla="*/ 618309 h 646252"/>
              <a:gd name="connsiteX30" fmla="*/ 2821577 w 5103222"/>
              <a:gd name="connsiteY30" fmla="*/ 627017 h 646252"/>
              <a:gd name="connsiteX31" fmla="*/ 2987040 w 5103222"/>
              <a:gd name="connsiteY31" fmla="*/ 644434 h 646252"/>
              <a:gd name="connsiteX32" fmla="*/ 3178628 w 5103222"/>
              <a:gd name="connsiteY32" fmla="*/ 583474 h 646252"/>
              <a:gd name="connsiteX33" fmla="*/ 3788228 w 5103222"/>
              <a:gd name="connsiteY33" fmla="*/ 644434 h 646252"/>
              <a:gd name="connsiteX34" fmla="*/ 3910148 w 5103222"/>
              <a:gd name="connsiteY34" fmla="*/ 618309 h 646252"/>
              <a:gd name="connsiteX35" fmla="*/ 4014651 w 5103222"/>
              <a:gd name="connsiteY35" fmla="*/ 600891 h 646252"/>
              <a:gd name="connsiteX36" fmla="*/ 4058194 w 5103222"/>
              <a:gd name="connsiteY36" fmla="*/ 592183 h 646252"/>
              <a:gd name="connsiteX37" fmla="*/ 4110445 w 5103222"/>
              <a:gd name="connsiteY37" fmla="*/ 574766 h 646252"/>
              <a:gd name="connsiteX38" fmla="*/ 4241074 w 5103222"/>
              <a:gd name="connsiteY38" fmla="*/ 548640 h 646252"/>
              <a:gd name="connsiteX39" fmla="*/ 4415245 w 5103222"/>
              <a:gd name="connsiteY39" fmla="*/ 513806 h 646252"/>
              <a:gd name="connsiteX40" fmla="*/ 4458788 w 5103222"/>
              <a:gd name="connsiteY40" fmla="*/ 505097 h 646252"/>
              <a:gd name="connsiteX41" fmla="*/ 4537165 w 5103222"/>
              <a:gd name="connsiteY41" fmla="*/ 496389 h 646252"/>
              <a:gd name="connsiteX42" fmla="*/ 4676502 w 5103222"/>
              <a:gd name="connsiteY42" fmla="*/ 478971 h 646252"/>
              <a:gd name="connsiteX43" fmla="*/ 4824548 w 5103222"/>
              <a:gd name="connsiteY43" fmla="*/ 470263 h 646252"/>
              <a:gd name="connsiteX44" fmla="*/ 4937760 w 5103222"/>
              <a:gd name="connsiteY44" fmla="*/ 444137 h 646252"/>
              <a:gd name="connsiteX45" fmla="*/ 4990011 w 5103222"/>
              <a:gd name="connsiteY45" fmla="*/ 426720 h 646252"/>
              <a:gd name="connsiteX46" fmla="*/ 5050971 w 5103222"/>
              <a:gd name="connsiteY46" fmla="*/ 409303 h 646252"/>
              <a:gd name="connsiteX47" fmla="*/ 5094514 w 5103222"/>
              <a:gd name="connsiteY47" fmla="*/ 357051 h 646252"/>
              <a:gd name="connsiteX48" fmla="*/ 5103222 w 5103222"/>
              <a:gd name="connsiteY48" fmla="*/ 330926 h 646252"/>
              <a:gd name="connsiteX49" fmla="*/ 5094514 w 5103222"/>
              <a:gd name="connsiteY49" fmla="*/ 278674 h 646252"/>
              <a:gd name="connsiteX50" fmla="*/ 5068388 w 5103222"/>
              <a:gd name="connsiteY50" fmla="*/ 252549 h 646252"/>
              <a:gd name="connsiteX51" fmla="*/ 4990011 w 5103222"/>
              <a:gd name="connsiteY51" fmla="*/ 226423 h 646252"/>
              <a:gd name="connsiteX52" fmla="*/ 4946468 w 5103222"/>
              <a:gd name="connsiteY52" fmla="*/ 209006 h 646252"/>
              <a:gd name="connsiteX53" fmla="*/ 4902925 w 5103222"/>
              <a:gd name="connsiteY53" fmla="*/ 200297 h 646252"/>
              <a:gd name="connsiteX54" fmla="*/ 4859382 w 5103222"/>
              <a:gd name="connsiteY54" fmla="*/ 182880 h 646252"/>
              <a:gd name="connsiteX55" fmla="*/ 4188822 w 5103222"/>
              <a:gd name="connsiteY55" fmla="*/ 174171 h 646252"/>
              <a:gd name="connsiteX56" fmla="*/ 3979817 w 5103222"/>
              <a:gd name="connsiteY56" fmla="*/ 156754 h 646252"/>
              <a:gd name="connsiteX57" fmla="*/ 3910148 w 5103222"/>
              <a:gd name="connsiteY57" fmla="*/ 148046 h 646252"/>
              <a:gd name="connsiteX58" fmla="*/ 3709851 w 5103222"/>
              <a:gd name="connsiteY58" fmla="*/ 139337 h 646252"/>
              <a:gd name="connsiteX59" fmla="*/ 3579222 w 5103222"/>
              <a:gd name="connsiteY59" fmla="*/ 121920 h 646252"/>
              <a:gd name="connsiteX60" fmla="*/ 3300548 w 5103222"/>
              <a:gd name="connsiteY60" fmla="*/ 113211 h 646252"/>
              <a:gd name="connsiteX61" fmla="*/ 3213462 w 5103222"/>
              <a:gd name="connsiteY61" fmla="*/ 104503 h 646252"/>
              <a:gd name="connsiteX62" fmla="*/ 3152502 w 5103222"/>
              <a:gd name="connsiteY62" fmla="*/ 95794 h 646252"/>
              <a:gd name="connsiteX63" fmla="*/ 3100251 w 5103222"/>
              <a:gd name="connsiteY63" fmla="*/ 87086 h 646252"/>
              <a:gd name="connsiteX64" fmla="*/ 2804160 w 5103222"/>
              <a:gd name="connsiteY64" fmla="*/ 60960 h 646252"/>
              <a:gd name="connsiteX65" fmla="*/ 2717074 w 5103222"/>
              <a:gd name="connsiteY65" fmla="*/ 52251 h 646252"/>
              <a:gd name="connsiteX66" fmla="*/ 2481942 w 5103222"/>
              <a:gd name="connsiteY66" fmla="*/ 34834 h 646252"/>
              <a:gd name="connsiteX67" fmla="*/ 2351314 w 5103222"/>
              <a:gd name="connsiteY67" fmla="*/ 17417 h 646252"/>
              <a:gd name="connsiteX68" fmla="*/ 2229394 w 5103222"/>
              <a:gd name="connsiteY68" fmla="*/ 8709 h 646252"/>
              <a:gd name="connsiteX0" fmla="*/ 2403565 w 5103222"/>
              <a:gd name="connsiteY0" fmla="*/ 0 h 646252"/>
              <a:gd name="connsiteX1" fmla="*/ 1506582 w 5103222"/>
              <a:gd name="connsiteY1" fmla="*/ 8709 h 646252"/>
              <a:gd name="connsiteX2" fmla="*/ 1463040 w 5103222"/>
              <a:gd name="connsiteY2" fmla="*/ 17417 h 646252"/>
              <a:gd name="connsiteX3" fmla="*/ 905691 w 5103222"/>
              <a:gd name="connsiteY3" fmla="*/ 34834 h 646252"/>
              <a:gd name="connsiteX4" fmla="*/ 757645 w 5103222"/>
              <a:gd name="connsiteY4" fmla="*/ 43543 h 646252"/>
              <a:gd name="connsiteX5" fmla="*/ 165462 w 5103222"/>
              <a:gd name="connsiteY5" fmla="*/ 60960 h 646252"/>
              <a:gd name="connsiteX6" fmla="*/ 130628 w 5103222"/>
              <a:gd name="connsiteY6" fmla="*/ 69669 h 646252"/>
              <a:gd name="connsiteX7" fmla="*/ 34834 w 5103222"/>
              <a:gd name="connsiteY7" fmla="*/ 87086 h 646252"/>
              <a:gd name="connsiteX8" fmla="*/ 17417 w 5103222"/>
              <a:gd name="connsiteY8" fmla="*/ 113211 h 646252"/>
              <a:gd name="connsiteX9" fmla="*/ 0 w 5103222"/>
              <a:gd name="connsiteY9" fmla="*/ 165463 h 646252"/>
              <a:gd name="connsiteX10" fmla="*/ 17417 w 5103222"/>
              <a:gd name="connsiteY10" fmla="*/ 261257 h 646252"/>
              <a:gd name="connsiteX11" fmla="*/ 34834 w 5103222"/>
              <a:gd name="connsiteY11" fmla="*/ 313509 h 646252"/>
              <a:gd name="connsiteX12" fmla="*/ 52251 w 5103222"/>
              <a:gd name="connsiteY12" fmla="*/ 339634 h 646252"/>
              <a:gd name="connsiteX13" fmla="*/ 78377 w 5103222"/>
              <a:gd name="connsiteY13" fmla="*/ 357051 h 646252"/>
              <a:gd name="connsiteX14" fmla="*/ 95794 w 5103222"/>
              <a:gd name="connsiteY14" fmla="*/ 374469 h 646252"/>
              <a:gd name="connsiteX15" fmla="*/ 148045 w 5103222"/>
              <a:gd name="connsiteY15" fmla="*/ 409303 h 646252"/>
              <a:gd name="connsiteX16" fmla="*/ 174171 w 5103222"/>
              <a:gd name="connsiteY16" fmla="*/ 426720 h 646252"/>
              <a:gd name="connsiteX17" fmla="*/ 278674 w 5103222"/>
              <a:gd name="connsiteY17" fmla="*/ 452846 h 646252"/>
              <a:gd name="connsiteX18" fmla="*/ 348342 w 5103222"/>
              <a:gd name="connsiteY18" fmla="*/ 470263 h 646252"/>
              <a:gd name="connsiteX19" fmla="*/ 374468 w 5103222"/>
              <a:gd name="connsiteY19" fmla="*/ 478971 h 646252"/>
              <a:gd name="connsiteX20" fmla="*/ 426720 w 5103222"/>
              <a:gd name="connsiteY20" fmla="*/ 487680 h 646252"/>
              <a:gd name="connsiteX21" fmla="*/ 539931 w 5103222"/>
              <a:gd name="connsiteY21" fmla="*/ 505097 h 646252"/>
              <a:gd name="connsiteX22" fmla="*/ 984068 w 5103222"/>
              <a:gd name="connsiteY22" fmla="*/ 522514 h 646252"/>
              <a:gd name="connsiteX23" fmla="*/ 1088571 w 5103222"/>
              <a:gd name="connsiteY23" fmla="*/ 531223 h 646252"/>
              <a:gd name="connsiteX24" fmla="*/ 1219200 w 5103222"/>
              <a:gd name="connsiteY24" fmla="*/ 557349 h 646252"/>
              <a:gd name="connsiteX25" fmla="*/ 1907177 w 5103222"/>
              <a:gd name="connsiteY25" fmla="*/ 574766 h 646252"/>
              <a:gd name="connsiteX26" fmla="*/ 2168434 w 5103222"/>
              <a:gd name="connsiteY26" fmla="*/ 583474 h 646252"/>
              <a:gd name="connsiteX27" fmla="*/ 2255520 w 5103222"/>
              <a:gd name="connsiteY27" fmla="*/ 592183 h 646252"/>
              <a:gd name="connsiteX28" fmla="*/ 2333897 w 5103222"/>
              <a:gd name="connsiteY28" fmla="*/ 600891 h 646252"/>
              <a:gd name="connsiteX29" fmla="*/ 2525485 w 5103222"/>
              <a:gd name="connsiteY29" fmla="*/ 618309 h 646252"/>
              <a:gd name="connsiteX30" fmla="*/ 2821577 w 5103222"/>
              <a:gd name="connsiteY30" fmla="*/ 627017 h 646252"/>
              <a:gd name="connsiteX31" fmla="*/ 2987040 w 5103222"/>
              <a:gd name="connsiteY31" fmla="*/ 644434 h 646252"/>
              <a:gd name="connsiteX32" fmla="*/ 3178628 w 5103222"/>
              <a:gd name="connsiteY32" fmla="*/ 583474 h 646252"/>
              <a:gd name="connsiteX33" fmla="*/ 3788228 w 5103222"/>
              <a:gd name="connsiteY33" fmla="*/ 592183 h 646252"/>
              <a:gd name="connsiteX34" fmla="*/ 3910148 w 5103222"/>
              <a:gd name="connsiteY34" fmla="*/ 618309 h 646252"/>
              <a:gd name="connsiteX35" fmla="*/ 4014651 w 5103222"/>
              <a:gd name="connsiteY35" fmla="*/ 600891 h 646252"/>
              <a:gd name="connsiteX36" fmla="*/ 4058194 w 5103222"/>
              <a:gd name="connsiteY36" fmla="*/ 592183 h 646252"/>
              <a:gd name="connsiteX37" fmla="*/ 4110445 w 5103222"/>
              <a:gd name="connsiteY37" fmla="*/ 574766 h 646252"/>
              <a:gd name="connsiteX38" fmla="*/ 4241074 w 5103222"/>
              <a:gd name="connsiteY38" fmla="*/ 548640 h 646252"/>
              <a:gd name="connsiteX39" fmla="*/ 4415245 w 5103222"/>
              <a:gd name="connsiteY39" fmla="*/ 513806 h 646252"/>
              <a:gd name="connsiteX40" fmla="*/ 4458788 w 5103222"/>
              <a:gd name="connsiteY40" fmla="*/ 505097 h 646252"/>
              <a:gd name="connsiteX41" fmla="*/ 4537165 w 5103222"/>
              <a:gd name="connsiteY41" fmla="*/ 496389 h 646252"/>
              <a:gd name="connsiteX42" fmla="*/ 4676502 w 5103222"/>
              <a:gd name="connsiteY42" fmla="*/ 478971 h 646252"/>
              <a:gd name="connsiteX43" fmla="*/ 4824548 w 5103222"/>
              <a:gd name="connsiteY43" fmla="*/ 470263 h 646252"/>
              <a:gd name="connsiteX44" fmla="*/ 4937760 w 5103222"/>
              <a:gd name="connsiteY44" fmla="*/ 444137 h 646252"/>
              <a:gd name="connsiteX45" fmla="*/ 4990011 w 5103222"/>
              <a:gd name="connsiteY45" fmla="*/ 426720 h 646252"/>
              <a:gd name="connsiteX46" fmla="*/ 5050971 w 5103222"/>
              <a:gd name="connsiteY46" fmla="*/ 409303 h 646252"/>
              <a:gd name="connsiteX47" fmla="*/ 5094514 w 5103222"/>
              <a:gd name="connsiteY47" fmla="*/ 357051 h 646252"/>
              <a:gd name="connsiteX48" fmla="*/ 5103222 w 5103222"/>
              <a:gd name="connsiteY48" fmla="*/ 330926 h 646252"/>
              <a:gd name="connsiteX49" fmla="*/ 5094514 w 5103222"/>
              <a:gd name="connsiteY49" fmla="*/ 278674 h 646252"/>
              <a:gd name="connsiteX50" fmla="*/ 5068388 w 5103222"/>
              <a:gd name="connsiteY50" fmla="*/ 252549 h 646252"/>
              <a:gd name="connsiteX51" fmla="*/ 4990011 w 5103222"/>
              <a:gd name="connsiteY51" fmla="*/ 226423 h 646252"/>
              <a:gd name="connsiteX52" fmla="*/ 4946468 w 5103222"/>
              <a:gd name="connsiteY52" fmla="*/ 209006 h 646252"/>
              <a:gd name="connsiteX53" fmla="*/ 4902925 w 5103222"/>
              <a:gd name="connsiteY53" fmla="*/ 200297 h 646252"/>
              <a:gd name="connsiteX54" fmla="*/ 4859382 w 5103222"/>
              <a:gd name="connsiteY54" fmla="*/ 182880 h 646252"/>
              <a:gd name="connsiteX55" fmla="*/ 4188822 w 5103222"/>
              <a:gd name="connsiteY55" fmla="*/ 174171 h 646252"/>
              <a:gd name="connsiteX56" fmla="*/ 3979817 w 5103222"/>
              <a:gd name="connsiteY56" fmla="*/ 156754 h 646252"/>
              <a:gd name="connsiteX57" fmla="*/ 3910148 w 5103222"/>
              <a:gd name="connsiteY57" fmla="*/ 148046 h 646252"/>
              <a:gd name="connsiteX58" fmla="*/ 3709851 w 5103222"/>
              <a:gd name="connsiteY58" fmla="*/ 139337 h 646252"/>
              <a:gd name="connsiteX59" fmla="*/ 3579222 w 5103222"/>
              <a:gd name="connsiteY59" fmla="*/ 121920 h 646252"/>
              <a:gd name="connsiteX60" fmla="*/ 3300548 w 5103222"/>
              <a:gd name="connsiteY60" fmla="*/ 113211 h 646252"/>
              <a:gd name="connsiteX61" fmla="*/ 3213462 w 5103222"/>
              <a:gd name="connsiteY61" fmla="*/ 104503 h 646252"/>
              <a:gd name="connsiteX62" fmla="*/ 3152502 w 5103222"/>
              <a:gd name="connsiteY62" fmla="*/ 95794 h 646252"/>
              <a:gd name="connsiteX63" fmla="*/ 3100251 w 5103222"/>
              <a:gd name="connsiteY63" fmla="*/ 87086 h 646252"/>
              <a:gd name="connsiteX64" fmla="*/ 2804160 w 5103222"/>
              <a:gd name="connsiteY64" fmla="*/ 60960 h 646252"/>
              <a:gd name="connsiteX65" fmla="*/ 2717074 w 5103222"/>
              <a:gd name="connsiteY65" fmla="*/ 52251 h 646252"/>
              <a:gd name="connsiteX66" fmla="*/ 2481942 w 5103222"/>
              <a:gd name="connsiteY66" fmla="*/ 34834 h 646252"/>
              <a:gd name="connsiteX67" fmla="*/ 2351314 w 5103222"/>
              <a:gd name="connsiteY67" fmla="*/ 17417 h 646252"/>
              <a:gd name="connsiteX68" fmla="*/ 2229394 w 5103222"/>
              <a:gd name="connsiteY68" fmla="*/ 8709 h 646252"/>
              <a:gd name="connsiteX0" fmla="*/ 2403565 w 5103222"/>
              <a:gd name="connsiteY0" fmla="*/ 0 h 646252"/>
              <a:gd name="connsiteX1" fmla="*/ 1506582 w 5103222"/>
              <a:gd name="connsiteY1" fmla="*/ 8709 h 646252"/>
              <a:gd name="connsiteX2" fmla="*/ 1463040 w 5103222"/>
              <a:gd name="connsiteY2" fmla="*/ 17417 h 646252"/>
              <a:gd name="connsiteX3" fmla="*/ 905691 w 5103222"/>
              <a:gd name="connsiteY3" fmla="*/ 34834 h 646252"/>
              <a:gd name="connsiteX4" fmla="*/ 757645 w 5103222"/>
              <a:gd name="connsiteY4" fmla="*/ 43543 h 646252"/>
              <a:gd name="connsiteX5" fmla="*/ 165462 w 5103222"/>
              <a:gd name="connsiteY5" fmla="*/ 60960 h 646252"/>
              <a:gd name="connsiteX6" fmla="*/ 130628 w 5103222"/>
              <a:gd name="connsiteY6" fmla="*/ 69669 h 646252"/>
              <a:gd name="connsiteX7" fmla="*/ 34834 w 5103222"/>
              <a:gd name="connsiteY7" fmla="*/ 87086 h 646252"/>
              <a:gd name="connsiteX8" fmla="*/ 17417 w 5103222"/>
              <a:gd name="connsiteY8" fmla="*/ 113211 h 646252"/>
              <a:gd name="connsiteX9" fmla="*/ 0 w 5103222"/>
              <a:gd name="connsiteY9" fmla="*/ 165463 h 646252"/>
              <a:gd name="connsiteX10" fmla="*/ 17417 w 5103222"/>
              <a:gd name="connsiteY10" fmla="*/ 261257 h 646252"/>
              <a:gd name="connsiteX11" fmla="*/ 34834 w 5103222"/>
              <a:gd name="connsiteY11" fmla="*/ 313509 h 646252"/>
              <a:gd name="connsiteX12" fmla="*/ 52251 w 5103222"/>
              <a:gd name="connsiteY12" fmla="*/ 339634 h 646252"/>
              <a:gd name="connsiteX13" fmla="*/ 78377 w 5103222"/>
              <a:gd name="connsiteY13" fmla="*/ 357051 h 646252"/>
              <a:gd name="connsiteX14" fmla="*/ 95794 w 5103222"/>
              <a:gd name="connsiteY14" fmla="*/ 374469 h 646252"/>
              <a:gd name="connsiteX15" fmla="*/ 148045 w 5103222"/>
              <a:gd name="connsiteY15" fmla="*/ 409303 h 646252"/>
              <a:gd name="connsiteX16" fmla="*/ 174171 w 5103222"/>
              <a:gd name="connsiteY16" fmla="*/ 426720 h 646252"/>
              <a:gd name="connsiteX17" fmla="*/ 278674 w 5103222"/>
              <a:gd name="connsiteY17" fmla="*/ 452846 h 646252"/>
              <a:gd name="connsiteX18" fmla="*/ 348342 w 5103222"/>
              <a:gd name="connsiteY18" fmla="*/ 470263 h 646252"/>
              <a:gd name="connsiteX19" fmla="*/ 374468 w 5103222"/>
              <a:gd name="connsiteY19" fmla="*/ 478971 h 646252"/>
              <a:gd name="connsiteX20" fmla="*/ 426720 w 5103222"/>
              <a:gd name="connsiteY20" fmla="*/ 487680 h 646252"/>
              <a:gd name="connsiteX21" fmla="*/ 539931 w 5103222"/>
              <a:gd name="connsiteY21" fmla="*/ 505097 h 646252"/>
              <a:gd name="connsiteX22" fmla="*/ 984068 w 5103222"/>
              <a:gd name="connsiteY22" fmla="*/ 522514 h 646252"/>
              <a:gd name="connsiteX23" fmla="*/ 1088571 w 5103222"/>
              <a:gd name="connsiteY23" fmla="*/ 531223 h 646252"/>
              <a:gd name="connsiteX24" fmla="*/ 1219200 w 5103222"/>
              <a:gd name="connsiteY24" fmla="*/ 557349 h 646252"/>
              <a:gd name="connsiteX25" fmla="*/ 1907177 w 5103222"/>
              <a:gd name="connsiteY25" fmla="*/ 574766 h 646252"/>
              <a:gd name="connsiteX26" fmla="*/ 2168434 w 5103222"/>
              <a:gd name="connsiteY26" fmla="*/ 583474 h 646252"/>
              <a:gd name="connsiteX27" fmla="*/ 2255520 w 5103222"/>
              <a:gd name="connsiteY27" fmla="*/ 592183 h 646252"/>
              <a:gd name="connsiteX28" fmla="*/ 2333897 w 5103222"/>
              <a:gd name="connsiteY28" fmla="*/ 600891 h 646252"/>
              <a:gd name="connsiteX29" fmla="*/ 2525485 w 5103222"/>
              <a:gd name="connsiteY29" fmla="*/ 618309 h 646252"/>
              <a:gd name="connsiteX30" fmla="*/ 2821577 w 5103222"/>
              <a:gd name="connsiteY30" fmla="*/ 627017 h 646252"/>
              <a:gd name="connsiteX31" fmla="*/ 2987040 w 5103222"/>
              <a:gd name="connsiteY31" fmla="*/ 644434 h 646252"/>
              <a:gd name="connsiteX32" fmla="*/ 3178628 w 5103222"/>
              <a:gd name="connsiteY32" fmla="*/ 583474 h 646252"/>
              <a:gd name="connsiteX33" fmla="*/ 3788228 w 5103222"/>
              <a:gd name="connsiteY33" fmla="*/ 592183 h 646252"/>
              <a:gd name="connsiteX34" fmla="*/ 4014651 w 5103222"/>
              <a:gd name="connsiteY34" fmla="*/ 600891 h 646252"/>
              <a:gd name="connsiteX35" fmla="*/ 4058194 w 5103222"/>
              <a:gd name="connsiteY35" fmla="*/ 592183 h 646252"/>
              <a:gd name="connsiteX36" fmla="*/ 4110445 w 5103222"/>
              <a:gd name="connsiteY36" fmla="*/ 574766 h 646252"/>
              <a:gd name="connsiteX37" fmla="*/ 4241074 w 5103222"/>
              <a:gd name="connsiteY37" fmla="*/ 548640 h 646252"/>
              <a:gd name="connsiteX38" fmla="*/ 4415245 w 5103222"/>
              <a:gd name="connsiteY38" fmla="*/ 513806 h 646252"/>
              <a:gd name="connsiteX39" fmla="*/ 4458788 w 5103222"/>
              <a:gd name="connsiteY39" fmla="*/ 505097 h 646252"/>
              <a:gd name="connsiteX40" fmla="*/ 4537165 w 5103222"/>
              <a:gd name="connsiteY40" fmla="*/ 496389 h 646252"/>
              <a:gd name="connsiteX41" fmla="*/ 4676502 w 5103222"/>
              <a:gd name="connsiteY41" fmla="*/ 478971 h 646252"/>
              <a:gd name="connsiteX42" fmla="*/ 4824548 w 5103222"/>
              <a:gd name="connsiteY42" fmla="*/ 470263 h 646252"/>
              <a:gd name="connsiteX43" fmla="*/ 4937760 w 5103222"/>
              <a:gd name="connsiteY43" fmla="*/ 444137 h 646252"/>
              <a:gd name="connsiteX44" fmla="*/ 4990011 w 5103222"/>
              <a:gd name="connsiteY44" fmla="*/ 426720 h 646252"/>
              <a:gd name="connsiteX45" fmla="*/ 5050971 w 5103222"/>
              <a:gd name="connsiteY45" fmla="*/ 409303 h 646252"/>
              <a:gd name="connsiteX46" fmla="*/ 5094514 w 5103222"/>
              <a:gd name="connsiteY46" fmla="*/ 357051 h 646252"/>
              <a:gd name="connsiteX47" fmla="*/ 5103222 w 5103222"/>
              <a:gd name="connsiteY47" fmla="*/ 330926 h 646252"/>
              <a:gd name="connsiteX48" fmla="*/ 5094514 w 5103222"/>
              <a:gd name="connsiteY48" fmla="*/ 278674 h 646252"/>
              <a:gd name="connsiteX49" fmla="*/ 5068388 w 5103222"/>
              <a:gd name="connsiteY49" fmla="*/ 252549 h 646252"/>
              <a:gd name="connsiteX50" fmla="*/ 4990011 w 5103222"/>
              <a:gd name="connsiteY50" fmla="*/ 226423 h 646252"/>
              <a:gd name="connsiteX51" fmla="*/ 4946468 w 5103222"/>
              <a:gd name="connsiteY51" fmla="*/ 209006 h 646252"/>
              <a:gd name="connsiteX52" fmla="*/ 4902925 w 5103222"/>
              <a:gd name="connsiteY52" fmla="*/ 200297 h 646252"/>
              <a:gd name="connsiteX53" fmla="*/ 4859382 w 5103222"/>
              <a:gd name="connsiteY53" fmla="*/ 182880 h 646252"/>
              <a:gd name="connsiteX54" fmla="*/ 4188822 w 5103222"/>
              <a:gd name="connsiteY54" fmla="*/ 174171 h 646252"/>
              <a:gd name="connsiteX55" fmla="*/ 3979817 w 5103222"/>
              <a:gd name="connsiteY55" fmla="*/ 156754 h 646252"/>
              <a:gd name="connsiteX56" fmla="*/ 3910148 w 5103222"/>
              <a:gd name="connsiteY56" fmla="*/ 148046 h 646252"/>
              <a:gd name="connsiteX57" fmla="*/ 3709851 w 5103222"/>
              <a:gd name="connsiteY57" fmla="*/ 139337 h 646252"/>
              <a:gd name="connsiteX58" fmla="*/ 3579222 w 5103222"/>
              <a:gd name="connsiteY58" fmla="*/ 121920 h 646252"/>
              <a:gd name="connsiteX59" fmla="*/ 3300548 w 5103222"/>
              <a:gd name="connsiteY59" fmla="*/ 113211 h 646252"/>
              <a:gd name="connsiteX60" fmla="*/ 3213462 w 5103222"/>
              <a:gd name="connsiteY60" fmla="*/ 104503 h 646252"/>
              <a:gd name="connsiteX61" fmla="*/ 3152502 w 5103222"/>
              <a:gd name="connsiteY61" fmla="*/ 95794 h 646252"/>
              <a:gd name="connsiteX62" fmla="*/ 3100251 w 5103222"/>
              <a:gd name="connsiteY62" fmla="*/ 87086 h 646252"/>
              <a:gd name="connsiteX63" fmla="*/ 2804160 w 5103222"/>
              <a:gd name="connsiteY63" fmla="*/ 60960 h 646252"/>
              <a:gd name="connsiteX64" fmla="*/ 2717074 w 5103222"/>
              <a:gd name="connsiteY64" fmla="*/ 52251 h 646252"/>
              <a:gd name="connsiteX65" fmla="*/ 2481942 w 5103222"/>
              <a:gd name="connsiteY65" fmla="*/ 34834 h 646252"/>
              <a:gd name="connsiteX66" fmla="*/ 2351314 w 5103222"/>
              <a:gd name="connsiteY66" fmla="*/ 17417 h 646252"/>
              <a:gd name="connsiteX67" fmla="*/ 2229394 w 5103222"/>
              <a:gd name="connsiteY67" fmla="*/ 8709 h 646252"/>
              <a:gd name="connsiteX0" fmla="*/ 2403565 w 5103222"/>
              <a:gd name="connsiteY0" fmla="*/ 0 h 646252"/>
              <a:gd name="connsiteX1" fmla="*/ 1506582 w 5103222"/>
              <a:gd name="connsiteY1" fmla="*/ 8709 h 646252"/>
              <a:gd name="connsiteX2" fmla="*/ 1463040 w 5103222"/>
              <a:gd name="connsiteY2" fmla="*/ 17417 h 646252"/>
              <a:gd name="connsiteX3" fmla="*/ 905691 w 5103222"/>
              <a:gd name="connsiteY3" fmla="*/ 34834 h 646252"/>
              <a:gd name="connsiteX4" fmla="*/ 757645 w 5103222"/>
              <a:gd name="connsiteY4" fmla="*/ 43543 h 646252"/>
              <a:gd name="connsiteX5" fmla="*/ 165462 w 5103222"/>
              <a:gd name="connsiteY5" fmla="*/ 60960 h 646252"/>
              <a:gd name="connsiteX6" fmla="*/ 130628 w 5103222"/>
              <a:gd name="connsiteY6" fmla="*/ 69669 h 646252"/>
              <a:gd name="connsiteX7" fmla="*/ 34834 w 5103222"/>
              <a:gd name="connsiteY7" fmla="*/ 87086 h 646252"/>
              <a:gd name="connsiteX8" fmla="*/ 17417 w 5103222"/>
              <a:gd name="connsiteY8" fmla="*/ 113211 h 646252"/>
              <a:gd name="connsiteX9" fmla="*/ 0 w 5103222"/>
              <a:gd name="connsiteY9" fmla="*/ 165463 h 646252"/>
              <a:gd name="connsiteX10" fmla="*/ 17417 w 5103222"/>
              <a:gd name="connsiteY10" fmla="*/ 261257 h 646252"/>
              <a:gd name="connsiteX11" fmla="*/ 34834 w 5103222"/>
              <a:gd name="connsiteY11" fmla="*/ 313509 h 646252"/>
              <a:gd name="connsiteX12" fmla="*/ 52251 w 5103222"/>
              <a:gd name="connsiteY12" fmla="*/ 339634 h 646252"/>
              <a:gd name="connsiteX13" fmla="*/ 78377 w 5103222"/>
              <a:gd name="connsiteY13" fmla="*/ 357051 h 646252"/>
              <a:gd name="connsiteX14" fmla="*/ 95794 w 5103222"/>
              <a:gd name="connsiteY14" fmla="*/ 374469 h 646252"/>
              <a:gd name="connsiteX15" fmla="*/ 148045 w 5103222"/>
              <a:gd name="connsiteY15" fmla="*/ 409303 h 646252"/>
              <a:gd name="connsiteX16" fmla="*/ 174171 w 5103222"/>
              <a:gd name="connsiteY16" fmla="*/ 426720 h 646252"/>
              <a:gd name="connsiteX17" fmla="*/ 278674 w 5103222"/>
              <a:gd name="connsiteY17" fmla="*/ 452846 h 646252"/>
              <a:gd name="connsiteX18" fmla="*/ 348342 w 5103222"/>
              <a:gd name="connsiteY18" fmla="*/ 470263 h 646252"/>
              <a:gd name="connsiteX19" fmla="*/ 374468 w 5103222"/>
              <a:gd name="connsiteY19" fmla="*/ 478971 h 646252"/>
              <a:gd name="connsiteX20" fmla="*/ 426720 w 5103222"/>
              <a:gd name="connsiteY20" fmla="*/ 487680 h 646252"/>
              <a:gd name="connsiteX21" fmla="*/ 539931 w 5103222"/>
              <a:gd name="connsiteY21" fmla="*/ 505097 h 646252"/>
              <a:gd name="connsiteX22" fmla="*/ 984068 w 5103222"/>
              <a:gd name="connsiteY22" fmla="*/ 522514 h 646252"/>
              <a:gd name="connsiteX23" fmla="*/ 1088571 w 5103222"/>
              <a:gd name="connsiteY23" fmla="*/ 531223 h 646252"/>
              <a:gd name="connsiteX24" fmla="*/ 1219200 w 5103222"/>
              <a:gd name="connsiteY24" fmla="*/ 557349 h 646252"/>
              <a:gd name="connsiteX25" fmla="*/ 1907177 w 5103222"/>
              <a:gd name="connsiteY25" fmla="*/ 574766 h 646252"/>
              <a:gd name="connsiteX26" fmla="*/ 2168434 w 5103222"/>
              <a:gd name="connsiteY26" fmla="*/ 583474 h 646252"/>
              <a:gd name="connsiteX27" fmla="*/ 2255520 w 5103222"/>
              <a:gd name="connsiteY27" fmla="*/ 592183 h 646252"/>
              <a:gd name="connsiteX28" fmla="*/ 2333897 w 5103222"/>
              <a:gd name="connsiteY28" fmla="*/ 600891 h 646252"/>
              <a:gd name="connsiteX29" fmla="*/ 2525485 w 5103222"/>
              <a:gd name="connsiteY29" fmla="*/ 618309 h 646252"/>
              <a:gd name="connsiteX30" fmla="*/ 2821577 w 5103222"/>
              <a:gd name="connsiteY30" fmla="*/ 627017 h 646252"/>
              <a:gd name="connsiteX31" fmla="*/ 2987040 w 5103222"/>
              <a:gd name="connsiteY31" fmla="*/ 644434 h 646252"/>
              <a:gd name="connsiteX32" fmla="*/ 3178628 w 5103222"/>
              <a:gd name="connsiteY32" fmla="*/ 583474 h 646252"/>
              <a:gd name="connsiteX33" fmla="*/ 3788228 w 5103222"/>
              <a:gd name="connsiteY33" fmla="*/ 592183 h 646252"/>
              <a:gd name="connsiteX34" fmla="*/ 4014651 w 5103222"/>
              <a:gd name="connsiteY34" fmla="*/ 600891 h 646252"/>
              <a:gd name="connsiteX35" fmla="*/ 4110445 w 5103222"/>
              <a:gd name="connsiteY35" fmla="*/ 574766 h 646252"/>
              <a:gd name="connsiteX36" fmla="*/ 4241074 w 5103222"/>
              <a:gd name="connsiteY36" fmla="*/ 548640 h 646252"/>
              <a:gd name="connsiteX37" fmla="*/ 4415245 w 5103222"/>
              <a:gd name="connsiteY37" fmla="*/ 513806 h 646252"/>
              <a:gd name="connsiteX38" fmla="*/ 4458788 w 5103222"/>
              <a:gd name="connsiteY38" fmla="*/ 505097 h 646252"/>
              <a:gd name="connsiteX39" fmla="*/ 4537165 w 5103222"/>
              <a:gd name="connsiteY39" fmla="*/ 496389 h 646252"/>
              <a:gd name="connsiteX40" fmla="*/ 4676502 w 5103222"/>
              <a:gd name="connsiteY40" fmla="*/ 478971 h 646252"/>
              <a:gd name="connsiteX41" fmla="*/ 4824548 w 5103222"/>
              <a:gd name="connsiteY41" fmla="*/ 470263 h 646252"/>
              <a:gd name="connsiteX42" fmla="*/ 4937760 w 5103222"/>
              <a:gd name="connsiteY42" fmla="*/ 444137 h 646252"/>
              <a:gd name="connsiteX43" fmla="*/ 4990011 w 5103222"/>
              <a:gd name="connsiteY43" fmla="*/ 426720 h 646252"/>
              <a:gd name="connsiteX44" fmla="*/ 5050971 w 5103222"/>
              <a:gd name="connsiteY44" fmla="*/ 409303 h 646252"/>
              <a:gd name="connsiteX45" fmla="*/ 5094514 w 5103222"/>
              <a:gd name="connsiteY45" fmla="*/ 357051 h 646252"/>
              <a:gd name="connsiteX46" fmla="*/ 5103222 w 5103222"/>
              <a:gd name="connsiteY46" fmla="*/ 330926 h 646252"/>
              <a:gd name="connsiteX47" fmla="*/ 5094514 w 5103222"/>
              <a:gd name="connsiteY47" fmla="*/ 278674 h 646252"/>
              <a:gd name="connsiteX48" fmla="*/ 5068388 w 5103222"/>
              <a:gd name="connsiteY48" fmla="*/ 252549 h 646252"/>
              <a:gd name="connsiteX49" fmla="*/ 4990011 w 5103222"/>
              <a:gd name="connsiteY49" fmla="*/ 226423 h 646252"/>
              <a:gd name="connsiteX50" fmla="*/ 4946468 w 5103222"/>
              <a:gd name="connsiteY50" fmla="*/ 209006 h 646252"/>
              <a:gd name="connsiteX51" fmla="*/ 4902925 w 5103222"/>
              <a:gd name="connsiteY51" fmla="*/ 200297 h 646252"/>
              <a:gd name="connsiteX52" fmla="*/ 4859382 w 5103222"/>
              <a:gd name="connsiteY52" fmla="*/ 182880 h 646252"/>
              <a:gd name="connsiteX53" fmla="*/ 4188822 w 5103222"/>
              <a:gd name="connsiteY53" fmla="*/ 174171 h 646252"/>
              <a:gd name="connsiteX54" fmla="*/ 3979817 w 5103222"/>
              <a:gd name="connsiteY54" fmla="*/ 156754 h 646252"/>
              <a:gd name="connsiteX55" fmla="*/ 3910148 w 5103222"/>
              <a:gd name="connsiteY55" fmla="*/ 148046 h 646252"/>
              <a:gd name="connsiteX56" fmla="*/ 3709851 w 5103222"/>
              <a:gd name="connsiteY56" fmla="*/ 139337 h 646252"/>
              <a:gd name="connsiteX57" fmla="*/ 3579222 w 5103222"/>
              <a:gd name="connsiteY57" fmla="*/ 121920 h 646252"/>
              <a:gd name="connsiteX58" fmla="*/ 3300548 w 5103222"/>
              <a:gd name="connsiteY58" fmla="*/ 113211 h 646252"/>
              <a:gd name="connsiteX59" fmla="*/ 3213462 w 5103222"/>
              <a:gd name="connsiteY59" fmla="*/ 104503 h 646252"/>
              <a:gd name="connsiteX60" fmla="*/ 3152502 w 5103222"/>
              <a:gd name="connsiteY60" fmla="*/ 95794 h 646252"/>
              <a:gd name="connsiteX61" fmla="*/ 3100251 w 5103222"/>
              <a:gd name="connsiteY61" fmla="*/ 87086 h 646252"/>
              <a:gd name="connsiteX62" fmla="*/ 2804160 w 5103222"/>
              <a:gd name="connsiteY62" fmla="*/ 60960 h 646252"/>
              <a:gd name="connsiteX63" fmla="*/ 2717074 w 5103222"/>
              <a:gd name="connsiteY63" fmla="*/ 52251 h 646252"/>
              <a:gd name="connsiteX64" fmla="*/ 2481942 w 5103222"/>
              <a:gd name="connsiteY64" fmla="*/ 34834 h 646252"/>
              <a:gd name="connsiteX65" fmla="*/ 2351314 w 5103222"/>
              <a:gd name="connsiteY65" fmla="*/ 17417 h 646252"/>
              <a:gd name="connsiteX66" fmla="*/ 2229394 w 5103222"/>
              <a:gd name="connsiteY66" fmla="*/ 8709 h 646252"/>
              <a:gd name="connsiteX0" fmla="*/ 2403565 w 5103222"/>
              <a:gd name="connsiteY0" fmla="*/ 0 h 646252"/>
              <a:gd name="connsiteX1" fmla="*/ 1506582 w 5103222"/>
              <a:gd name="connsiteY1" fmla="*/ 8709 h 646252"/>
              <a:gd name="connsiteX2" fmla="*/ 1463040 w 5103222"/>
              <a:gd name="connsiteY2" fmla="*/ 17417 h 646252"/>
              <a:gd name="connsiteX3" fmla="*/ 905691 w 5103222"/>
              <a:gd name="connsiteY3" fmla="*/ 34834 h 646252"/>
              <a:gd name="connsiteX4" fmla="*/ 757645 w 5103222"/>
              <a:gd name="connsiteY4" fmla="*/ 43543 h 646252"/>
              <a:gd name="connsiteX5" fmla="*/ 165462 w 5103222"/>
              <a:gd name="connsiteY5" fmla="*/ 60960 h 646252"/>
              <a:gd name="connsiteX6" fmla="*/ 130628 w 5103222"/>
              <a:gd name="connsiteY6" fmla="*/ 69669 h 646252"/>
              <a:gd name="connsiteX7" fmla="*/ 34834 w 5103222"/>
              <a:gd name="connsiteY7" fmla="*/ 87086 h 646252"/>
              <a:gd name="connsiteX8" fmla="*/ 17417 w 5103222"/>
              <a:gd name="connsiteY8" fmla="*/ 113211 h 646252"/>
              <a:gd name="connsiteX9" fmla="*/ 0 w 5103222"/>
              <a:gd name="connsiteY9" fmla="*/ 165463 h 646252"/>
              <a:gd name="connsiteX10" fmla="*/ 17417 w 5103222"/>
              <a:gd name="connsiteY10" fmla="*/ 261257 h 646252"/>
              <a:gd name="connsiteX11" fmla="*/ 34834 w 5103222"/>
              <a:gd name="connsiteY11" fmla="*/ 313509 h 646252"/>
              <a:gd name="connsiteX12" fmla="*/ 52251 w 5103222"/>
              <a:gd name="connsiteY12" fmla="*/ 339634 h 646252"/>
              <a:gd name="connsiteX13" fmla="*/ 78377 w 5103222"/>
              <a:gd name="connsiteY13" fmla="*/ 357051 h 646252"/>
              <a:gd name="connsiteX14" fmla="*/ 95794 w 5103222"/>
              <a:gd name="connsiteY14" fmla="*/ 374469 h 646252"/>
              <a:gd name="connsiteX15" fmla="*/ 148045 w 5103222"/>
              <a:gd name="connsiteY15" fmla="*/ 409303 h 646252"/>
              <a:gd name="connsiteX16" fmla="*/ 174171 w 5103222"/>
              <a:gd name="connsiteY16" fmla="*/ 426720 h 646252"/>
              <a:gd name="connsiteX17" fmla="*/ 278674 w 5103222"/>
              <a:gd name="connsiteY17" fmla="*/ 452846 h 646252"/>
              <a:gd name="connsiteX18" fmla="*/ 348342 w 5103222"/>
              <a:gd name="connsiteY18" fmla="*/ 470263 h 646252"/>
              <a:gd name="connsiteX19" fmla="*/ 374468 w 5103222"/>
              <a:gd name="connsiteY19" fmla="*/ 478971 h 646252"/>
              <a:gd name="connsiteX20" fmla="*/ 426720 w 5103222"/>
              <a:gd name="connsiteY20" fmla="*/ 487680 h 646252"/>
              <a:gd name="connsiteX21" fmla="*/ 539931 w 5103222"/>
              <a:gd name="connsiteY21" fmla="*/ 505097 h 646252"/>
              <a:gd name="connsiteX22" fmla="*/ 984068 w 5103222"/>
              <a:gd name="connsiteY22" fmla="*/ 522514 h 646252"/>
              <a:gd name="connsiteX23" fmla="*/ 1088571 w 5103222"/>
              <a:gd name="connsiteY23" fmla="*/ 531223 h 646252"/>
              <a:gd name="connsiteX24" fmla="*/ 1219200 w 5103222"/>
              <a:gd name="connsiteY24" fmla="*/ 557349 h 646252"/>
              <a:gd name="connsiteX25" fmla="*/ 1907177 w 5103222"/>
              <a:gd name="connsiteY25" fmla="*/ 574766 h 646252"/>
              <a:gd name="connsiteX26" fmla="*/ 2168434 w 5103222"/>
              <a:gd name="connsiteY26" fmla="*/ 583474 h 646252"/>
              <a:gd name="connsiteX27" fmla="*/ 2255520 w 5103222"/>
              <a:gd name="connsiteY27" fmla="*/ 592183 h 646252"/>
              <a:gd name="connsiteX28" fmla="*/ 2333897 w 5103222"/>
              <a:gd name="connsiteY28" fmla="*/ 600891 h 646252"/>
              <a:gd name="connsiteX29" fmla="*/ 2525485 w 5103222"/>
              <a:gd name="connsiteY29" fmla="*/ 618309 h 646252"/>
              <a:gd name="connsiteX30" fmla="*/ 2821577 w 5103222"/>
              <a:gd name="connsiteY30" fmla="*/ 627017 h 646252"/>
              <a:gd name="connsiteX31" fmla="*/ 2987040 w 5103222"/>
              <a:gd name="connsiteY31" fmla="*/ 644434 h 646252"/>
              <a:gd name="connsiteX32" fmla="*/ 3178628 w 5103222"/>
              <a:gd name="connsiteY32" fmla="*/ 583474 h 646252"/>
              <a:gd name="connsiteX33" fmla="*/ 3788228 w 5103222"/>
              <a:gd name="connsiteY33" fmla="*/ 592183 h 646252"/>
              <a:gd name="connsiteX34" fmla="*/ 4110445 w 5103222"/>
              <a:gd name="connsiteY34" fmla="*/ 574766 h 646252"/>
              <a:gd name="connsiteX35" fmla="*/ 4241074 w 5103222"/>
              <a:gd name="connsiteY35" fmla="*/ 548640 h 646252"/>
              <a:gd name="connsiteX36" fmla="*/ 4415245 w 5103222"/>
              <a:gd name="connsiteY36" fmla="*/ 513806 h 646252"/>
              <a:gd name="connsiteX37" fmla="*/ 4458788 w 5103222"/>
              <a:gd name="connsiteY37" fmla="*/ 505097 h 646252"/>
              <a:gd name="connsiteX38" fmla="*/ 4537165 w 5103222"/>
              <a:gd name="connsiteY38" fmla="*/ 496389 h 646252"/>
              <a:gd name="connsiteX39" fmla="*/ 4676502 w 5103222"/>
              <a:gd name="connsiteY39" fmla="*/ 478971 h 646252"/>
              <a:gd name="connsiteX40" fmla="*/ 4824548 w 5103222"/>
              <a:gd name="connsiteY40" fmla="*/ 470263 h 646252"/>
              <a:gd name="connsiteX41" fmla="*/ 4937760 w 5103222"/>
              <a:gd name="connsiteY41" fmla="*/ 444137 h 646252"/>
              <a:gd name="connsiteX42" fmla="*/ 4990011 w 5103222"/>
              <a:gd name="connsiteY42" fmla="*/ 426720 h 646252"/>
              <a:gd name="connsiteX43" fmla="*/ 5050971 w 5103222"/>
              <a:gd name="connsiteY43" fmla="*/ 409303 h 646252"/>
              <a:gd name="connsiteX44" fmla="*/ 5094514 w 5103222"/>
              <a:gd name="connsiteY44" fmla="*/ 357051 h 646252"/>
              <a:gd name="connsiteX45" fmla="*/ 5103222 w 5103222"/>
              <a:gd name="connsiteY45" fmla="*/ 330926 h 646252"/>
              <a:gd name="connsiteX46" fmla="*/ 5094514 w 5103222"/>
              <a:gd name="connsiteY46" fmla="*/ 278674 h 646252"/>
              <a:gd name="connsiteX47" fmla="*/ 5068388 w 5103222"/>
              <a:gd name="connsiteY47" fmla="*/ 252549 h 646252"/>
              <a:gd name="connsiteX48" fmla="*/ 4990011 w 5103222"/>
              <a:gd name="connsiteY48" fmla="*/ 226423 h 646252"/>
              <a:gd name="connsiteX49" fmla="*/ 4946468 w 5103222"/>
              <a:gd name="connsiteY49" fmla="*/ 209006 h 646252"/>
              <a:gd name="connsiteX50" fmla="*/ 4902925 w 5103222"/>
              <a:gd name="connsiteY50" fmla="*/ 200297 h 646252"/>
              <a:gd name="connsiteX51" fmla="*/ 4859382 w 5103222"/>
              <a:gd name="connsiteY51" fmla="*/ 182880 h 646252"/>
              <a:gd name="connsiteX52" fmla="*/ 4188822 w 5103222"/>
              <a:gd name="connsiteY52" fmla="*/ 174171 h 646252"/>
              <a:gd name="connsiteX53" fmla="*/ 3979817 w 5103222"/>
              <a:gd name="connsiteY53" fmla="*/ 156754 h 646252"/>
              <a:gd name="connsiteX54" fmla="*/ 3910148 w 5103222"/>
              <a:gd name="connsiteY54" fmla="*/ 148046 h 646252"/>
              <a:gd name="connsiteX55" fmla="*/ 3709851 w 5103222"/>
              <a:gd name="connsiteY55" fmla="*/ 139337 h 646252"/>
              <a:gd name="connsiteX56" fmla="*/ 3579222 w 5103222"/>
              <a:gd name="connsiteY56" fmla="*/ 121920 h 646252"/>
              <a:gd name="connsiteX57" fmla="*/ 3300548 w 5103222"/>
              <a:gd name="connsiteY57" fmla="*/ 113211 h 646252"/>
              <a:gd name="connsiteX58" fmla="*/ 3213462 w 5103222"/>
              <a:gd name="connsiteY58" fmla="*/ 104503 h 646252"/>
              <a:gd name="connsiteX59" fmla="*/ 3152502 w 5103222"/>
              <a:gd name="connsiteY59" fmla="*/ 95794 h 646252"/>
              <a:gd name="connsiteX60" fmla="*/ 3100251 w 5103222"/>
              <a:gd name="connsiteY60" fmla="*/ 87086 h 646252"/>
              <a:gd name="connsiteX61" fmla="*/ 2804160 w 5103222"/>
              <a:gd name="connsiteY61" fmla="*/ 60960 h 646252"/>
              <a:gd name="connsiteX62" fmla="*/ 2717074 w 5103222"/>
              <a:gd name="connsiteY62" fmla="*/ 52251 h 646252"/>
              <a:gd name="connsiteX63" fmla="*/ 2481942 w 5103222"/>
              <a:gd name="connsiteY63" fmla="*/ 34834 h 646252"/>
              <a:gd name="connsiteX64" fmla="*/ 2351314 w 5103222"/>
              <a:gd name="connsiteY64" fmla="*/ 17417 h 646252"/>
              <a:gd name="connsiteX65" fmla="*/ 2229394 w 5103222"/>
              <a:gd name="connsiteY65" fmla="*/ 8709 h 646252"/>
              <a:gd name="connsiteX0" fmla="*/ 2403565 w 5103222"/>
              <a:gd name="connsiteY0" fmla="*/ 0 h 646252"/>
              <a:gd name="connsiteX1" fmla="*/ 1506582 w 5103222"/>
              <a:gd name="connsiteY1" fmla="*/ 8709 h 646252"/>
              <a:gd name="connsiteX2" fmla="*/ 1463040 w 5103222"/>
              <a:gd name="connsiteY2" fmla="*/ 17417 h 646252"/>
              <a:gd name="connsiteX3" fmla="*/ 905691 w 5103222"/>
              <a:gd name="connsiteY3" fmla="*/ 34834 h 646252"/>
              <a:gd name="connsiteX4" fmla="*/ 757645 w 5103222"/>
              <a:gd name="connsiteY4" fmla="*/ 43543 h 646252"/>
              <a:gd name="connsiteX5" fmla="*/ 165462 w 5103222"/>
              <a:gd name="connsiteY5" fmla="*/ 60960 h 646252"/>
              <a:gd name="connsiteX6" fmla="*/ 130628 w 5103222"/>
              <a:gd name="connsiteY6" fmla="*/ 69669 h 646252"/>
              <a:gd name="connsiteX7" fmla="*/ 34834 w 5103222"/>
              <a:gd name="connsiteY7" fmla="*/ 87086 h 646252"/>
              <a:gd name="connsiteX8" fmla="*/ 17417 w 5103222"/>
              <a:gd name="connsiteY8" fmla="*/ 113211 h 646252"/>
              <a:gd name="connsiteX9" fmla="*/ 0 w 5103222"/>
              <a:gd name="connsiteY9" fmla="*/ 165463 h 646252"/>
              <a:gd name="connsiteX10" fmla="*/ 17417 w 5103222"/>
              <a:gd name="connsiteY10" fmla="*/ 261257 h 646252"/>
              <a:gd name="connsiteX11" fmla="*/ 34834 w 5103222"/>
              <a:gd name="connsiteY11" fmla="*/ 313509 h 646252"/>
              <a:gd name="connsiteX12" fmla="*/ 52251 w 5103222"/>
              <a:gd name="connsiteY12" fmla="*/ 339634 h 646252"/>
              <a:gd name="connsiteX13" fmla="*/ 78377 w 5103222"/>
              <a:gd name="connsiteY13" fmla="*/ 357051 h 646252"/>
              <a:gd name="connsiteX14" fmla="*/ 95794 w 5103222"/>
              <a:gd name="connsiteY14" fmla="*/ 374469 h 646252"/>
              <a:gd name="connsiteX15" fmla="*/ 148045 w 5103222"/>
              <a:gd name="connsiteY15" fmla="*/ 409303 h 646252"/>
              <a:gd name="connsiteX16" fmla="*/ 174171 w 5103222"/>
              <a:gd name="connsiteY16" fmla="*/ 426720 h 646252"/>
              <a:gd name="connsiteX17" fmla="*/ 278674 w 5103222"/>
              <a:gd name="connsiteY17" fmla="*/ 452846 h 646252"/>
              <a:gd name="connsiteX18" fmla="*/ 348342 w 5103222"/>
              <a:gd name="connsiteY18" fmla="*/ 470263 h 646252"/>
              <a:gd name="connsiteX19" fmla="*/ 374468 w 5103222"/>
              <a:gd name="connsiteY19" fmla="*/ 478971 h 646252"/>
              <a:gd name="connsiteX20" fmla="*/ 426720 w 5103222"/>
              <a:gd name="connsiteY20" fmla="*/ 487680 h 646252"/>
              <a:gd name="connsiteX21" fmla="*/ 539931 w 5103222"/>
              <a:gd name="connsiteY21" fmla="*/ 505097 h 646252"/>
              <a:gd name="connsiteX22" fmla="*/ 984068 w 5103222"/>
              <a:gd name="connsiteY22" fmla="*/ 522514 h 646252"/>
              <a:gd name="connsiteX23" fmla="*/ 1088571 w 5103222"/>
              <a:gd name="connsiteY23" fmla="*/ 531223 h 646252"/>
              <a:gd name="connsiteX24" fmla="*/ 1219200 w 5103222"/>
              <a:gd name="connsiteY24" fmla="*/ 557349 h 646252"/>
              <a:gd name="connsiteX25" fmla="*/ 1907177 w 5103222"/>
              <a:gd name="connsiteY25" fmla="*/ 574766 h 646252"/>
              <a:gd name="connsiteX26" fmla="*/ 2168434 w 5103222"/>
              <a:gd name="connsiteY26" fmla="*/ 583474 h 646252"/>
              <a:gd name="connsiteX27" fmla="*/ 2255520 w 5103222"/>
              <a:gd name="connsiteY27" fmla="*/ 592183 h 646252"/>
              <a:gd name="connsiteX28" fmla="*/ 2333897 w 5103222"/>
              <a:gd name="connsiteY28" fmla="*/ 600891 h 646252"/>
              <a:gd name="connsiteX29" fmla="*/ 2525485 w 5103222"/>
              <a:gd name="connsiteY29" fmla="*/ 618309 h 646252"/>
              <a:gd name="connsiteX30" fmla="*/ 2821577 w 5103222"/>
              <a:gd name="connsiteY30" fmla="*/ 627017 h 646252"/>
              <a:gd name="connsiteX31" fmla="*/ 2987040 w 5103222"/>
              <a:gd name="connsiteY31" fmla="*/ 644434 h 646252"/>
              <a:gd name="connsiteX32" fmla="*/ 3178628 w 5103222"/>
              <a:gd name="connsiteY32" fmla="*/ 583474 h 646252"/>
              <a:gd name="connsiteX33" fmla="*/ 3788228 w 5103222"/>
              <a:gd name="connsiteY33" fmla="*/ 592183 h 646252"/>
              <a:gd name="connsiteX34" fmla="*/ 4110445 w 5103222"/>
              <a:gd name="connsiteY34" fmla="*/ 574766 h 646252"/>
              <a:gd name="connsiteX35" fmla="*/ 4415245 w 5103222"/>
              <a:gd name="connsiteY35" fmla="*/ 513806 h 646252"/>
              <a:gd name="connsiteX36" fmla="*/ 4458788 w 5103222"/>
              <a:gd name="connsiteY36" fmla="*/ 505097 h 646252"/>
              <a:gd name="connsiteX37" fmla="*/ 4537165 w 5103222"/>
              <a:gd name="connsiteY37" fmla="*/ 496389 h 646252"/>
              <a:gd name="connsiteX38" fmla="*/ 4676502 w 5103222"/>
              <a:gd name="connsiteY38" fmla="*/ 478971 h 646252"/>
              <a:gd name="connsiteX39" fmla="*/ 4824548 w 5103222"/>
              <a:gd name="connsiteY39" fmla="*/ 470263 h 646252"/>
              <a:gd name="connsiteX40" fmla="*/ 4937760 w 5103222"/>
              <a:gd name="connsiteY40" fmla="*/ 444137 h 646252"/>
              <a:gd name="connsiteX41" fmla="*/ 4990011 w 5103222"/>
              <a:gd name="connsiteY41" fmla="*/ 426720 h 646252"/>
              <a:gd name="connsiteX42" fmla="*/ 5050971 w 5103222"/>
              <a:gd name="connsiteY42" fmla="*/ 409303 h 646252"/>
              <a:gd name="connsiteX43" fmla="*/ 5094514 w 5103222"/>
              <a:gd name="connsiteY43" fmla="*/ 357051 h 646252"/>
              <a:gd name="connsiteX44" fmla="*/ 5103222 w 5103222"/>
              <a:gd name="connsiteY44" fmla="*/ 330926 h 646252"/>
              <a:gd name="connsiteX45" fmla="*/ 5094514 w 5103222"/>
              <a:gd name="connsiteY45" fmla="*/ 278674 h 646252"/>
              <a:gd name="connsiteX46" fmla="*/ 5068388 w 5103222"/>
              <a:gd name="connsiteY46" fmla="*/ 252549 h 646252"/>
              <a:gd name="connsiteX47" fmla="*/ 4990011 w 5103222"/>
              <a:gd name="connsiteY47" fmla="*/ 226423 h 646252"/>
              <a:gd name="connsiteX48" fmla="*/ 4946468 w 5103222"/>
              <a:gd name="connsiteY48" fmla="*/ 209006 h 646252"/>
              <a:gd name="connsiteX49" fmla="*/ 4902925 w 5103222"/>
              <a:gd name="connsiteY49" fmla="*/ 200297 h 646252"/>
              <a:gd name="connsiteX50" fmla="*/ 4859382 w 5103222"/>
              <a:gd name="connsiteY50" fmla="*/ 182880 h 646252"/>
              <a:gd name="connsiteX51" fmla="*/ 4188822 w 5103222"/>
              <a:gd name="connsiteY51" fmla="*/ 174171 h 646252"/>
              <a:gd name="connsiteX52" fmla="*/ 3979817 w 5103222"/>
              <a:gd name="connsiteY52" fmla="*/ 156754 h 646252"/>
              <a:gd name="connsiteX53" fmla="*/ 3910148 w 5103222"/>
              <a:gd name="connsiteY53" fmla="*/ 148046 h 646252"/>
              <a:gd name="connsiteX54" fmla="*/ 3709851 w 5103222"/>
              <a:gd name="connsiteY54" fmla="*/ 139337 h 646252"/>
              <a:gd name="connsiteX55" fmla="*/ 3579222 w 5103222"/>
              <a:gd name="connsiteY55" fmla="*/ 121920 h 646252"/>
              <a:gd name="connsiteX56" fmla="*/ 3300548 w 5103222"/>
              <a:gd name="connsiteY56" fmla="*/ 113211 h 646252"/>
              <a:gd name="connsiteX57" fmla="*/ 3213462 w 5103222"/>
              <a:gd name="connsiteY57" fmla="*/ 104503 h 646252"/>
              <a:gd name="connsiteX58" fmla="*/ 3152502 w 5103222"/>
              <a:gd name="connsiteY58" fmla="*/ 95794 h 646252"/>
              <a:gd name="connsiteX59" fmla="*/ 3100251 w 5103222"/>
              <a:gd name="connsiteY59" fmla="*/ 87086 h 646252"/>
              <a:gd name="connsiteX60" fmla="*/ 2804160 w 5103222"/>
              <a:gd name="connsiteY60" fmla="*/ 60960 h 646252"/>
              <a:gd name="connsiteX61" fmla="*/ 2717074 w 5103222"/>
              <a:gd name="connsiteY61" fmla="*/ 52251 h 646252"/>
              <a:gd name="connsiteX62" fmla="*/ 2481942 w 5103222"/>
              <a:gd name="connsiteY62" fmla="*/ 34834 h 646252"/>
              <a:gd name="connsiteX63" fmla="*/ 2351314 w 5103222"/>
              <a:gd name="connsiteY63" fmla="*/ 17417 h 646252"/>
              <a:gd name="connsiteX64" fmla="*/ 2229394 w 5103222"/>
              <a:gd name="connsiteY64" fmla="*/ 8709 h 646252"/>
              <a:gd name="connsiteX0" fmla="*/ 2403565 w 5103222"/>
              <a:gd name="connsiteY0" fmla="*/ 0 h 646252"/>
              <a:gd name="connsiteX1" fmla="*/ 1506582 w 5103222"/>
              <a:gd name="connsiteY1" fmla="*/ 8709 h 646252"/>
              <a:gd name="connsiteX2" fmla="*/ 1463040 w 5103222"/>
              <a:gd name="connsiteY2" fmla="*/ 17417 h 646252"/>
              <a:gd name="connsiteX3" fmla="*/ 905691 w 5103222"/>
              <a:gd name="connsiteY3" fmla="*/ 34834 h 646252"/>
              <a:gd name="connsiteX4" fmla="*/ 757645 w 5103222"/>
              <a:gd name="connsiteY4" fmla="*/ 43543 h 646252"/>
              <a:gd name="connsiteX5" fmla="*/ 165462 w 5103222"/>
              <a:gd name="connsiteY5" fmla="*/ 60960 h 646252"/>
              <a:gd name="connsiteX6" fmla="*/ 130628 w 5103222"/>
              <a:gd name="connsiteY6" fmla="*/ 69669 h 646252"/>
              <a:gd name="connsiteX7" fmla="*/ 34834 w 5103222"/>
              <a:gd name="connsiteY7" fmla="*/ 87086 h 646252"/>
              <a:gd name="connsiteX8" fmla="*/ 17417 w 5103222"/>
              <a:gd name="connsiteY8" fmla="*/ 113211 h 646252"/>
              <a:gd name="connsiteX9" fmla="*/ 0 w 5103222"/>
              <a:gd name="connsiteY9" fmla="*/ 165463 h 646252"/>
              <a:gd name="connsiteX10" fmla="*/ 17417 w 5103222"/>
              <a:gd name="connsiteY10" fmla="*/ 261257 h 646252"/>
              <a:gd name="connsiteX11" fmla="*/ 34834 w 5103222"/>
              <a:gd name="connsiteY11" fmla="*/ 313509 h 646252"/>
              <a:gd name="connsiteX12" fmla="*/ 52251 w 5103222"/>
              <a:gd name="connsiteY12" fmla="*/ 339634 h 646252"/>
              <a:gd name="connsiteX13" fmla="*/ 78377 w 5103222"/>
              <a:gd name="connsiteY13" fmla="*/ 357051 h 646252"/>
              <a:gd name="connsiteX14" fmla="*/ 95794 w 5103222"/>
              <a:gd name="connsiteY14" fmla="*/ 374469 h 646252"/>
              <a:gd name="connsiteX15" fmla="*/ 148045 w 5103222"/>
              <a:gd name="connsiteY15" fmla="*/ 409303 h 646252"/>
              <a:gd name="connsiteX16" fmla="*/ 174171 w 5103222"/>
              <a:gd name="connsiteY16" fmla="*/ 426720 h 646252"/>
              <a:gd name="connsiteX17" fmla="*/ 278674 w 5103222"/>
              <a:gd name="connsiteY17" fmla="*/ 452846 h 646252"/>
              <a:gd name="connsiteX18" fmla="*/ 348342 w 5103222"/>
              <a:gd name="connsiteY18" fmla="*/ 470263 h 646252"/>
              <a:gd name="connsiteX19" fmla="*/ 374468 w 5103222"/>
              <a:gd name="connsiteY19" fmla="*/ 478971 h 646252"/>
              <a:gd name="connsiteX20" fmla="*/ 426720 w 5103222"/>
              <a:gd name="connsiteY20" fmla="*/ 487680 h 646252"/>
              <a:gd name="connsiteX21" fmla="*/ 539931 w 5103222"/>
              <a:gd name="connsiteY21" fmla="*/ 505097 h 646252"/>
              <a:gd name="connsiteX22" fmla="*/ 984068 w 5103222"/>
              <a:gd name="connsiteY22" fmla="*/ 522514 h 646252"/>
              <a:gd name="connsiteX23" fmla="*/ 1088571 w 5103222"/>
              <a:gd name="connsiteY23" fmla="*/ 531223 h 646252"/>
              <a:gd name="connsiteX24" fmla="*/ 1219200 w 5103222"/>
              <a:gd name="connsiteY24" fmla="*/ 557349 h 646252"/>
              <a:gd name="connsiteX25" fmla="*/ 1907177 w 5103222"/>
              <a:gd name="connsiteY25" fmla="*/ 574766 h 646252"/>
              <a:gd name="connsiteX26" fmla="*/ 2168434 w 5103222"/>
              <a:gd name="connsiteY26" fmla="*/ 583474 h 646252"/>
              <a:gd name="connsiteX27" fmla="*/ 2255520 w 5103222"/>
              <a:gd name="connsiteY27" fmla="*/ 592183 h 646252"/>
              <a:gd name="connsiteX28" fmla="*/ 2333897 w 5103222"/>
              <a:gd name="connsiteY28" fmla="*/ 600891 h 646252"/>
              <a:gd name="connsiteX29" fmla="*/ 2525485 w 5103222"/>
              <a:gd name="connsiteY29" fmla="*/ 618309 h 646252"/>
              <a:gd name="connsiteX30" fmla="*/ 2821577 w 5103222"/>
              <a:gd name="connsiteY30" fmla="*/ 627017 h 646252"/>
              <a:gd name="connsiteX31" fmla="*/ 2987040 w 5103222"/>
              <a:gd name="connsiteY31" fmla="*/ 644434 h 646252"/>
              <a:gd name="connsiteX32" fmla="*/ 3178628 w 5103222"/>
              <a:gd name="connsiteY32" fmla="*/ 583474 h 646252"/>
              <a:gd name="connsiteX33" fmla="*/ 3788228 w 5103222"/>
              <a:gd name="connsiteY33" fmla="*/ 592183 h 646252"/>
              <a:gd name="connsiteX34" fmla="*/ 4110445 w 5103222"/>
              <a:gd name="connsiteY34" fmla="*/ 574766 h 646252"/>
              <a:gd name="connsiteX35" fmla="*/ 4415245 w 5103222"/>
              <a:gd name="connsiteY35" fmla="*/ 513806 h 646252"/>
              <a:gd name="connsiteX36" fmla="*/ 4537165 w 5103222"/>
              <a:gd name="connsiteY36" fmla="*/ 496389 h 646252"/>
              <a:gd name="connsiteX37" fmla="*/ 4676502 w 5103222"/>
              <a:gd name="connsiteY37" fmla="*/ 478971 h 646252"/>
              <a:gd name="connsiteX38" fmla="*/ 4824548 w 5103222"/>
              <a:gd name="connsiteY38" fmla="*/ 470263 h 646252"/>
              <a:gd name="connsiteX39" fmla="*/ 4937760 w 5103222"/>
              <a:gd name="connsiteY39" fmla="*/ 444137 h 646252"/>
              <a:gd name="connsiteX40" fmla="*/ 4990011 w 5103222"/>
              <a:gd name="connsiteY40" fmla="*/ 426720 h 646252"/>
              <a:gd name="connsiteX41" fmla="*/ 5050971 w 5103222"/>
              <a:gd name="connsiteY41" fmla="*/ 409303 h 646252"/>
              <a:gd name="connsiteX42" fmla="*/ 5094514 w 5103222"/>
              <a:gd name="connsiteY42" fmla="*/ 357051 h 646252"/>
              <a:gd name="connsiteX43" fmla="*/ 5103222 w 5103222"/>
              <a:gd name="connsiteY43" fmla="*/ 330926 h 646252"/>
              <a:gd name="connsiteX44" fmla="*/ 5094514 w 5103222"/>
              <a:gd name="connsiteY44" fmla="*/ 278674 h 646252"/>
              <a:gd name="connsiteX45" fmla="*/ 5068388 w 5103222"/>
              <a:gd name="connsiteY45" fmla="*/ 252549 h 646252"/>
              <a:gd name="connsiteX46" fmla="*/ 4990011 w 5103222"/>
              <a:gd name="connsiteY46" fmla="*/ 226423 h 646252"/>
              <a:gd name="connsiteX47" fmla="*/ 4946468 w 5103222"/>
              <a:gd name="connsiteY47" fmla="*/ 209006 h 646252"/>
              <a:gd name="connsiteX48" fmla="*/ 4902925 w 5103222"/>
              <a:gd name="connsiteY48" fmla="*/ 200297 h 646252"/>
              <a:gd name="connsiteX49" fmla="*/ 4859382 w 5103222"/>
              <a:gd name="connsiteY49" fmla="*/ 182880 h 646252"/>
              <a:gd name="connsiteX50" fmla="*/ 4188822 w 5103222"/>
              <a:gd name="connsiteY50" fmla="*/ 174171 h 646252"/>
              <a:gd name="connsiteX51" fmla="*/ 3979817 w 5103222"/>
              <a:gd name="connsiteY51" fmla="*/ 156754 h 646252"/>
              <a:gd name="connsiteX52" fmla="*/ 3910148 w 5103222"/>
              <a:gd name="connsiteY52" fmla="*/ 148046 h 646252"/>
              <a:gd name="connsiteX53" fmla="*/ 3709851 w 5103222"/>
              <a:gd name="connsiteY53" fmla="*/ 139337 h 646252"/>
              <a:gd name="connsiteX54" fmla="*/ 3579222 w 5103222"/>
              <a:gd name="connsiteY54" fmla="*/ 121920 h 646252"/>
              <a:gd name="connsiteX55" fmla="*/ 3300548 w 5103222"/>
              <a:gd name="connsiteY55" fmla="*/ 113211 h 646252"/>
              <a:gd name="connsiteX56" fmla="*/ 3213462 w 5103222"/>
              <a:gd name="connsiteY56" fmla="*/ 104503 h 646252"/>
              <a:gd name="connsiteX57" fmla="*/ 3152502 w 5103222"/>
              <a:gd name="connsiteY57" fmla="*/ 95794 h 646252"/>
              <a:gd name="connsiteX58" fmla="*/ 3100251 w 5103222"/>
              <a:gd name="connsiteY58" fmla="*/ 87086 h 646252"/>
              <a:gd name="connsiteX59" fmla="*/ 2804160 w 5103222"/>
              <a:gd name="connsiteY59" fmla="*/ 60960 h 646252"/>
              <a:gd name="connsiteX60" fmla="*/ 2717074 w 5103222"/>
              <a:gd name="connsiteY60" fmla="*/ 52251 h 646252"/>
              <a:gd name="connsiteX61" fmla="*/ 2481942 w 5103222"/>
              <a:gd name="connsiteY61" fmla="*/ 34834 h 646252"/>
              <a:gd name="connsiteX62" fmla="*/ 2351314 w 5103222"/>
              <a:gd name="connsiteY62" fmla="*/ 17417 h 646252"/>
              <a:gd name="connsiteX63" fmla="*/ 2229394 w 5103222"/>
              <a:gd name="connsiteY63" fmla="*/ 8709 h 646252"/>
              <a:gd name="connsiteX0" fmla="*/ 2403565 w 5103222"/>
              <a:gd name="connsiteY0" fmla="*/ 0 h 646252"/>
              <a:gd name="connsiteX1" fmla="*/ 1506582 w 5103222"/>
              <a:gd name="connsiteY1" fmla="*/ 8709 h 646252"/>
              <a:gd name="connsiteX2" fmla="*/ 1463040 w 5103222"/>
              <a:gd name="connsiteY2" fmla="*/ 17417 h 646252"/>
              <a:gd name="connsiteX3" fmla="*/ 905691 w 5103222"/>
              <a:gd name="connsiteY3" fmla="*/ 34834 h 646252"/>
              <a:gd name="connsiteX4" fmla="*/ 757645 w 5103222"/>
              <a:gd name="connsiteY4" fmla="*/ 43543 h 646252"/>
              <a:gd name="connsiteX5" fmla="*/ 165462 w 5103222"/>
              <a:gd name="connsiteY5" fmla="*/ 60960 h 646252"/>
              <a:gd name="connsiteX6" fmla="*/ 130628 w 5103222"/>
              <a:gd name="connsiteY6" fmla="*/ 69669 h 646252"/>
              <a:gd name="connsiteX7" fmla="*/ 34834 w 5103222"/>
              <a:gd name="connsiteY7" fmla="*/ 87086 h 646252"/>
              <a:gd name="connsiteX8" fmla="*/ 17417 w 5103222"/>
              <a:gd name="connsiteY8" fmla="*/ 113211 h 646252"/>
              <a:gd name="connsiteX9" fmla="*/ 0 w 5103222"/>
              <a:gd name="connsiteY9" fmla="*/ 165463 h 646252"/>
              <a:gd name="connsiteX10" fmla="*/ 17417 w 5103222"/>
              <a:gd name="connsiteY10" fmla="*/ 261257 h 646252"/>
              <a:gd name="connsiteX11" fmla="*/ 34834 w 5103222"/>
              <a:gd name="connsiteY11" fmla="*/ 313509 h 646252"/>
              <a:gd name="connsiteX12" fmla="*/ 52251 w 5103222"/>
              <a:gd name="connsiteY12" fmla="*/ 339634 h 646252"/>
              <a:gd name="connsiteX13" fmla="*/ 78377 w 5103222"/>
              <a:gd name="connsiteY13" fmla="*/ 357051 h 646252"/>
              <a:gd name="connsiteX14" fmla="*/ 95794 w 5103222"/>
              <a:gd name="connsiteY14" fmla="*/ 374469 h 646252"/>
              <a:gd name="connsiteX15" fmla="*/ 148045 w 5103222"/>
              <a:gd name="connsiteY15" fmla="*/ 409303 h 646252"/>
              <a:gd name="connsiteX16" fmla="*/ 174171 w 5103222"/>
              <a:gd name="connsiteY16" fmla="*/ 426720 h 646252"/>
              <a:gd name="connsiteX17" fmla="*/ 278674 w 5103222"/>
              <a:gd name="connsiteY17" fmla="*/ 452846 h 646252"/>
              <a:gd name="connsiteX18" fmla="*/ 348342 w 5103222"/>
              <a:gd name="connsiteY18" fmla="*/ 470263 h 646252"/>
              <a:gd name="connsiteX19" fmla="*/ 374468 w 5103222"/>
              <a:gd name="connsiteY19" fmla="*/ 478971 h 646252"/>
              <a:gd name="connsiteX20" fmla="*/ 426720 w 5103222"/>
              <a:gd name="connsiteY20" fmla="*/ 487680 h 646252"/>
              <a:gd name="connsiteX21" fmla="*/ 539931 w 5103222"/>
              <a:gd name="connsiteY21" fmla="*/ 505097 h 646252"/>
              <a:gd name="connsiteX22" fmla="*/ 984068 w 5103222"/>
              <a:gd name="connsiteY22" fmla="*/ 522514 h 646252"/>
              <a:gd name="connsiteX23" fmla="*/ 1088571 w 5103222"/>
              <a:gd name="connsiteY23" fmla="*/ 531223 h 646252"/>
              <a:gd name="connsiteX24" fmla="*/ 1219200 w 5103222"/>
              <a:gd name="connsiteY24" fmla="*/ 557349 h 646252"/>
              <a:gd name="connsiteX25" fmla="*/ 1907177 w 5103222"/>
              <a:gd name="connsiteY25" fmla="*/ 574766 h 646252"/>
              <a:gd name="connsiteX26" fmla="*/ 2168434 w 5103222"/>
              <a:gd name="connsiteY26" fmla="*/ 583474 h 646252"/>
              <a:gd name="connsiteX27" fmla="*/ 2255520 w 5103222"/>
              <a:gd name="connsiteY27" fmla="*/ 592183 h 646252"/>
              <a:gd name="connsiteX28" fmla="*/ 2333897 w 5103222"/>
              <a:gd name="connsiteY28" fmla="*/ 600891 h 646252"/>
              <a:gd name="connsiteX29" fmla="*/ 2525485 w 5103222"/>
              <a:gd name="connsiteY29" fmla="*/ 618309 h 646252"/>
              <a:gd name="connsiteX30" fmla="*/ 2821577 w 5103222"/>
              <a:gd name="connsiteY30" fmla="*/ 627017 h 646252"/>
              <a:gd name="connsiteX31" fmla="*/ 2987040 w 5103222"/>
              <a:gd name="connsiteY31" fmla="*/ 644434 h 646252"/>
              <a:gd name="connsiteX32" fmla="*/ 3178628 w 5103222"/>
              <a:gd name="connsiteY32" fmla="*/ 583474 h 646252"/>
              <a:gd name="connsiteX33" fmla="*/ 3788228 w 5103222"/>
              <a:gd name="connsiteY33" fmla="*/ 592183 h 646252"/>
              <a:gd name="connsiteX34" fmla="*/ 4110445 w 5103222"/>
              <a:gd name="connsiteY34" fmla="*/ 574766 h 646252"/>
              <a:gd name="connsiteX35" fmla="*/ 4537165 w 5103222"/>
              <a:gd name="connsiteY35" fmla="*/ 496389 h 646252"/>
              <a:gd name="connsiteX36" fmla="*/ 4676502 w 5103222"/>
              <a:gd name="connsiteY36" fmla="*/ 478971 h 646252"/>
              <a:gd name="connsiteX37" fmla="*/ 4824548 w 5103222"/>
              <a:gd name="connsiteY37" fmla="*/ 470263 h 646252"/>
              <a:gd name="connsiteX38" fmla="*/ 4937760 w 5103222"/>
              <a:gd name="connsiteY38" fmla="*/ 444137 h 646252"/>
              <a:gd name="connsiteX39" fmla="*/ 4990011 w 5103222"/>
              <a:gd name="connsiteY39" fmla="*/ 426720 h 646252"/>
              <a:gd name="connsiteX40" fmla="*/ 5050971 w 5103222"/>
              <a:gd name="connsiteY40" fmla="*/ 409303 h 646252"/>
              <a:gd name="connsiteX41" fmla="*/ 5094514 w 5103222"/>
              <a:gd name="connsiteY41" fmla="*/ 357051 h 646252"/>
              <a:gd name="connsiteX42" fmla="*/ 5103222 w 5103222"/>
              <a:gd name="connsiteY42" fmla="*/ 330926 h 646252"/>
              <a:gd name="connsiteX43" fmla="*/ 5094514 w 5103222"/>
              <a:gd name="connsiteY43" fmla="*/ 278674 h 646252"/>
              <a:gd name="connsiteX44" fmla="*/ 5068388 w 5103222"/>
              <a:gd name="connsiteY44" fmla="*/ 252549 h 646252"/>
              <a:gd name="connsiteX45" fmla="*/ 4990011 w 5103222"/>
              <a:gd name="connsiteY45" fmla="*/ 226423 h 646252"/>
              <a:gd name="connsiteX46" fmla="*/ 4946468 w 5103222"/>
              <a:gd name="connsiteY46" fmla="*/ 209006 h 646252"/>
              <a:gd name="connsiteX47" fmla="*/ 4902925 w 5103222"/>
              <a:gd name="connsiteY47" fmla="*/ 200297 h 646252"/>
              <a:gd name="connsiteX48" fmla="*/ 4859382 w 5103222"/>
              <a:gd name="connsiteY48" fmla="*/ 182880 h 646252"/>
              <a:gd name="connsiteX49" fmla="*/ 4188822 w 5103222"/>
              <a:gd name="connsiteY49" fmla="*/ 174171 h 646252"/>
              <a:gd name="connsiteX50" fmla="*/ 3979817 w 5103222"/>
              <a:gd name="connsiteY50" fmla="*/ 156754 h 646252"/>
              <a:gd name="connsiteX51" fmla="*/ 3910148 w 5103222"/>
              <a:gd name="connsiteY51" fmla="*/ 148046 h 646252"/>
              <a:gd name="connsiteX52" fmla="*/ 3709851 w 5103222"/>
              <a:gd name="connsiteY52" fmla="*/ 139337 h 646252"/>
              <a:gd name="connsiteX53" fmla="*/ 3579222 w 5103222"/>
              <a:gd name="connsiteY53" fmla="*/ 121920 h 646252"/>
              <a:gd name="connsiteX54" fmla="*/ 3300548 w 5103222"/>
              <a:gd name="connsiteY54" fmla="*/ 113211 h 646252"/>
              <a:gd name="connsiteX55" fmla="*/ 3213462 w 5103222"/>
              <a:gd name="connsiteY55" fmla="*/ 104503 h 646252"/>
              <a:gd name="connsiteX56" fmla="*/ 3152502 w 5103222"/>
              <a:gd name="connsiteY56" fmla="*/ 95794 h 646252"/>
              <a:gd name="connsiteX57" fmla="*/ 3100251 w 5103222"/>
              <a:gd name="connsiteY57" fmla="*/ 87086 h 646252"/>
              <a:gd name="connsiteX58" fmla="*/ 2804160 w 5103222"/>
              <a:gd name="connsiteY58" fmla="*/ 60960 h 646252"/>
              <a:gd name="connsiteX59" fmla="*/ 2717074 w 5103222"/>
              <a:gd name="connsiteY59" fmla="*/ 52251 h 646252"/>
              <a:gd name="connsiteX60" fmla="*/ 2481942 w 5103222"/>
              <a:gd name="connsiteY60" fmla="*/ 34834 h 646252"/>
              <a:gd name="connsiteX61" fmla="*/ 2351314 w 5103222"/>
              <a:gd name="connsiteY61" fmla="*/ 17417 h 646252"/>
              <a:gd name="connsiteX62" fmla="*/ 2229394 w 5103222"/>
              <a:gd name="connsiteY62" fmla="*/ 8709 h 646252"/>
              <a:gd name="connsiteX0" fmla="*/ 2403565 w 5103222"/>
              <a:gd name="connsiteY0" fmla="*/ 0 h 646252"/>
              <a:gd name="connsiteX1" fmla="*/ 1506582 w 5103222"/>
              <a:gd name="connsiteY1" fmla="*/ 8709 h 646252"/>
              <a:gd name="connsiteX2" fmla="*/ 1463040 w 5103222"/>
              <a:gd name="connsiteY2" fmla="*/ 17417 h 646252"/>
              <a:gd name="connsiteX3" fmla="*/ 905691 w 5103222"/>
              <a:gd name="connsiteY3" fmla="*/ 34834 h 646252"/>
              <a:gd name="connsiteX4" fmla="*/ 757645 w 5103222"/>
              <a:gd name="connsiteY4" fmla="*/ 43543 h 646252"/>
              <a:gd name="connsiteX5" fmla="*/ 165462 w 5103222"/>
              <a:gd name="connsiteY5" fmla="*/ 60960 h 646252"/>
              <a:gd name="connsiteX6" fmla="*/ 130628 w 5103222"/>
              <a:gd name="connsiteY6" fmla="*/ 69669 h 646252"/>
              <a:gd name="connsiteX7" fmla="*/ 34834 w 5103222"/>
              <a:gd name="connsiteY7" fmla="*/ 87086 h 646252"/>
              <a:gd name="connsiteX8" fmla="*/ 17417 w 5103222"/>
              <a:gd name="connsiteY8" fmla="*/ 113211 h 646252"/>
              <a:gd name="connsiteX9" fmla="*/ 0 w 5103222"/>
              <a:gd name="connsiteY9" fmla="*/ 165463 h 646252"/>
              <a:gd name="connsiteX10" fmla="*/ 17417 w 5103222"/>
              <a:gd name="connsiteY10" fmla="*/ 261257 h 646252"/>
              <a:gd name="connsiteX11" fmla="*/ 34834 w 5103222"/>
              <a:gd name="connsiteY11" fmla="*/ 313509 h 646252"/>
              <a:gd name="connsiteX12" fmla="*/ 52251 w 5103222"/>
              <a:gd name="connsiteY12" fmla="*/ 339634 h 646252"/>
              <a:gd name="connsiteX13" fmla="*/ 78377 w 5103222"/>
              <a:gd name="connsiteY13" fmla="*/ 357051 h 646252"/>
              <a:gd name="connsiteX14" fmla="*/ 95794 w 5103222"/>
              <a:gd name="connsiteY14" fmla="*/ 374469 h 646252"/>
              <a:gd name="connsiteX15" fmla="*/ 148045 w 5103222"/>
              <a:gd name="connsiteY15" fmla="*/ 409303 h 646252"/>
              <a:gd name="connsiteX16" fmla="*/ 174171 w 5103222"/>
              <a:gd name="connsiteY16" fmla="*/ 426720 h 646252"/>
              <a:gd name="connsiteX17" fmla="*/ 278674 w 5103222"/>
              <a:gd name="connsiteY17" fmla="*/ 452846 h 646252"/>
              <a:gd name="connsiteX18" fmla="*/ 348342 w 5103222"/>
              <a:gd name="connsiteY18" fmla="*/ 470263 h 646252"/>
              <a:gd name="connsiteX19" fmla="*/ 374468 w 5103222"/>
              <a:gd name="connsiteY19" fmla="*/ 478971 h 646252"/>
              <a:gd name="connsiteX20" fmla="*/ 426720 w 5103222"/>
              <a:gd name="connsiteY20" fmla="*/ 487680 h 646252"/>
              <a:gd name="connsiteX21" fmla="*/ 539931 w 5103222"/>
              <a:gd name="connsiteY21" fmla="*/ 505097 h 646252"/>
              <a:gd name="connsiteX22" fmla="*/ 984068 w 5103222"/>
              <a:gd name="connsiteY22" fmla="*/ 522514 h 646252"/>
              <a:gd name="connsiteX23" fmla="*/ 1088571 w 5103222"/>
              <a:gd name="connsiteY23" fmla="*/ 531223 h 646252"/>
              <a:gd name="connsiteX24" fmla="*/ 1219200 w 5103222"/>
              <a:gd name="connsiteY24" fmla="*/ 557349 h 646252"/>
              <a:gd name="connsiteX25" fmla="*/ 1907177 w 5103222"/>
              <a:gd name="connsiteY25" fmla="*/ 574766 h 646252"/>
              <a:gd name="connsiteX26" fmla="*/ 2168434 w 5103222"/>
              <a:gd name="connsiteY26" fmla="*/ 583474 h 646252"/>
              <a:gd name="connsiteX27" fmla="*/ 2255520 w 5103222"/>
              <a:gd name="connsiteY27" fmla="*/ 592183 h 646252"/>
              <a:gd name="connsiteX28" fmla="*/ 2333897 w 5103222"/>
              <a:gd name="connsiteY28" fmla="*/ 600891 h 646252"/>
              <a:gd name="connsiteX29" fmla="*/ 2525485 w 5103222"/>
              <a:gd name="connsiteY29" fmla="*/ 618309 h 646252"/>
              <a:gd name="connsiteX30" fmla="*/ 2821577 w 5103222"/>
              <a:gd name="connsiteY30" fmla="*/ 627017 h 646252"/>
              <a:gd name="connsiteX31" fmla="*/ 2987040 w 5103222"/>
              <a:gd name="connsiteY31" fmla="*/ 644434 h 646252"/>
              <a:gd name="connsiteX32" fmla="*/ 3178628 w 5103222"/>
              <a:gd name="connsiteY32" fmla="*/ 583474 h 646252"/>
              <a:gd name="connsiteX33" fmla="*/ 3788228 w 5103222"/>
              <a:gd name="connsiteY33" fmla="*/ 592183 h 646252"/>
              <a:gd name="connsiteX34" fmla="*/ 4110445 w 5103222"/>
              <a:gd name="connsiteY34" fmla="*/ 574766 h 646252"/>
              <a:gd name="connsiteX35" fmla="*/ 4676502 w 5103222"/>
              <a:gd name="connsiteY35" fmla="*/ 478971 h 646252"/>
              <a:gd name="connsiteX36" fmla="*/ 4824548 w 5103222"/>
              <a:gd name="connsiteY36" fmla="*/ 470263 h 646252"/>
              <a:gd name="connsiteX37" fmla="*/ 4937760 w 5103222"/>
              <a:gd name="connsiteY37" fmla="*/ 444137 h 646252"/>
              <a:gd name="connsiteX38" fmla="*/ 4990011 w 5103222"/>
              <a:gd name="connsiteY38" fmla="*/ 426720 h 646252"/>
              <a:gd name="connsiteX39" fmla="*/ 5050971 w 5103222"/>
              <a:gd name="connsiteY39" fmla="*/ 409303 h 646252"/>
              <a:gd name="connsiteX40" fmla="*/ 5094514 w 5103222"/>
              <a:gd name="connsiteY40" fmla="*/ 357051 h 646252"/>
              <a:gd name="connsiteX41" fmla="*/ 5103222 w 5103222"/>
              <a:gd name="connsiteY41" fmla="*/ 330926 h 646252"/>
              <a:gd name="connsiteX42" fmla="*/ 5094514 w 5103222"/>
              <a:gd name="connsiteY42" fmla="*/ 278674 h 646252"/>
              <a:gd name="connsiteX43" fmla="*/ 5068388 w 5103222"/>
              <a:gd name="connsiteY43" fmla="*/ 252549 h 646252"/>
              <a:gd name="connsiteX44" fmla="*/ 4990011 w 5103222"/>
              <a:gd name="connsiteY44" fmla="*/ 226423 h 646252"/>
              <a:gd name="connsiteX45" fmla="*/ 4946468 w 5103222"/>
              <a:gd name="connsiteY45" fmla="*/ 209006 h 646252"/>
              <a:gd name="connsiteX46" fmla="*/ 4902925 w 5103222"/>
              <a:gd name="connsiteY46" fmla="*/ 200297 h 646252"/>
              <a:gd name="connsiteX47" fmla="*/ 4859382 w 5103222"/>
              <a:gd name="connsiteY47" fmla="*/ 182880 h 646252"/>
              <a:gd name="connsiteX48" fmla="*/ 4188822 w 5103222"/>
              <a:gd name="connsiteY48" fmla="*/ 174171 h 646252"/>
              <a:gd name="connsiteX49" fmla="*/ 3979817 w 5103222"/>
              <a:gd name="connsiteY49" fmla="*/ 156754 h 646252"/>
              <a:gd name="connsiteX50" fmla="*/ 3910148 w 5103222"/>
              <a:gd name="connsiteY50" fmla="*/ 148046 h 646252"/>
              <a:gd name="connsiteX51" fmla="*/ 3709851 w 5103222"/>
              <a:gd name="connsiteY51" fmla="*/ 139337 h 646252"/>
              <a:gd name="connsiteX52" fmla="*/ 3579222 w 5103222"/>
              <a:gd name="connsiteY52" fmla="*/ 121920 h 646252"/>
              <a:gd name="connsiteX53" fmla="*/ 3300548 w 5103222"/>
              <a:gd name="connsiteY53" fmla="*/ 113211 h 646252"/>
              <a:gd name="connsiteX54" fmla="*/ 3213462 w 5103222"/>
              <a:gd name="connsiteY54" fmla="*/ 104503 h 646252"/>
              <a:gd name="connsiteX55" fmla="*/ 3152502 w 5103222"/>
              <a:gd name="connsiteY55" fmla="*/ 95794 h 646252"/>
              <a:gd name="connsiteX56" fmla="*/ 3100251 w 5103222"/>
              <a:gd name="connsiteY56" fmla="*/ 87086 h 646252"/>
              <a:gd name="connsiteX57" fmla="*/ 2804160 w 5103222"/>
              <a:gd name="connsiteY57" fmla="*/ 60960 h 646252"/>
              <a:gd name="connsiteX58" fmla="*/ 2717074 w 5103222"/>
              <a:gd name="connsiteY58" fmla="*/ 52251 h 646252"/>
              <a:gd name="connsiteX59" fmla="*/ 2481942 w 5103222"/>
              <a:gd name="connsiteY59" fmla="*/ 34834 h 646252"/>
              <a:gd name="connsiteX60" fmla="*/ 2351314 w 5103222"/>
              <a:gd name="connsiteY60" fmla="*/ 17417 h 646252"/>
              <a:gd name="connsiteX61" fmla="*/ 2229394 w 5103222"/>
              <a:gd name="connsiteY61" fmla="*/ 8709 h 646252"/>
              <a:gd name="connsiteX0" fmla="*/ 2403565 w 5103222"/>
              <a:gd name="connsiteY0" fmla="*/ 0 h 646252"/>
              <a:gd name="connsiteX1" fmla="*/ 1506582 w 5103222"/>
              <a:gd name="connsiteY1" fmla="*/ 8709 h 646252"/>
              <a:gd name="connsiteX2" fmla="*/ 1463040 w 5103222"/>
              <a:gd name="connsiteY2" fmla="*/ 17417 h 646252"/>
              <a:gd name="connsiteX3" fmla="*/ 905691 w 5103222"/>
              <a:gd name="connsiteY3" fmla="*/ 34834 h 646252"/>
              <a:gd name="connsiteX4" fmla="*/ 757645 w 5103222"/>
              <a:gd name="connsiteY4" fmla="*/ 43543 h 646252"/>
              <a:gd name="connsiteX5" fmla="*/ 165462 w 5103222"/>
              <a:gd name="connsiteY5" fmla="*/ 60960 h 646252"/>
              <a:gd name="connsiteX6" fmla="*/ 130628 w 5103222"/>
              <a:gd name="connsiteY6" fmla="*/ 69669 h 646252"/>
              <a:gd name="connsiteX7" fmla="*/ 34834 w 5103222"/>
              <a:gd name="connsiteY7" fmla="*/ 87086 h 646252"/>
              <a:gd name="connsiteX8" fmla="*/ 17417 w 5103222"/>
              <a:gd name="connsiteY8" fmla="*/ 113211 h 646252"/>
              <a:gd name="connsiteX9" fmla="*/ 0 w 5103222"/>
              <a:gd name="connsiteY9" fmla="*/ 165463 h 646252"/>
              <a:gd name="connsiteX10" fmla="*/ 17417 w 5103222"/>
              <a:gd name="connsiteY10" fmla="*/ 261257 h 646252"/>
              <a:gd name="connsiteX11" fmla="*/ 34834 w 5103222"/>
              <a:gd name="connsiteY11" fmla="*/ 313509 h 646252"/>
              <a:gd name="connsiteX12" fmla="*/ 52251 w 5103222"/>
              <a:gd name="connsiteY12" fmla="*/ 339634 h 646252"/>
              <a:gd name="connsiteX13" fmla="*/ 78377 w 5103222"/>
              <a:gd name="connsiteY13" fmla="*/ 357051 h 646252"/>
              <a:gd name="connsiteX14" fmla="*/ 95794 w 5103222"/>
              <a:gd name="connsiteY14" fmla="*/ 374469 h 646252"/>
              <a:gd name="connsiteX15" fmla="*/ 148045 w 5103222"/>
              <a:gd name="connsiteY15" fmla="*/ 409303 h 646252"/>
              <a:gd name="connsiteX16" fmla="*/ 174171 w 5103222"/>
              <a:gd name="connsiteY16" fmla="*/ 426720 h 646252"/>
              <a:gd name="connsiteX17" fmla="*/ 278674 w 5103222"/>
              <a:gd name="connsiteY17" fmla="*/ 452846 h 646252"/>
              <a:gd name="connsiteX18" fmla="*/ 348342 w 5103222"/>
              <a:gd name="connsiteY18" fmla="*/ 470263 h 646252"/>
              <a:gd name="connsiteX19" fmla="*/ 374468 w 5103222"/>
              <a:gd name="connsiteY19" fmla="*/ 478971 h 646252"/>
              <a:gd name="connsiteX20" fmla="*/ 426720 w 5103222"/>
              <a:gd name="connsiteY20" fmla="*/ 487680 h 646252"/>
              <a:gd name="connsiteX21" fmla="*/ 539931 w 5103222"/>
              <a:gd name="connsiteY21" fmla="*/ 505097 h 646252"/>
              <a:gd name="connsiteX22" fmla="*/ 984068 w 5103222"/>
              <a:gd name="connsiteY22" fmla="*/ 522514 h 646252"/>
              <a:gd name="connsiteX23" fmla="*/ 1088571 w 5103222"/>
              <a:gd name="connsiteY23" fmla="*/ 531223 h 646252"/>
              <a:gd name="connsiteX24" fmla="*/ 1219200 w 5103222"/>
              <a:gd name="connsiteY24" fmla="*/ 557349 h 646252"/>
              <a:gd name="connsiteX25" fmla="*/ 1907177 w 5103222"/>
              <a:gd name="connsiteY25" fmla="*/ 574766 h 646252"/>
              <a:gd name="connsiteX26" fmla="*/ 2168434 w 5103222"/>
              <a:gd name="connsiteY26" fmla="*/ 583474 h 646252"/>
              <a:gd name="connsiteX27" fmla="*/ 2255520 w 5103222"/>
              <a:gd name="connsiteY27" fmla="*/ 592183 h 646252"/>
              <a:gd name="connsiteX28" fmla="*/ 2333897 w 5103222"/>
              <a:gd name="connsiteY28" fmla="*/ 600891 h 646252"/>
              <a:gd name="connsiteX29" fmla="*/ 2525485 w 5103222"/>
              <a:gd name="connsiteY29" fmla="*/ 618309 h 646252"/>
              <a:gd name="connsiteX30" fmla="*/ 2821577 w 5103222"/>
              <a:gd name="connsiteY30" fmla="*/ 627017 h 646252"/>
              <a:gd name="connsiteX31" fmla="*/ 2987040 w 5103222"/>
              <a:gd name="connsiteY31" fmla="*/ 644434 h 646252"/>
              <a:gd name="connsiteX32" fmla="*/ 3178628 w 5103222"/>
              <a:gd name="connsiteY32" fmla="*/ 583474 h 646252"/>
              <a:gd name="connsiteX33" fmla="*/ 3788228 w 5103222"/>
              <a:gd name="connsiteY33" fmla="*/ 592183 h 646252"/>
              <a:gd name="connsiteX34" fmla="*/ 4110445 w 5103222"/>
              <a:gd name="connsiteY34" fmla="*/ 574766 h 646252"/>
              <a:gd name="connsiteX35" fmla="*/ 4824548 w 5103222"/>
              <a:gd name="connsiteY35" fmla="*/ 470263 h 646252"/>
              <a:gd name="connsiteX36" fmla="*/ 4937760 w 5103222"/>
              <a:gd name="connsiteY36" fmla="*/ 444137 h 646252"/>
              <a:gd name="connsiteX37" fmla="*/ 4990011 w 5103222"/>
              <a:gd name="connsiteY37" fmla="*/ 426720 h 646252"/>
              <a:gd name="connsiteX38" fmla="*/ 5050971 w 5103222"/>
              <a:gd name="connsiteY38" fmla="*/ 409303 h 646252"/>
              <a:gd name="connsiteX39" fmla="*/ 5094514 w 5103222"/>
              <a:gd name="connsiteY39" fmla="*/ 357051 h 646252"/>
              <a:gd name="connsiteX40" fmla="*/ 5103222 w 5103222"/>
              <a:gd name="connsiteY40" fmla="*/ 330926 h 646252"/>
              <a:gd name="connsiteX41" fmla="*/ 5094514 w 5103222"/>
              <a:gd name="connsiteY41" fmla="*/ 278674 h 646252"/>
              <a:gd name="connsiteX42" fmla="*/ 5068388 w 5103222"/>
              <a:gd name="connsiteY42" fmla="*/ 252549 h 646252"/>
              <a:gd name="connsiteX43" fmla="*/ 4990011 w 5103222"/>
              <a:gd name="connsiteY43" fmla="*/ 226423 h 646252"/>
              <a:gd name="connsiteX44" fmla="*/ 4946468 w 5103222"/>
              <a:gd name="connsiteY44" fmla="*/ 209006 h 646252"/>
              <a:gd name="connsiteX45" fmla="*/ 4902925 w 5103222"/>
              <a:gd name="connsiteY45" fmla="*/ 200297 h 646252"/>
              <a:gd name="connsiteX46" fmla="*/ 4859382 w 5103222"/>
              <a:gd name="connsiteY46" fmla="*/ 182880 h 646252"/>
              <a:gd name="connsiteX47" fmla="*/ 4188822 w 5103222"/>
              <a:gd name="connsiteY47" fmla="*/ 174171 h 646252"/>
              <a:gd name="connsiteX48" fmla="*/ 3979817 w 5103222"/>
              <a:gd name="connsiteY48" fmla="*/ 156754 h 646252"/>
              <a:gd name="connsiteX49" fmla="*/ 3910148 w 5103222"/>
              <a:gd name="connsiteY49" fmla="*/ 148046 h 646252"/>
              <a:gd name="connsiteX50" fmla="*/ 3709851 w 5103222"/>
              <a:gd name="connsiteY50" fmla="*/ 139337 h 646252"/>
              <a:gd name="connsiteX51" fmla="*/ 3579222 w 5103222"/>
              <a:gd name="connsiteY51" fmla="*/ 121920 h 646252"/>
              <a:gd name="connsiteX52" fmla="*/ 3300548 w 5103222"/>
              <a:gd name="connsiteY52" fmla="*/ 113211 h 646252"/>
              <a:gd name="connsiteX53" fmla="*/ 3213462 w 5103222"/>
              <a:gd name="connsiteY53" fmla="*/ 104503 h 646252"/>
              <a:gd name="connsiteX54" fmla="*/ 3152502 w 5103222"/>
              <a:gd name="connsiteY54" fmla="*/ 95794 h 646252"/>
              <a:gd name="connsiteX55" fmla="*/ 3100251 w 5103222"/>
              <a:gd name="connsiteY55" fmla="*/ 87086 h 646252"/>
              <a:gd name="connsiteX56" fmla="*/ 2804160 w 5103222"/>
              <a:gd name="connsiteY56" fmla="*/ 60960 h 646252"/>
              <a:gd name="connsiteX57" fmla="*/ 2717074 w 5103222"/>
              <a:gd name="connsiteY57" fmla="*/ 52251 h 646252"/>
              <a:gd name="connsiteX58" fmla="*/ 2481942 w 5103222"/>
              <a:gd name="connsiteY58" fmla="*/ 34834 h 646252"/>
              <a:gd name="connsiteX59" fmla="*/ 2351314 w 5103222"/>
              <a:gd name="connsiteY59" fmla="*/ 17417 h 646252"/>
              <a:gd name="connsiteX60" fmla="*/ 2229394 w 5103222"/>
              <a:gd name="connsiteY60" fmla="*/ 8709 h 646252"/>
              <a:gd name="connsiteX0" fmla="*/ 2403565 w 5103222"/>
              <a:gd name="connsiteY0" fmla="*/ 0 h 627017"/>
              <a:gd name="connsiteX1" fmla="*/ 1506582 w 5103222"/>
              <a:gd name="connsiteY1" fmla="*/ 8709 h 627017"/>
              <a:gd name="connsiteX2" fmla="*/ 1463040 w 5103222"/>
              <a:gd name="connsiteY2" fmla="*/ 17417 h 627017"/>
              <a:gd name="connsiteX3" fmla="*/ 905691 w 5103222"/>
              <a:gd name="connsiteY3" fmla="*/ 34834 h 627017"/>
              <a:gd name="connsiteX4" fmla="*/ 757645 w 5103222"/>
              <a:gd name="connsiteY4" fmla="*/ 43543 h 627017"/>
              <a:gd name="connsiteX5" fmla="*/ 165462 w 5103222"/>
              <a:gd name="connsiteY5" fmla="*/ 60960 h 627017"/>
              <a:gd name="connsiteX6" fmla="*/ 130628 w 5103222"/>
              <a:gd name="connsiteY6" fmla="*/ 69669 h 627017"/>
              <a:gd name="connsiteX7" fmla="*/ 34834 w 5103222"/>
              <a:gd name="connsiteY7" fmla="*/ 87086 h 627017"/>
              <a:gd name="connsiteX8" fmla="*/ 17417 w 5103222"/>
              <a:gd name="connsiteY8" fmla="*/ 113211 h 627017"/>
              <a:gd name="connsiteX9" fmla="*/ 0 w 5103222"/>
              <a:gd name="connsiteY9" fmla="*/ 165463 h 627017"/>
              <a:gd name="connsiteX10" fmla="*/ 17417 w 5103222"/>
              <a:gd name="connsiteY10" fmla="*/ 261257 h 627017"/>
              <a:gd name="connsiteX11" fmla="*/ 34834 w 5103222"/>
              <a:gd name="connsiteY11" fmla="*/ 313509 h 627017"/>
              <a:gd name="connsiteX12" fmla="*/ 52251 w 5103222"/>
              <a:gd name="connsiteY12" fmla="*/ 339634 h 627017"/>
              <a:gd name="connsiteX13" fmla="*/ 78377 w 5103222"/>
              <a:gd name="connsiteY13" fmla="*/ 357051 h 627017"/>
              <a:gd name="connsiteX14" fmla="*/ 95794 w 5103222"/>
              <a:gd name="connsiteY14" fmla="*/ 374469 h 627017"/>
              <a:gd name="connsiteX15" fmla="*/ 148045 w 5103222"/>
              <a:gd name="connsiteY15" fmla="*/ 409303 h 627017"/>
              <a:gd name="connsiteX16" fmla="*/ 174171 w 5103222"/>
              <a:gd name="connsiteY16" fmla="*/ 426720 h 627017"/>
              <a:gd name="connsiteX17" fmla="*/ 278674 w 5103222"/>
              <a:gd name="connsiteY17" fmla="*/ 452846 h 627017"/>
              <a:gd name="connsiteX18" fmla="*/ 348342 w 5103222"/>
              <a:gd name="connsiteY18" fmla="*/ 470263 h 627017"/>
              <a:gd name="connsiteX19" fmla="*/ 374468 w 5103222"/>
              <a:gd name="connsiteY19" fmla="*/ 478971 h 627017"/>
              <a:gd name="connsiteX20" fmla="*/ 426720 w 5103222"/>
              <a:gd name="connsiteY20" fmla="*/ 487680 h 627017"/>
              <a:gd name="connsiteX21" fmla="*/ 539931 w 5103222"/>
              <a:gd name="connsiteY21" fmla="*/ 505097 h 627017"/>
              <a:gd name="connsiteX22" fmla="*/ 984068 w 5103222"/>
              <a:gd name="connsiteY22" fmla="*/ 522514 h 627017"/>
              <a:gd name="connsiteX23" fmla="*/ 1088571 w 5103222"/>
              <a:gd name="connsiteY23" fmla="*/ 531223 h 627017"/>
              <a:gd name="connsiteX24" fmla="*/ 1219200 w 5103222"/>
              <a:gd name="connsiteY24" fmla="*/ 557349 h 627017"/>
              <a:gd name="connsiteX25" fmla="*/ 1907177 w 5103222"/>
              <a:gd name="connsiteY25" fmla="*/ 574766 h 627017"/>
              <a:gd name="connsiteX26" fmla="*/ 2168434 w 5103222"/>
              <a:gd name="connsiteY26" fmla="*/ 583474 h 627017"/>
              <a:gd name="connsiteX27" fmla="*/ 2255520 w 5103222"/>
              <a:gd name="connsiteY27" fmla="*/ 592183 h 627017"/>
              <a:gd name="connsiteX28" fmla="*/ 2333897 w 5103222"/>
              <a:gd name="connsiteY28" fmla="*/ 600891 h 627017"/>
              <a:gd name="connsiteX29" fmla="*/ 2525485 w 5103222"/>
              <a:gd name="connsiteY29" fmla="*/ 618309 h 627017"/>
              <a:gd name="connsiteX30" fmla="*/ 2821577 w 5103222"/>
              <a:gd name="connsiteY30" fmla="*/ 627017 h 627017"/>
              <a:gd name="connsiteX31" fmla="*/ 3178628 w 5103222"/>
              <a:gd name="connsiteY31" fmla="*/ 583474 h 627017"/>
              <a:gd name="connsiteX32" fmla="*/ 3788228 w 5103222"/>
              <a:gd name="connsiteY32" fmla="*/ 592183 h 627017"/>
              <a:gd name="connsiteX33" fmla="*/ 4110445 w 5103222"/>
              <a:gd name="connsiteY33" fmla="*/ 574766 h 627017"/>
              <a:gd name="connsiteX34" fmla="*/ 4824548 w 5103222"/>
              <a:gd name="connsiteY34" fmla="*/ 470263 h 627017"/>
              <a:gd name="connsiteX35" fmla="*/ 4937760 w 5103222"/>
              <a:gd name="connsiteY35" fmla="*/ 444137 h 627017"/>
              <a:gd name="connsiteX36" fmla="*/ 4990011 w 5103222"/>
              <a:gd name="connsiteY36" fmla="*/ 426720 h 627017"/>
              <a:gd name="connsiteX37" fmla="*/ 5050971 w 5103222"/>
              <a:gd name="connsiteY37" fmla="*/ 409303 h 627017"/>
              <a:gd name="connsiteX38" fmla="*/ 5094514 w 5103222"/>
              <a:gd name="connsiteY38" fmla="*/ 357051 h 627017"/>
              <a:gd name="connsiteX39" fmla="*/ 5103222 w 5103222"/>
              <a:gd name="connsiteY39" fmla="*/ 330926 h 627017"/>
              <a:gd name="connsiteX40" fmla="*/ 5094514 w 5103222"/>
              <a:gd name="connsiteY40" fmla="*/ 278674 h 627017"/>
              <a:gd name="connsiteX41" fmla="*/ 5068388 w 5103222"/>
              <a:gd name="connsiteY41" fmla="*/ 252549 h 627017"/>
              <a:gd name="connsiteX42" fmla="*/ 4990011 w 5103222"/>
              <a:gd name="connsiteY42" fmla="*/ 226423 h 627017"/>
              <a:gd name="connsiteX43" fmla="*/ 4946468 w 5103222"/>
              <a:gd name="connsiteY43" fmla="*/ 209006 h 627017"/>
              <a:gd name="connsiteX44" fmla="*/ 4902925 w 5103222"/>
              <a:gd name="connsiteY44" fmla="*/ 200297 h 627017"/>
              <a:gd name="connsiteX45" fmla="*/ 4859382 w 5103222"/>
              <a:gd name="connsiteY45" fmla="*/ 182880 h 627017"/>
              <a:gd name="connsiteX46" fmla="*/ 4188822 w 5103222"/>
              <a:gd name="connsiteY46" fmla="*/ 174171 h 627017"/>
              <a:gd name="connsiteX47" fmla="*/ 3979817 w 5103222"/>
              <a:gd name="connsiteY47" fmla="*/ 156754 h 627017"/>
              <a:gd name="connsiteX48" fmla="*/ 3910148 w 5103222"/>
              <a:gd name="connsiteY48" fmla="*/ 148046 h 627017"/>
              <a:gd name="connsiteX49" fmla="*/ 3709851 w 5103222"/>
              <a:gd name="connsiteY49" fmla="*/ 139337 h 627017"/>
              <a:gd name="connsiteX50" fmla="*/ 3579222 w 5103222"/>
              <a:gd name="connsiteY50" fmla="*/ 121920 h 627017"/>
              <a:gd name="connsiteX51" fmla="*/ 3300548 w 5103222"/>
              <a:gd name="connsiteY51" fmla="*/ 113211 h 627017"/>
              <a:gd name="connsiteX52" fmla="*/ 3213462 w 5103222"/>
              <a:gd name="connsiteY52" fmla="*/ 104503 h 627017"/>
              <a:gd name="connsiteX53" fmla="*/ 3152502 w 5103222"/>
              <a:gd name="connsiteY53" fmla="*/ 95794 h 627017"/>
              <a:gd name="connsiteX54" fmla="*/ 3100251 w 5103222"/>
              <a:gd name="connsiteY54" fmla="*/ 87086 h 627017"/>
              <a:gd name="connsiteX55" fmla="*/ 2804160 w 5103222"/>
              <a:gd name="connsiteY55" fmla="*/ 60960 h 627017"/>
              <a:gd name="connsiteX56" fmla="*/ 2717074 w 5103222"/>
              <a:gd name="connsiteY56" fmla="*/ 52251 h 627017"/>
              <a:gd name="connsiteX57" fmla="*/ 2481942 w 5103222"/>
              <a:gd name="connsiteY57" fmla="*/ 34834 h 627017"/>
              <a:gd name="connsiteX58" fmla="*/ 2351314 w 5103222"/>
              <a:gd name="connsiteY58" fmla="*/ 17417 h 627017"/>
              <a:gd name="connsiteX59" fmla="*/ 2229394 w 5103222"/>
              <a:gd name="connsiteY59" fmla="*/ 8709 h 627017"/>
              <a:gd name="connsiteX0" fmla="*/ 2403565 w 5103222"/>
              <a:gd name="connsiteY0" fmla="*/ 0 h 618309"/>
              <a:gd name="connsiteX1" fmla="*/ 1506582 w 5103222"/>
              <a:gd name="connsiteY1" fmla="*/ 8709 h 618309"/>
              <a:gd name="connsiteX2" fmla="*/ 1463040 w 5103222"/>
              <a:gd name="connsiteY2" fmla="*/ 17417 h 618309"/>
              <a:gd name="connsiteX3" fmla="*/ 905691 w 5103222"/>
              <a:gd name="connsiteY3" fmla="*/ 34834 h 618309"/>
              <a:gd name="connsiteX4" fmla="*/ 757645 w 5103222"/>
              <a:gd name="connsiteY4" fmla="*/ 43543 h 618309"/>
              <a:gd name="connsiteX5" fmla="*/ 165462 w 5103222"/>
              <a:gd name="connsiteY5" fmla="*/ 60960 h 618309"/>
              <a:gd name="connsiteX6" fmla="*/ 130628 w 5103222"/>
              <a:gd name="connsiteY6" fmla="*/ 69669 h 618309"/>
              <a:gd name="connsiteX7" fmla="*/ 34834 w 5103222"/>
              <a:gd name="connsiteY7" fmla="*/ 87086 h 618309"/>
              <a:gd name="connsiteX8" fmla="*/ 17417 w 5103222"/>
              <a:gd name="connsiteY8" fmla="*/ 113211 h 618309"/>
              <a:gd name="connsiteX9" fmla="*/ 0 w 5103222"/>
              <a:gd name="connsiteY9" fmla="*/ 165463 h 618309"/>
              <a:gd name="connsiteX10" fmla="*/ 17417 w 5103222"/>
              <a:gd name="connsiteY10" fmla="*/ 261257 h 618309"/>
              <a:gd name="connsiteX11" fmla="*/ 34834 w 5103222"/>
              <a:gd name="connsiteY11" fmla="*/ 313509 h 618309"/>
              <a:gd name="connsiteX12" fmla="*/ 52251 w 5103222"/>
              <a:gd name="connsiteY12" fmla="*/ 339634 h 618309"/>
              <a:gd name="connsiteX13" fmla="*/ 78377 w 5103222"/>
              <a:gd name="connsiteY13" fmla="*/ 357051 h 618309"/>
              <a:gd name="connsiteX14" fmla="*/ 95794 w 5103222"/>
              <a:gd name="connsiteY14" fmla="*/ 374469 h 618309"/>
              <a:gd name="connsiteX15" fmla="*/ 148045 w 5103222"/>
              <a:gd name="connsiteY15" fmla="*/ 409303 h 618309"/>
              <a:gd name="connsiteX16" fmla="*/ 174171 w 5103222"/>
              <a:gd name="connsiteY16" fmla="*/ 426720 h 618309"/>
              <a:gd name="connsiteX17" fmla="*/ 278674 w 5103222"/>
              <a:gd name="connsiteY17" fmla="*/ 452846 h 618309"/>
              <a:gd name="connsiteX18" fmla="*/ 348342 w 5103222"/>
              <a:gd name="connsiteY18" fmla="*/ 470263 h 618309"/>
              <a:gd name="connsiteX19" fmla="*/ 374468 w 5103222"/>
              <a:gd name="connsiteY19" fmla="*/ 478971 h 618309"/>
              <a:gd name="connsiteX20" fmla="*/ 426720 w 5103222"/>
              <a:gd name="connsiteY20" fmla="*/ 487680 h 618309"/>
              <a:gd name="connsiteX21" fmla="*/ 539931 w 5103222"/>
              <a:gd name="connsiteY21" fmla="*/ 505097 h 618309"/>
              <a:gd name="connsiteX22" fmla="*/ 984068 w 5103222"/>
              <a:gd name="connsiteY22" fmla="*/ 522514 h 618309"/>
              <a:gd name="connsiteX23" fmla="*/ 1088571 w 5103222"/>
              <a:gd name="connsiteY23" fmla="*/ 531223 h 618309"/>
              <a:gd name="connsiteX24" fmla="*/ 1219200 w 5103222"/>
              <a:gd name="connsiteY24" fmla="*/ 557349 h 618309"/>
              <a:gd name="connsiteX25" fmla="*/ 1907177 w 5103222"/>
              <a:gd name="connsiteY25" fmla="*/ 574766 h 618309"/>
              <a:gd name="connsiteX26" fmla="*/ 2168434 w 5103222"/>
              <a:gd name="connsiteY26" fmla="*/ 583474 h 618309"/>
              <a:gd name="connsiteX27" fmla="*/ 2255520 w 5103222"/>
              <a:gd name="connsiteY27" fmla="*/ 592183 h 618309"/>
              <a:gd name="connsiteX28" fmla="*/ 2333897 w 5103222"/>
              <a:gd name="connsiteY28" fmla="*/ 600891 h 618309"/>
              <a:gd name="connsiteX29" fmla="*/ 2525485 w 5103222"/>
              <a:gd name="connsiteY29" fmla="*/ 618309 h 618309"/>
              <a:gd name="connsiteX30" fmla="*/ 3178628 w 5103222"/>
              <a:gd name="connsiteY30" fmla="*/ 583474 h 618309"/>
              <a:gd name="connsiteX31" fmla="*/ 3788228 w 5103222"/>
              <a:gd name="connsiteY31" fmla="*/ 592183 h 618309"/>
              <a:gd name="connsiteX32" fmla="*/ 4110445 w 5103222"/>
              <a:gd name="connsiteY32" fmla="*/ 574766 h 618309"/>
              <a:gd name="connsiteX33" fmla="*/ 4824548 w 5103222"/>
              <a:gd name="connsiteY33" fmla="*/ 470263 h 618309"/>
              <a:gd name="connsiteX34" fmla="*/ 4937760 w 5103222"/>
              <a:gd name="connsiteY34" fmla="*/ 444137 h 618309"/>
              <a:gd name="connsiteX35" fmla="*/ 4990011 w 5103222"/>
              <a:gd name="connsiteY35" fmla="*/ 426720 h 618309"/>
              <a:gd name="connsiteX36" fmla="*/ 5050971 w 5103222"/>
              <a:gd name="connsiteY36" fmla="*/ 409303 h 618309"/>
              <a:gd name="connsiteX37" fmla="*/ 5094514 w 5103222"/>
              <a:gd name="connsiteY37" fmla="*/ 357051 h 618309"/>
              <a:gd name="connsiteX38" fmla="*/ 5103222 w 5103222"/>
              <a:gd name="connsiteY38" fmla="*/ 330926 h 618309"/>
              <a:gd name="connsiteX39" fmla="*/ 5094514 w 5103222"/>
              <a:gd name="connsiteY39" fmla="*/ 278674 h 618309"/>
              <a:gd name="connsiteX40" fmla="*/ 5068388 w 5103222"/>
              <a:gd name="connsiteY40" fmla="*/ 252549 h 618309"/>
              <a:gd name="connsiteX41" fmla="*/ 4990011 w 5103222"/>
              <a:gd name="connsiteY41" fmla="*/ 226423 h 618309"/>
              <a:gd name="connsiteX42" fmla="*/ 4946468 w 5103222"/>
              <a:gd name="connsiteY42" fmla="*/ 209006 h 618309"/>
              <a:gd name="connsiteX43" fmla="*/ 4902925 w 5103222"/>
              <a:gd name="connsiteY43" fmla="*/ 200297 h 618309"/>
              <a:gd name="connsiteX44" fmla="*/ 4859382 w 5103222"/>
              <a:gd name="connsiteY44" fmla="*/ 182880 h 618309"/>
              <a:gd name="connsiteX45" fmla="*/ 4188822 w 5103222"/>
              <a:gd name="connsiteY45" fmla="*/ 174171 h 618309"/>
              <a:gd name="connsiteX46" fmla="*/ 3979817 w 5103222"/>
              <a:gd name="connsiteY46" fmla="*/ 156754 h 618309"/>
              <a:gd name="connsiteX47" fmla="*/ 3910148 w 5103222"/>
              <a:gd name="connsiteY47" fmla="*/ 148046 h 618309"/>
              <a:gd name="connsiteX48" fmla="*/ 3709851 w 5103222"/>
              <a:gd name="connsiteY48" fmla="*/ 139337 h 618309"/>
              <a:gd name="connsiteX49" fmla="*/ 3579222 w 5103222"/>
              <a:gd name="connsiteY49" fmla="*/ 121920 h 618309"/>
              <a:gd name="connsiteX50" fmla="*/ 3300548 w 5103222"/>
              <a:gd name="connsiteY50" fmla="*/ 113211 h 618309"/>
              <a:gd name="connsiteX51" fmla="*/ 3213462 w 5103222"/>
              <a:gd name="connsiteY51" fmla="*/ 104503 h 618309"/>
              <a:gd name="connsiteX52" fmla="*/ 3152502 w 5103222"/>
              <a:gd name="connsiteY52" fmla="*/ 95794 h 618309"/>
              <a:gd name="connsiteX53" fmla="*/ 3100251 w 5103222"/>
              <a:gd name="connsiteY53" fmla="*/ 87086 h 618309"/>
              <a:gd name="connsiteX54" fmla="*/ 2804160 w 5103222"/>
              <a:gd name="connsiteY54" fmla="*/ 60960 h 618309"/>
              <a:gd name="connsiteX55" fmla="*/ 2717074 w 5103222"/>
              <a:gd name="connsiteY55" fmla="*/ 52251 h 618309"/>
              <a:gd name="connsiteX56" fmla="*/ 2481942 w 5103222"/>
              <a:gd name="connsiteY56" fmla="*/ 34834 h 618309"/>
              <a:gd name="connsiteX57" fmla="*/ 2351314 w 5103222"/>
              <a:gd name="connsiteY57" fmla="*/ 17417 h 618309"/>
              <a:gd name="connsiteX58" fmla="*/ 2229394 w 5103222"/>
              <a:gd name="connsiteY58" fmla="*/ 8709 h 618309"/>
              <a:gd name="connsiteX0" fmla="*/ 2403565 w 5103222"/>
              <a:gd name="connsiteY0" fmla="*/ 0 h 601080"/>
              <a:gd name="connsiteX1" fmla="*/ 1506582 w 5103222"/>
              <a:gd name="connsiteY1" fmla="*/ 8709 h 601080"/>
              <a:gd name="connsiteX2" fmla="*/ 1463040 w 5103222"/>
              <a:gd name="connsiteY2" fmla="*/ 17417 h 601080"/>
              <a:gd name="connsiteX3" fmla="*/ 905691 w 5103222"/>
              <a:gd name="connsiteY3" fmla="*/ 34834 h 601080"/>
              <a:gd name="connsiteX4" fmla="*/ 757645 w 5103222"/>
              <a:gd name="connsiteY4" fmla="*/ 43543 h 601080"/>
              <a:gd name="connsiteX5" fmla="*/ 165462 w 5103222"/>
              <a:gd name="connsiteY5" fmla="*/ 60960 h 601080"/>
              <a:gd name="connsiteX6" fmla="*/ 130628 w 5103222"/>
              <a:gd name="connsiteY6" fmla="*/ 69669 h 601080"/>
              <a:gd name="connsiteX7" fmla="*/ 34834 w 5103222"/>
              <a:gd name="connsiteY7" fmla="*/ 87086 h 601080"/>
              <a:gd name="connsiteX8" fmla="*/ 17417 w 5103222"/>
              <a:gd name="connsiteY8" fmla="*/ 113211 h 601080"/>
              <a:gd name="connsiteX9" fmla="*/ 0 w 5103222"/>
              <a:gd name="connsiteY9" fmla="*/ 165463 h 601080"/>
              <a:gd name="connsiteX10" fmla="*/ 17417 w 5103222"/>
              <a:gd name="connsiteY10" fmla="*/ 261257 h 601080"/>
              <a:gd name="connsiteX11" fmla="*/ 34834 w 5103222"/>
              <a:gd name="connsiteY11" fmla="*/ 313509 h 601080"/>
              <a:gd name="connsiteX12" fmla="*/ 52251 w 5103222"/>
              <a:gd name="connsiteY12" fmla="*/ 339634 h 601080"/>
              <a:gd name="connsiteX13" fmla="*/ 78377 w 5103222"/>
              <a:gd name="connsiteY13" fmla="*/ 357051 h 601080"/>
              <a:gd name="connsiteX14" fmla="*/ 95794 w 5103222"/>
              <a:gd name="connsiteY14" fmla="*/ 374469 h 601080"/>
              <a:gd name="connsiteX15" fmla="*/ 148045 w 5103222"/>
              <a:gd name="connsiteY15" fmla="*/ 409303 h 601080"/>
              <a:gd name="connsiteX16" fmla="*/ 174171 w 5103222"/>
              <a:gd name="connsiteY16" fmla="*/ 426720 h 601080"/>
              <a:gd name="connsiteX17" fmla="*/ 278674 w 5103222"/>
              <a:gd name="connsiteY17" fmla="*/ 452846 h 601080"/>
              <a:gd name="connsiteX18" fmla="*/ 348342 w 5103222"/>
              <a:gd name="connsiteY18" fmla="*/ 470263 h 601080"/>
              <a:gd name="connsiteX19" fmla="*/ 374468 w 5103222"/>
              <a:gd name="connsiteY19" fmla="*/ 478971 h 601080"/>
              <a:gd name="connsiteX20" fmla="*/ 426720 w 5103222"/>
              <a:gd name="connsiteY20" fmla="*/ 487680 h 601080"/>
              <a:gd name="connsiteX21" fmla="*/ 539931 w 5103222"/>
              <a:gd name="connsiteY21" fmla="*/ 505097 h 601080"/>
              <a:gd name="connsiteX22" fmla="*/ 984068 w 5103222"/>
              <a:gd name="connsiteY22" fmla="*/ 522514 h 601080"/>
              <a:gd name="connsiteX23" fmla="*/ 1088571 w 5103222"/>
              <a:gd name="connsiteY23" fmla="*/ 531223 h 601080"/>
              <a:gd name="connsiteX24" fmla="*/ 1219200 w 5103222"/>
              <a:gd name="connsiteY24" fmla="*/ 557349 h 601080"/>
              <a:gd name="connsiteX25" fmla="*/ 1907177 w 5103222"/>
              <a:gd name="connsiteY25" fmla="*/ 574766 h 601080"/>
              <a:gd name="connsiteX26" fmla="*/ 2168434 w 5103222"/>
              <a:gd name="connsiteY26" fmla="*/ 583474 h 601080"/>
              <a:gd name="connsiteX27" fmla="*/ 2255520 w 5103222"/>
              <a:gd name="connsiteY27" fmla="*/ 592183 h 601080"/>
              <a:gd name="connsiteX28" fmla="*/ 2333897 w 5103222"/>
              <a:gd name="connsiteY28" fmla="*/ 600891 h 601080"/>
              <a:gd name="connsiteX29" fmla="*/ 3178628 w 5103222"/>
              <a:gd name="connsiteY29" fmla="*/ 583474 h 601080"/>
              <a:gd name="connsiteX30" fmla="*/ 3788228 w 5103222"/>
              <a:gd name="connsiteY30" fmla="*/ 592183 h 601080"/>
              <a:gd name="connsiteX31" fmla="*/ 4110445 w 5103222"/>
              <a:gd name="connsiteY31" fmla="*/ 574766 h 601080"/>
              <a:gd name="connsiteX32" fmla="*/ 4824548 w 5103222"/>
              <a:gd name="connsiteY32" fmla="*/ 470263 h 601080"/>
              <a:gd name="connsiteX33" fmla="*/ 4937760 w 5103222"/>
              <a:gd name="connsiteY33" fmla="*/ 444137 h 601080"/>
              <a:gd name="connsiteX34" fmla="*/ 4990011 w 5103222"/>
              <a:gd name="connsiteY34" fmla="*/ 426720 h 601080"/>
              <a:gd name="connsiteX35" fmla="*/ 5050971 w 5103222"/>
              <a:gd name="connsiteY35" fmla="*/ 409303 h 601080"/>
              <a:gd name="connsiteX36" fmla="*/ 5094514 w 5103222"/>
              <a:gd name="connsiteY36" fmla="*/ 357051 h 601080"/>
              <a:gd name="connsiteX37" fmla="*/ 5103222 w 5103222"/>
              <a:gd name="connsiteY37" fmla="*/ 330926 h 601080"/>
              <a:gd name="connsiteX38" fmla="*/ 5094514 w 5103222"/>
              <a:gd name="connsiteY38" fmla="*/ 278674 h 601080"/>
              <a:gd name="connsiteX39" fmla="*/ 5068388 w 5103222"/>
              <a:gd name="connsiteY39" fmla="*/ 252549 h 601080"/>
              <a:gd name="connsiteX40" fmla="*/ 4990011 w 5103222"/>
              <a:gd name="connsiteY40" fmla="*/ 226423 h 601080"/>
              <a:gd name="connsiteX41" fmla="*/ 4946468 w 5103222"/>
              <a:gd name="connsiteY41" fmla="*/ 209006 h 601080"/>
              <a:gd name="connsiteX42" fmla="*/ 4902925 w 5103222"/>
              <a:gd name="connsiteY42" fmla="*/ 200297 h 601080"/>
              <a:gd name="connsiteX43" fmla="*/ 4859382 w 5103222"/>
              <a:gd name="connsiteY43" fmla="*/ 182880 h 601080"/>
              <a:gd name="connsiteX44" fmla="*/ 4188822 w 5103222"/>
              <a:gd name="connsiteY44" fmla="*/ 174171 h 601080"/>
              <a:gd name="connsiteX45" fmla="*/ 3979817 w 5103222"/>
              <a:gd name="connsiteY45" fmla="*/ 156754 h 601080"/>
              <a:gd name="connsiteX46" fmla="*/ 3910148 w 5103222"/>
              <a:gd name="connsiteY46" fmla="*/ 148046 h 601080"/>
              <a:gd name="connsiteX47" fmla="*/ 3709851 w 5103222"/>
              <a:gd name="connsiteY47" fmla="*/ 139337 h 601080"/>
              <a:gd name="connsiteX48" fmla="*/ 3579222 w 5103222"/>
              <a:gd name="connsiteY48" fmla="*/ 121920 h 601080"/>
              <a:gd name="connsiteX49" fmla="*/ 3300548 w 5103222"/>
              <a:gd name="connsiteY49" fmla="*/ 113211 h 601080"/>
              <a:gd name="connsiteX50" fmla="*/ 3213462 w 5103222"/>
              <a:gd name="connsiteY50" fmla="*/ 104503 h 601080"/>
              <a:gd name="connsiteX51" fmla="*/ 3152502 w 5103222"/>
              <a:gd name="connsiteY51" fmla="*/ 95794 h 601080"/>
              <a:gd name="connsiteX52" fmla="*/ 3100251 w 5103222"/>
              <a:gd name="connsiteY52" fmla="*/ 87086 h 601080"/>
              <a:gd name="connsiteX53" fmla="*/ 2804160 w 5103222"/>
              <a:gd name="connsiteY53" fmla="*/ 60960 h 601080"/>
              <a:gd name="connsiteX54" fmla="*/ 2717074 w 5103222"/>
              <a:gd name="connsiteY54" fmla="*/ 52251 h 601080"/>
              <a:gd name="connsiteX55" fmla="*/ 2481942 w 5103222"/>
              <a:gd name="connsiteY55" fmla="*/ 34834 h 601080"/>
              <a:gd name="connsiteX56" fmla="*/ 2351314 w 5103222"/>
              <a:gd name="connsiteY56" fmla="*/ 17417 h 601080"/>
              <a:gd name="connsiteX57" fmla="*/ 2229394 w 5103222"/>
              <a:gd name="connsiteY57" fmla="*/ 8709 h 601080"/>
              <a:gd name="connsiteX0" fmla="*/ 2403565 w 5103222"/>
              <a:gd name="connsiteY0" fmla="*/ 0 h 592183"/>
              <a:gd name="connsiteX1" fmla="*/ 1506582 w 5103222"/>
              <a:gd name="connsiteY1" fmla="*/ 8709 h 592183"/>
              <a:gd name="connsiteX2" fmla="*/ 1463040 w 5103222"/>
              <a:gd name="connsiteY2" fmla="*/ 17417 h 592183"/>
              <a:gd name="connsiteX3" fmla="*/ 905691 w 5103222"/>
              <a:gd name="connsiteY3" fmla="*/ 34834 h 592183"/>
              <a:gd name="connsiteX4" fmla="*/ 757645 w 5103222"/>
              <a:gd name="connsiteY4" fmla="*/ 43543 h 592183"/>
              <a:gd name="connsiteX5" fmla="*/ 165462 w 5103222"/>
              <a:gd name="connsiteY5" fmla="*/ 60960 h 592183"/>
              <a:gd name="connsiteX6" fmla="*/ 130628 w 5103222"/>
              <a:gd name="connsiteY6" fmla="*/ 69669 h 592183"/>
              <a:gd name="connsiteX7" fmla="*/ 34834 w 5103222"/>
              <a:gd name="connsiteY7" fmla="*/ 87086 h 592183"/>
              <a:gd name="connsiteX8" fmla="*/ 17417 w 5103222"/>
              <a:gd name="connsiteY8" fmla="*/ 113211 h 592183"/>
              <a:gd name="connsiteX9" fmla="*/ 0 w 5103222"/>
              <a:gd name="connsiteY9" fmla="*/ 165463 h 592183"/>
              <a:gd name="connsiteX10" fmla="*/ 17417 w 5103222"/>
              <a:gd name="connsiteY10" fmla="*/ 261257 h 592183"/>
              <a:gd name="connsiteX11" fmla="*/ 34834 w 5103222"/>
              <a:gd name="connsiteY11" fmla="*/ 313509 h 592183"/>
              <a:gd name="connsiteX12" fmla="*/ 52251 w 5103222"/>
              <a:gd name="connsiteY12" fmla="*/ 339634 h 592183"/>
              <a:gd name="connsiteX13" fmla="*/ 78377 w 5103222"/>
              <a:gd name="connsiteY13" fmla="*/ 357051 h 592183"/>
              <a:gd name="connsiteX14" fmla="*/ 95794 w 5103222"/>
              <a:gd name="connsiteY14" fmla="*/ 374469 h 592183"/>
              <a:gd name="connsiteX15" fmla="*/ 148045 w 5103222"/>
              <a:gd name="connsiteY15" fmla="*/ 409303 h 592183"/>
              <a:gd name="connsiteX16" fmla="*/ 174171 w 5103222"/>
              <a:gd name="connsiteY16" fmla="*/ 426720 h 592183"/>
              <a:gd name="connsiteX17" fmla="*/ 278674 w 5103222"/>
              <a:gd name="connsiteY17" fmla="*/ 452846 h 592183"/>
              <a:gd name="connsiteX18" fmla="*/ 348342 w 5103222"/>
              <a:gd name="connsiteY18" fmla="*/ 470263 h 592183"/>
              <a:gd name="connsiteX19" fmla="*/ 374468 w 5103222"/>
              <a:gd name="connsiteY19" fmla="*/ 478971 h 592183"/>
              <a:gd name="connsiteX20" fmla="*/ 426720 w 5103222"/>
              <a:gd name="connsiteY20" fmla="*/ 487680 h 592183"/>
              <a:gd name="connsiteX21" fmla="*/ 539931 w 5103222"/>
              <a:gd name="connsiteY21" fmla="*/ 505097 h 592183"/>
              <a:gd name="connsiteX22" fmla="*/ 984068 w 5103222"/>
              <a:gd name="connsiteY22" fmla="*/ 522514 h 592183"/>
              <a:gd name="connsiteX23" fmla="*/ 1088571 w 5103222"/>
              <a:gd name="connsiteY23" fmla="*/ 531223 h 592183"/>
              <a:gd name="connsiteX24" fmla="*/ 1219200 w 5103222"/>
              <a:gd name="connsiteY24" fmla="*/ 557349 h 592183"/>
              <a:gd name="connsiteX25" fmla="*/ 1907177 w 5103222"/>
              <a:gd name="connsiteY25" fmla="*/ 574766 h 592183"/>
              <a:gd name="connsiteX26" fmla="*/ 2168434 w 5103222"/>
              <a:gd name="connsiteY26" fmla="*/ 583474 h 592183"/>
              <a:gd name="connsiteX27" fmla="*/ 2255520 w 5103222"/>
              <a:gd name="connsiteY27" fmla="*/ 592183 h 592183"/>
              <a:gd name="connsiteX28" fmla="*/ 3178628 w 5103222"/>
              <a:gd name="connsiteY28" fmla="*/ 583474 h 592183"/>
              <a:gd name="connsiteX29" fmla="*/ 3788228 w 5103222"/>
              <a:gd name="connsiteY29" fmla="*/ 592183 h 592183"/>
              <a:gd name="connsiteX30" fmla="*/ 4110445 w 5103222"/>
              <a:gd name="connsiteY30" fmla="*/ 574766 h 592183"/>
              <a:gd name="connsiteX31" fmla="*/ 4824548 w 5103222"/>
              <a:gd name="connsiteY31" fmla="*/ 470263 h 592183"/>
              <a:gd name="connsiteX32" fmla="*/ 4937760 w 5103222"/>
              <a:gd name="connsiteY32" fmla="*/ 444137 h 592183"/>
              <a:gd name="connsiteX33" fmla="*/ 4990011 w 5103222"/>
              <a:gd name="connsiteY33" fmla="*/ 426720 h 592183"/>
              <a:gd name="connsiteX34" fmla="*/ 5050971 w 5103222"/>
              <a:gd name="connsiteY34" fmla="*/ 409303 h 592183"/>
              <a:gd name="connsiteX35" fmla="*/ 5094514 w 5103222"/>
              <a:gd name="connsiteY35" fmla="*/ 357051 h 592183"/>
              <a:gd name="connsiteX36" fmla="*/ 5103222 w 5103222"/>
              <a:gd name="connsiteY36" fmla="*/ 330926 h 592183"/>
              <a:gd name="connsiteX37" fmla="*/ 5094514 w 5103222"/>
              <a:gd name="connsiteY37" fmla="*/ 278674 h 592183"/>
              <a:gd name="connsiteX38" fmla="*/ 5068388 w 5103222"/>
              <a:gd name="connsiteY38" fmla="*/ 252549 h 592183"/>
              <a:gd name="connsiteX39" fmla="*/ 4990011 w 5103222"/>
              <a:gd name="connsiteY39" fmla="*/ 226423 h 592183"/>
              <a:gd name="connsiteX40" fmla="*/ 4946468 w 5103222"/>
              <a:gd name="connsiteY40" fmla="*/ 209006 h 592183"/>
              <a:gd name="connsiteX41" fmla="*/ 4902925 w 5103222"/>
              <a:gd name="connsiteY41" fmla="*/ 200297 h 592183"/>
              <a:gd name="connsiteX42" fmla="*/ 4859382 w 5103222"/>
              <a:gd name="connsiteY42" fmla="*/ 182880 h 592183"/>
              <a:gd name="connsiteX43" fmla="*/ 4188822 w 5103222"/>
              <a:gd name="connsiteY43" fmla="*/ 174171 h 592183"/>
              <a:gd name="connsiteX44" fmla="*/ 3979817 w 5103222"/>
              <a:gd name="connsiteY44" fmla="*/ 156754 h 592183"/>
              <a:gd name="connsiteX45" fmla="*/ 3910148 w 5103222"/>
              <a:gd name="connsiteY45" fmla="*/ 148046 h 592183"/>
              <a:gd name="connsiteX46" fmla="*/ 3709851 w 5103222"/>
              <a:gd name="connsiteY46" fmla="*/ 139337 h 592183"/>
              <a:gd name="connsiteX47" fmla="*/ 3579222 w 5103222"/>
              <a:gd name="connsiteY47" fmla="*/ 121920 h 592183"/>
              <a:gd name="connsiteX48" fmla="*/ 3300548 w 5103222"/>
              <a:gd name="connsiteY48" fmla="*/ 113211 h 592183"/>
              <a:gd name="connsiteX49" fmla="*/ 3213462 w 5103222"/>
              <a:gd name="connsiteY49" fmla="*/ 104503 h 592183"/>
              <a:gd name="connsiteX50" fmla="*/ 3152502 w 5103222"/>
              <a:gd name="connsiteY50" fmla="*/ 95794 h 592183"/>
              <a:gd name="connsiteX51" fmla="*/ 3100251 w 5103222"/>
              <a:gd name="connsiteY51" fmla="*/ 87086 h 592183"/>
              <a:gd name="connsiteX52" fmla="*/ 2804160 w 5103222"/>
              <a:gd name="connsiteY52" fmla="*/ 60960 h 592183"/>
              <a:gd name="connsiteX53" fmla="*/ 2717074 w 5103222"/>
              <a:gd name="connsiteY53" fmla="*/ 52251 h 592183"/>
              <a:gd name="connsiteX54" fmla="*/ 2481942 w 5103222"/>
              <a:gd name="connsiteY54" fmla="*/ 34834 h 592183"/>
              <a:gd name="connsiteX55" fmla="*/ 2351314 w 5103222"/>
              <a:gd name="connsiteY55" fmla="*/ 17417 h 592183"/>
              <a:gd name="connsiteX56" fmla="*/ 2229394 w 5103222"/>
              <a:gd name="connsiteY56" fmla="*/ 8709 h 592183"/>
              <a:gd name="connsiteX0" fmla="*/ 2403565 w 5103222"/>
              <a:gd name="connsiteY0" fmla="*/ 0 h 592183"/>
              <a:gd name="connsiteX1" fmla="*/ 1506582 w 5103222"/>
              <a:gd name="connsiteY1" fmla="*/ 8709 h 592183"/>
              <a:gd name="connsiteX2" fmla="*/ 1463040 w 5103222"/>
              <a:gd name="connsiteY2" fmla="*/ 17417 h 592183"/>
              <a:gd name="connsiteX3" fmla="*/ 905691 w 5103222"/>
              <a:gd name="connsiteY3" fmla="*/ 34834 h 592183"/>
              <a:gd name="connsiteX4" fmla="*/ 757645 w 5103222"/>
              <a:gd name="connsiteY4" fmla="*/ 43543 h 592183"/>
              <a:gd name="connsiteX5" fmla="*/ 165462 w 5103222"/>
              <a:gd name="connsiteY5" fmla="*/ 60960 h 592183"/>
              <a:gd name="connsiteX6" fmla="*/ 130628 w 5103222"/>
              <a:gd name="connsiteY6" fmla="*/ 69669 h 592183"/>
              <a:gd name="connsiteX7" fmla="*/ 34834 w 5103222"/>
              <a:gd name="connsiteY7" fmla="*/ 87086 h 592183"/>
              <a:gd name="connsiteX8" fmla="*/ 17417 w 5103222"/>
              <a:gd name="connsiteY8" fmla="*/ 113211 h 592183"/>
              <a:gd name="connsiteX9" fmla="*/ 0 w 5103222"/>
              <a:gd name="connsiteY9" fmla="*/ 165463 h 592183"/>
              <a:gd name="connsiteX10" fmla="*/ 17417 w 5103222"/>
              <a:gd name="connsiteY10" fmla="*/ 261257 h 592183"/>
              <a:gd name="connsiteX11" fmla="*/ 34834 w 5103222"/>
              <a:gd name="connsiteY11" fmla="*/ 313509 h 592183"/>
              <a:gd name="connsiteX12" fmla="*/ 52251 w 5103222"/>
              <a:gd name="connsiteY12" fmla="*/ 339634 h 592183"/>
              <a:gd name="connsiteX13" fmla="*/ 78377 w 5103222"/>
              <a:gd name="connsiteY13" fmla="*/ 357051 h 592183"/>
              <a:gd name="connsiteX14" fmla="*/ 95794 w 5103222"/>
              <a:gd name="connsiteY14" fmla="*/ 374469 h 592183"/>
              <a:gd name="connsiteX15" fmla="*/ 148045 w 5103222"/>
              <a:gd name="connsiteY15" fmla="*/ 409303 h 592183"/>
              <a:gd name="connsiteX16" fmla="*/ 174171 w 5103222"/>
              <a:gd name="connsiteY16" fmla="*/ 426720 h 592183"/>
              <a:gd name="connsiteX17" fmla="*/ 278674 w 5103222"/>
              <a:gd name="connsiteY17" fmla="*/ 452846 h 592183"/>
              <a:gd name="connsiteX18" fmla="*/ 348342 w 5103222"/>
              <a:gd name="connsiteY18" fmla="*/ 470263 h 592183"/>
              <a:gd name="connsiteX19" fmla="*/ 374468 w 5103222"/>
              <a:gd name="connsiteY19" fmla="*/ 478971 h 592183"/>
              <a:gd name="connsiteX20" fmla="*/ 426720 w 5103222"/>
              <a:gd name="connsiteY20" fmla="*/ 487680 h 592183"/>
              <a:gd name="connsiteX21" fmla="*/ 539931 w 5103222"/>
              <a:gd name="connsiteY21" fmla="*/ 505097 h 592183"/>
              <a:gd name="connsiteX22" fmla="*/ 984068 w 5103222"/>
              <a:gd name="connsiteY22" fmla="*/ 522514 h 592183"/>
              <a:gd name="connsiteX23" fmla="*/ 1088571 w 5103222"/>
              <a:gd name="connsiteY23" fmla="*/ 531223 h 592183"/>
              <a:gd name="connsiteX24" fmla="*/ 1219200 w 5103222"/>
              <a:gd name="connsiteY24" fmla="*/ 557349 h 592183"/>
              <a:gd name="connsiteX25" fmla="*/ 1907177 w 5103222"/>
              <a:gd name="connsiteY25" fmla="*/ 574766 h 592183"/>
              <a:gd name="connsiteX26" fmla="*/ 2168434 w 5103222"/>
              <a:gd name="connsiteY26" fmla="*/ 583474 h 592183"/>
              <a:gd name="connsiteX27" fmla="*/ 3178628 w 5103222"/>
              <a:gd name="connsiteY27" fmla="*/ 583474 h 592183"/>
              <a:gd name="connsiteX28" fmla="*/ 3788228 w 5103222"/>
              <a:gd name="connsiteY28" fmla="*/ 592183 h 592183"/>
              <a:gd name="connsiteX29" fmla="*/ 4110445 w 5103222"/>
              <a:gd name="connsiteY29" fmla="*/ 574766 h 592183"/>
              <a:gd name="connsiteX30" fmla="*/ 4824548 w 5103222"/>
              <a:gd name="connsiteY30" fmla="*/ 470263 h 592183"/>
              <a:gd name="connsiteX31" fmla="*/ 4937760 w 5103222"/>
              <a:gd name="connsiteY31" fmla="*/ 444137 h 592183"/>
              <a:gd name="connsiteX32" fmla="*/ 4990011 w 5103222"/>
              <a:gd name="connsiteY32" fmla="*/ 426720 h 592183"/>
              <a:gd name="connsiteX33" fmla="*/ 5050971 w 5103222"/>
              <a:gd name="connsiteY33" fmla="*/ 409303 h 592183"/>
              <a:gd name="connsiteX34" fmla="*/ 5094514 w 5103222"/>
              <a:gd name="connsiteY34" fmla="*/ 357051 h 592183"/>
              <a:gd name="connsiteX35" fmla="*/ 5103222 w 5103222"/>
              <a:gd name="connsiteY35" fmla="*/ 330926 h 592183"/>
              <a:gd name="connsiteX36" fmla="*/ 5094514 w 5103222"/>
              <a:gd name="connsiteY36" fmla="*/ 278674 h 592183"/>
              <a:gd name="connsiteX37" fmla="*/ 5068388 w 5103222"/>
              <a:gd name="connsiteY37" fmla="*/ 252549 h 592183"/>
              <a:gd name="connsiteX38" fmla="*/ 4990011 w 5103222"/>
              <a:gd name="connsiteY38" fmla="*/ 226423 h 592183"/>
              <a:gd name="connsiteX39" fmla="*/ 4946468 w 5103222"/>
              <a:gd name="connsiteY39" fmla="*/ 209006 h 592183"/>
              <a:gd name="connsiteX40" fmla="*/ 4902925 w 5103222"/>
              <a:gd name="connsiteY40" fmla="*/ 200297 h 592183"/>
              <a:gd name="connsiteX41" fmla="*/ 4859382 w 5103222"/>
              <a:gd name="connsiteY41" fmla="*/ 182880 h 592183"/>
              <a:gd name="connsiteX42" fmla="*/ 4188822 w 5103222"/>
              <a:gd name="connsiteY42" fmla="*/ 174171 h 592183"/>
              <a:gd name="connsiteX43" fmla="*/ 3979817 w 5103222"/>
              <a:gd name="connsiteY43" fmla="*/ 156754 h 592183"/>
              <a:gd name="connsiteX44" fmla="*/ 3910148 w 5103222"/>
              <a:gd name="connsiteY44" fmla="*/ 148046 h 592183"/>
              <a:gd name="connsiteX45" fmla="*/ 3709851 w 5103222"/>
              <a:gd name="connsiteY45" fmla="*/ 139337 h 592183"/>
              <a:gd name="connsiteX46" fmla="*/ 3579222 w 5103222"/>
              <a:gd name="connsiteY46" fmla="*/ 121920 h 592183"/>
              <a:gd name="connsiteX47" fmla="*/ 3300548 w 5103222"/>
              <a:gd name="connsiteY47" fmla="*/ 113211 h 592183"/>
              <a:gd name="connsiteX48" fmla="*/ 3213462 w 5103222"/>
              <a:gd name="connsiteY48" fmla="*/ 104503 h 592183"/>
              <a:gd name="connsiteX49" fmla="*/ 3152502 w 5103222"/>
              <a:gd name="connsiteY49" fmla="*/ 95794 h 592183"/>
              <a:gd name="connsiteX50" fmla="*/ 3100251 w 5103222"/>
              <a:gd name="connsiteY50" fmla="*/ 87086 h 592183"/>
              <a:gd name="connsiteX51" fmla="*/ 2804160 w 5103222"/>
              <a:gd name="connsiteY51" fmla="*/ 60960 h 592183"/>
              <a:gd name="connsiteX52" fmla="*/ 2717074 w 5103222"/>
              <a:gd name="connsiteY52" fmla="*/ 52251 h 592183"/>
              <a:gd name="connsiteX53" fmla="*/ 2481942 w 5103222"/>
              <a:gd name="connsiteY53" fmla="*/ 34834 h 592183"/>
              <a:gd name="connsiteX54" fmla="*/ 2351314 w 5103222"/>
              <a:gd name="connsiteY54" fmla="*/ 17417 h 592183"/>
              <a:gd name="connsiteX55" fmla="*/ 2229394 w 5103222"/>
              <a:gd name="connsiteY55" fmla="*/ 8709 h 592183"/>
              <a:gd name="connsiteX0" fmla="*/ 2403565 w 5103222"/>
              <a:gd name="connsiteY0" fmla="*/ 0 h 592183"/>
              <a:gd name="connsiteX1" fmla="*/ 1506582 w 5103222"/>
              <a:gd name="connsiteY1" fmla="*/ 8709 h 592183"/>
              <a:gd name="connsiteX2" fmla="*/ 1463040 w 5103222"/>
              <a:gd name="connsiteY2" fmla="*/ 17417 h 592183"/>
              <a:gd name="connsiteX3" fmla="*/ 905691 w 5103222"/>
              <a:gd name="connsiteY3" fmla="*/ 34834 h 592183"/>
              <a:gd name="connsiteX4" fmla="*/ 757645 w 5103222"/>
              <a:gd name="connsiteY4" fmla="*/ 43543 h 592183"/>
              <a:gd name="connsiteX5" fmla="*/ 165462 w 5103222"/>
              <a:gd name="connsiteY5" fmla="*/ 60960 h 592183"/>
              <a:gd name="connsiteX6" fmla="*/ 130628 w 5103222"/>
              <a:gd name="connsiteY6" fmla="*/ 69669 h 592183"/>
              <a:gd name="connsiteX7" fmla="*/ 34834 w 5103222"/>
              <a:gd name="connsiteY7" fmla="*/ 87086 h 592183"/>
              <a:gd name="connsiteX8" fmla="*/ 17417 w 5103222"/>
              <a:gd name="connsiteY8" fmla="*/ 113211 h 592183"/>
              <a:gd name="connsiteX9" fmla="*/ 0 w 5103222"/>
              <a:gd name="connsiteY9" fmla="*/ 165463 h 592183"/>
              <a:gd name="connsiteX10" fmla="*/ 17417 w 5103222"/>
              <a:gd name="connsiteY10" fmla="*/ 261257 h 592183"/>
              <a:gd name="connsiteX11" fmla="*/ 34834 w 5103222"/>
              <a:gd name="connsiteY11" fmla="*/ 313509 h 592183"/>
              <a:gd name="connsiteX12" fmla="*/ 52251 w 5103222"/>
              <a:gd name="connsiteY12" fmla="*/ 339634 h 592183"/>
              <a:gd name="connsiteX13" fmla="*/ 78377 w 5103222"/>
              <a:gd name="connsiteY13" fmla="*/ 357051 h 592183"/>
              <a:gd name="connsiteX14" fmla="*/ 95794 w 5103222"/>
              <a:gd name="connsiteY14" fmla="*/ 374469 h 592183"/>
              <a:gd name="connsiteX15" fmla="*/ 148045 w 5103222"/>
              <a:gd name="connsiteY15" fmla="*/ 409303 h 592183"/>
              <a:gd name="connsiteX16" fmla="*/ 174171 w 5103222"/>
              <a:gd name="connsiteY16" fmla="*/ 426720 h 592183"/>
              <a:gd name="connsiteX17" fmla="*/ 278674 w 5103222"/>
              <a:gd name="connsiteY17" fmla="*/ 452846 h 592183"/>
              <a:gd name="connsiteX18" fmla="*/ 348342 w 5103222"/>
              <a:gd name="connsiteY18" fmla="*/ 470263 h 592183"/>
              <a:gd name="connsiteX19" fmla="*/ 374468 w 5103222"/>
              <a:gd name="connsiteY19" fmla="*/ 478971 h 592183"/>
              <a:gd name="connsiteX20" fmla="*/ 426720 w 5103222"/>
              <a:gd name="connsiteY20" fmla="*/ 487680 h 592183"/>
              <a:gd name="connsiteX21" fmla="*/ 539931 w 5103222"/>
              <a:gd name="connsiteY21" fmla="*/ 505097 h 592183"/>
              <a:gd name="connsiteX22" fmla="*/ 984068 w 5103222"/>
              <a:gd name="connsiteY22" fmla="*/ 522514 h 592183"/>
              <a:gd name="connsiteX23" fmla="*/ 1088571 w 5103222"/>
              <a:gd name="connsiteY23" fmla="*/ 531223 h 592183"/>
              <a:gd name="connsiteX24" fmla="*/ 1907177 w 5103222"/>
              <a:gd name="connsiteY24" fmla="*/ 574766 h 592183"/>
              <a:gd name="connsiteX25" fmla="*/ 2168434 w 5103222"/>
              <a:gd name="connsiteY25" fmla="*/ 583474 h 592183"/>
              <a:gd name="connsiteX26" fmla="*/ 3178628 w 5103222"/>
              <a:gd name="connsiteY26" fmla="*/ 583474 h 592183"/>
              <a:gd name="connsiteX27" fmla="*/ 3788228 w 5103222"/>
              <a:gd name="connsiteY27" fmla="*/ 592183 h 592183"/>
              <a:gd name="connsiteX28" fmla="*/ 4110445 w 5103222"/>
              <a:gd name="connsiteY28" fmla="*/ 574766 h 592183"/>
              <a:gd name="connsiteX29" fmla="*/ 4824548 w 5103222"/>
              <a:gd name="connsiteY29" fmla="*/ 470263 h 592183"/>
              <a:gd name="connsiteX30" fmla="*/ 4937760 w 5103222"/>
              <a:gd name="connsiteY30" fmla="*/ 444137 h 592183"/>
              <a:gd name="connsiteX31" fmla="*/ 4990011 w 5103222"/>
              <a:gd name="connsiteY31" fmla="*/ 426720 h 592183"/>
              <a:gd name="connsiteX32" fmla="*/ 5050971 w 5103222"/>
              <a:gd name="connsiteY32" fmla="*/ 409303 h 592183"/>
              <a:gd name="connsiteX33" fmla="*/ 5094514 w 5103222"/>
              <a:gd name="connsiteY33" fmla="*/ 357051 h 592183"/>
              <a:gd name="connsiteX34" fmla="*/ 5103222 w 5103222"/>
              <a:gd name="connsiteY34" fmla="*/ 330926 h 592183"/>
              <a:gd name="connsiteX35" fmla="*/ 5094514 w 5103222"/>
              <a:gd name="connsiteY35" fmla="*/ 278674 h 592183"/>
              <a:gd name="connsiteX36" fmla="*/ 5068388 w 5103222"/>
              <a:gd name="connsiteY36" fmla="*/ 252549 h 592183"/>
              <a:gd name="connsiteX37" fmla="*/ 4990011 w 5103222"/>
              <a:gd name="connsiteY37" fmla="*/ 226423 h 592183"/>
              <a:gd name="connsiteX38" fmla="*/ 4946468 w 5103222"/>
              <a:gd name="connsiteY38" fmla="*/ 209006 h 592183"/>
              <a:gd name="connsiteX39" fmla="*/ 4902925 w 5103222"/>
              <a:gd name="connsiteY39" fmla="*/ 200297 h 592183"/>
              <a:gd name="connsiteX40" fmla="*/ 4859382 w 5103222"/>
              <a:gd name="connsiteY40" fmla="*/ 182880 h 592183"/>
              <a:gd name="connsiteX41" fmla="*/ 4188822 w 5103222"/>
              <a:gd name="connsiteY41" fmla="*/ 174171 h 592183"/>
              <a:gd name="connsiteX42" fmla="*/ 3979817 w 5103222"/>
              <a:gd name="connsiteY42" fmla="*/ 156754 h 592183"/>
              <a:gd name="connsiteX43" fmla="*/ 3910148 w 5103222"/>
              <a:gd name="connsiteY43" fmla="*/ 148046 h 592183"/>
              <a:gd name="connsiteX44" fmla="*/ 3709851 w 5103222"/>
              <a:gd name="connsiteY44" fmla="*/ 139337 h 592183"/>
              <a:gd name="connsiteX45" fmla="*/ 3579222 w 5103222"/>
              <a:gd name="connsiteY45" fmla="*/ 121920 h 592183"/>
              <a:gd name="connsiteX46" fmla="*/ 3300548 w 5103222"/>
              <a:gd name="connsiteY46" fmla="*/ 113211 h 592183"/>
              <a:gd name="connsiteX47" fmla="*/ 3213462 w 5103222"/>
              <a:gd name="connsiteY47" fmla="*/ 104503 h 592183"/>
              <a:gd name="connsiteX48" fmla="*/ 3152502 w 5103222"/>
              <a:gd name="connsiteY48" fmla="*/ 95794 h 592183"/>
              <a:gd name="connsiteX49" fmla="*/ 3100251 w 5103222"/>
              <a:gd name="connsiteY49" fmla="*/ 87086 h 592183"/>
              <a:gd name="connsiteX50" fmla="*/ 2804160 w 5103222"/>
              <a:gd name="connsiteY50" fmla="*/ 60960 h 592183"/>
              <a:gd name="connsiteX51" fmla="*/ 2717074 w 5103222"/>
              <a:gd name="connsiteY51" fmla="*/ 52251 h 592183"/>
              <a:gd name="connsiteX52" fmla="*/ 2481942 w 5103222"/>
              <a:gd name="connsiteY52" fmla="*/ 34834 h 592183"/>
              <a:gd name="connsiteX53" fmla="*/ 2351314 w 5103222"/>
              <a:gd name="connsiteY53" fmla="*/ 17417 h 592183"/>
              <a:gd name="connsiteX54" fmla="*/ 2229394 w 5103222"/>
              <a:gd name="connsiteY54" fmla="*/ 8709 h 592183"/>
              <a:gd name="connsiteX0" fmla="*/ 2403565 w 5103222"/>
              <a:gd name="connsiteY0" fmla="*/ 0 h 592183"/>
              <a:gd name="connsiteX1" fmla="*/ 1506582 w 5103222"/>
              <a:gd name="connsiteY1" fmla="*/ 8709 h 592183"/>
              <a:gd name="connsiteX2" fmla="*/ 1463040 w 5103222"/>
              <a:gd name="connsiteY2" fmla="*/ 17417 h 592183"/>
              <a:gd name="connsiteX3" fmla="*/ 905691 w 5103222"/>
              <a:gd name="connsiteY3" fmla="*/ 34834 h 592183"/>
              <a:gd name="connsiteX4" fmla="*/ 757645 w 5103222"/>
              <a:gd name="connsiteY4" fmla="*/ 43543 h 592183"/>
              <a:gd name="connsiteX5" fmla="*/ 165462 w 5103222"/>
              <a:gd name="connsiteY5" fmla="*/ 60960 h 592183"/>
              <a:gd name="connsiteX6" fmla="*/ 130628 w 5103222"/>
              <a:gd name="connsiteY6" fmla="*/ 69669 h 592183"/>
              <a:gd name="connsiteX7" fmla="*/ 34834 w 5103222"/>
              <a:gd name="connsiteY7" fmla="*/ 87086 h 592183"/>
              <a:gd name="connsiteX8" fmla="*/ 17417 w 5103222"/>
              <a:gd name="connsiteY8" fmla="*/ 113211 h 592183"/>
              <a:gd name="connsiteX9" fmla="*/ 0 w 5103222"/>
              <a:gd name="connsiteY9" fmla="*/ 165463 h 592183"/>
              <a:gd name="connsiteX10" fmla="*/ 17417 w 5103222"/>
              <a:gd name="connsiteY10" fmla="*/ 261257 h 592183"/>
              <a:gd name="connsiteX11" fmla="*/ 34834 w 5103222"/>
              <a:gd name="connsiteY11" fmla="*/ 313509 h 592183"/>
              <a:gd name="connsiteX12" fmla="*/ 52251 w 5103222"/>
              <a:gd name="connsiteY12" fmla="*/ 339634 h 592183"/>
              <a:gd name="connsiteX13" fmla="*/ 78377 w 5103222"/>
              <a:gd name="connsiteY13" fmla="*/ 357051 h 592183"/>
              <a:gd name="connsiteX14" fmla="*/ 95794 w 5103222"/>
              <a:gd name="connsiteY14" fmla="*/ 374469 h 592183"/>
              <a:gd name="connsiteX15" fmla="*/ 148045 w 5103222"/>
              <a:gd name="connsiteY15" fmla="*/ 409303 h 592183"/>
              <a:gd name="connsiteX16" fmla="*/ 174171 w 5103222"/>
              <a:gd name="connsiteY16" fmla="*/ 426720 h 592183"/>
              <a:gd name="connsiteX17" fmla="*/ 278674 w 5103222"/>
              <a:gd name="connsiteY17" fmla="*/ 452846 h 592183"/>
              <a:gd name="connsiteX18" fmla="*/ 348342 w 5103222"/>
              <a:gd name="connsiteY18" fmla="*/ 470263 h 592183"/>
              <a:gd name="connsiteX19" fmla="*/ 374468 w 5103222"/>
              <a:gd name="connsiteY19" fmla="*/ 478971 h 592183"/>
              <a:gd name="connsiteX20" fmla="*/ 426720 w 5103222"/>
              <a:gd name="connsiteY20" fmla="*/ 487680 h 592183"/>
              <a:gd name="connsiteX21" fmla="*/ 539931 w 5103222"/>
              <a:gd name="connsiteY21" fmla="*/ 505097 h 592183"/>
              <a:gd name="connsiteX22" fmla="*/ 984068 w 5103222"/>
              <a:gd name="connsiteY22" fmla="*/ 522514 h 592183"/>
              <a:gd name="connsiteX23" fmla="*/ 1088571 w 5103222"/>
              <a:gd name="connsiteY23" fmla="*/ 531223 h 592183"/>
              <a:gd name="connsiteX24" fmla="*/ 2168434 w 5103222"/>
              <a:gd name="connsiteY24" fmla="*/ 583474 h 592183"/>
              <a:gd name="connsiteX25" fmla="*/ 3178628 w 5103222"/>
              <a:gd name="connsiteY25" fmla="*/ 583474 h 592183"/>
              <a:gd name="connsiteX26" fmla="*/ 3788228 w 5103222"/>
              <a:gd name="connsiteY26" fmla="*/ 592183 h 592183"/>
              <a:gd name="connsiteX27" fmla="*/ 4110445 w 5103222"/>
              <a:gd name="connsiteY27" fmla="*/ 574766 h 592183"/>
              <a:gd name="connsiteX28" fmla="*/ 4824548 w 5103222"/>
              <a:gd name="connsiteY28" fmla="*/ 470263 h 592183"/>
              <a:gd name="connsiteX29" fmla="*/ 4937760 w 5103222"/>
              <a:gd name="connsiteY29" fmla="*/ 444137 h 592183"/>
              <a:gd name="connsiteX30" fmla="*/ 4990011 w 5103222"/>
              <a:gd name="connsiteY30" fmla="*/ 426720 h 592183"/>
              <a:gd name="connsiteX31" fmla="*/ 5050971 w 5103222"/>
              <a:gd name="connsiteY31" fmla="*/ 409303 h 592183"/>
              <a:gd name="connsiteX32" fmla="*/ 5094514 w 5103222"/>
              <a:gd name="connsiteY32" fmla="*/ 357051 h 592183"/>
              <a:gd name="connsiteX33" fmla="*/ 5103222 w 5103222"/>
              <a:gd name="connsiteY33" fmla="*/ 330926 h 592183"/>
              <a:gd name="connsiteX34" fmla="*/ 5094514 w 5103222"/>
              <a:gd name="connsiteY34" fmla="*/ 278674 h 592183"/>
              <a:gd name="connsiteX35" fmla="*/ 5068388 w 5103222"/>
              <a:gd name="connsiteY35" fmla="*/ 252549 h 592183"/>
              <a:gd name="connsiteX36" fmla="*/ 4990011 w 5103222"/>
              <a:gd name="connsiteY36" fmla="*/ 226423 h 592183"/>
              <a:gd name="connsiteX37" fmla="*/ 4946468 w 5103222"/>
              <a:gd name="connsiteY37" fmla="*/ 209006 h 592183"/>
              <a:gd name="connsiteX38" fmla="*/ 4902925 w 5103222"/>
              <a:gd name="connsiteY38" fmla="*/ 200297 h 592183"/>
              <a:gd name="connsiteX39" fmla="*/ 4859382 w 5103222"/>
              <a:gd name="connsiteY39" fmla="*/ 182880 h 592183"/>
              <a:gd name="connsiteX40" fmla="*/ 4188822 w 5103222"/>
              <a:gd name="connsiteY40" fmla="*/ 174171 h 592183"/>
              <a:gd name="connsiteX41" fmla="*/ 3979817 w 5103222"/>
              <a:gd name="connsiteY41" fmla="*/ 156754 h 592183"/>
              <a:gd name="connsiteX42" fmla="*/ 3910148 w 5103222"/>
              <a:gd name="connsiteY42" fmla="*/ 148046 h 592183"/>
              <a:gd name="connsiteX43" fmla="*/ 3709851 w 5103222"/>
              <a:gd name="connsiteY43" fmla="*/ 139337 h 592183"/>
              <a:gd name="connsiteX44" fmla="*/ 3579222 w 5103222"/>
              <a:gd name="connsiteY44" fmla="*/ 121920 h 592183"/>
              <a:gd name="connsiteX45" fmla="*/ 3300548 w 5103222"/>
              <a:gd name="connsiteY45" fmla="*/ 113211 h 592183"/>
              <a:gd name="connsiteX46" fmla="*/ 3213462 w 5103222"/>
              <a:gd name="connsiteY46" fmla="*/ 104503 h 592183"/>
              <a:gd name="connsiteX47" fmla="*/ 3152502 w 5103222"/>
              <a:gd name="connsiteY47" fmla="*/ 95794 h 592183"/>
              <a:gd name="connsiteX48" fmla="*/ 3100251 w 5103222"/>
              <a:gd name="connsiteY48" fmla="*/ 87086 h 592183"/>
              <a:gd name="connsiteX49" fmla="*/ 2804160 w 5103222"/>
              <a:gd name="connsiteY49" fmla="*/ 60960 h 592183"/>
              <a:gd name="connsiteX50" fmla="*/ 2717074 w 5103222"/>
              <a:gd name="connsiteY50" fmla="*/ 52251 h 592183"/>
              <a:gd name="connsiteX51" fmla="*/ 2481942 w 5103222"/>
              <a:gd name="connsiteY51" fmla="*/ 34834 h 592183"/>
              <a:gd name="connsiteX52" fmla="*/ 2351314 w 5103222"/>
              <a:gd name="connsiteY52" fmla="*/ 17417 h 592183"/>
              <a:gd name="connsiteX53" fmla="*/ 2229394 w 5103222"/>
              <a:gd name="connsiteY53" fmla="*/ 8709 h 592183"/>
              <a:gd name="connsiteX0" fmla="*/ 2403565 w 5103222"/>
              <a:gd name="connsiteY0" fmla="*/ 0 h 592183"/>
              <a:gd name="connsiteX1" fmla="*/ 1506582 w 5103222"/>
              <a:gd name="connsiteY1" fmla="*/ 8709 h 592183"/>
              <a:gd name="connsiteX2" fmla="*/ 1463040 w 5103222"/>
              <a:gd name="connsiteY2" fmla="*/ 17417 h 592183"/>
              <a:gd name="connsiteX3" fmla="*/ 905691 w 5103222"/>
              <a:gd name="connsiteY3" fmla="*/ 34834 h 592183"/>
              <a:gd name="connsiteX4" fmla="*/ 757645 w 5103222"/>
              <a:gd name="connsiteY4" fmla="*/ 43543 h 592183"/>
              <a:gd name="connsiteX5" fmla="*/ 165462 w 5103222"/>
              <a:gd name="connsiteY5" fmla="*/ 60960 h 592183"/>
              <a:gd name="connsiteX6" fmla="*/ 130628 w 5103222"/>
              <a:gd name="connsiteY6" fmla="*/ 69669 h 592183"/>
              <a:gd name="connsiteX7" fmla="*/ 34834 w 5103222"/>
              <a:gd name="connsiteY7" fmla="*/ 87086 h 592183"/>
              <a:gd name="connsiteX8" fmla="*/ 17417 w 5103222"/>
              <a:gd name="connsiteY8" fmla="*/ 113211 h 592183"/>
              <a:gd name="connsiteX9" fmla="*/ 0 w 5103222"/>
              <a:gd name="connsiteY9" fmla="*/ 165463 h 592183"/>
              <a:gd name="connsiteX10" fmla="*/ 17417 w 5103222"/>
              <a:gd name="connsiteY10" fmla="*/ 261257 h 592183"/>
              <a:gd name="connsiteX11" fmla="*/ 34834 w 5103222"/>
              <a:gd name="connsiteY11" fmla="*/ 313509 h 592183"/>
              <a:gd name="connsiteX12" fmla="*/ 52251 w 5103222"/>
              <a:gd name="connsiteY12" fmla="*/ 339634 h 592183"/>
              <a:gd name="connsiteX13" fmla="*/ 78377 w 5103222"/>
              <a:gd name="connsiteY13" fmla="*/ 357051 h 592183"/>
              <a:gd name="connsiteX14" fmla="*/ 95794 w 5103222"/>
              <a:gd name="connsiteY14" fmla="*/ 374469 h 592183"/>
              <a:gd name="connsiteX15" fmla="*/ 148045 w 5103222"/>
              <a:gd name="connsiteY15" fmla="*/ 409303 h 592183"/>
              <a:gd name="connsiteX16" fmla="*/ 174171 w 5103222"/>
              <a:gd name="connsiteY16" fmla="*/ 426720 h 592183"/>
              <a:gd name="connsiteX17" fmla="*/ 278674 w 5103222"/>
              <a:gd name="connsiteY17" fmla="*/ 452846 h 592183"/>
              <a:gd name="connsiteX18" fmla="*/ 348342 w 5103222"/>
              <a:gd name="connsiteY18" fmla="*/ 470263 h 592183"/>
              <a:gd name="connsiteX19" fmla="*/ 374468 w 5103222"/>
              <a:gd name="connsiteY19" fmla="*/ 478971 h 592183"/>
              <a:gd name="connsiteX20" fmla="*/ 426720 w 5103222"/>
              <a:gd name="connsiteY20" fmla="*/ 487680 h 592183"/>
              <a:gd name="connsiteX21" fmla="*/ 539931 w 5103222"/>
              <a:gd name="connsiteY21" fmla="*/ 505097 h 592183"/>
              <a:gd name="connsiteX22" fmla="*/ 984068 w 5103222"/>
              <a:gd name="connsiteY22" fmla="*/ 522514 h 592183"/>
              <a:gd name="connsiteX23" fmla="*/ 1088571 w 5103222"/>
              <a:gd name="connsiteY23" fmla="*/ 531223 h 592183"/>
              <a:gd name="connsiteX24" fmla="*/ 3178628 w 5103222"/>
              <a:gd name="connsiteY24" fmla="*/ 583474 h 592183"/>
              <a:gd name="connsiteX25" fmla="*/ 3788228 w 5103222"/>
              <a:gd name="connsiteY25" fmla="*/ 592183 h 592183"/>
              <a:gd name="connsiteX26" fmla="*/ 4110445 w 5103222"/>
              <a:gd name="connsiteY26" fmla="*/ 574766 h 592183"/>
              <a:gd name="connsiteX27" fmla="*/ 4824548 w 5103222"/>
              <a:gd name="connsiteY27" fmla="*/ 470263 h 592183"/>
              <a:gd name="connsiteX28" fmla="*/ 4937760 w 5103222"/>
              <a:gd name="connsiteY28" fmla="*/ 444137 h 592183"/>
              <a:gd name="connsiteX29" fmla="*/ 4990011 w 5103222"/>
              <a:gd name="connsiteY29" fmla="*/ 426720 h 592183"/>
              <a:gd name="connsiteX30" fmla="*/ 5050971 w 5103222"/>
              <a:gd name="connsiteY30" fmla="*/ 409303 h 592183"/>
              <a:gd name="connsiteX31" fmla="*/ 5094514 w 5103222"/>
              <a:gd name="connsiteY31" fmla="*/ 357051 h 592183"/>
              <a:gd name="connsiteX32" fmla="*/ 5103222 w 5103222"/>
              <a:gd name="connsiteY32" fmla="*/ 330926 h 592183"/>
              <a:gd name="connsiteX33" fmla="*/ 5094514 w 5103222"/>
              <a:gd name="connsiteY33" fmla="*/ 278674 h 592183"/>
              <a:gd name="connsiteX34" fmla="*/ 5068388 w 5103222"/>
              <a:gd name="connsiteY34" fmla="*/ 252549 h 592183"/>
              <a:gd name="connsiteX35" fmla="*/ 4990011 w 5103222"/>
              <a:gd name="connsiteY35" fmla="*/ 226423 h 592183"/>
              <a:gd name="connsiteX36" fmla="*/ 4946468 w 5103222"/>
              <a:gd name="connsiteY36" fmla="*/ 209006 h 592183"/>
              <a:gd name="connsiteX37" fmla="*/ 4902925 w 5103222"/>
              <a:gd name="connsiteY37" fmla="*/ 200297 h 592183"/>
              <a:gd name="connsiteX38" fmla="*/ 4859382 w 5103222"/>
              <a:gd name="connsiteY38" fmla="*/ 182880 h 592183"/>
              <a:gd name="connsiteX39" fmla="*/ 4188822 w 5103222"/>
              <a:gd name="connsiteY39" fmla="*/ 174171 h 592183"/>
              <a:gd name="connsiteX40" fmla="*/ 3979817 w 5103222"/>
              <a:gd name="connsiteY40" fmla="*/ 156754 h 592183"/>
              <a:gd name="connsiteX41" fmla="*/ 3910148 w 5103222"/>
              <a:gd name="connsiteY41" fmla="*/ 148046 h 592183"/>
              <a:gd name="connsiteX42" fmla="*/ 3709851 w 5103222"/>
              <a:gd name="connsiteY42" fmla="*/ 139337 h 592183"/>
              <a:gd name="connsiteX43" fmla="*/ 3579222 w 5103222"/>
              <a:gd name="connsiteY43" fmla="*/ 121920 h 592183"/>
              <a:gd name="connsiteX44" fmla="*/ 3300548 w 5103222"/>
              <a:gd name="connsiteY44" fmla="*/ 113211 h 592183"/>
              <a:gd name="connsiteX45" fmla="*/ 3213462 w 5103222"/>
              <a:gd name="connsiteY45" fmla="*/ 104503 h 592183"/>
              <a:gd name="connsiteX46" fmla="*/ 3152502 w 5103222"/>
              <a:gd name="connsiteY46" fmla="*/ 95794 h 592183"/>
              <a:gd name="connsiteX47" fmla="*/ 3100251 w 5103222"/>
              <a:gd name="connsiteY47" fmla="*/ 87086 h 592183"/>
              <a:gd name="connsiteX48" fmla="*/ 2804160 w 5103222"/>
              <a:gd name="connsiteY48" fmla="*/ 60960 h 592183"/>
              <a:gd name="connsiteX49" fmla="*/ 2717074 w 5103222"/>
              <a:gd name="connsiteY49" fmla="*/ 52251 h 592183"/>
              <a:gd name="connsiteX50" fmla="*/ 2481942 w 5103222"/>
              <a:gd name="connsiteY50" fmla="*/ 34834 h 592183"/>
              <a:gd name="connsiteX51" fmla="*/ 2351314 w 5103222"/>
              <a:gd name="connsiteY51" fmla="*/ 17417 h 592183"/>
              <a:gd name="connsiteX52" fmla="*/ 2229394 w 5103222"/>
              <a:gd name="connsiteY52" fmla="*/ 8709 h 592183"/>
              <a:gd name="connsiteX0" fmla="*/ 2403565 w 5103222"/>
              <a:gd name="connsiteY0" fmla="*/ 0 h 583474"/>
              <a:gd name="connsiteX1" fmla="*/ 1506582 w 5103222"/>
              <a:gd name="connsiteY1" fmla="*/ 8709 h 583474"/>
              <a:gd name="connsiteX2" fmla="*/ 1463040 w 5103222"/>
              <a:gd name="connsiteY2" fmla="*/ 17417 h 583474"/>
              <a:gd name="connsiteX3" fmla="*/ 905691 w 5103222"/>
              <a:gd name="connsiteY3" fmla="*/ 34834 h 583474"/>
              <a:gd name="connsiteX4" fmla="*/ 757645 w 5103222"/>
              <a:gd name="connsiteY4" fmla="*/ 43543 h 583474"/>
              <a:gd name="connsiteX5" fmla="*/ 165462 w 5103222"/>
              <a:gd name="connsiteY5" fmla="*/ 60960 h 583474"/>
              <a:gd name="connsiteX6" fmla="*/ 130628 w 5103222"/>
              <a:gd name="connsiteY6" fmla="*/ 69669 h 583474"/>
              <a:gd name="connsiteX7" fmla="*/ 34834 w 5103222"/>
              <a:gd name="connsiteY7" fmla="*/ 87086 h 583474"/>
              <a:gd name="connsiteX8" fmla="*/ 17417 w 5103222"/>
              <a:gd name="connsiteY8" fmla="*/ 113211 h 583474"/>
              <a:gd name="connsiteX9" fmla="*/ 0 w 5103222"/>
              <a:gd name="connsiteY9" fmla="*/ 165463 h 583474"/>
              <a:gd name="connsiteX10" fmla="*/ 17417 w 5103222"/>
              <a:gd name="connsiteY10" fmla="*/ 261257 h 583474"/>
              <a:gd name="connsiteX11" fmla="*/ 34834 w 5103222"/>
              <a:gd name="connsiteY11" fmla="*/ 313509 h 583474"/>
              <a:gd name="connsiteX12" fmla="*/ 52251 w 5103222"/>
              <a:gd name="connsiteY12" fmla="*/ 339634 h 583474"/>
              <a:gd name="connsiteX13" fmla="*/ 78377 w 5103222"/>
              <a:gd name="connsiteY13" fmla="*/ 357051 h 583474"/>
              <a:gd name="connsiteX14" fmla="*/ 95794 w 5103222"/>
              <a:gd name="connsiteY14" fmla="*/ 374469 h 583474"/>
              <a:gd name="connsiteX15" fmla="*/ 148045 w 5103222"/>
              <a:gd name="connsiteY15" fmla="*/ 409303 h 583474"/>
              <a:gd name="connsiteX16" fmla="*/ 174171 w 5103222"/>
              <a:gd name="connsiteY16" fmla="*/ 426720 h 583474"/>
              <a:gd name="connsiteX17" fmla="*/ 278674 w 5103222"/>
              <a:gd name="connsiteY17" fmla="*/ 452846 h 583474"/>
              <a:gd name="connsiteX18" fmla="*/ 348342 w 5103222"/>
              <a:gd name="connsiteY18" fmla="*/ 470263 h 583474"/>
              <a:gd name="connsiteX19" fmla="*/ 374468 w 5103222"/>
              <a:gd name="connsiteY19" fmla="*/ 478971 h 583474"/>
              <a:gd name="connsiteX20" fmla="*/ 426720 w 5103222"/>
              <a:gd name="connsiteY20" fmla="*/ 487680 h 583474"/>
              <a:gd name="connsiteX21" fmla="*/ 539931 w 5103222"/>
              <a:gd name="connsiteY21" fmla="*/ 505097 h 583474"/>
              <a:gd name="connsiteX22" fmla="*/ 984068 w 5103222"/>
              <a:gd name="connsiteY22" fmla="*/ 522514 h 583474"/>
              <a:gd name="connsiteX23" fmla="*/ 1088571 w 5103222"/>
              <a:gd name="connsiteY23" fmla="*/ 531223 h 583474"/>
              <a:gd name="connsiteX24" fmla="*/ 3178628 w 5103222"/>
              <a:gd name="connsiteY24" fmla="*/ 583474 h 583474"/>
              <a:gd name="connsiteX25" fmla="*/ 4110445 w 5103222"/>
              <a:gd name="connsiteY25" fmla="*/ 574766 h 583474"/>
              <a:gd name="connsiteX26" fmla="*/ 4824548 w 5103222"/>
              <a:gd name="connsiteY26" fmla="*/ 470263 h 583474"/>
              <a:gd name="connsiteX27" fmla="*/ 4937760 w 5103222"/>
              <a:gd name="connsiteY27" fmla="*/ 444137 h 583474"/>
              <a:gd name="connsiteX28" fmla="*/ 4990011 w 5103222"/>
              <a:gd name="connsiteY28" fmla="*/ 426720 h 583474"/>
              <a:gd name="connsiteX29" fmla="*/ 5050971 w 5103222"/>
              <a:gd name="connsiteY29" fmla="*/ 409303 h 583474"/>
              <a:gd name="connsiteX30" fmla="*/ 5094514 w 5103222"/>
              <a:gd name="connsiteY30" fmla="*/ 357051 h 583474"/>
              <a:gd name="connsiteX31" fmla="*/ 5103222 w 5103222"/>
              <a:gd name="connsiteY31" fmla="*/ 330926 h 583474"/>
              <a:gd name="connsiteX32" fmla="*/ 5094514 w 5103222"/>
              <a:gd name="connsiteY32" fmla="*/ 278674 h 583474"/>
              <a:gd name="connsiteX33" fmla="*/ 5068388 w 5103222"/>
              <a:gd name="connsiteY33" fmla="*/ 252549 h 583474"/>
              <a:gd name="connsiteX34" fmla="*/ 4990011 w 5103222"/>
              <a:gd name="connsiteY34" fmla="*/ 226423 h 583474"/>
              <a:gd name="connsiteX35" fmla="*/ 4946468 w 5103222"/>
              <a:gd name="connsiteY35" fmla="*/ 209006 h 583474"/>
              <a:gd name="connsiteX36" fmla="*/ 4902925 w 5103222"/>
              <a:gd name="connsiteY36" fmla="*/ 200297 h 583474"/>
              <a:gd name="connsiteX37" fmla="*/ 4859382 w 5103222"/>
              <a:gd name="connsiteY37" fmla="*/ 182880 h 583474"/>
              <a:gd name="connsiteX38" fmla="*/ 4188822 w 5103222"/>
              <a:gd name="connsiteY38" fmla="*/ 174171 h 583474"/>
              <a:gd name="connsiteX39" fmla="*/ 3979817 w 5103222"/>
              <a:gd name="connsiteY39" fmla="*/ 156754 h 583474"/>
              <a:gd name="connsiteX40" fmla="*/ 3910148 w 5103222"/>
              <a:gd name="connsiteY40" fmla="*/ 148046 h 583474"/>
              <a:gd name="connsiteX41" fmla="*/ 3709851 w 5103222"/>
              <a:gd name="connsiteY41" fmla="*/ 139337 h 583474"/>
              <a:gd name="connsiteX42" fmla="*/ 3579222 w 5103222"/>
              <a:gd name="connsiteY42" fmla="*/ 121920 h 583474"/>
              <a:gd name="connsiteX43" fmla="*/ 3300548 w 5103222"/>
              <a:gd name="connsiteY43" fmla="*/ 113211 h 583474"/>
              <a:gd name="connsiteX44" fmla="*/ 3213462 w 5103222"/>
              <a:gd name="connsiteY44" fmla="*/ 104503 h 583474"/>
              <a:gd name="connsiteX45" fmla="*/ 3152502 w 5103222"/>
              <a:gd name="connsiteY45" fmla="*/ 95794 h 583474"/>
              <a:gd name="connsiteX46" fmla="*/ 3100251 w 5103222"/>
              <a:gd name="connsiteY46" fmla="*/ 87086 h 583474"/>
              <a:gd name="connsiteX47" fmla="*/ 2804160 w 5103222"/>
              <a:gd name="connsiteY47" fmla="*/ 60960 h 583474"/>
              <a:gd name="connsiteX48" fmla="*/ 2717074 w 5103222"/>
              <a:gd name="connsiteY48" fmla="*/ 52251 h 583474"/>
              <a:gd name="connsiteX49" fmla="*/ 2481942 w 5103222"/>
              <a:gd name="connsiteY49" fmla="*/ 34834 h 583474"/>
              <a:gd name="connsiteX50" fmla="*/ 2351314 w 5103222"/>
              <a:gd name="connsiteY50" fmla="*/ 17417 h 583474"/>
              <a:gd name="connsiteX51" fmla="*/ 2229394 w 5103222"/>
              <a:gd name="connsiteY51" fmla="*/ 8709 h 583474"/>
              <a:gd name="connsiteX0" fmla="*/ 2403565 w 5103222"/>
              <a:gd name="connsiteY0" fmla="*/ 0 h 583474"/>
              <a:gd name="connsiteX1" fmla="*/ 1506582 w 5103222"/>
              <a:gd name="connsiteY1" fmla="*/ 8709 h 583474"/>
              <a:gd name="connsiteX2" fmla="*/ 1463040 w 5103222"/>
              <a:gd name="connsiteY2" fmla="*/ 17417 h 583474"/>
              <a:gd name="connsiteX3" fmla="*/ 905691 w 5103222"/>
              <a:gd name="connsiteY3" fmla="*/ 34834 h 583474"/>
              <a:gd name="connsiteX4" fmla="*/ 757645 w 5103222"/>
              <a:gd name="connsiteY4" fmla="*/ 43543 h 583474"/>
              <a:gd name="connsiteX5" fmla="*/ 165462 w 5103222"/>
              <a:gd name="connsiteY5" fmla="*/ 60960 h 583474"/>
              <a:gd name="connsiteX6" fmla="*/ 130628 w 5103222"/>
              <a:gd name="connsiteY6" fmla="*/ 69669 h 583474"/>
              <a:gd name="connsiteX7" fmla="*/ 34834 w 5103222"/>
              <a:gd name="connsiteY7" fmla="*/ 87086 h 583474"/>
              <a:gd name="connsiteX8" fmla="*/ 17417 w 5103222"/>
              <a:gd name="connsiteY8" fmla="*/ 113211 h 583474"/>
              <a:gd name="connsiteX9" fmla="*/ 0 w 5103222"/>
              <a:gd name="connsiteY9" fmla="*/ 165463 h 583474"/>
              <a:gd name="connsiteX10" fmla="*/ 17417 w 5103222"/>
              <a:gd name="connsiteY10" fmla="*/ 261257 h 583474"/>
              <a:gd name="connsiteX11" fmla="*/ 34834 w 5103222"/>
              <a:gd name="connsiteY11" fmla="*/ 313509 h 583474"/>
              <a:gd name="connsiteX12" fmla="*/ 52251 w 5103222"/>
              <a:gd name="connsiteY12" fmla="*/ 339634 h 583474"/>
              <a:gd name="connsiteX13" fmla="*/ 78377 w 5103222"/>
              <a:gd name="connsiteY13" fmla="*/ 357051 h 583474"/>
              <a:gd name="connsiteX14" fmla="*/ 95794 w 5103222"/>
              <a:gd name="connsiteY14" fmla="*/ 374469 h 583474"/>
              <a:gd name="connsiteX15" fmla="*/ 148045 w 5103222"/>
              <a:gd name="connsiteY15" fmla="*/ 409303 h 583474"/>
              <a:gd name="connsiteX16" fmla="*/ 174171 w 5103222"/>
              <a:gd name="connsiteY16" fmla="*/ 426720 h 583474"/>
              <a:gd name="connsiteX17" fmla="*/ 278674 w 5103222"/>
              <a:gd name="connsiteY17" fmla="*/ 452846 h 583474"/>
              <a:gd name="connsiteX18" fmla="*/ 348342 w 5103222"/>
              <a:gd name="connsiteY18" fmla="*/ 470263 h 583474"/>
              <a:gd name="connsiteX19" fmla="*/ 374468 w 5103222"/>
              <a:gd name="connsiteY19" fmla="*/ 478971 h 583474"/>
              <a:gd name="connsiteX20" fmla="*/ 426720 w 5103222"/>
              <a:gd name="connsiteY20" fmla="*/ 487680 h 583474"/>
              <a:gd name="connsiteX21" fmla="*/ 539931 w 5103222"/>
              <a:gd name="connsiteY21" fmla="*/ 505097 h 583474"/>
              <a:gd name="connsiteX22" fmla="*/ 984068 w 5103222"/>
              <a:gd name="connsiteY22" fmla="*/ 522514 h 583474"/>
              <a:gd name="connsiteX23" fmla="*/ 1088571 w 5103222"/>
              <a:gd name="connsiteY23" fmla="*/ 531223 h 583474"/>
              <a:gd name="connsiteX24" fmla="*/ 3178628 w 5103222"/>
              <a:gd name="connsiteY24" fmla="*/ 583474 h 583474"/>
              <a:gd name="connsiteX25" fmla="*/ 4824548 w 5103222"/>
              <a:gd name="connsiteY25" fmla="*/ 470263 h 583474"/>
              <a:gd name="connsiteX26" fmla="*/ 4937760 w 5103222"/>
              <a:gd name="connsiteY26" fmla="*/ 444137 h 583474"/>
              <a:gd name="connsiteX27" fmla="*/ 4990011 w 5103222"/>
              <a:gd name="connsiteY27" fmla="*/ 426720 h 583474"/>
              <a:gd name="connsiteX28" fmla="*/ 5050971 w 5103222"/>
              <a:gd name="connsiteY28" fmla="*/ 409303 h 583474"/>
              <a:gd name="connsiteX29" fmla="*/ 5094514 w 5103222"/>
              <a:gd name="connsiteY29" fmla="*/ 357051 h 583474"/>
              <a:gd name="connsiteX30" fmla="*/ 5103222 w 5103222"/>
              <a:gd name="connsiteY30" fmla="*/ 330926 h 583474"/>
              <a:gd name="connsiteX31" fmla="*/ 5094514 w 5103222"/>
              <a:gd name="connsiteY31" fmla="*/ 278674 h 583474"/>
              <a:gd name="connsiteX32" fmla="*/ 5068388 w 5103222"/>
              <a:gd name="connsiteY32" fmla="*/ 252549 h 583474"/>
              <a:gd name="connsiteX33" fmla="*/ 4990011 w 5103222"/>
              <a:gd name="connsiteY33" fmla="*/ 226423 h 583474"/>
              <a:gd name="connsiteX34" fmla="*/ 4946468 w 5103222"/>
              <a:gd name="connsiteY34" fmla="*/ 209006 h 583474"/>
              <a:gd name="connsiteX35" fmla="*/ 4902925 w 5103222"/>
              <a:gd name="connsiteY35" fmla="*/ 200297 h 583474"/>
              <a:gd name="connsiteX36" fmla="*/ 4859382 w 5103222"/>
              <a:gd name="connsiteY36" fmla="*/ 182880 h 583474"/>
              <a:gd name="connsiteX37" fmla="*/ 4188822 w 5103222"/>
              <a:gd name="connsiteY37" fmla="*/ 174171 h 583474"/>
              <a:gd name="connsiteX38" fmla="*/ 3979817 w 5103222"/>
              <a:gd name="connsiteY38" fmla="*/ 156754 h 583474"/>
              <a:gd name="connsiteX39" fmla="*/ 3910148 w 5103222"/>
              <a:gd name="connsiteY39" fmla="*/ 148046 h 583474"/>
              <a:gd name="connsiteX40" fmla="*/ 3709851 w 5103222"/>
              <a:gd name="connsiteY40" fmla="*/ 139337 h 583474"/>
              <a:gd name="connsiteX41" fmla="*/ 3579222 w 5103222"/>
              <a:gd name="connsiteY41" fmla="*/ 121920 h 583474"/>
              <a:gd name="connsiteX42" fmla="*/ 3300548 w 5103222"/>
              <a:gd name="connsiteY42" fmla="*/ 113211 h 583474"/>
              <a:gd name="connsiteX43" fmla="*/ 3213462 w 5103222"/>
              <a:gd name="connsiteY43" fmla="*/ 104503 h 583474"/>
              <a:gd name="connsiteX44" fmla="*/ 3152502 w 5103222"/>
              <a:gd name="connsiteY44" fmla="*/ 95794 h 583474"/>
              <a:gd name="connsiteX45" fmla="*/ 3100251 w 5103222"/>
              <a:gd name="connsiteY45" fmla="*/ 87086 h 583474"/>
              <a:gd name="connsiteX46" fmla="*/ 2804160 w 5103222"/>
              <a:gd name="connsiteY46" fmla="*/ 60960 h 583474"/>
              <a:gd name="connsiteX47" fmla="*/ 2717074 w 5103222"/>
              <a:gd name="connsiteY47" fmla="*/ 52251 h 583474"/>
              <a:gd name="connsiteX48" fmla="*/ 2481942 w 5103222"/>
              <a:gd name="connsiteY48" fmla="*/ 34834 h 583474"/>
              <a:gd name="connsiteX49" fmla="*/ 2351314 w 5103222"/>
              <a:gd name="connsiteY49" fmla="*/ 17417 h 583474"/>
              <a:gd name="connsiteX50" fmla="*/ 2229394 w 5103222"/>
              <a:gd name="connsiteY50" fmla="*/ 8709 h 583474"/>
              <a:gd name="connsiteX0" fmla="*/ 2403565 w 5103222"/>
              <a:gd name="connsiteY0" fmla="*/ 0 h 583474"/>
              <a:gd name="connsiteX1" fmla="*/ 1506582 w 5103222"/>
              <a:gd name="connsiteY1" fmla="*/ 8709 h 583474"/>
              <a:gd name="connsiteX2" fmla="*/ 1463040 w 5103222"/>
              <a:gd name="connsiteY2" fmla="*/ 17417 h 583474"/>
              <a:gd name="connsiteX3" fmla="*/ 905691 w 5103222"/>
              <a:gd name="connsiteY3" fmla="*/ 34834 h 583474"/>
              <a:gd name="connsiteX4" fmla="*/ 757645 w 5103222"/>
              <a:gd name="connsiteY4" fmla="*/ 43543 h 583474"/>
              <a:gd name="connsiteX5" fmla="*/ 165462 w 5103222"/>
              <a:gd name="connsiteY5" fmla="*/ 60960 h 583474"/>
              <a:gd name="connsiteX6" fmla="*/ 130628 w 5103222"/>
              <a:gd name="connsiteY6" fmla="*/ 69669 h 583474"/>
              <a:gd name="connsiteX7" fmla="*/ 34834 w 5103222"/>
              <a:gd name="connsiteY7" fmla="*/ 87086 h 583474"/>
              <a:gd name="connsiteX8" fmla="*/ 17417 w 5103222"/>
              <a:gd name="connsiteY8" fmla="*/ 113211 h 583474"/>
              <a:gd name="connsiteX9" fmla="*/ 0 w 5103222"/>
              <a:gd name="connsiteY9" fmla="*/ 165463 h 583474"/>
              <a:gd name="connsiteX10" fmla="*/ 17417 w 5103222"/>
              <a:gd name="connsiteY10" fmla="*/ 261257 h 583474"/>
              <a:gd name="connsiteX11" fmla="*/ 34834 w 5103222"/>
              <a:gd name="connsiteY11" fmla="*/ 313509 h 583474"/>
              <a:gd name="connsiteX12" fmla="*/ 52251 w 5103222"/>
              <a:gd name="connsiteY12" fmla="*/ 339634 h 583474"/>
              <a:gd name="connsiteX13" fmla="*/ 78377 w 5103222"/>
              <a:gd name="connsiteY13" fmla="*/ 357051 h 583474"/>
              <a:gd name="connsiteX14" fmla="*/ 95794 w 5103222"/>
              <a:gd name="connsiteY14" fmla="*/ 374469 h 583474"/>
              <a:gd name="connsiteX15" fmla="*/ 148045 w 5103222"/>
              <a:gd name="connsiteY15" fmla="*/ 409303 h 583474"/>
              <a:gd name="connsiteX16" fmla="*/ 174171 w 5103222"/>
              <a:gd name="connsiteY16" fmla="*/ 426720 h 583474"/>
              <a:gd name="connsiteX17" fmla="*/ 278674 w 5103222"/>
              <a:gd name="connsiteY17" fmla="*/ 452846 h 583474"/>
              <a:gd name="connsiteX18" fmla="*/ 348342 w 5103222"/>
              <a:gd name="connsiteY18" fmla="*/ 470263 h 583474"/>
              <a:gd name="connsiteX19" fmla="*/ 374468 w 5103222"/>
              <a:gd name="connsiteY19" fmla="*/ 478971 h 583474"/>
              <a:gd name="connsiteX20" fmla="*/ 426720 w 5103222"/>
              <a:gd name="connsiteY20" fmla="*/ 487680 h 583474"/>
              <a:gd name="connsiteX21" fmla="*/ 539931 w 5103222"/>
              <a:gd name="connsiteY21" fmla="*/ 505097 h 583474"/>
              <a:gd name="connsiteX22" fmla="*/ 984068 w 5103222"/>
              <a:gd name="connsiteY22" fmla="*/ 522514 h 583474"/>
              <a:gd name="connsiteX23" fmla="*/ 1088571 w 5103222"/>
              <a:gd name="connsiteY23" fmla="*/ 531223 h 583474"/>
              <a:gd name="connsiteX24" fmla="*/ 3178628 w 5103222"/>
              <a:gd name="connsiteY24" fmla="*/ 583474 h 583474"/>
              <a:gd name="connsiteX25" fmla="*/ 4824548 w 5103222"/>
              <a:gd name="connsiteY25" fmla="*/ 470263 h 583474"/>
              <a:gd name="connsiteX26" fmla="*/ 4937760 w 5103222"/>
              <a:gd name="connsiteY26" fmla="*/ 444137 h 583474"/>
              <a:gd name="connsiteX27" fmla="*/ 4990011 w 5103222"/>
              <a:gd name="connsiteY27" fmla="*/ 426720 h 583474"/>
              <a:gd name="connsiteX28" fmla="*/ 5050971 w 5103222"/>
              <a:gd name="connsiteY28" fmla="*/ 409303 h 583474"/>
              <a:gd name="connsiteX29" fmla="*/ 5094514 w 5103222"/>
              <a:gd name="connsiteY29" fmla="*/ 357051 h 583474"/>
              <a:gd name="connsiteX30" fmla="*/ 5103222 w 5103222"/>
              <a:gd name="connsiteY30" fmla="*/ 330926 h 583474"/>
              <a:gd name="connsiteX31" fmla="*/ 5094514 w 5103222"/>
              <a:gd name="connsiteY31" fmla="*/ 278674 h 583474"/>
              <a:gd name="connsiteX32" fmla="*/ 5068388 w 5103222"/>
              <a:gd name="connsiteY32" fmla="*/ 252549 h 583474"/>
              <a:gd name="connsiteX33" fmla="*/ 4990011 w 5103222"/>
              <a:gd name="connsiteY33" fmla="*/ 226423 h 583474"/>
              <a:gd name="connsiteX34" fmla="*/ 4946468 w 5103222"/>
              <a:gd name="connsiteY34" fmla="*/ 209006 h 583474"/>
              <a:gd name="connsiteX35" fmla="*/ 4902925 w 5103222"/>
              <a:gd name="connsiteY35" fmla="*/ 200297 h 583474"/>
              <a:gd name="connsiteX36" fmla="*/ 4859382 w 5103222"/>
              <a:gd name="connsiteY36" fmla="*/ 182880 h 583474"/>
              <a:gd name="connsiteX37" fmla="*/ 4188822 w 5103222"/>
              <a:gd name="connsiteY37" fmla="*/ 174171 h 583474"/>
              <a:gd name="connsiteX38" fmla="*/ 3979817 w 5103222"/>
              <a:gd name="connsiteY38" fmla="*/ 156754 h 583474"/>
              <a:gd name="connsiteX39" fmla="*/ 3910148 w 5103222"/>
              <a:gd name="connsiteY39" fmla="*/ 148046 h 583474"/>
              <a:gd name="connsiteX40" fmla="*/ 3709851 w 5103222"/>
              <a:gd name="connsiteY40" fmla="*/ 139337 h 583474"/>
              <a:gd name="connsiteX41" fmla="*/ 3579222 w 5103222"/>
              <a:gd name="connsiteY41" fmla="*/ 121920 h 583474"/>
              <a:gd name="connsiteX42" fmla="*/ 3300548 w 5103222"/>
              <a:gd name="connsiteY42" fmla="*/ 113211 h 583474"/>
              <a:gd name="connsiteX43" fmla="*/ 3213462 w 5103222"/>
              <a:gd name="connsiteY43" fmla="*/ 104503 h 583474"/>
              <a:gd name="connsiteX44" fmla="*/ 3152502 w 5103222"/>
              <a:gd name="connsiteY44" fmla="*/ 95794 h 583474"/>
              <a:gd name="connsiteX45" fmla="*/ 3100251 w 5103222"/>
              <a:gd name="connsiteY45" fmla="*/ 87086 h 583474"/>
              <a:gd name="connsiteX46" fmla="*/ 2804160 w 5103222"/>
              <a:gd name="connsiteY46" fmla="*/ 60960 h 583474"/>
              <a:gd name="connsiteX47" fmla="*/ 2717074 w 5103222"/>
              <a:gd name="connsiteY47" fmla="*/ 52251 h 583474"/>
              <a:gd name="connsiteX48" fmla="*/ 2481942 w 5103222"/>
              <a:gd name="connsiteY48" fmla="*/ 34834 h 583474"/>
              <a:gd name="connsiteX49" fmla="*/ 2351314 w 5103222"/>
              <a:gd name="connsiteY49" fmla="*/ 17417 h 583474"/>
              <a:gd name="connsiteX0" fmla="*/ 2403565 w 5103222"/>
              <a:gd name="connsiteY0" fmla="*/ 0 h 583474"/>
              <a:gd name="connsiteX1" fmla="*/ 1506582 w 5103222"/>
              <a:gd name="connsiteY1" fmla="*/ 8709 h 583474"/>
              <a:gd name="connsiteX2" fmla="*/ 1463040 w 5103222"/>
              <a:gd name="connsiteY2" fmla="*/ 17417 h 583474"/>
              <a:gd name="connsiteX3" fmla="*/ 905691 w 5103222"/>
              <a:gd name="connsiteY3" fmla="*/ 34834 h 583474"/>
              <a:gd name="connsiteX4" fmla="*/ 757645 w 5103222"/>
              <a:gd name="connsiteY4" fmla="*/ 43543 h 583474"/>
              <a:gd name="connsiteX5" fmla="*/ 165462 w 5103222"/>
              <a:gd name="connsiteY5" fmla="*/ 60960 h 583474"/>
              <a:gd name="connsiteX6" fmla="*/ 130628 w 5103222"/>
              <a:gd name="connsiteY6" fmla="*/ 69669 h 583474"/>
              <a:gd name="connsiteX7" fmla="*/ 34834 w 5103222"/>
              <a:gd name="connsiteY7" fmla="*/ 87086 h 583474"/>
              <a:gd name="connsiteX8" fmla="*/ 17417 w 5103222"/>
              <a:gd name="connsiteY8" fmla="*/ 113211 h 583474"/>
              <a:gd name="connsiteX9" fmla="*/ 0 w 5103222"/>
              <a:gd name="connsiteY9" fmla="*/ 165463 h 583474"/>
              <a:gd name="connsiteX10" fmla="*/ 17417 w 5103222"/>
              <a:gd name="connsiteY10" fmla="*/ 261257 h 583474"/>
              <a:gd name="connsiteX11" fmla="*/ 34834 w 5103222"/>
              <a:gd name="connsiteY11" fmla="*/ 313509 h 583474"/>
              <a:gd name="connsiteX12" fmla="*/ 52251 w 5103222"/>
              <a:gd name="connsiteY12" fmla="*/ 339634 h 583474"/>
              <a:gd name="connsiteX13" fmla="*/ 78377 w 5103222"/>
              <a:gd name="connsiteY13" fmla="*/ 357051 h 583474"/>
              <a:gd name="connsiteX14" fmla="*/ 95794 w 5103222"/>
              <a:gd name="connsiteY14" fmla="*/ 374469 h 583474"/>
              <a:gd name="connsiteX15" fmla="*/ 148045 w 5103222"/>
              <a:gd name="connsiteY15" fmla="*/ 409303 h 583474"/>
              <a:gd name="connsiteX16" fmla="*/ 174171 w 5103222"/>
              <a:gd name="connsiteY16" fmla="*/ 426720 h 583474"/>
              <a:gd name="connsiteX17" fmla="*/ 278674 w 5103222"/>
              <a:gd name="connsiteY17" fmla="*/ 452846 h 583474"/>
              <a:gd name="connsiteX18" fmla="*/ 348342 w 5103222"/>
              <a:gd name="connsiteY18" fmla="*/ 470263 h 583474"/>
              <a:gd name="connsiteX19" fmla="*/ 374468 w 5103222"/>
              <a:gd name="connsiteY19" fmla="*/ 478971 h 583474"/>
              <a:gd name="connsiteX20" fmla="*/ 426720 w 5103222"/>
              <a:gd name="connsiteY20" fmla="*/ 487680 h 583474"/>
              <a:gd name="connsiteX21" fmla="*/ 539931 w 5103222"/>
              <a:gd name="connsiteY21" fmla="*/ 505097 h 583474"/>
              <a:gd name="connsiteX22" fmla="*/ 984068 w 5103222"/>
              <a:gd name="connsiteY22" fmla="*/ 522514 h 583474"/>
              <a:gd name="connsiteX23" fmla="*/ 1088571 w 5103222"/>
              <a:gd name="connsiteY23" fmla="*/ 531223 h 583474"/>
              <a:gd name="connsiteX24" fmla="*/ 3178628 w 5103222"/>
              <a:gd name="connsiteY24" fmla="*/ 583474 h 583474"/>
              <a:gd name="connsiteX25" fmla="*/ 4824548 w 5103222"/>
              <a:gd name="connsiteY25" fmla="*/ 470263 h 583474"/>
              <a:gd name="connsiteX26" fmla="*/ 4937760 w 5103222"/>
              <a:gd name="connsiteY26" fmla="*/ 444137 h 583474"/>
              <a:gd name="connsiteX27" fmla="*/ 4990011 w 5103222"/>
              <a:gd name="connsiteY27" fmla="*/ 426720 h 583474"/>
              <a:gd name="connsiteX28" fmla="*/ 5050971 w 5103222"/>
              <a:gd name="connsiteY28" fmla="*/ 409303 h 583474"/>
              <a:gd name="connsiteX29" fmla="*/ 5094514 w 5103222"/>
              <a:gd name="connsiteY29" fmla="*/ 357051 h 583474"/>
              <a:gd name="connsiteX30" fmla="*/ 5103222 w 5103222"/>
              <a:gd name="connsiteY30" fmla="*/ 330926 h 583474"/>
              <a:gd name="connsiteX31" fmla="*/ 5094514 w 5103222"/>
              <a:gd name="connsiteY31" fmla="*/ 278674 h 583474"/>
              <a:gd name="connsiteX32" fmla="*/ 5068388 w 5103222"/>
              <a:gd name="connsiteY32" fmla="*/ 252549 h 583474"/>
              <a:gd name="connsiteX33" fmla="*/ 4990011 w 5103222"/>
              <a:gd name="connsiteY33" fmla="*/ 226423 h 583474"/>
              <a:gd name="connsiteX34" fmla="*/ 4946468 w 5103222"/>
              <a:gd name="connsiteY34" fmla="*/ 209006 h 583474"/>
              <a:gd name="connsiteX35" fmla="*/ 4902925 w 5103222"/>
              <a:gd name="connsiteY35" fmla="*/ 200297 h 583474"/>
              <a:gd name="connsiteX36" fmla="*/ 4859382 w 5103222"/>
              <a:gd name="connsiteY36" fmla="*/ 182880 h 583474"/>
              <a:gd name="connsiteX37" fmla="*/ 4188822 w 5103222"/>
              <a:gd name="connsiteY37" fmla="*/ 174171 h 583474"/>
              <a:gd name="connsiteX38" fmla="*/ 3979817 w 5103222"/>
              <a:gd name="connsiteY38" fmla="*/ 156754 h 583474"/>
              <a:gd name="connsiteX39" fmla="*/ 3910148 w 5103222"/>
              <a:gd name="connsiteY39" fmla="*/ 148046 h 583474"/>
              <a:gd name="connsiteX40" fmla="*/ 3709851 w 5103222"/>
              <a:gd name="connsiteY40" fmla="*/ 139337 h 583474"/>
              <a:gd name="connsiteX41" fmla="*/ 3579222 w 5103222"/>
              <a:gd name="connsiteY41" fmla="*/ 121920 h 583474"/>
              <a:gd name="connsiteX42" fmla="*/ 3300548 w 5103222"/>
              <a:gd name="connsiteY42" fmla="*/ 113211 h 583474"/>
              <a:gd name="connsiteX43" fmla="*/ 3213462 w 5103222"/>
              <a:gd name="connsiteY43" fmla="*/ 104503 h 583474"/>
              <a:gd name="connsiteX44" fmla="*/ 3152502 w 5103222"/>
              <a:gd name="connsiteY44" fmla="*/ 95794 h 583474"/>
              <a:gd name="connsiteX45" fmla="*/ 3100251 w 5103222"/>
              <a:gd name="connsiteY45" fmla="*/ 87086 h 583474"/>
              <a:gd name="connsiteX46" fmla="*/ 2804160 w 5103222"/>
              <a:gd name="connsiteY46" fmla="*/ 60960 h 583474"/>
              <a:gd name="connsiteX47" fmla="*/ 2717074 w 5103222"/>
              <a:gd name="connsiteY47" fmla="*/ 52251 h 583474"/>
              <a:gd name="connsiteX48" fmla="*/ 2481942 w 5103222"/>
              <a:gd name="connsiteY48" fmla="*/ 34834 h 583474"/>
              <a:gd name="connsiteX0" fmla="*/ 1506582 w 5103222"/>
              <a:gd name="connsiteY0" fmla="*/ 0 h 574765"/>
              <a:gd name="connsiteX1" fmla="*/ 1463040 w 5103222"/>
              <a:gd name="connsiteY1" fmla="*/ 8708 h 574765"/>
              <a:gd name="connsiteX2" fmla="*/ 905691 w 5103222"/>
              <a:gd name="connsiteY2" fmla="*/ 26125 h 574765"/>
              <a:gd name="connsiteX3" fmla="*/ 757645 w 5103222"/>
              <a:gd name="connsiteY3" fmla="*/ 34834 h 574765"/>
              <a:gd name="connsiteX4" fmla="*/ 165462 w 5103222"/>
              <a:gd name="connsiteY4" fmla="*/ 52251 h 574765"/>
              <a:gd name="connsiteX5" fmla="*/ 130628 w 5103222"/>
              <a:gd name="connsiteY5" fmla="*/ 60960 h 574765"/>
              <a:gd name="connsiteX6" fmla="*/ 34834 w 5103222"/>
              <a:gd name="connsiteY6" fmla="*/ 78377 h 574765"/>
              <a:gd name="connsiteX7" fmla="*/ 17417 w 5103222"/>
              <a:gd name="connsiteY7" fmla="*/ 104502 h 574765"/>
              <a:gd name="connsiteX8" fmla="*/ 0 w 5103222"/>
              <a:gd name="connsiteY8" fmla="*/ 156754 h 574765"/>
              <a:gd name="connsiteX9" fmla="*/ 17417 w 5103222"/>
              <a:gd name="connsiteY9" fmla="*/ 252548 h 574765"/>
              <a:gd name="connsiteX10" fmla="*/ 34834 w 5103222"/>
              <a:gd name="connsiteY10" fmla="*/ 304800 h 574765"/>
              <a:gd name="connsiteX11" fmla="*/ 52251 w 5103222"/>
              <a:gd name="connsiteY11" fmla="*/ 330925 h 574765"/>
              <a:gd name="connsiteX12" fmla="*/ 78377 w 5103222"/>
              <a:gd name="connsiteY12" fmla="*/ 348342 h 574765"/>
              <a:gd name="connsiteX13" fmla="*/ 95794 w 5103222"/>
              <a:gd name="connsiteY13" fmla="*/ 365760 h 574765"/>
              <a:gd name="connsiteX14" fmla="*/ 148045 w 5103222"/>
              <a:gd name="connsiteY14" fmla="*/ 400594 h 574765"/>
              <a:gd name="connsiteX15" fmla="*/ 174171 w 5103222"/>
              <a:gd name="connsiteY15" fmla="*/ 418011 h 574765"/>
              <a:gd name="connsiteX16" fmla="*/ 278674 w 5103222"/>
              <a:gd name="connsiteY16" fmla="*/ 444137 h 574765"/>
              <a:gd name="connsiteX17" fmla="*/ 348342 w 5103222"/>
              <a:gd name="connsiteY17" fmla="*/ 461554 h 574765"/>
              <a:gd name="connsiteX18" fmla="*/ 374468 w 5103222"/>
              <a:gd name="connsiteY18" fmla="*/ 470262 h 574765"/>
              <a:gd name="connsiteX19" fmla="*/ 426720 w 5103222"/>
              <a:gd name="connsiteY19" fmla="*/ 478971 h 574765"/>
              <a:gd name="connsiteX20" fmla="*/ 539931 w 5103222"/>
              <a:gd name="connsiteY20" fmla="*/ 496388 h 574765"/>
              <a:gd name="connsiteX21" fmla="*/ 984068 w 5103222"/>
              <a:gd name="connsiteY21" fmla="*/ 513805 h 574765"/>
              <a:gd name="connsiteX22" fmla="*/ 1088571 w 5103222"/>
              <a:gd name="connsiteY22" fmla="*/ 522514 h 574765"/>
              <a:gd name="connsiteX23" fmla="*/ 3178628 w 5103222"/>
              <a:gd name="connsiteY23" fmla="*/ 574765 h 574765"/>
              <a:gd name="connsiteX24" fmla="*/ 4824548 w 5103222"/>
              <a:gd name="connsiteY24" fmla="*/ 461554 h 574765"/>
              <a:gd name="connsiteX25" fmla="*/ 4937760 w 5103222"/>
              <a:gd name="connsiteY25" fmla="*/ 435428 h 574765"/>
              <a:gd name="connsiteX26" fmla="*/ 4990011 w 5103222"/>
              <a:gd name="connsiteY26" fmla="*/ 418011 h 574765"/>
              <a:gd name="connsiteX27" fmla="*/ 5050971 w 5103222"/>
              <a:gd name="connsiteY27" fmla="*/ 400594 h 574765"/>
              <a:gd name="connsiteX28" fmla="*/ 5094514 w 5103222"/>
              <a:gd name="connsiteY28" fmla="*/ 348342 h 574765"/>
              <a:gd name="connsiteX29" fmla="*/ 5103222 w 5103222"/>
              <a:gd name="connsiteY29" fmla="*/ 322217 h 574765"/>
              <a:gd name="connsiteX30" fmla="*/ 5094514 w 5103222"/>
              <a:gd name="connsiteY30" fmla="*/ 269965 h 574765"/>
              <a:gd name="connsiteX31" fmla="*/ 5068388 w 5103222"/>
              <a:gd name="connsiteY31" fmla="*/ 243840 h 574765"/>
              <a:gd name="connsiteX32" fmla="*/ 4990011 w 5103222"/>
              <a:gd name="connsiteY32" fmla="*/ 217714 h 574765"/>
              <a:gd name="connsiteX33" fmla="*/ 4946468 w 5103222"/>
              <a:gd name="connsiteY33" fmla="*/ 200297 h 574765"/>
              <a:gd name="connsiteX34" fmla="*/ 4902925 w 5103222"/>
              <a:gd name="connsiteY34" fmla="*/ 191588 h 574765"/>
              <a:gd name="connsiteX35" fmla="*/ 4859382 w 5103222"/>
              <a:gd name="connsiteY35" fmla="*/ 174171 h 574765"/>
              <a:gd name="connsiteX36" fmla="*/ 4188822 w 5103222"/>
              <a:gd name="connsiteY36" fmla="*/ 165462 h 574765"/>
              <a:gd name="connsiteX37" fmla="*/ 3979817 w 5103222"/>
              <a:gd name="connsiteY37" fmla="*/ 148045 h 574765"/>
              <a:gd name="connsiteX38" fmla="*/ 3910148 w 5103222"/>
              <a:gd name="connsiteY38" fmla="*/ 139337 h 574765"/>
              <a:gd name="connsiteX39" fmla="*/ 3709851 w 5103222"/>
              <a:gd name="connsiteY39" fmla="*/ 130628 h 574765"/>
              <a:gd name="connsiteX40" fmla="*/ 3579222 w 5103222"/>
              <a:gd name="connsiteY40" fmla="*/ 113211 h 574765"/>
              <a:gd name="connsiteX41" fmla="*/ 3300548 w 5103222"/>
              <a:gd name="connsiteY41" fmla="*/ 104502 h 574765"/>
              <a:gd name="connsiteX42" fmla="*/ 3213462 w 5103222"/>
              <a:gd name="connsiteY42" fmla="*/ 95794 h 574765"/>
              <a:gd name="connsiteX43" fmla="*/ 3152502 w 5103222"/>
              <a:gd name="connsiteY43" fmla="*/ 87085 h 574765"/>
              <a:gd name="connsiteX44" fmla="*/ 3100251 w 5103222"/>
              <a:gd name="connsiteY44" fmla="*/ 78377 h 574765"/>
              <a:gd name="connsiteX45" fmla="*/ 2804160 w 5103222"/>
              <a:gd name="connsiteY45" fmla="*/ 52251 h 574765"/>
              <a:gd name="connsiteX46" fmla="*/ 2717074 w 5103222"/>
              <a:gd name="connsiteY46" fmla="*/ 43542 h 574765"/>
              <a:gd name="connsiteX47" fmla="*/ 2481942 w 5103222"/>
              <a:gd name="connsiteY47" fmla="*/ 26125 h 574765"/>
              <a:gd name="connsiteX0" fmla="*/ 1506582 w 5103222"/>
              <a:gd name="connsiteY0" fmla="*/ 0 h 574765"/>
              <a:gd name="connsiteX1" fmla="*/ 1463040 w 5103222"/>
              <a:gd name="connsiteY1" fmla="*/ 8708 h 574765"/>
              <a:gd name="connsiteX2" fmla="*/ 905691 w 5103222"/>
              <a:gd name="connsiteY2" fmla="*/ 26125 h 574765"/>
              <a:gd name="connsiteX3" fmla="*/ 757645 w 5103222"/>
              <a:gd name="connsiteY3" fmla="*/ 34834 h 574765"/>
              <a:gd name="connsiteX4" fmla="*/ 165462 w 5103222"/>
              <a:gd name="connsiteY4" fmla="*/ 52251 h 574765"/>
              <a:gd name="connsiteX5" fmla="*/ 130628 w 5103222"/>
              <a:gd name="connsiteY5" fmla="*/ 60960 h 574765"/>
              <a:gd name="connsiteX6" fmla="*/ 34834 w 5103222"/>
              <a:gd name="connsiteY6" fmla="*/ 78377 h 574765"/>
              <a:gd name="connsiteX7" fmla="*/ 17417 w 5103222"/>
              <a:gd name="connsiteY7" fmla="*/ 104502 h 574765"/>
              <a:gd name="connsiteX8" fmla="*/ 0 w 5103222"/>
              <a:gd name="connsiteY8" fmla="*/ 156754 h 574765"/>
              <a:gd name="connsiteX9" fmla="*/ 17417 w 5103222"/>
              <a:gd name="connsiteY9" fmla="*/ 252548 h 574765"/>
              <a:gd name="connsiteX10" fmla="*/ 34834 w 5103222"/>
              <a:gd name="connsiteY10" fmla="*/ 304800 h 574765"/>
              <a:gd name="connsiteX11" fmla="*/ 52251 w 5103222"/>
              <a:gd name="connsiteY11" fmla="*/ 330925 h 574765"/>
              <a:gd name="connsiteX12" fmla="*/ 78377 w 5103222"/>
              <a:gd name="connsiteY12" fmla="*/ 348342 h 574765"/>
              <a:gd name="connsiteX13" fmla="*/ 95794 w 5103222"/>
              <a:gd name="connsiteY13" fmla="*/ 365760 h 574765"/>
              <a:gd name="connsiteX14" fmla="*/ 148045 w 5103222"/>
              <a:gd name="connsiteY14" fmla="*/ 400594 h 574765"/>
              <a:gd name="connsiteX15" fmla="*/ 174171 w 5103222"/>
              <a:gd name="connsiteY15" fmla="*/ 418011 h 574765"/>
              <a:gd name="connsiteX16" fmla="*/ 278674 w 5103222"/>
              <a:gd name="connsiteY16" fmla="*/ 444137 h 574765"/>
              <a:gd name="connsiteX17" fmla="*/ 348342 w 5103222"/>
              <a:gd name="connsiteY17" fmla="*/ 461554 h 574765"/>
              <a:gd name="connsiteX18" fmla="*/ 374468 w 5103222"/>
              <a:gd name="connsiteY18" fmla="*/ 470262 h 574765"/>
              <a:gd name="connsiteX19" fmla="*/ 426720 w 5103222"/>
              <a:gd name="connsiteY19" fmla="*/ 478971 h 574765"/>
              <a:gd name="connsiteX20" fmla="*/ 539931 w 5103222"/>
              <a:gd name="connsiteY20" fmla="*/ 496388 h 574765"/>
              <a:gd name="connsiteX21" fmla="*/ 984068 w 5103222"/>
              <a:gd name="connsiteY21" fmla="*/ 513805 h 574765"/>
              <a:gd name="connsiteX22" fmla="*/ 1088571 w 5103222"/>
              <a:gd name="connsiteY22" fmla="*/ 522514 h 574765"/>
              <a:gd name="connsiteX23" fmla="*/ 3178628 w 5103222"/>
              <a:gd name="connsiteY23" fmla="*/ 574765 h 574765"/>
              <a:gd name="connsiteX24" fmla="*/ 4824548 w 5103222"/>
              <a:gd name="connsiteY24" fmla="*/ 461554 h 574765"/>
              <a:gd name="connsiteX25" fmla="*/ 4937760 w 5103222"/>
              <a:gd name="connsiteY25" fmla="*/ 435428 h 574765"/>
              <a:gd name="connsiteX26" fmla="*/ 4990011 w 5103222"/>
              <a:gd name="connsiteY26" fmla="*/ 418011 h 574765"/>
              <a:gd name="connsiteX27" fmla="*/ 5050971 w 5103222"/>
              <a:gd name="connsiteY27" fmla="*/ 400594 h 574765"/>
              <a:gd name="connsiteX28" fmla="*/ 5094514 w 5103222"/>
              <a:gd name="connsiteY28" fmla="*/ 348342 h 574765"/>
              <a:gd name="connsiteX29" fmla="*/ 5103222 w 5103222"/>
              <a:gd name="connsiteY29" fmla="*/ 322217 h 574765"/>
              <a:gd name="connsiteX30" fmla="*/ 5094514 w 5103222"/>
              <a:gd name="connsiteY30" fmla="*/ 269965 h 574765"/>
              <a:gd name="connsiteX31" fmla="*/ 5068388 w 5103222"/>
              <a:gd name="connsiteY31" fmla="*/ 243840 h 574765"/>
              <a:gd name="connsiteX32" fmla="*/ 4990011 w 5103222"/>
              <a:gd name="connsiteY32" fmla="*/ 217714 h 574765"/>
              <a:gd name="connsiteX33" fmla="*/ 4946468 w 5103222"/>
              <a:gd name="connsiteY33" fmla="*/ 200297 h 574765"/>
              <a:gd name="connsiteX34" fmla="*/ 4902925 w 5103222"/>
              <a:gd name="connsiteY34" fmla="*/ 191588 h 574765"/>
              <a:gd name="connsiteX35" fmla="*/ 4859382 w 5103222"/>
              <a:gd name="connsiteY35" fmla="*/ 174171 h 574765"/>
              <a:gd name="connsiteX36" fmla="*/ 4188822 w 5103222"/>
              <a:gd name="connsiteY36" fmla="*/ 165462 h 574765"/>
              <a:gd name="connsiteX37" fmla="*/ 3979817 w 5103222"/>
              <a:gd name="connsiteY37" fmla="*/ 148045 h 574765"/>
              <a:gd name="connsiteX38" fmla="*/ 3910148 w 5103222"/>
              <a:gd name="connsiteY38" fmla="*/ 139337 h 574765"/>
              <a:gd name="connsiteX39" fmla="*/ 3709851 w 5103222"/>
              <a:gd name="connsiteY39" fmla="*/ 130628 h 574765"/>
              <a:gd name="connsiteX40" fmla="*/ 3579222 w 5103222"/>
              <a:gd name="connsiteY40" fmla="*/ 113211 h 574765"/>
              <a:gd name="connsiteX41" fmla="*/ 3300548 w 5103222"/>
              <a:gd name="connsiteY41" fmla="*/ 104502 h 574765"/>
              <a:gd name="connsiteX42" fmla="*/ 3213462 w 5103222"/>
              <a:gd name="connsiteY42" fmla="*/ 95794 h 574765"/>
              <a:gd name="connsiteX43" fmla="*/ 3152502 w 5103222"/>
              <a:gd name="connsiteY43" fmla="*/ 87085 h 574765"/>
              <a:gd name="connsiteX44" fmla="*/ 3100251 w 5103222"/>
              <a:gd name="connsiteY44" fmla="*/ 78377 h 574765"/>
              <a:gd name="connsiteX45" fmla="*/ 2804160 w 5103222"/>
              <a:gd name="connsiteY45" fmla="*/ 52251 h 574765"/>
              <a:gd name="connsiteX46" fmla="*/ 2717074 w 5103222"/>
              <a:gd name="connsiteY46" fmla="*/ 43542 h 574765"/>
              <a:gd name="connsiteX0" fmla="*/ 1506582 w 5103222"/>
              <a:gd name="connsiteY0" fmla="*/ 332 h 575097"/>
              <a:gd name="connsiteX1" fmla="*/ 2438400 w 5103222"/>
              <a:gd name="connsiteY1" fmla="*/ 332 h 575097"/>
              <a:gd name="connsiteX2" fmla="*/ 905691 w 5103222"/>
              <a:gd name="connsiteY2" fmla="*/ 26457 h 575097"/>
              <a:gd name="connsiteX3" fmla="*/ 757645 w 5103222"/>
              <a:gd name="connsiteY3" fmla="*/ 35166 h 575097"/>
              <a:gd name="connsiteX4" fmla="*/ 165462 w 5103222"/>
              <a:gd name="connsiteY4" fmla="*/ 52583 h 575097"/>
              <a:gd name="connsiteX5" fmla="*/ 130628 w 5103222"/>
              <a:gd name="connsiteY5" fmla="*/ 61292 h 575097"/>
              <a:gd name="connsiteX6" fmla="*/ 34834 w 5103222"/>
              <a:gd name="connsiteY6" fmla="*/ 78709 h 575097"/>
              <a:gd name="connsiteX7" fmla="*/ 17417 w 5103222"/>
              <a:gd name="connsiteY7" fmla="*/ 104834 h 575097"/>
              <a:gd name="connsiteX8" fmla="*/ 0 w 5103222"/>
              <a:gd name="connsiteY8" fmla="*/ 157086 h 575097"/>
              <a:gd name="connsiteX9" fmla="*/ 17417 w 5103222"/>
              <a:gd name="connsiteY9" fmla="*/ 252880 h 575097"/>
              <a:gd name="connsiteX10" fmla="*/ 34834 w 5103222"/>
              <a:gd name="connsiteY10" fmla="*/ 305132 h 575097"/>
              <a:gd name="connsiteX11" fmla="*/ 52251 w 5103222"/>
              <a:gd name="connsiteY11" fmla="*/ 331257 h 575097"/>
              <a:gd name="connsiteX12" fmla="*/ 78377 w 5103222"/>
              <a:gd name="connsiteY12" fmla="*/ 348674 h 575097"/>
              <a:gd name="connsiteX13" fmla="*/ 95794 w 5103222"/>
              <a:gd name="connsiteY13" fmla="*/ 366092 h 575097"/>
              <a:gd name="connsiteX14" fmla="*/ 148045 w 5103222"/>
              <a:gd name="connsiteY14" fmla="*/ 400926 h 575097"/>
              <a:gd name="connsiteX15" fmla="*/ 174171 w 5103222"/>
              <a:gd name="connsiteY15" fmla="*/ 418343 h 575097"/>
              <a:gd name="connsiteX16" fmla="*/ 278674 w 5103222"/>
              <a:gd name="connsiteY16" fmla="*/ 444469 h 575097"/>
              <a:gd name="connsiteX17" fmla="*/ 348342 w 5103222"/>
              <a:gd name="connsiteY17" fmla="*/ 461886 h 575097"/>
              <a:gd name="connsiteX18" fmla="*/ 374468 w 5103222"/>
              <a:gd name="connsiteY18" fmla="*/ 470594 h 575097"/>
              <a:gd name="connsiteX19" fmla="*/ 426720 w 5103222"/>
              <a:gd name="connsiteY19" fmla="*/ 479303 h 575097"/>
              <a:gd name="connsiteX20" fmla="*/ 539931 w 5103222"/>
              <a:gd name="connsiteY20" fmla="*/ 496720 h 575097"/>
              <a:gd name="connsiteX21" fmla="*/ 984068 w 5103222"/>
              <a:gd name="connsiteY21" fmla="*/ 514137 h 575097"/>
              <a:gd name="connsiteX22" fmla="*/ 1088571 w 5103222"/>
              <a:gd name="connsiteY22" fmla="*/ 522846 h 575097"/>
              <a:gd name="connsiteX23" fmla="*/ 3178628 w 5103222"/>
              <a:gd name="connsiteY23" fmla="*/ 575097 h 575097"/>
              <a:gd name="connsiteX24" fmla="*/ 4824548 w 5103222"/>
              <a:gd name="connsiteY24" fmla="*/ 461886 h 575097"/>
              <a:gd name="connsiteX25" fmla="*/ 4937760 w 5103222"/>
              <a:gd name="connsiteY25" fmla="*/ 435760 h 575097"/>
              <a:gd name="connsiteX26" fmla="*/ 4990011 w 5103222"/>
              <a:gd name="connsiteY26" fmla="*/ 418343 h 575097"/>
              <a:gd name="connsiteX27" fmla="*/ 5050971 w 5103222"/>
              <a:gd name="connsiteY27" fmla="*/ 400926 h 575097"/>
              <a:gd name="connsiteX28" fmla="*/ 5094514 w 5103222"/>
              <a:gd name="connsiteY28" fmla="*/ 348674 h 575097"/>
              <a:gd name="connsiteX29" fmla="*/ 5103222 w 5103222"/>
              <a:gd name="connsiteY29" fmla="*/ 322549 h 575097"/>
              <a:gd name="connsiteX30" fmla="*/ 5094514 w 5103222"/>
              <a:gd name="connsiteY30" fmla="*/ 270297 h 575097"/>
              <a:gd name="connsiteX31" fmla="*/ 5068388 w 5103222"/>
              <a:gd name="connsiteY31" fmla="*/ 244172 h 575097"/>
              <a:gd name="connsiteX32" fmla="*/ 4990011 w 5103222"/>
              <a:gd name="connsiteY32" fmla="*/ 218046 h 575097"/>
              <a:gd name="connsiteX33" fmla="*/ 4946468 w 5103222"/>
              <a:gd name="connsiteY33" fmla="*/ 200629 h 575097"/>
              <a:gd name="connsiteX34" fmla="*/ 4902925 w 5103222"/>
              <a:gd name="connsiteY34" fmla="*/ 191920 h 575097"/>
              <a:gd name="connsiteX35" fmla="*/ 4859382 w 5103222"/>
              <a:gd name="connsiteY35" fmla="*/ 174503 h 575097"/>
              <a:gd name="connsiteX36" fmla="*/ 4188822 w 5103222"/>
              <a:gd name="connsiteY36" fmla="*/ 165794 h 575097"/>
              <a:gd name="connsiteX37" fmla="*/ 3979817 w 5103222"/>
              <a:gd name="connsiteY37" fmla="*/ 148377 h 575097"/>
              <a:gd name="connsiteX38" fmla="*/ 3910148 w 5103222"/>
              <a:gd name="connsiteY38" fmla="*/ 139669 h 575097"/>
              <a:gd name="connsiteX39" fmla="*/ 3709851 w 5103222"/>
              <a:gd name="connsiteY39" fmla="*/ 130960 h 575097"/>
              <a:gd name="connsiteX40" fmla="*/ 3579222 w 5103222"/>
              <a:gd name="connsiteY40" fmla="*/ 113543 h 575097"/>
              <a:gd name="connsiteX41" fmla="*/ 3300548 w 5103222"/>
              <a:gd name="connsiteY41" fmla="*/ 104834 h 575097"/>
              <a:gd name="connsiteX42" fmla="*/ 3213462 w 5103222"/>
              <a:gd name="connsiteY42" fmla="*/ 96126 h 575097"/>
              <a:gd name="connsiteX43" fmla="*/ 3152502 w 5103222"/>
              <a:gd name="connsiteY43" fmla="*/ 87417 h 575097"/>
              <a:gd name="connsiteX44" fmla="*/ 3100251 w 5103222"/>
              <a:gd name="connsiteY44" fmla="*/ 78709 h 575097"/>
              <a:gd name="connsiteX45" fmla="*/ 2804160 w 5103222"/>
              <a:gd name="connsiteY45" fmla="*/ 52583 h 575097"/>
              <a:gd name="connsiteX46" fmla="*/ 2717074 w 5103222"/>
              <a:gd name="connsiteY46" fmla="*/ 43874 h 575097"/>
              <a:gd name="connsiteX0" fmla="*/ 2438400 w 5103222"/>
              <a:gd name="connsiteY0" fmla="*/ 0 h 574765"/>
              <a:gd name="connsiteX1" fmla="*/ 905691 w 5103222"/>
              <a:gd name="connsiteY1" fmla="*/ 26125 h 574765"/>
              <a:gd name="connsiteX2" fmla="*/ 757645 w 5103222"/>
              <a:gd name="connsiteY2" fmla="*/ 34834 h 574765"/>
              <a:gd name="connsiteX3" fmla="*/ 165462 w 5103222"/>
              <a:gd name="connsiteY3" fmla="*/ 52251 h 574765"/>
              <a:gd name="connsiteX4" fmla="*/ 130628 w 5103222"/>
              <a:gd name="connsiteY4" fmla="*/ 60960 h 574765"/>
              <a:gd name="connsiteX5" fmla="*/ 34834 w 5103222"/>
              <a:gd name="connsiteY5" fmla="*/ 78377 h 574765"/>
              <a:gd name="connsiteX6" fmla="*/ 17417 w 5103222"/>
              <a:gd name="connsiteY6" fmla="*/ 104502 h 574765"/>
              <a:gd name="connsiteX7" fmla="*/ 0 w 5103222"/>
              <a:gd name="connsiteY7" fmla="*/ 156754 h 574765"/>
              <a:gd name="connsiteX8" fmla="*/ 17417 w 5103222"/>
              <a:gd name="connsiteY8" fmla="*/ 252548 h 574765"/>
              <a:gd name="connsiteX9" fmla="*/ 34834 w 5103222"/>
              <a:gd name="connsiteY9" fmla="*/ 304800 h 574765"/>
              <a:gd name="connsiteX10" fmla="*/ 52251 w 5103222"/>
              <a:gd name="connsiteY10" fmla="*/ 330925 h 574765"/>
              <a:gd name="connsiteX11" fmla="*/ 78377 w 5103222"/>
              <a:gd name="connsiteY11" fmla="*/ 348342 h 574765"/>
              <a:gd name="connsiteX12" fmla="*/ 95794 w 5103222"/>
              <a:gd name="connsiteY12" fmla="*/ 365760 h 574765"/>
              <a:gd name="connsiteX13" fmla="*/ 148045 w 5103222"/>
              <a:gd name="connsiteY13" fmla="*/ 400594 h 574765"/>
              <a:gd name="connsiteX14" fmla="*/ 174171 w 5103222"/>
              <a:gd name="connsiteY14" fmla="*/ 418011 h 574765"/>
              <a:gd name="connsiteX15" fmla="*/ 278674 w 5103222"/>
              <a:gd name="connsiteY15" fmla="*/ 444137 h 574765"/>
              <a:gd name="connsiteX16" fmla="*/ 348342 w 5103222"/>
              <a:gd name="connsiteY16" fmla="*/ 461554 h 574765"/>
              <a:gd name="connsiteX17" fmla="*/ 374468 w 5103222"/>
              <a:gd name="connsiteY17" fmla="*/ 470262 h 574765"/>
              <a:gd name="connsiteX18" fmla="*/ 426720 w 5103222"/>
              <a:gd name="connsiteY18" fmla="*/ 478971 h 574765"/>
              <a:gd name="connsiteX19" fmla="*/ 539931 w 5103222"/>
              <a:gd name="connsiteY19" fmla="*/ 496388 h 574765"/>
              <a:gd name="connsiteX20" fmla="*/ 984068 w 5103222"/>
              <a:gd name="connsiteY20" fmla="*/ 513805 h 574765"/>
              <a:gd name="connsiteX21" fmla="*/ 1088571 w 5103222"/>
              <a:gd name="connsiteY21" fmla="*/ 522514 h 574765"/>
              <a:gd name="connsiteX22" fmla="*/ 3178628 w 5103222"/>
              <a:gd name="connsiteY22" fmla="*/ 574765 h 574765"/>
              <a:gd name="connsiteX23" fmla="*/ 4824548 w 5103222"/>
              <a:gd name="connsiteY23" fmla="*/ 461554 h 574765"/>
              <a:gd name="connsiteX24" fmla="*/ 4937760 w 5103222"/>
              <a:gd name="connsiteY24" fmla="*/ 435428 h 574765"/>
              <a:gd name="connsiteX25" fmla="*/ 4990011 w 5103222"/>
              <a:gd name="connsiteY25" fmla="*/ 418011 h 574765"/>
              <a:gd name="connsiteX26" fmla="*/ 5050971 w 5103222"/>
              <a:gd name="connsiteY26" fmla="*/ 400594 h 574765"/>
              <a:gd name="connsiteX27" fmla="*/ 5094514 w 5103222"/>
              <a:gd name="connsiteY27" fmla="*/ 348342 h 574765"/>
              <a:gd name="connsiteX28" fmla="*/ 5103222 w 5103222"/>
              <a:gd name="connsiteY28" fmla="*/ 322217 h 574765"/>
              <a:gd name="connsiteX29" fmla="*/ 5094514 w 5103222"/>
              <a:gd name="connsiteY29" fmla="*/ 269965 h 574765"/>
              <a:gd name="connsiteX30" fmla="*/ 5068388 w 5103222"/>
              <a:gd name="connsiteY30" fmla="*/ 243840 h 574765"/>
              <a:gd name="connsiteX31" fmla="*/ 4990011 w 5103222"/>
              <a:gd name="connsiteY31" fmla="*/ 217714 h 574765"/>
              <a:gd name="connsiteX32" fmla="*/ 4946468 w 5103222"/>
              <a:gd name="connsiteY32" fmla="*/ 200297 h 574765"/>
              <a:gd name="connsiteX33" fmla="*/ 4902925 w 5103222"/>
              <a:gd name="connsiteY33" fmla="*/ 191588 h 574765"/>
              <a:gd name="connsiteX34" fmla="*/ 4859382 w 5103222"/>
              <a:gd name="connsiteY34" fmla="*/ 174171 h 574765"/>
              <a:gd name="connsiteX35" fmla="*/ 4188822 w 5103222"/>
              <a:gd name="connsiteY35" fmla="*/ 165462 h 574765"/>
              <a:gd name="connsiteX36" fmla="*/ 3979817 w 5103222"/>
              <a:gd name="connsiteY36" fmla="*/ 148045 h 574765"/>
              <a:gd name="connsiteX37" fmla="*/ 3910148 w 5103222"/>
              <a:gd name="connsiteY37" fmla="*/ 139337 h 574765"/>
              <a:gd name="connsiteX38" fmla="*/ 3709851 w 5103222"/>
              <a:gd name="connsiteY38" fmla="*/ 130628 h 574765"/>
              <a:gd name="connsiteX39" fmla="*/ 3579222 w 5103222"/>
              <a:gd name="connsiteY39" fmla="*/ 113211 h 574765"/>
              <a:gd name="connsiteX40" fmla="*/ 3300548 w 5103222"/>
              <a:gd name="connsiteY40" fmla="*/ 104502 h 574765"/>
              <a:gd name="connsiteX41" fmla="*/ 3213462 w 5103222"/>
              <a:gd name="connsiteY41" fmla="*/ 95794 h 574765"/>
              <a:gd name="connsiteX42" fmla="*/ 3152502 w 5103222"/>
              <a:gd name="connsiteY42" fmla="*/ 87085 h 574765"/>
              <a:gd name="connsiteX43" fmla="*/ 3100251 w 5103222"/>
              <a:gd name="connsiteY43" fmla="*/ 78377 h 574765"/>
              <a:gd name="connsiteX44" fmla="*/ 2804160 w 5103222"/>
              <a:gd name="connsiteY44" fmla="*/ 52251 h 574765"/>
              <a:gd name="connsiteX45" fmla="*/ 2717074 w 5103222"/>
              <a:gd name="connsiteY45" fmla="*/ 43542 h 574765"/>
              <a:gd name="connsiteX0" fmla="*/ 2438400 w 5103222"/>
              <a:gd name="connsiteY0" fmla="*/ 0 h 574765"/>
              <a:gd name="connsiteX1" fmla="*/ 905691 w 5103222"/>
              <a:gd name="connsiteY1" fmla="*/ 26125 h 574765"/>
              <a:gd name="connsiteX2" fmla="*/ 757645 w 5103222"/>
              <a:gd name="connsiteY2" fmla="*/ 34834 h 574765"/>
              <a:gd name="connsiteX3" fmla="*/ 165462 w 5103222"/>
              <a:gd name="connsiteY3" fmla="*/ 52251 h 574765"/>
              <a:gd name="connsiteX4" fmla="*/ 130628 w 5103222"/>
              <a:gd name="connsiteY4" fmla="*/ 60960 h 574765"/>
              <a:gd name="connsiteX5" fmla="*/ 34834 w 5103222"/>
              <a:gd name="connsiteY5" fmla="*/ 78377 h 574765"/>
              <a:gd name="connsiteX6" fmla="*/ 17417 w 5103222"/>
              <a:gd name="connsiteY6" fmla="*/ 104502 h 574765"/>
              <a:gd name="connsiteX7" fmla="*/ 0 w 5103222"/>
              <a:gd name="connsiteY7" fmla="*/ 156754 h 574765"/>
              <a:gd name="connsiteX8" fmla="*/ 17417 w 5103222"/>
              <a:gd name="connsiteY8" fmla="*/ 252548 h 574765"/>
              <a:gd name="connsiteX9" fmla="*/ 34834 w 5103222"/>
              <a:gd name="connsiteY9" fmla="*/ 304800 h 574765"/>
              <a:gd name="connsiteX10" fmla="*/ 52251 w 5103222"/>
              <a:gd name="connsiteY10" fmla="*/ 330925 h 574765"/>
              <a:gd name="connsiteX11" fmla="*/ 78377 w 5103222"/>
              <a:gd name="connsiteY11" fmla="*/ 348342 h 574765"/>
              <a:gd name="connsiteX12" fmla="*/ 95794 w 5103222"/>
              <a:gd name="connsiteY12" fmla="*/ 365760 h 574765"/>
              <a:gd name="connsiteX13" fmla="*/ 148045 w 5103222"/>
              <a:gd name="connsiteY13" fmla="*/ 400594 h 574765"/>
              <a:gd name="connsiteX14" fmla="*/ 174171 w 5103222"/>
              <a:gd name="connsiteY14" fmla="*/ 418011 h 574765"/>
              <a:gd name="connsiteX15" fmla="*/ 278674 w 5103222"/>
              <a:gd name="connsiteY15" fmla="*/ 444137 h 574765"/>
              <a:gd name="connsiteX16" fmla="*/ 348342 w 5103222"/>
              <a:gd name="connsiteY16" fmla="*/ 461554 h 574765"/>
              <a:gd name="connsiteX17" fmla="*/ 374468 w 5103222"/>
              <a:gd name="connsiteY17" fmla="*/ 470262 h 574765"/>
              <a:gd name="connsiteX18" fmla="*/ 426720 w 5103222"/>
              <a:gd name="connsiteY18" fmla="*/ 478971 h 574765"/>
              <a:gd name="connsiteX19" fmla="*/ 539931 w 5103222"/>
              <a:gd name="connsiteY19" fmla="*/ 496388 h 574765"/>
              <a:gd name="connsiteX20" fmla="*/ 984068 w 5103222"/>
              <a:gd name="connsiteY20" fmla="*/ 513805 h 574765"/>
              <a:gd name="connsiteX21" fmla="*/ 1088571 w 5103222"/>
              <a:gd name="connsiteY21" fmla="*/ 522514 h 574765"/>
              <a:gd name="connsiteX22" fmla="*/ 3178628 w 5103222"/>
              <a:gd name="connsiteY22" fmla="*/ 574765 h 574765"/>
              <a:gd name="connsiteX23" fmla="*/ 4824548 w 5103222"/>
              <a:gd name="connsiteY23" fmla="*/ 461554 h 574765"/>
              <a:gd name="connsiteX24" fmla="*/ 4937760 w 5103222"/>
              <a:gd name="connsiteY24" fmla="*/ 435428 h 574765"/>
              <a:gd name="connsiteX25" fmla="*/ 4990011 w 5103222"/>
              <a:gd name="connsiteY25" fmla="*/ 418011 h 574765"/>
              <a:gd name="connsiteX26" fmla="*/ 5050971 w 5103222"/>
              <a:gd name="connsiteY26" fmla="*/ 400594 h 574765"/>
              <a:gd name="connsiteX27" fmla="*/ 5094514 w 5103222"/>
              <a:gd name="connsiteY27" fmla="*/ 348342 h 574765"/>
              <a:gd name="connsiteX28" fmla="*/ 5103222 w 5103222"/>
              <a:gd name="connsiteY28" fmla="*/ 322217 h 574765"/>
              <a:gd name="connsiteX29" fmla="*/ 5094514 w 5103222"/>
              <a:gd name="connsiteY29" fmla="*/ 269965 h 574765"/>
              <a:gd name="connsiteX30" fmla="*/ 5068388 w 5103222"/>
              <a:gd name="connsiteY30" fmla="*/ 243840 h 574765"/>
              <a:gd name="connsiteX31" fmla="*/ 4990011 w 5103222"/>
              <a:gd name="connsiteY31" fmla="*/ 217714 h 574765"/>
              <a:gd name="connsiteX32" fmla="*/ 4946468 w 5103222"/>
              <a:gd name="connsiteY32" fmla="*/ 200297 h 574765"/>
              <a:gd name="connsiteX33" fmla="*/ 4902925 w 5103222"/>
              <a:gd name="connsiteY33" fmla="*/ 191588 h 574765"/>
              <a:gd name="connsiteX34" fmla="*/ 4859382 w 5103222"/>
              <a:gd name="connsiteY34" fmla="*/ 174171 h 574765"/>
              <a:gd name="connsiteX35" fmla="*/ 4188822 w 5103222"/>
              <a:gd name="connsiteY35" fmla="*/ 165462 h 574765"/>
              <a:gd name="connsiteX36" fmla="*/ 3979817 w 5103222"/>
              <a:gd name="connsiteY36" fmla="*/ 148045 h 574765"/>
              <a:gd name="connsiteX37" fmla="*/ 3910148 w 5103222"/>
              <a:gd name="connsiteY37" fmla="*/ 139337 h 574765"/>
              <a:gd name="connsiteX38" fmla="*/ 3709851 w 5103222"/>
              <a:gd name="connsiteY38" fmla="*/ 130628 h 574765"/>
              <a:gd name="connsiteX39" fmla="*/ 3579222 w 5103222"/>
              <a:gd name="connsiteY39" fmla="*/ 113211 h 574765"/>
              <a:gd name="connsiteX40" fmla="*/ 3300548 w 5103222"/>
              <a:gd name="connsiteY40" fmla="*/ 104502 h 574765"/>
              <a:gd name="connsiteX41" fmla="*/ 3213462 w 5103222"/>
              <a:gd name="connsiteY41" fmla="*/ 95794 h 574765"/>
              <a:gd name="connsiteX42" fmla="*/ 3152502 w 5103222"/>
              <a:gd name="connsiteY42" fmla="*/ 87085 h 574765"/>
              <a:gd name="connsiteX43" fmla="*/ 3100251 w 5103222"/>
              <a:gd name="connsiteY43" fmla="*/ 78377 h 574765"/>
              <a:gd name="connsiteX44" fmla="*/ 2804160 w 5103222"/>
              <a:gd name="connsiteY44" fmla="*/ 52251 h 574765"/>
              <a:gd name="connsiteX45" fmla="*/ 2098765 w 5103222"/>
              <a:gd name="connsiteY45" fmla="*/ 34833 h 574765"/>
              <a:gd name="connsiteX0" fmla="*/ 2438400 w 5103222"/>
              <a:gd name="connsiteY0" fmla="*/ 0 h 574765"/>
              <a:gd name="connsiteX1" fmla="*/ 905691 w 5103222"/>
              <a:gd name="connsiteY1" fmla="*/ 26125 h 574765"/>
              <a:gd name="connsiteX2" fmla="*/ 757645 w 5103222"/>
              <a:gd name="connsiteY2" fmla="*/ 34834 h 574765"/>
              <a:gd name="connsiteX3" fmla="*/ 165462 w 5103222"/>
              <a:gd name="connsiteY3" fmla="*/ 52251 h 574765"/>
              <a:gd name="connsiteX4" fmla="*/ 130628 w 5103222"/>
              <a:gd name="connsiteY4" fmla="*/ 60960 h 574765"/>
              <a:gd name="connsiteX5" fmla="*/ 34834 w 5103222"/>
              <a:gd name="connsiteY5" fmla="*/ 78377 h 574765"/>
              <a:gd name="connsiteX6" fmla="*/ 17417 w 5103222"/>
              <a:gd name="connsiteY6" fmla="*/ 104502 h 574765"/>
              <a:gd name="connsiteX7" fmla="*/ 0 w 5103222"/>
              <a:gd name="connsiteY7" fmla="*/ 156754 h 574765"/>
              <a:gd name="connsiteX8" fmla="*/ 17417 w 5103222"/>
              <a:gd name="connsiteY8" fmla="*/ 252548 h 574765"/>
              <a:gd name="connsiteX9" fmla="*/ 34834 w 5103222"/>
              <a:gd name="connsiteY9" fmla="*/ 304800 h 574765"/>
              <a:gd name="connsiteX10" fmla="*/ 52251 w 5103222"/>
              <a:gd name="connsiteY10" fmla="*/ 330925 h 574765"/>
              <a:gd name="connsiteX11" fmla="*/ 78377 w 5103222"/>
              <a:gd name="connsiteY11" fmla="*/ 348342 h 574765"/>
              <a:gd name="connsiteX12" fmla="*/ 95794 w 5103222"/>
              <a:gd name="connsiteY12" fmla="*/ 365760 h 574765"/>
              <a:gd name="connsiteX13" fmla="*/ 148045 w 5103222"/>
              <a:gd name="connsiteY13" fmla="*/ 400594 h 574765"/>
              <a:gd name="connsiteX14" fmla="*/ 174171 w 5103222"/>
              <a:gd name="connsiteY14" fmla="*/ 418011 h 574765"/>
              <a:gd name="connsiteX15" fmla="*/ 278674 w 5103222"/>
              <a:gd name="connsiteY15" fmla="*/ 444137 h 574765"/>
              <a:gd name="connsiteX16" fmla="*/ 348342 w 5103222"/>
              <a:gd name="connsiteY16" fmla="*/ 461554 h 574765"/>
              <a:gd name="connsiteX17" fmla="*/ 374468 w 5103222"/>
              <a:gd name="connsiteY17" fmla="*/ 470262 h 574765"/>
              <a:gd name="connsiteX18" fmla="*/ 426720 w 5103222"/>
              <a:gd name="connsiteY18" fmla="*/ 478971 h 574765"/>
              <a:gd name="connsiteX19" fmla="*/ 539931 w 5103222"/>
              <a:gd name="connsiteY19" fmla="*/ 496388 h 574765"/>
              <a:gd name="connsiteX20" fmla="*/ 984068 w 5103222"/>
              <a:gd name="connsiteY20" fmla="*/ 513805 h 574765"/>
              <a:gd name="connsiteX21" fmla="*/ 1088571 w 5103222"/>
              <a:gd name="connsiteY21" fmla="*/ 522514 h 574765"/>
              <a:gd name="connsiteX22" fmla="*/ 3178628 w 5103222"/>
              <a:gd name="connsiteY22" fmla="*/ 574765 h 574765"/>
              <a:gd name="connsiteX23" fmla="*/ 4824548 w 5103222"/>
              <a:gd name="connsiteY23" fmla="*/ 461554 h 574765"/>
              <a:gd name="connsiteX24" fmla="*/ 4937760 w 5103222"/>
              <a:gd name="connsiteY24" fmla="*/ 435428 h 574765"/>
              <a:gd name="connsiteX25" fmla="*/ 4990011 w 5103222"/>
              <a:gd name="connsiteY25" fmla="*/ 418011 h 574765"/>
              <a:gd name="connsiteX26" fmla="*/ 5050971 w 5103222"/>
              <a:gd name="connsiteY26" fmla="*/ 400594 h 574765"/>
              <a:gd name="connsiteX27" fmla="*/ 5094514 w 5103222"/>
              <a:gd name="connsiteY27" fmla="*/ 348342 h 574765"/>
              <a:gd name="connsiteX28" fmla="*/ 5103222 w 5103222"/>
              <a:gd name="connsiteY28" fmla="*/ 322217 h 574765"/>
              <a:gd name="connsiteX29" fmla="*/ 5094514 w 5103222"/>
              <a:gd name="connsiteY29" fmla="*/ 269965 h 574765"/>
              <a:gd name="connsiteX30" fmla="*/ 5068388 w 5103222"/>
              <a:gd name="connsiteY30" fmla="*/ 243840 h 574765"/>
              <a:gd name="connsiteX31" fmla="*/ 4990011 w 5103222"/>
              <a:gd name="connsiteY31" fmla="*/ 217714 h 574765"/>
              <a:gd name="connsiteX32" fmla="*/ 4946468 w 5103222"/>
              <a:gd name="connsiteY32" fmla="*/ 200297 h 574765"/>
              <a:gd name="connsiteX33" fmla="*/ 4902925 w 5103222"/>
              <a:gd name="connsiteY33" fmla="*/ 191588 h 574765"/>
              <a:gd name="connsiteX34" fmla="*/ 4859382 w 5103222"/>
              <a:gd name="connsiteY34" fmla="*/ 174171 h 574765"/>
              <a:gd name="connsiteX35" fmla="*/ 4188822 w 5103222"/>
              <a:gd name="connsiteY35" fmla="*/ 165462 h 574765"/>
              <a:gd name="connsiteX36" fmla="*/ 3979817 w 5103222"/>
              <a:gd name="connsiteY36" fmla="*/ 148045 h 574765"/>
              <a:gd name="connsiteX37" fmla="*/ 3910148 w 5103222"/>
              <a:gd name="connsiteY37" fmla="*/ 139337 h 574765"/>
              <a:gd name="connsiteX38" fmla="*/ 3709851 w 5103222"/>
              <a:gd name="connsiteY38" fmla="*/ 130628 h 574765"/>
              <a:gd name="connsiteX39" fmla="*/ 3579222 w 5103222"/>
              <a:gd name="connsiteY39" fmla="*/ 113211 h 574765"/>
              <a:gd name="connsiteX40" fmla="*/ 3300548 w 5103222"/>
              <a:gd name="connsiteY40" fmla="*/ 104502 h 574765"/>
              <a:gd name="connsiteX41" fmla="*/ 3213462 w 5103222"/>
              <a:gd name="connsiteY41" fmla="*/ 95794 h 574765"/>
              <a:gd name="connsiteX42" fmla="*/ 3152502 w 5103222"/>
              <a:gd name="connsiteY42" fmla="*/ 87085 h 574765"/>
              <a:gd name="connsiteX43" fmla="*/ 3100251 w 5103222"/>
              <a:gd name="connsiteY43" fmla="*/ 78377 h 574765"/>
              <a:gd name="connsiteX44" fmla="*/ 2804160 w 5103222"/>
              <a:gd name="connsiteY44" fmla="*/ 52251 h 574765"/>
              <a:gd name="connsiteX45" fmla="*/ 2098765 w 5103222"/>
              <a:gd name="connsiteY45" fmla="*/ 34833 h 574765"/>
              <a:gd name="connsiteX0" fmla="*/ 2438400 w 5103222"/>
              <a:gd name="connsiteY0" fmla="*/ 0 h 574765"/>
              <a:gd name="connsiteX1" fmla="*/ 905691 w 5103222"/>
              <a:gd name="connsiteY1" fmla="*/ 26125 h 574765"/>
              <a:gd name="connsiteX2" fmla="*/ 757645 w 5103222"/>
              <a:gd name="connsiteY2" fmla="*/ 34834 h 574765"/>
              <a:gd name="connsiteX3" fmla="*/ 165462 w 5103222"/>
              <a:gd name="connsiteY3" fmla="*/ 52251 h 574765"/>
              <a:gd name="connsiteX4" fmla="*/ 130628 w 5103222"/>
              <a:gd name="connsiteY4" fmla="*/ 60960 h 574765"/>
              <a:gd name="connsiteX5" fmla="*/ 34834 w 5103222"/>
              <a:gd name="connsiteY5" fmla="*/ 78377 h 574765"/>
              <a:gd name="connsiteX6" fmla="*/ 17417 w 5103222"/>
              <a:gd name="connsiteY6" fmla="*/ 104502 h 574765"/>
              <a:gd name="connsiteX7" fmla="*/ 0 w 5103222"/>
              <a:gd name="connsiteY7" fmla="*/ 156754 h 574765"/>
              <a:gd name="connsiteX8" fmla="*/ 17417 w 5103222"/>
              <a:gd name="connsiteY8" fmla="*/ 252548 h 574765"/>
              <a:gd name="connsiteX9" fmla="*/ 34834 w 5103222"/>
              <a:gd name="connsiteY9" fmla="*/ 304800 h 574765"/>
              <a:gd name="connsiteX10" fmla="*/ 52251 w 5103222"/>
              <a:gd name="connsiteY10" fmla="*/ 330925 h 574765"/>
              <a:gd name="connsiteX11" fmla="*/ 78377 w 5103222"/>
              <a:gd name="connsiteY11" fmla="*/ 348342 h 574765"/>
              <a:gd name="connsiteX12" fmla="*/ 95794 w 5103222"/>
              <a:gd name="connsiteY12" fmla="*/ 365760 h 574765"/>
              <a:gd name="connsiteX13" fmla="*/ 148045 w 5103222"/>
              <a:gd name="connsiteY13" fmla="*/ 400594 h 574765"/>
              <a:gd name="connsiteX14" fmla="*/ 174171 w 5103222"/>
              <a:gd name="connsiteY14" fmla="*/ 418011 h 574765"/>
              <a:gd name="connsiteX15" fmla="*/ 278674 w 5103222"/>
              <a:gd name="connsiteY15" fmla="*/ 444137 h 574765"/>
              <a:gd name="connsiteX16" fmla="*/ 348342 w 5103222"/>
              <a:gd name="connsiteY16" fmla="*/ 461554 h 574765"/>
              <a:gd name="connsiteX17" fmla="*/ 374468 w 5103222"/>
              <a:gd name="connsiteY17" fmla="*/ 470262 h 574765"/>
              <a:gd name="connsiteX18" fmla="*/ 426720 w 5103222"/>
              <a:gd name="connsiteY18" fmla="*/ 478971 h 574765"/>
              <a:gd name="connsiteX19" fmla="*/ 539931 w 5103222"/>
              <a:gd name="connsiteY19" fmla="*/ 496388 h 574765"/>
              <a:gd name="connsiteX20" fmla="*/ 984068 w 5103222"/>
              <a:gd name="connsiteY20" fmla="*/ 513805 h 574765"/>
              <a:gd name="connsiteX21" fmla="*/ 1088571 w 5103222"/>
              <a:gd name="connsiteY21" fmla="*/ 522514 h 574765"/>
              <a:gd name="connsiteX22" fmla="*/ 3178628 w 5103222"/>
              <a:gd name="connsiteY22" fmla="*/ 574765 h 574765"/>
              <a:gd name="connsiteX23" fmla="*/ 4824548 w 5103222"/>
              <a:gd name="connsiteY23" fmla="*/ 461554 h 574765"/>
              <a:gd name="connsiteX24" fmla="*/ 4937760 w 5103222"/>
              <a:gd name="connsiteY24" fmla="*/ 435428 h 574765"/>
              <a:gd name="connsiteX25" fmla="*/ 4990011 w 5103222"/>
              <a:gd name="connsiteY25" fmla="*/ 418011 h 574765"/>
              <a:gd name="connsiteX26" fmla="*/ 5050971 w 5103222"/>
              <a:gd name="connsiteY26" fmla="*/ 400594 h 574765"/>
              <a:gd name="connsiteX27" fmla="*/ 5094514 w 5103222"/>
              <a:gd name="connsiteY27" fmla="*/ 348342 h 574765"/>
              <a:gd name="connsiteX28" fmla="*/ 5103222 w 5103222"/>
              <a:gd name="connsiteY28" fmla="*/ 322217 h 574765"/>
              <a:gd name="connsiteX29" fmla="*/ 5094514 w 5103222"/>
              <a:gd name="connsiteY29" fmla="*/ 269965 h 574765"/>
              <a:gd name="connsiteX30" fmla="*/ 5068388 w 5103222"/>
              <a:gd name="connsiteY30" fmla="*/ 243840 h 574765"/>
              <a:gd name="connsiteX31" fmla="*/ 4990011 w 5103222"/>
              <a:gd name="connsiteY31" fmla="*/ 217714 h 574765"/>
              <a:gd name="connsiteX32" fmla="*/ 4946468 w 5103222"/>
              <a:gd name="connsiteY32" fmla="*/ 200297 h 574765"/>
              <a:gd name="connsiteX33" fmla="*/ 4902925 w 5103222"/>
              <a:gd name="connsiteY33" fmla="*/ 191588 h 574765"/>
              <a:gd name="connsiteX34" fmla="*/ 4859382 w 5103222"/>
              <a:gd name="connsiteY34" fmla="*/ 174171 h 574765"/>
              <a:gd name="connsiteX35" fmla="*/ 4188822 w 5103222"/>
              <a:gd name="connsiteY35" fmla="*/ 165462 h 574765"/>
              <a:gd name="connsiteX36" fmla="*/ 3979817 w 5103222"/>
              <a:gd name="connsiteY36" fmla="*/ 148045 h 574765"/>
              <a:gd name="connsiteX37" fmla="*/ 3910148 w 5103222"/>
              <a:gd name="connsiteY37" fmla="*/ 139337 h 574765"/>
              <a:gd name="connsiteX38" fmla="*/ 3709851 w 5103222"/>
              <a:gd name="connsiteY38" fmla="*/ 130628 h 574765"/>
              <a:gd name="connsiteX39" fmla="*/ 3579222 w 5103222"/>
              <a:gd name="connsiteY39" fmla="*/ 113211 h 574765"/>
              <a:gd name="connsiteX40" fmla="*/ 3300548 w 5103222"/>
              <a:gd name="connsiteY40" fmla="*/ 104502 h 574765"/>
              <a:gd name="connsiteX41" fmla="*/ 3213462 w 5103222"/>
              <a:gd name="connsiteY41" fmla="*/ 95794 h 574765"/>
              <a:gd name="connsiteX42" fmla="*/ 3152502 w 5103222"/>
              <a:gd name="connsiteY42" fmla="*/ 87085 h 574765"/>
              <a:gd name="connsiteX43" fmla="*/ 3100251 w 5103222"/>
              <a:gd name="connsiteY43" fmla="*/ 78377 h 574765"/>
              <a:gd name="connsiteX44" fmla="*/ 2098765 w 5103222"/>
              <a:gd name="connsiteY44" fmla="*/ 34833 h 574765"/>
              <a:gd name="connsiteX0" fmla="*/ 2438400 w 5103222"/>
              <a:gd name="connsiteY0" fmla="*/ 8710 h 583475"/>
              <a:gd name="connsiteX1" fmla="*/ 905691 w 5103222"/>
              <a:gd name="connsiteY1" fmla="*/ 34835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4188822 w 5103222"/>
              <a:gd name="connsiteY35" fmla="*/ 174172 h 583475"/>
              <a:gd name="connsiteX36" fmla="*/ 3979817 w 5103222"/>
              <a:gd name="connsiteY36" fmla="*/ 156755 h 583475"/>
              <a:gd name="connsiteX37" fmla="*/ 3910148 w 5103222"/>
              <a:gd name="connsiteY37" fmla="*/ 148047 h 583475"/>
              <a:gd name="connsiteX38" fmla="*/ 3709851 w 5103222"/>
              <a:gd name="connsiteY38" fmla="*/ 139338 h 583475"/>
              <a:gd name="connsiteX39" fmla="*/ 3579222 w 5103222"/>
              <a:gd name="connsiteY39" fmla="*/ 121921 h 583475"/>
              <a:gd name="connsiteX40" fmla="*/ 3300548 w 5103222"/>
              <a:gd name="connsiteY40" fmla="*/ 113212 h 583475"/>
              <a:gd name="connsiteX41" fmla="*/ 3213462 w 5103222"/>
              <a:gd name="connsiteY41" fmla="*/ 104504 h 583475"/>
              <a:gd name="connsiteX42" fmla="*/ 3152502 w 5103222"/>
              <a:gd name="connsiteY42" fmla="*/ 95795 h 583475"/>
              <a:gd name="connsiteX43" fmla="*/ 3100251 w 5103222"/>
              <a:gd name="connsiteY43" fmla="*/ 87087 h 583475"/>
              <a:gd name="connsiteX44" fmla="*/ 2098765 w 5103222"/>
              <a:gd name="connsiteY44" fmla="*/ 0 h 583475"/>
              <a:gd name="connsiteX0" fmla="*/ 2438400 w 5103222"/>
              <a:gd name="connsiteY0" fmla="*/ 8710 h 583475"/>
              <a:gd name="connsiteX1" fmla="*/ 905691 w 5103222"/>
              <a:gd name="connsiteY1" fmla="*/ 34835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4188822 w 5103222"/>
              <a:gd name="connsiteY35" fmla="*/ 174172 h 583475"/>
              <a:gd name="connsiteX36" fmla="*/ 3979817 w 5103222"/>
              <a:gd name="connsiteY36" fmla="*/ 156755 h 583475"/>
              <a:gd name="connsiteX37" fmla="*/ 3910148 w 5103222"/>
              <a:gd name="connsiteY37" fmla="*/ 148047 h 583475"/>
              <a:gd name="connsiteX38" fmla="*/ 3709851 w 5103222"/>
              <a:gd name="connsiteY38" fmla="*/ 139338 h 583475"/>
              <a:gd name="connsiteX39" fmla="*/ 3579222 w 5103222"/>
              <a:gd name="connsiteY39" fmla="*/ 121921 h 583475"/>
              <a:gd name="connsiteX40" fmla="*/ 3213462 w 5103222"/>
              <a:gd name="connsiteY40" fmla="*/ 104504 h 583475"/>
              <a:gd name="connsiteX41" fmla="*/ 3152502 w 5103222"/>
              <a:gd name="connsiteY41" fmla="*/ 95795 h 583475"/>
              <a:gd name="connsiteX42" fmla="*/ 3100251 w 5103222"/>
              <a:gd name="connsiteY42" fmla="*/ 87087 h 583475"/>
              <a:gd name="connsiteX43" fmla="*/ 2098765 w 5103222"/>
              <a:gd name="connsiteY43" fmla="*/ 0 h 583475"/>
              <a:gd name="connsiteX0" fmla="*/ 2438400 w 5103222"/>
              <a:gd name="connsiteY0" fmla="*/ 8710 h 583475"/>
              <a:gd name="connsiteX1" fmla="*/ 905691 w 5103222"/>
              <a:gd name="connsiteY1" fmla="*/ 34835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4188822 w 5103222"/>
              <a:gd name="connsiteY35" fmla="*/ 174172 h 583475"/>
              <a:gd name="connsiteX36" fmla="*/ 3979817 w 5103222"/>
              <a:gd name="connsiteY36" fmla="*/ 156755 h 583475"/>
              <a:gd name="connsiteX37" fmla="*/ 3910148 w 5103222"/>
              <a:gd name="connsiteY37" fmla="*/ 148047 h 583475"/>
              <a:gd name="connsiteX38" fmla="*/ 3709851 w 5103222"/>
              <a:gd name="connsiteY38" fmla="*/ 139338 h 583475"/>
              <a:gd name="connsiteX39" fmla="*/ 3579222 w 5103222"/>
              <a:gd name="connsiteY39" fmla="*/ 121921 h 583475"/>
              <a:gd name="connsiteX40" fmla="*/ 3152502 w 5103222"/>
              <a:gd name="connsiteY40" fmla="*/ 95795 h 583475"/>
              <a:gd name="connsiteX41" fmla="*/ 3100251 w 5103222"/>
              <a:gd name="connsiteY41" fmla="*/ 87087 h 583475"/>
              <a:gd name="connsiteX42" fmla="*/ 2098765 w 5103222"/>
              <a:gd name="connsiteY42" fmla="*/ 0 h 583475"/>
              <a:gd name="connsiteX0" fmla="*/ 2438400 w 5103222"/>
              <a:gd name="connsiteY0" fmla="*/ 8710 h 583475"/>
              <a:gd name="connsiteX1" fmla="*/ 905691 w 5103222"/>
              <a:gd name="connsiteY1" fmla="*/ 34835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4188822 w 5103222"/>
              <a:gd name="connsiteY35" fmla="*/ 174172 h 583475"/>
              <a:gd name="connsiteX36" fmla="*/ 3979817 w 5103222"/>
              <a:gd name="connsiteY36" fmla="*/ 156755 h 583475"/>
              <a:gd name="connsiteX37" fmla="*/ 3910148 w 5103222"/>
              <a:gd name="connsiteY37" fmla="*/ 148047 h 583475"/>
              <a:gd name="connsiteX38" fmla="*/ 3709851 w 5103222"/>
              <a:gd name="connsiteY38" fmla="*/ 139338 h 583475"/>
              <a:gd name="connsiteX39" fmla="*/ 3579222 w 5103222"/>
              <a:gd name="connsiteY39" fmla="*/ 121921 h 583475"/>
              <a:gd name="connsiteX40" fmla="*/ 3152502 w 5103222"/>
              <a:gd name="connsiteY40" fmla="*/ 95795 h 583475"/>
              <a:gd name="connsiteX41" fmla="*/ 2098765 w 5103222"/>
              <a:gd name="connsiteY41" fmla="*/ 0 h 583475"/>
              <a:gd name="connsiteX0" fmla="*/ 2438400 w 5103222"/>
              <a:gd name="connsiteY0" fmla="*/ 8710 h 583475"/>
              <a:gd name="connsiteX1" fmla="*/ 905691 w 5103222"/>
              <a:gd name="connsiteY1" fmla="*/ 34835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4188822 w 5103222"/>
              <a:gd name="connsiteY35" fmla="*/ 174172 h 583475"/>
              <a:gd name="connsiteX36" fmla="*/ 3979817 w 5103222"/>
              <a:gd name="connsiteY36" fmla="*/ 156755 h 583475"/>
              <a:gd name="connsiteX37" fmla="*/ 3910148 w 5103222"/>
              <a:gd name="connsiteY37" fmla="*/ 148047 h 583475"/>
              <a:gd name="connsiteX38" fmla="*/ 3709851 w 5103222"/>
              <a:gd name="connsiteY38" fmla="*/ 139338 h 583475"/>
              <a:gd name="connsiteX39" fmla="*/ 3579222 w 5103222"/>
              <a:gd name="connsiteY39" fmla="*/ 121921 h 583475"/>
              <a:gd name="connsiteX40" fmla="*/ 2098765 w 5103222"/>
              <a:gd name="connsiteY40" fmla="*/ 0 h 583475"/>
              <a:gd name="connsiteX0" fmla="*/ 2438400 w 5103222"/>
              <a:gd name="connsiteY0" fmla="*/ 8710 h 583475"/>
              <a:gd name="connsiteX1" fmla="*/ 905691 w 5103222"/>
              <a:gd name="connsiteY1" fmla="*/ 34835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4188822 w 5103222"/>
              <a:gd name="connsiteY35" fmla="*/ 174172 h 583475"/>
              <a:gd name="connsiteX36" fmla="*/ 3979817 w 5103222"/>
              <a:gd name="connsiteY36" fmla="*/ 156755 h 583475"/>
              <a:gd name="connsiteX37" fmla="*/ 3910148 w 5103222"/>
              <a:gd name="connsiteY37" fmla="*/ 148047 h 583475"/>
              <a:gd name="connsiteX38" fmla="*/ 3727268 w 5103222"/>
              <a:gd name="connsiteY38" fmla="*/ 43544 h 583475"/>
              <a:gd name="connsiteX39" fmla="*/ 3579222 w 5103222"/>
              <a:gd name="connsiteY39" fmla="*/ 121921 h 583475"/>
              <a:gd name="connsiteX40" fmla="*/ 2098765 w 5103222"/>
              <a:gd name="connsiteY40" fmla="*/ 0 h 583475"/>
              <a:gd name="connsiteX0" fmla="*/ 2438400 w 5103222"/>
              <a:gd name="connsiteY0" fmla="*/ 8710 h 583475"/>
              <a:gd name="connsiteX1" fmla="*/ 905691 w 5103222"/>
              <a:gd name="connsiteY1" fmla="*/ 34835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4188822 w 5103222"/>
              <a:gd name="connsiteY35" fmla="*/ 174172 h 583475"/>
              <a:gd name="connsiteX36" fmla="*/ 3979817 w 5103222"/>
              <a:gd name="connsiteY36" fmla="*/ 156755 h 583475"/>
              <a:gd name="connsiteX37" fmla="*/ 3910148 w 5103222"/>
              <a:gd name="connsiteY37" fmla="*/ 148047 h 583475"/>
              <a:gd name="connsiteX38" fmla="*/ 3727268 w 5103222"/>
              <a:gd name="connsiteY38" fmla="*/ 43544 h 583475"/>
              <a:gd name="connsiteX39" fmla="*/ 2098765 w 5103222"/>
              <a:gd name="connsiteY39" fmla="*/ 0 h 583475"/>
              <a:gd name="connsiteX0" fmla="*/ 2438400 w 5103222"/>
              <a:gd name="connsiteY0" fmla="*/ 8710 h 583475"/>
              <a:gd name="connsiteX1" fmla="*/ 905691 w 5103222"/>
              <a:gd name="connsiteY1" fmla="*/ 34835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4188822 w 5103222"/>
              <a:gd name="connsiteY35" fmla="*/ 174172 h 583475"/>
              <a:gd name="connsiteX36" fmla="*/ 3979817 w 5103222"/>
              <a:gd name="connsiteY36" fmla="*/ 156755 h 583475"/>
              <a:gd name="connsiteX37" fmla="*/ 3727268 w 5103222"/>
              <a:gd name="connsiteY37" fmla="*/ 43544 h 583475"/>
              <a:gd name="connsiteX38" fmla="*/ 2098765 w 5103222"/>
              <a:gd name="connsiteY38" fmla="*/ 0 h 583475"/>
              <a:gd name="connsiteX0" fmla="*/ 2438400 w 5103222"/>
              <a:gd name="connsiteY0" fmla="*/ 8710 h 583475"/>
              <a:gd name="connsiteX1" fmla="*/ 905691 w 5103222"/>
              <a:gd name="connsiteY1" fmla="*/ 34835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4188822 w 5103222"/>
              <a:gd name="connsiteY35" fmla="*/ 174172 h 583475"/>
              <a:gd name="connsiteX36" fmla="*/ 3727268 w 5103222"/>
              <a:gd name="connsiteY36" fmla="*/ 43544 h 583475"/>
              <a:gd name="connsiteX37" fmla="*/ 2098765 w 5103222"/>
              <a:gd name="connsiteY37" fmla="*/ 0 h 583475"/>
              <a:gd name="connsiteX0" fmla="*/ 2438400 w 5103222"/>
              <a:gd name="connsiteY0" fmla="*/ 8710 h 583475"/>
              <a:gd name="connsiteX1" fmla="*/ 905691 w 5103222"/>
              <a:gd name="connsiteY1" fmla="*/ 34835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3727268 w 5103222"/>
              <a:gd name="connsiteY35" fmla="*/ 43544 h 583475"/>
              <a:gd name="connsiteX36" fmla="*/ 2098765 w 5103222"/>
              <a:gd name="connsiteY36" fmla="*/ 0 h 583475"/>
              <a:gd name="connsiteX0" fmla="*/ 2438400 w 5103222"/>
              <a:gd name="connsiteY0" fmla="*/ 8710 h 583475"/>
              <a:gd name="connsiteX1" fmla="*/ 905691 w 5103222"/>
              <a:gd name="connsiteY1" fmla="*/ 34835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3735977 w 5103222"/>
              <a:gd name="connsiteY35" fmla="*/ 104504 h 583475"/>
              <a:gd name="connsiteX36" fmla="*/ 2098765 w 5103222"/>
              <a:gd name="connsiteY36" fmla="*/ 0 h 583475"/>
              <a:gd name="connsiteX0" fmla="*/ 2438400 w 5103222"/>
              <a:gd name="connsiteY0" fmla="*/ 8710 h 583475"/>
              <a:gd name="connsiteX1" fmla="*/ 923108 w 5103222"/>
              <a:gd name="connsiteY1" fmla="*/ 78378 h 583475"/>
              <a:gd name="connsiteX2" fmla="*/ 757645 w 5103222"/>
              <a:gd name="connsiteY2" fmla="*/ 43544 h 583475"/>
              <a:gd name="connsiteX3" fmla="*/ 165462 w 5103222"/>
              <a:gd name="connsiteY3" fmla="*/ 60961 h 583475"/>
              <a:gd name="connsiteX4" fmla="*/ 130628 w 5103222"/>
              <a:gd name="connsiteY4" fmla="*/ 69670 h 583475"/>
              <a:gd name="connsiteX5" fmla="*/ 34834 w 5103222"/>
              <a:gd name="connsiteY5" fmla="*/ 87087 h 583475"/>
              <a:gd name="connsiteX6" fmla="*/ 17417 w 5103222"/>
              <a:gd name="connsiteY6" fmla="*/ 113212 h 583475"/>
              <a:gd name="connsiteX7" fmla="*/ 0 w 5103222"/>
              <a:gd name="connsiteY7" fmla="*/ 165464 h 583475"/>
              <a:gd name="connsiteX8" fmla="*/ 17417 w 5103222"/>
              <a:gd name="connsiteY8" fmla="*/ 261258 h 583475"/>
              <a:gd name="connsiteX9" fmla="*/ 34834 w 5103222"/>
              <a:gd name="connsiteY9" fmla="*/ 313510 h 583475"/>
              <a:gd name="connsiteX10" fmla="*/ 52251 w 5103222"/>
              <a:gd name="connsiteY10" fmla="*/ 339635 h 583475"/>
              <a:gd name="connsiteX11" fmla="*/ 78377 w 5103222"/>
              <a:gd name="connsiteY11" fmla="*/ 357052 h 583475"/>
              <a:gd name="connsiteX12" fmla="*/ 95794 w 5103222"/>
              <a:gd name="connsiteY12" fmla="*/ 374470 h 583475"/>
              <a:gd name="connsiteX13" fmla="*/ 148045 w 5103222"/>
              <a:gd name="connsiteY13" fmla="*/ 409304 h 583475"/>
              <a:gd name="connsiteX14" fmla="*/ 174171 w 5103222"/>
              <a:gd name="connsiteY14" fmla="*/ 426721 h 583475"/>
              <a:gd name="connsiteX15" fmla="*/ 278674 w 5103222"/>
              <a:gd name="connsiteY15" fmla="*/ 452847 h 583475"/>
              <a:gd name="connsiteX16" fmla="*/ 348342 w 5103222"/>
              <a:gd name="connsiteY16" fmla="*/ 470264 h 583475"/>
              <a:gd name="connsiteX17" fmla="*/ 374468 w 5103222"/>
              <a:gd name="connsiteY17" fmla="*/ 478972 h 583475"/>
              <a:gd name="connsiteX18" fmla="*/ 426720 w 5103222"/>
              <a:gd name="connsiteY18" fmla="*/ 487681 h 583475"/>
              <a:gd name="connsiteX19" fmla="*/ 539931 w 5103222"/>
              <a:gd name="connsiteY19" fmla="*/ 505098 h 583475"/>
              <a:gd name="connsiteX20" fmla="*/ 984068 w 5103222"/>
              <a:gd name="connsiteY20" fmla="*/ 522515 h 583475"/>
              <a:gd name="connsiteX21" fmla="*/ 1088571 w 5103222"/>
              <a:gd name="connsiteY21" fmla="*/ 531224 h 583475"/>
              <a:gd name="connsiteX22" fmla="*/ 3178628 w 5103222"/>
              <a:gd name="connsiteY22" fmla="*/ 583475 h 583475"/>
              <a:gd name="connsiteX23" fmla="*/ 4824548 w 5103222"/>
              <a:gd name="connsiteY23" fmla="*/ 470264 h 583475"/>
              <a:gd name="connsiteX24" fmla="*/ 4937760 w 5103222"/>
              <a:gd name="connsiteY24" fmla="*/ 444138 h 583475"/>
              <a:gd name="connsiteX25" fmla="*/ 4990011 w 5103222"/>
              <a:gd name="connsiteY25" fmla="*/ 426721 h 583475"/>
              <a:gd name="connsiteX26" fmla="*/ 5050971 w 5103222"/>
              <a:gd name="connsiteY26" fmla="*/ 409304 h 583475"/>
              <a:gd name="connsiteX27" fmla="*/ 5094514 w 5103222"/>
              <a:gd name="connsiteY27" fmla="*/ 357052 h 583475"/>
              <a:gd name="connsiteX28" fmla="*/ 5103222 w 5103222"/>
              <a:gd name="connsiteY28" fmla="*/ 330927 h 583475"/>
              <a:gd name="connsiteX29" fmla="*/ 5094514 w 5103222"/>
              <a:gd name="connsiteY29" fmla="*/ 278675 h 583475"/>
              <a:gd name="connsiteX30" fmla="*/ 5068388 w 5103222"/>
              <a:gd name="connsiteY30" fmla="*/ 252550 h 583475"/>
              <a:gd name="connsiteX31" fmla="*/ 4990011 w 5103222"/>
              <a:gd name="connsiteY31" fmla="*/ 226424 h 583475"/>
              <a:gd name="connsiteX32" fmla="*/ 4946468 w 5103222"/>
              <a:gd name="connsiteY32" fmla="*/ 209007 h 583475"/>
              <a:gd name="connsiteX33" fmla="*/ 4902925 w 5103222"/>
              <a:gd name="connsiteY33" fmla="*/ 200298 h 583475"/>
              <a:gd name="connsiteX34" fmla="*/ 4859382 w 5103222"/>
              <a:gd name="connsiteY34" fmla="*/ 182881 h 583475"/>
              <a:gd name="connsiteX35" fmla="*/ 3735977 w 5103222"/>
              <a:gd name="connsiteY35" fmla="*/ 104504 h 583475"/>
              <a:gd name="connsiteX36" fmla="*/ 2098765 w 5103222"/>
              <a:gd name="connsiteY36" fmla="*/ 0 h 583475"/>
              <a:gd name="connsiteX0" fmla="*/ 2438400 w 5103222"/>
              <a:gd name="connsiteY0" fmla="*/ 8710 h 583475"/>
              <a:gd name="connsiteX1" fmla="*/ 923108 w 5103222"/>
              <a:gd name="connsiteY1" fmla="*/ 78378 h 583475"/>
              <a:gd name="connsiteX2" fmla="*/ 165462 w 5103222"/>
              <a:gd name="connsiteY2" fmla="*/ 60961 h 583475"/>
              <a:gd name="connsiteX3" fmla="*/ 130628 w 5103222"/>
              <a:gd name="connsiteY3" fmla="*/ 69670 h 583475"/>
              <a:gd name="connsiteX4" fmla="*/ 34834 w 5103222"/>
              <a:gd name="connsiteY4" fmla="*/ 87087 h 583475"/>
              <a:gd name="connsiteX5" fmla="*/ 17417 w 5103222"/>
              <a:gd name="connsiteY5" fmla="*/ 113212 h 583475"/>
              <a:gd name="connsiteX6" fmla="*/ 0 w 5103222"/>
              <a:gd name="connsiteY6" fmla="*/ 165464 h 583475"/>
              <a:gd name="connsiteX7" fmla="*/ 17417 w 5103222"/>
              <a:gd name="connsiteY7" fmla="*/ 261258 h 583475"/>
              <a:gd name="connsiteX8" fmla="*/ 34834 w 5103222"/>
              <a:gd name="connsiteY8" fmla="*/ 313510 h 583475"/>
              <a:gd name="connsiteX9" fmla="*/ 52251 w 5103222"/>
              <a:gd name="connsiteY9" fmla="*/ 339635 h 583475"/>
              <a:gd name="connsiteX10" fmla="*/ 78377 w 5103222"/>
              <a:gd name="connsiteY10" fmla="*/ 357052 h 583475"/>
              <a:gd name="connsiteX11" fmla="*/ 95794 w 5103222"/>
              <a:gd name="connsiteY11" fmla="*/ 374470 h 583475"/>
              <a:gd name="connsiteX12" fmla="*/ 148045 w 5103222"/>
              <a:gd name="connsiteY12" fmla="*/ 409304 h 583475"/>
              <a:gd name="connsiteX13" fmla="*/ 174171 w 5103222"/>
              <a:gd name="connsiteY13" fmla="*/ 426721 h 583475"/>
              <a:gd name="connsiteX14" fmla="*/ 278674 w 5103222"/>
              <a:gd name="connsiteY14" fmla="*/ 452847 h 583475"/>
              <a:gd name="connsiteX15" fmla="*/ 348342 w 5103222"/>
              <a:gd name="connsiteY15" fmla="*/ 470264 h 583475"/>
              <a:gd name="connsiteX16" fmla="*/ 374468 w 5103222"/>
              <a:gd name="connsiteY16" fmla="*/ 478972 h 583475"/>
              <a:gd name="connsiteX17" fmla="*/ 426720 w 5103222"/>
              <a:gd name="connsiteY17" fmla="*/ 487681 h 583475"/>
              <a:gd name="connsiteX18" fmla="*/ 539931 w 5103222"/>
              <a:gd name="connsiteY18" fmla="*/ 505098 h 583475"/>
              <a:gd name="connsiteX19" fmla="*/ 984068 w 5103222"/>
              <a:gd name="connsiteY19" fmla="*/ 522515 h 583475"/>
              <a:gd name="connsiteX20" fmla="*/ 1088571 w 5103222"/>
              <a:gd name="connsiteY20" fmla="*/ 531224 h 583475"/>
              <a:gd name="connsiteX21" fmla="*/ 3178628 w 5103222"/>
              <a:gd name="connsiteY21" fmla="*/ 583475 h 583475"/>
              <a:gd name="connsiteX22" fmla="*/ 4824548 w 5103222"/>
              <a:gd name="connsiteY22" fmla="*/ 470264 h 583475"/>
              <a:gd name="connsiteX23" fmla="*/ 4937760 w 5103222"/>
              <a:gd name="connsiteY23" fmla="*/ 444138 h 583475"/>
              <a:gd name="connsiteX24" fmla="*/ 4990011 w 5103222"/>
              <a:gd name="connsiteY24" fmla="*/ 426721 h 583475"/>
              <a:gd name="connsiteX25" fmla="*/ 5050971 w 5103222"/>
              <a:gd name="connsiteY25" fmla="*/ 409304 h 583475"/>
              <a:gd name="connsiteX26" fmla="*/ 5094514 w 5103222"/>
              <a:gd name="connsiteY26" fmla="*/ 357052 h 583475"/>
              <a:gd name="connsiteX27" fmla="*/ 5103222 w 5103222"/>
              <a:gd name="connsiteY27" fmla="*/ 330927 h 583475"/>
              <a:gd name="connsiteX28" fmla="*/ 5094514 w 5103222"/>
              <a:gd name="connsiteY28" fmla="*/ 278675 h 583475"/>
              <a:gd name="connsiteX29" fmla="*/ 5068388 w 5103222"/>
              <a:gd name="connsiteY29" fmla="*/ 252550 h 583475"/>
              <a:gd name="connsiteX30" fmla="*/ 4990011 w 5103222"/>
              <a:gd name="connsiteY30" fmla="*/ 226424 h 583475"/>
              <a:gd name="connsiteX31" fmla="*/ 4946468 w 5103222"/>
              <a:gd name="connsiteY31" fmla="*/ 209007 h 583475"/>
              <a:gd name="connsiteX32" fmla="*/ 4902925 w 5103222"/>
              <a:gd name="connsiteY32" fmla="*/ 200298 h 583475"/>
              <a:gd name="connsiteX33" fmla="*/ 4859382 w 5103222"/>
              <a:gd name="connsiteY33" fmla="*/ 182881 h 583475"/>
              <a:gd name="connsiteX34" fmla="*/ 3735977 w 5103222"/>
              <a:gd name="connsiteY34" fmla="*/ 104504 h 583475"/>
              <a:gd name="connsiteX35" fmla="*/ 2098765 w 5103222"/>
              <a:gd name="connsiteY35" fmla="*/ 0 h 583475"/>
              <a:gd name="connsiteX0" fmla="*/ 2499360 w 5103222"/>
              <a:gd name="connsiteY0" fmla="*/ 87087 h 583475"/>
              <a:gd name="connsiteX1" fmla="*/ 923108 w 5103222"/>
              <a:gd name="connsiteY1" fmla="*/ 78378 h 583475"/>
              <a:gd name="connsiteX2" fmla="*/ 165462 w 5103222"/>
              <a:gd name="connsiteY2" fmla="*/ 60961 h 583475"/>
              <a:gd name="connsiteX3" fmla="*/ 130628 w 5103222"/>
              <a:gd name="connsiteY3" fmla="*/ 69670 h 583475"/>
              <a:gd name="connsiteX4" fmla="*/ 34834 w 5103222"/>
              <a:gd name="connsiteY4" fmla="*/ 87087 h 583475"/>
              <a:gd name="connsiteX5" fmla="*/ 17417 w 5103222"/>
              <a:gd name="connsiteY5" fmla="*/ 113212 h 583475"/>
              <a:gd name="connsiteX6" fmla="*/ 0 w 5103222"/>
              <a:gd name="connsiteY6" fmla="*/ 165464 h 583475"/>
              <a:gd name="connsiteX7" fmla="*/ 17417 w 5103222"/>
              <a:gd name="connsiteY7" fmla="*/ 261258 h 583475"/>
              <a:gd name="connsiteX8" fmla="*/ 34834 w 5103222"/>
              <a:gd name="connsiteY8" fmla="*/ 313510 h 583475"/>
              <a:gd name="connsiteX9" fmla="*/ 52251 w 5103222"/>
              <a:gd name="connsiteY9" fmla="*/ 339635 h 583475"/>
              <a:gd name="connsiteX10" fmla="*/ 78377 w 5103222"/>
              <a:gd name="connsiteY10" fmla="*/ 357052 h 583475"/>
              <a:gd name="connsiteX11" fmla="*/ 95794 w 5103222"/>
              <a:gd name="connsiteY11" fmla="*/ 374470 h 583475"/>
              <a:gd name="connsiteX12" fmla="*/ 148045 w 5103222"/>
              <a:gd name="connsiteY12" fmla="*/ 409304 h 583475"/>
              <a:gd name="connsiteX13" fmla="*/ 174171 w 5103222"/>
              <a:gd name="connsiteY13" fmla="*/ 426721 h 583475"/>
              <a:gd name="connsiteX14" fmla="*/ 278674 w 5103222"/>
              <a:gd name="connsiteY14" fmla="*/ 452847 h 583475"/>
              <a:gd name="connsiteX15" fmla="*/ 348342 w 5103222"/>
              <a:gd name="connsiteY15" fmla="*/ 470264 h 583475"/>
              <a:gd name="connsiteX16" fmla="*/ 374468 w 5103222"/>
              <a:gd name="connsiteY16" fmla="*/ 478972 h 583475"/>
              <a:gd name="connsiteX17" fmla="*/ 426720 w 5103222"/>
              <a:gd name="connsiteY17" fmla="*/ 487681 h 583475"/>
              <a:gd name="connsiteX18" fmla="*/ 539931 w 5103222"/>
              <a:gd name="connsiteY18" fmla="*/ 505098 h 583475"/>
              <a:gd name="connsiteX19" fmla="*/ 984068 w 5103222"/>
              <a:gd name="connsiteY19" fmla="*/ 522515 h 583475"/>
              <a:gd name="connsiteX20" fmla="*/ 1088571 w 5103222"/>
              <a:gd name="connsiteY20" fmla="*/ 531224 h 583475"/>
              <a:gd name="connsiteX21" fmla="*/ 3178628 w 5103222"/>
              <a:gd name="connsiteY21" fmla="*/ 583475 h 583475"/>
              <a:gd name="connsiteX22" fmla="*/ 4824548 w 5103222"/>
              <a:gd name="connsiteY22" fmla="*/ 470264 h 583475"/>
              <a:gd name="connsiteX23" fmla="*/ 4937760 w 5103222"/>
              <a:gd name="connsiteY23" fmla="*/ 444138 h 583475"/>
              <a:gd name="connsiteX24" fmla="*/ 4990011 w 5103222"/>
              <a:gd name="connsiteY24" fmla="*/ 426721 h 583475"/>
              <a:gd name="connsiteX25" fmla="*/ 5050971 w 5103222"/>
              <a:gd name="connsiteY25" fmla="*/ 409304 h 583475"/>
              <a:gd name="connsiteX26" fmla="*/ 5094514 w 5103222"/>
              <a:gd name="connsiteY26" fmla="*/ 357052 h 583475"/>
              <a:gd name="connsiteX27" fmla="*/ 5103222 w 5103222"/>
              <a:gd name="connsiteY27" fmla="*/ 330927 h 583475"/>
              <a:gd name="connsiteX28" fmla="*/ 5094514 w 5103222"/>
              <a:gd name="connsiteY28" fmla="*/ 278675 h 583475"/>
              <a:gd name="connsiteX29" fmla="*/ 5068388 w 5103222"/>
              <a:gd name="connsiteY29" fmla="*/ 252550 h 583475"/>
              <a:gd name="connsiteX30" fmla="*/ 4990011 w 5103222"/>
              <a:gd name="connsiteY30" fmla="*/ 226424 h 583475"/>
              <a:gd name="connsiteX31" fmla="*/ 4946468 w 5103222"/>
              <a:gd name="connsiteY31" fmla="*/ 209007 h 583475"/>
              <a:gd name="connsiteX32" fmla="*/ 4902925 w 5103222"/>
              <a:gd name="connsiteY32" fmla="*/ 200298 h 583475"/>
              <a:gd name="connsiteX33" fmla="*/ 4859382 w 5103222"/>
              <a:gd name="connsiteY33" fmla="*/ 182881 h 583475"/>
              <a:gd name="connsiteX34" fmla="*/ 3735977 w 5103222"/>
              <a:gd name="connsiteY34" fmla="*/ 104504 h 583475"/>
              <a:gd name="connsiteX35" fmla="*/ 2098765 w 5103222"/>
              <a:gd name="connsiteY35" fmla="*/ 0 h 583475"/>
              <a:gd name="connsiteX0" fmla="*/ 2621280 w 5103222"/>
              <a:gd name="connsiteY0" fmla="*/ 8709 h 583475"/>
              <a:gd name="connsiteX1" fmla="*/ 923108 w 5103222"/>
              <a:gd name="connsiteY1" fmla="*/ 78378 h 583475"/>
              <a:gd name="connsiteX2" fmla="*/ 165462 w 5103222"/>
              <a:gd name="connsiteY2" fmla="*/ 60961 h 583475"/>
              <a:gd name="connsiteX3" fmla="*/ 130628 w 5103222"/>
              <a:gd name="connsiteY3" fmla="*/ 69670 h 583475"/>
              <a:gd name="connsiteX4" fmla="*/ 34834 w 5103222"/>
              <a:gd name="connsiteY4" fmla="*/ 87087 h 583475"/>
              <a:gd name="connsiteX5" fmla="*/ 17417 w 5103222"/>
              <a:gd name="connsiteY5" fmla="*/ 113212 h 583475"/>
              <a:gd name="connsiteX6" fmla="*/ 0 w 5103222"/>
              <a:gd name="connsiteY6" fmla="*/ 165464 h 583475"/>
              <a:gd name="connsiteX7" fmla="*/ 17417 w 5103222"/>
              <a:gd name="connsiteY7" fmla="*/ 261258 h 583475"/>
              <a:gd name="connsiteX8" fmla="*/ 34834 w 5103222"/>
              <a:gd name="connsiteY8" fmla="*/ 313510 h 583475"/>
              <a:gd name="connsiteX9" fmla="*/ 52251 w 5103222"/>
              <a:gd name="connsiteY9" fmla="*/ 339635 h 583475"/>
              <a:gd name="connsiteX10" fmla="*/ 78377 w 5103222"/>
              <a:gd name="connsiteY10" fmla="*/ 357052 h 583475"/>
              <a:gd name="connsiteX11" fmla="*/ 95794 w 5103222"/>
              <a:gd name="connsiteY11" fmla="*/ 374470 h 583475"/>
              <a:gd name="connsiteX12" fmla="*/ 148045 w 5103222"/>
              <a:gd name="connsiteY12" fmla="*/ 409304 h 583475"/>
              <a:gd name="connsiteX13" fmla="*/ 174171 w 5103222"/>
              <a:gd name="connsiteY13" fmla="*/ 426721 h 583475"/>
              <a:gd name="connsiteX14" fmla="*/ 278674 w 5103222"/>
              <a:gd name="connsiteY14" fmla="*/ 452847 h 583475"/>
              <a:gd name="connsiteX15" fmla="*/ 348342 w 5103222"/>
              <a:gd name="connsiteY15" fmla="*/ 470264 h 583475"/>
              <a:gd name="connsiteX16" fmla="*/ 374468 w 5103222"/>
              <a:gd name="connsiteY16" fmla="*/ 478972 h 583475"/>
              <a:gd name="connsiteX17" fmla="*/ 426720 w 5103222"/>
              <a:gd name="connsiteY17" fmla="*/ 487681 h 583475"/>
              <a:gd name="connsiteX18" fmla="*/ 539931 w 5103222"/>
              <a:gd name="connsiteY18" fmla="*/ 505098 h 583475"/>
              <a:gd name="connsiteX19" fmla="*/ 984068 w 5103222"/>
              <a:gd name="connsiteY19" fmla="*/ 522515 h 583475"/>
              <a:gd name="connsiteX20" fmla="*/ 1088571 w 5103222"/>
              <a:gd name="connsiteY20" fmla="*/ 531224 h 583475"/>
              <a:gd name="connsiteX21" fmla="*/ 3178628 w 5103222"/>
              <a:gd name="connsiteY21" fmla="*/ 583475 h 583475"/>
              <a:gd name="connsiteX22" fmla="*/ 4824548 w 5103222"/>
              <a:gd name="connsiteY22" fmla="*/ 470264 h 583475"/>
              <a:gd name="connsiteX23" fmla="*/ 4937760 w 5103222"/>
              <a:gd name="connsiteY23" fmla="*/ 444138 h 583475"/>
              <a:gd name="connsiteX24" fmla="*/ 4990011 w 5103222"/>
              <a:gd name="connsiteY24" fmla="*/ 426721 h 583475"/>
              <a:gd name="connsiteX25" fmla="*/ 5050971 w 5103222"/>
              <a:gd name="connsiteY25" fmla="*/ 409304 h 583475"/>
              <a:gd name="connsiteX26" fmla="*/ 5094514 w 5103222"/>
              <a:gd name="connsiteY26" fmla="*/ 357052 h 583475"/>
              <a:gd name="connsiteX27" fmla="*/ 5103222 w 5103222"/>
              <a:gd name="connsiteY27" fmla="*/ 330927 h 583475"/>
              <a:gd name="connsiteX28" fmla="*/ 5094514 w 5103222"/>
              <a:gd name="connsiteY28" fmla="*/ 278675 h 583475"/>
              <a:gd name="connsiteX29" fmla="*/ 5068388 w 5103222"/>
              <a:gd name="connsiteY29" fmla="*/ 252550 h 583475"/>
              <a:gd name="connsiteX30" fmla="*/ 4990011 w 5103222"/>
              <a:gd name="connsiteY30" fmla="*/ 226424 h 583475"/>
              <a:gd name="connsiteX31" fmla="*/ 4946468 w 5103222"/>
              <a:gd name="connsiteY31" fmla="*/ 209007 h 583475"/>
              <a:gd name="connsiteX32" fmla="*/ 4902925 w 5103222"/>
              <a:gd name="connsiteY32" fmla="*/ 200298 h 583475"/>
              <a:gd name="connsiteX33" fmla="*/ 4859382 w 5103222"/>
              <a:gd name="connsiteY33" fmla="*/ 182881 h 583475"/>
              <a:gd name="connsiteX34" fmla="*/ 3735977 w 5103222"/>
              <a:gd name="connsiteY34" fmla="*/ 104504 h 583475"/>
              <a:gd name="connsiteX35" fmla="*/ 2098765 w 5103222"/>
              <a:gd name="connsiteY35" fmla="*/ 0 h 583475"/>
              <a:gd name="connsiteX0" fmla="*/ 2621280 w 5103222"/>
              <a:gd name="connsiteY0" fmla="*/ 8709 h 583475"/>
              <a:gd name="connsiteX1" fmla="*/ 940525 w 5103222"/>
              <a:gd name="connsiteY1" fmla="*/ 60961 h 583475"/>
              <a:gd name="connsiteX2" fmla="*/ 165462 w 5103222"/>
              <a:gd name="connsiteY2" fmla="*/ 60961 h 583475"/>
              <a:gd name="connsiteX3" fmla="*/ 130628 w 5103222"/>
              <a:gd name="connsiteY3" fmla="*/ 69670 h 583475"/>
              <a:gd name="connsiteX4" fmla="*/ 34834 w 5103222"/>
              <a:gd name="connsiteY4" fmla="*/ 87087 h 583475"/>
              <a:gd name="connsiteX5" fmla="*/ 17417 w 5103222"/>
              <a:gd name="connsiteY5" fmla="*/ 113212 h 583475"/>
              <a:gd name="connsiteX6" fmla="*/ 0 w 5103222"/>
              <a:gd name="connsiteY6" fmla="*/ 165464 h 583475"/>
              <a:gd name="connsiteX7" fmla="*/ 17417 w 5103222"/>
              <a:gd name="connsiteY7" fmla="*/ 261258 h 583475"/>
              <a:gd name="connsiteX8" fmla="*/ 34834 w 5103222"/>
              <a:gd name="connsiteY8" fmla="*/ 313510 h 583475"/>
              <a:gd name="connsiteX9" fmla="*/ 52251 w 5103222"/>
              <a:gd name="connsiteY9" fmla="*/ 339635 h 583475"/>
              <a:gd name="connsiteX10" fmla="*/ 78377 w 5103222"/>
              <a:gd name="connsiteY10" fmla="*/ 357052 h 583475"/>
              <a:gd name="connsiteX11" fmla="*/ 95794 w 5103222"/>
              <a:gd name="connsiteY11" fmla="*/ 374470 h 583475"/>
              <a:gd name="connsiteX12" fmla="*/ 148045 w 5103222"/>
              <a:gd name="connsiteY12" fmla="*/ 409304 h 583475"/>
              <a:gd name="connsiteX13" fmla="*/ 174171 w 5103222"/>
              <a:gd name="connsiteY13" fmla="*/ 426721 h 583475"/>
              <a:gd name="connsiteX14" fmla="*/ 278674 w 5103222"/>
              <a:gd name="connsiteY14" fmla="*/ 452847 h 583475"/>
              <a:gd name="connsiteX15" fmla="*/ 348342 w 5103222"/>
              <a:gd name="connsiteY15" fmla="*/ 470264 h 583475"/>
              <a:gd name="connsiteX16" fmla="*/ 374468 w 5103222"/>
              <a:gd name="connsiteY16" fmla="*/ 478972 h 583475"/>
              <a:gd name="connsiteX17" fmla="*/ 426720 w 5103222"/>
              <a:gd name="connsiteY17" fmla="*/ 487681 h 583475"/>
              <a:gd name="connsiteX18" fmla="*/ 539931 w 5103222"/>
              <a:gd name="connsiteY18" fmla="*/ 505098 h 583475"/>
              <a:gd name="connsiteX19" fmla="*/ 984068 w 5103222"/>
              <a:gd name="connsiteY19" fmla="*/ 522515 h 583475"/>
              <a:gd name="connsiteX20" fmla="*/ 1088571 w 5103222"/>
              <a:gd name="connsiteY20" fmla="*/ 531224 h 583475"/>
              <a:gd name="connsiteX21" fmla="*/ 3178628 w 5103222"/>
              <a:gd name="connsiteY21" fmla="*/ 583475 h 583475"/>
              <a:gd name="connsiteX22" fmla="*/ 4824548 w 5103222"/>
              <a:gd name="connsiteY22" fmla="*/ 470264 h 583475"/>
              <a:gd name="connsiteX23" fmla="*/ 4937760 w 5103222"/>
              <a:gd name="connsiteY23" fmla="*/ 444138 h 583475"/>
              <a:gd name="connsiteX24" fmla="*/ 4990011 w 5103222"/>
              <a:gd name="connsiteY24" fmla="*/ 426721 h 583475"/>
              <a:gd name="connsiteX25" fmla="*/ 5050971 w 5103222"/>
              <a:gd name="connsiteY25" fmla="*/ 409304 h 583475"/>
              <a:gd name="connsiteX26" fmla="*/ 5094514 w 5103222"/>
              <a:gd name="connsiteY26" fmla="*/ 357052 h 583475"/>
              <a:gd name="connsiteX27" fmla="*/ 5103222 w 5103222"/>
              <a:gd name="connsiteY27" fmla="*/ 330927 h 583475"/>
              <a:gd name="connsiteX28" fmla="*/ 5094514 w 5103222"/>
              <a:gd name="connsiteY28" fmla="*/ 278675 h 583475"/>
              <a:gd name="connsiteX29" fmla="*/ 5068388 w 5103222"/>
              <a:gd name="connsiteY29" fmla="*/ 252550 h 583475"/>
              <a:gd name="connsiteX30" fmla="*/ 4990011 w 5103222"/>
              <a:gd name="connsiteY30" fmla="*/ 226424 h 583475"/>
              <a:gd name="connsiteX31" fmla="*/ 4946468 w 5103222"/>
              <a:gd name="connsiteY31" fmla="*/ 209007 h 583475"/>
              <a:gd name="connsiteX32" fmla="*/ 4902925 w 5103222"/>
              <a:gd name="connsiteY32" fmla="*/ 200298 h 583475"/>
              <a:gd name="connsiteX33" fmla="*/ 4859382 w 5103222"/>
              <a:gd name="connsiteY33" fmla="*/ 182881 h 583475"/>
              <a:gd name="connsiteX34" fmla="*/ 3735977 w 5103222"/>
              <a:gd name="connsiteY34" fmla="*/ 104504 h 583475"/>
              <a:gd name="connsiteX35" fmla="*/ 2098765 w 5103222"/>
              <a:gd name="connsiteY35" fmla="*/ 0 h 583475"/>
              <a:gd name="connsiteX0" fmla="*/ 2621280 w 5103222"/>
              <a:gd name="connsiteY0" fmla="*/ 8709 h 531224"/>
              <a:gd name="connsiteX1" fmla="*/ 940525 w 5103222"/>
              <a:gd name="connsiteY1" fmla="*/ 60961 h 531224"/>
              <a:gd name="connsiteX2" fmla="*/ 165462 w 5103222"/>
              <a:gd name="connsiteY2" fmla="*/ 60961 h 531224"/>
              <a:gd name="connsiteX3" fmla="*/ 130628 w 5103222"/>
              <a:gd name="connsiteY3" fmla="*/ 69670 h 531224"/>
              <a:gd name="connsiteX4" fmla="*/ 34834 w 5103222"/>
              <a:gd name="connsiteY4" fmla="*/ 87087 h 531224"/>
              <a:gd name="connsiteX5" fmla="*/ 17417 w 5103222"/>
              <a:gd name="connsiteY5" fmla="*/ 113212 h 531224"/>
              <a:gd name="connsiteX6" fmla="*/ 0 w 5103222"/>
              <a:gd name="connsiteY6" fmla="*/ 165464 h 531224"/>
              <a:gd name="connsiteX7" fmla="*/ 17417 w 5103222"/>
              <a:gd name="connsiteY7" fmla="*/ 261258 h 531224"/>
              <a:gd name="connsiteX8" fmla="*/ 34834 w 5103222"/>
              <a:gd name="connsiteY8" fmla="*/ 313510 h 531224"/>
              <a:gd name="connsiteX9" fmla="*/ 52251 w 5103222"/>
              <a:gd name="connsiteY9" fmla="*/ 339635 h 531224"/>
              <a:gd name="connsiteX10" fmla="*/ 78377 w 5103222"/>
              <a:gd name="connsiteY10" fmla="*/ 357052 h 531224"/>
              <a:gd name="connsiteX11" fmla="*/ 95794 w 5103222"/>
              <a:gd name="connsiteY11" fmla="*/ 374470 h 531224"/>
              <a:gd name="connsiteX12" fmla="*/ 148045 w 5103222"/>
              <a:gd name="connsiteY12" fmla="*/ 409304 h 531224"/>
              <a:gd name="connsiteX13" fmla="*/ 174171 w 5103222"/>
              <a:gd name="connsiteY13" fmla="*/ 426721 h 531224"/>
              <a:gd name="connsiteX14" fmla="*/ 278674 w 5103222"/>
              <a:gd name="connsiteY14" fmla="*/ 452847 h 531224"/>
              <a:gd name="connsiteX15" fmla="*/ 348342 w 5103222"/>
              <a:gd name="connsiteY15" fmla="*/ 470264 h 531224"/>
              <a:gd name="connsiteX16" fmla="*/ 374468 w 5103222"/>
              <a:gd name="connsiteY16" fmla="*/ 478972 h 531224"/>
              <a:gd name="connsiteX17" fmla="*/ 426720 w 5103222"/>
              <a:gd name="connsiteY17" fmla="*/ 487681 h 531224"/>
              <a:gd name="connsiteX18" fmla="*/ 539931 w 5103222"/>
              <a:gd name="connsiteY18" fmla="*/ 505098 h 531224"/>
              <a:gd name="connsiteX19" fmla="*/ 984068 w 5103222"/>
              <a:gd name="connsiteY19" fmla="*/ 522515 h 531224"/>
              <a:gd name="connsiteX20" fmla="*/ 1088571 w 5103222"/>
              <a:gd name="connsiteY20" fmla="*/ 531224 h 531224"/>
              <a:gd name="connsiteX21" fmla="*/ 4824548 w 5103222"/>
              <a:gd name="connsiteY21" fmla="*/ 470264 h 531224"/>
              <a:gd name="connsiteX22" fmla="*/ 4937760 w 5103222"/>
              <a:gd name="connsiteY22" fmla="*/ 444138 h 531224"/>
              <a:gd name="connsiteX23" fmla="*/ 4990011 w 5103222"/>
              <a:gd name="connsiteY23" fmla="*/ 426721 h 531224"/>
              <a:gd name="connsiteX24" fmla="*/ 5050971 w 5103222"/>
              <a:gd name="connsiteY24" fmla="*/ 409304 h 531224"/>
              <a:gd name="connsiteX25" fmla="*/ 5094514 w 5103222"/>
              <a:gd name="connsiteY25" fmla="*/ 357052 h 531224"/>
              <a:gd name="connsiteX26" fmla="*/ 5103222 w 5103222"/>
              <a:gd name="connsiteY26" fmla="*/ 330927 h 531224"/>
              <a:gd name="connsiteX27" fmla="*/ 5094514 w 5103222"/>
              <a:gd name="connsiteY27" fmla="*/ 278675 h 531224"/>
              <a:gd name="connsiteX28" fmla="*/ 5068388 w 5103222"/>
              <a:gd name="connsiteY28" fmla="*/ 252550 h 531224"/>
              <a:gd name="connsiteX29" fmla="*/ 4990011 w 5103222"/>
              <a:gd name="connsiteY29" fmla="*/ 226424 h 531224"/>
              <a:gd name="connsiteX30" fmla="*/ 4946468 w 5103222"/>
              <a:gd name="connsiteY30" fmla="*/ 209007 h 531224"/>
              <a:gd name="connsiteX31" fmla="*/ 4902925 w 5103222"/>
              <a:gd name="connsiteY31" fmla="*/ 200298 h 531224"/>
              <a:gd name="connsiteX32" fmla="*/ 4859382 w 5103222"/>
              <a:gd name="connsiteY32" fmla="*/ 182881 h 531224"/>
              <a:gd name="connsiteX33" fmla="*/ 3735977 w 5103222"/>
              <a:gd name="connsiteY33" fmla="*/ 104504 h 531224"/>
              <a:gd name="connsiteX34" fmla="*/ 2098765 w 5103222"/>
              <a:gd name="connsiteY34" fmla="*/ 0 h 531224"/>
              <a:gd name="connsiteX0" fmla="*/ 2621280 w 5103222"/>
              <a:gd name="connsiteY0" fmla="*/ 8709 h 531224"/>
              <a:gd name="connsiteX1" fmla="*/ 940525 w 5103222"/>
              <a:gd name="connsiteY1" fmla="*/ 60961 h 531224"/>
              <a:gd name="connsiteX2" fmla="*/ 165462 w 5103222"/>
              <a:gd name="connsiteY2" fmla="*/ 60961 h 531224"/>
              <a:gd name="connsiteX3" fmla="*/ 130628 w 5103222"/>
              <a:gd name="connsiteY3" fmla="*/ 69670 h 531224"/>
              <a:gd name="connsiteX4" fmla="*/ 34834 w 5103222"/>
              <a:gd name="connsiteY4" fmla="*/ 87087 h 531224"/>
              <a:gd name="connsiteX5" fmla="*/ 17417 w 5103222"/>
              <a:gd name="connsiteY5" fmla="*/ 113212 h 531224"/>
              <a:gd name="connsiteX6" fmla="*/ 0 w 5103222"/>
              <a:gd name="connsiteY6" fmla="*/ 165464 h 531224"/>
              <a:gd name="connsiteX7" fmla="*/ 17417 w 5103222"/>
              <a:gd name="connsiteY7" fmla="*/ 261258 h 531224"/>
              <a:gd name="connsiteX8" fmla="*/ 34834 w 5103222"/>
              <a:gd name="connsiteY8" fmla="*/ 313510 h 531224"/>
              <a:gd name="connsiteX9" fmla="*/ 52251 w 5103222"/>
              <a:gd name="connsiteY9" fmla="*/ 339635 h 531224"/>
              <a:gd name="connsiteX10" fmla="*/ 78377 w 5103222"/>
              <a:gd name="connsiteY10" fmla="*/ 357052 h 531224"/>
              <a:gd name="connsiteX11" fmla="*/ 95794 w 5103222"/>
              <a:gd name="connsiteY11" fmla="*/ 374470 h 531224"/>
              <a:gd name="connsiteX12" fmla="*/ 148045 w 5103222"/>
              <a:gd name="connsiteY12" fmla="*/ 409304 h 531224"/>
              <a:gd name="connsiteX13" fmla="*/ 174171 w 5103222"/>
              <a:gd name="connsiteY13" fmla="*/ 426721 h 531224"/>
              <a:gd name="connsiteX14" fmla="*/ 278674 w 5103222"/>
              <a:gd name="connsiteY14" fmla="*/ 452847 h 531224"/>
              <a:gd name="connsiteX15" fmla="*/ 348342 w 5103222"/>
              <a:gd name="connsiteY15" fmla="*/ 470264 h 531224"/>
              <a:gd name="connsiteX16" fmla="*/ 374468 w 5103222"/>
              <a:gd name="connsiteY16" fmla="*/ 478972 h 531224"/>
              <a:gd name="connsiteX17" fmla="*/ 426720 w 5103222"/>
              <a:gd name="connsiteY17" fmla="*/ 487681 h 531224"/>
              <a:gd name="connsiteX18" fmla="*/ 539931 w 5103222"/>
              <a:gd name="connsiteY18" fmla="*/ 505098 h 531224"/>
              <a:gd name="connsiteX19" fmla="*/ 984068 w 5103222"/>
              <a:gd name="connsiteY19" fmla="*/ 522515 h 531224"/>
              <a:gd name="connsiteX20" fmla="*/ 3396342 w 5103222"/>
              <a:gd name="connsiteY20" fmla="*/ 531224 h 531224"/>
              <a:gd name="connsiteX21" fmla="*/ 4824548 w 5103222"/>
              <a:gd name="connsiteY21" fmla="*/ 470264 h 531224"/>
              <a:gd name="connsiteX22" fmla="*/ 4937760 w 5103222"/>
              <a:gd name="connsiteY22" fmla="*/ 444138 h 531224"/>
              <a:gd name="connsiteX23" fmla="*/ 4990011 w 5103222"/>
              <a:gd name="connsiteY23" fmla="*/ 426721 h 531224"/>
              <a:gd name="connsiteX24" fmla="*/ 5050971 w 5103222"/>
              <a:gd name="connsiteY24" fmla="*/ 409304 h 531224"/>
              <a:gd name="connsiteX25" fmla="*/ 5094514 w 5103222"/>
              <a:gd name="connsiteY25" fmla="*/ 357052 h 531224"/>
              <a:gd name="connsiteX26" fmla="*/ 5103222 w 5103222"/>
              <a:gd name="connsiteY26" fmla="*/ 330927 h 531224"/>
              <a:gd name="connsiteX27" fmla="*/ 5094514 w 5103222"/>
              <a:gd name="connsiteY27" fmla="*/ 278675 h 531224"/>
              <a:gd name="connsiteX28" fmla="*/ 5068388 w 5103222"/>
              <a:gd name="connsiteY28" fmla="*/ 252550 h 531224"/>
              <a:gd name="connsiteX29" fmla="*/ 4990011 w 5103222"/>
              <a:gd name="connsiteY29" fmla="*/ 226424 h 531224"/>
              <a:gd name="connsiteX30" fmla="*/ 4946468 w 5103222"/>
              <a:gd name="connsiteY30" fmla="*/ 209007 h 531224"/>
              <a:gd name="connsiteX31" fmla="*/ 4902925 w 5103222"/>
              <a:gd name="connsiteY31" fmla="*/ 200298 h 531224"/>
              <a:gd name="connsiteX32" fmla="*/ 4859382 w 5103222"/>
              <a:gd name="connsiteY32" fmla="*/ 182881 h 531224"/>
              <a:gd name="connsiteX33" fmla="*/ 3735977 w 5103222"/>
              <a:gd name="connsiteY33" fmla="*/ 104504 h 531224"/>
              <a:gd name="connsiteX34" fmla="*/ 2098765 w 5103222"/>
              <a:gd name="connsiteY34" fmla="*/ 0 h 531224"/>
              <a:gd name="connsiteX0" fmla="*/ 2621280 w 5103222"/>
              <a:gd name="connsiteY0" fmla="*/ 8709 h 531413"/>
              <a:gd name="connsiteX1" fmla="*/ 940525 w 5103222"/>
              <a:gd name="connsiteY1" fmla="*/ 60961 h 531413"/>
              <a:gd name="connsiteX2" fmla="*/ 165462 w 5103222"/>
              <a:gd name="connsiteY2" fmla="*/ 60961 h 531413"/>
              <a:gd name="connsiteX3" fmla="*/ 130628 w 5103222"/>
              <a:gd name="connsiteY3" fmla="*/ 69670 h 531413"/>
              <a:gd name="connsiteX4" fmla="*/ 34834 w 5103222"/>
              <a:gd name="connsiteY4" fmla="*/ 87087 h 531413"/>
              <a:gd name="connsiteX5" fmla="*/ 17417 w 5103222"/>
              <a:gd name="connsiteY5" fmla="*/ 113212 h 531413"/>
              <a:gd name="connsiteX6" fmla="*/ 0 w 5103222"/>
              <a:gd name="connsiteY6" fmla="*/ 165464 h 531413"/>
              <a:gd name="connsiteX7" fmla="*/ 17417 w 5103222"/>
              <a:gd name="connsiteY7" fmla="*/ 261258 h 531413"/>
              <a:gd name="connsiteX8" fmla="*/ 34834 w 5103222"/>
              <a:gd name="connsiteY8" fmla="*/ 313510 h 531413"/>
              <a:gd name="connsiteX9" fmla="*/ 52251 w 5103222"/>
              <a:gd name="connsiteY9" fmla="*/ 339635 h 531413"/>
              <a:gd name="connsiteX10" fmla="*/ 78377 w 5103222"/>
              <a:gd name="connsiteY10" fmla="*/ 357052 h 531413"/>
              <a:gd name="connsiteX11" fmla="*/ 95794 w 5103222"/>
              <a:gd name="connsiteY11" fmla="*/ 374470 h 531413"/>
              <a:gd name="connsiteX12" fmla="*/ 148045 w 5103222"/>
              <a:gd name="connsiteY12" fmla="*/ 409304 h 531413"/>
              <a:gd name="connsiteX13" fmla="*/ 174171 w 5103222"/>
              <a:gd name="connsiteY13" fmla="*/ 426721 h 531413"/>
              <a:gd name="connsiteX14" fmla="*/ 278674 w 5103222"/>
              <a:gd name="connsiteY14" fmla="*/ 452847 h 531413"/>
              <a:gd name="connsiteX15" fmla="*/ 348342 w 5103222"/>
              <a:gd name="connsiteY15" fmla="*/ 470264 h 531413"/>
              <a:gd name="connsiteX16" fmla="*/ 374468 w 5103222"/>
              <a:gd name="connsiteY16" fmla="*/ 478972 h 531413"/>
              <a:gd name="connsiteX17" fmla="*/ 426720 w 5103222"/>
              <a:gd name="connsiteY17" fmla="*/ 487681 h 531413"/>
              <a:gd name="connsiteX18" fmla="*/ 539931 w 5103222"/>
              <a:gd name="connsiteY18" fmla="*/ 505098 h 531413"/>
              <a:gd name="connsiteX19" fmla="*/ 984068 w 5103222"/>
              <a:gd name="connsiteY19" fmla="*/ 522515 h 531413"/>
              <a:gd name="connsiteX20" fmla="*/ 3396342 w 5103222"/>
              <a:gd name="connsiteY20" fmla="*/ 531224 h 531413"/>
              <a:gd name="connsiteX21" fmla="*/ 4423954 w 5103222"/>
              <a:gd name="connsiteY21" fmla="*/ 513807 h 531413"/>
              <a:gd name="connsiteX22" fmla="*/ 4937760 w 5103222"/>
              <a:gd name="connsiteY22" fmla="*/ 444138 h 531413"/>
              <a:gd name="connsiteX23" fmla="*/ 4990011 w 5103222"/>
              <a:gd name="connsiteY23" fmla="*/ 426721 h 531413"/>
              <a:gd name="connsiteX24" fmla="*/ 5050971 w 5103222"/>
              <a:gd name="connsiteY24" fmla="*/ 409304 h 531413"/>
              <a:gd name="connsiteX25" fmla="*/ 5094514 w 5103222"/>
              <a:gd name="connsiteY25" fmla="*/ 357052 h 531413"/>
              <a:gd name="connsiteX26" fmla="*/ 5103222 w 5103222"/>
              <a:gd name="connsiteY26" fmla="*/ 330927 h 531413"/>
              <a:gd name="connsiteX27" fmla="*/ 5094514 w 5103222"/>
              <a:gd name="connsiteY27" fmla="*/ 278675 h 531413"/>
              <a:gd name="connsiteX28" fmla="*/ 5068388 w 5103222"/>
              <a:gd name="connsiteY28" fmla="*/ 252550 h 531413"/>
              <a:gd name="connsiteX29" fmla="*/ 4990011 w 5103222"/>
              <a:gd name="connsiteY29" fmla="*/ 226424 h 531413"/>
              <a:gd name="connsiteX30" fmla="*/ 4946468 w 5103222"/>
              <a:gd name="connsiteY30" fmla="*/ 209007 h 531413"/>
              <a:gd name="connsiteX31" fmla="*/ 4902925 w 5103222"/>
              <a:gd name="connsiteY31" fmla="*/ 200298 h 531413"/>
              <a:gd name="connsiteX32" fmla="*/ 4859382 w 5103222"/>
              <a:gd name="connsiteY32" fmla="*/ 182881 h 531413"/>
              <a:gd name="connsiteX33" fmla="*/ 3735977 w 5103222"/>
              <a:gd name="connsiteY33" fmla="*/ 104504 h 531413"/>
              <a:gd name="connsiteX34" fmla="*/ 2098765 w 5103222"/>
              <a:gd name="connsiteY34" fmla="*/ 0 h 531413"/>
              <a:gd name="connsiteX0" fmla="*/ 2621280 w 5103222"/>
              <a:gd name="connsiteY0" fmla="*/ 8709 h 531413"/>
              <a:gd name="connsiteX1" fmla="*/ 940525 w 5103222"/>
              <a:gd name="connsiteY1" fmla="*/ 60961 h 531413"/>
              <a:gd name="connsiteX2" fmla="*/ 165462 w 5103222"/>
              <a:gd name="connsiteY2" fmla="*/ 60961 h 531413"/>
              <a:gd name="connsiteX3" fmla="*/ 130628 w 5103222"/>
              <a:gd name="connsiteY3" fmla="*/ 69670 h 531413"/>
              <a:gd name="connsiteX4" fmla="*/ 34834 w 5103222"/>
              <a:gd name="connsiteY4" fmla="*/ 87087 h 531413"/>
              <a:gd name="connsiteX5" fmla="*/ 17417 w 5103222"/>
              <a:gd name="connsiteY5" fmla="*/ 113212 h 531413"/>
              <a:gd name="connsiteX6" fmla="*/ 0 w 5103222"/>
              <a:gd name="connsiteY6" fmla="*/ 165464 h 531413"/>
              <a:gd name="connsiteX7" fmla="*/ 17417 w 5103222"/>
              <a:gd name="connsiteY7" fmla="*/ 261258 h 531413"/>
              <a:gd name="connsiteX8" fmla="*/ 34834 w 5103222"/>
              <a:gd name="connsiteY8" fmla="*/ 313510 h 531413"/>
              <a:gd name="connsiteX9" fmla="*/ 52251 w 5103222"/>
              <a:gd name="connsiteY9" fmla="*/ 339635 h 531413"/>
              <a:gd name="connsiteX10" fmla="*/ 78377 w 5103222"/>
              <a:gd name="connsiteY10" fmla="*/ 357052 h 531413"/>
              <a:gd name="connsiteX11" fmla="*/ 95794 w 5103222"/>
              <a:gd name="connsiteY11" fmla="*/ 374470 h 531413"/>
              <a:gd name="connsiteX12" fmla="*/ 148045 w 5103222"/>
              <a:gd name="connsiteY12" fmla="*/ 409304 h 531413"/>
              <a:gd name="connsiteX13" fmla="*/ 174171 w 5103222"/>
              <a:gd name="connsiteY13" fmla="*/ 426721 h 531413"/>
              <a:gd name="connsiteX14" fmla="*/ 278674 w 5103222"/>
              <a:gd name="connsiteY14" fmla="*/ 452847 h 531413"/>
              <a:gd name="connsiteX15" fmla="*/ 348342 w 5103222"/>
              <a:gd name="connsiteY15" fmla="*/ 470264 h 531413"/>
              <a:gd name="connsiteX16" fmla="*/ 374468 w 5103222"/>
              <a:gd name="connsiteY16" fmla="*/ 478972 h 531413"/>
              <a:gd name="connsiteX17" fmla="*/ 426720 w 5103222"/>
              <a:gd name="connsiteY17" fmla="*/ 487681 h 531413"/>
              <a:gd name="connsiteX18" fmla="*/ 539931 w 5103222"/>
              <a:gd name="connsiteY18" fmla="*/ 505098 h 531413"/>
              <a:gd name="connsiteX19" fmla="*/ 984068 w 5103222"/>
              <a:gd name="connsiteY19" fmla="*/ 522515 h 531413"/>
              <a:gd name="connsiteX20" fmla="*/ 3396342 w 5103222"/>
              <a:gd name="connsiteY20" fmla="*/ 531224 h 531413"/>
              <a:gd name="connsiteX21" fmla="*/ 4423954 w 5103222"/>
              <a:gd name="connsiteY21" fmla="*/ 513807 h 531413"/>
              <a:gd name="connsiteX22" fmla="*/ 4937760 w 5103222"/>
              <a:gd name="connsiteY22" fmla="*/ 444138 h 531413"/>
              <a:gd name="connsiteX23" fmla="*/ 4990011 w 5103222"/>
              <a:gd name="connsiteY23" fmla="*/ 426721 h 531413"/>
              <a:gd name="connsiteX24" fmla="*/ 5050971 w 5103222"/>
              <a:gd name="connsiteY24" fmla="*/ 409304 h 531413"/>
              <a:gd name="connsiteX25" fmla="*/ 5094514 w 5103222"/>
              <a:gd name="connsiteY25" fmla="*/ 357052 h 531413"/>
              <a:gd name="connsiteX26" fmla="*/ 5103222 w 5103222"/>
              <a:gd name="connsiteY26" fmla="*/ 330927 h 531413"/>
              <a:gd name="connsiteX27" fmla="*/ 5094514 w 5103222"/>
              <a:gd name="connsiteY27" fmla="*/ 278675 h 531413"/>
              <a:gd name="connsiteX28" fmla="*/ 5068388 w 5103222"/>
              <a:gd name="connsiteY28" fmla="*/ 252550 h 531413"/>
              <a:gd name="connsiteX29" fmla="*/ 4990011 w 5103222"/>
              <a:gd name="connsiteY29" fmla="*/ 226424 h 531413"/>
              <a:gd name="connsiteX30" fmla="*/ 4946468 w 5103222"/>
              <a:gd name="connsiteY30" fmla="*/ 209007 h 531413"/>
              <a:gd name="connsiteX31" fmla="*/ 4902925 w 5103222"/>
              <a:gd name="connsiteY31" fmla="*/ 200298 h 531413"/>
              <a:gd name="connsiteX32" fmla="*/ 3735977 w 5103222"/>
              <a:gd name="connsiteY32" fmla="*/ 104504 h 531413"/>
              <a:gd name="connsiteX33" fmla="*/ 2098765 w 5103222"/>
              <a:gd name="connsiteY33" fmla="*/ 0 h 531413"/>
              <a:gd name="connsiteX0" fmla="*/ 2621280 w 5103222"/>
              <a:gd name="connsiteY0" fmla="*/ 8709 h 531413"/>
              <a:gd name="connsiteX1" fmla="*/ 940525 w 5103222"/>
              <a:gd name="connsiteY1" fmla="*/ 60961 h 531413"/>
              <a:gd name="connsiteX2" fmla="*/ 165462 w 5103222"/>
              <a:gd name="connsiteY2" fmla="*/ 60961 h 531413"/>
              <a:gd name="connsiteX3" fmla="*/ 130628 w 5103222"/>
              <a:gd name="connsiteY3" fmla="*/ 69670 h 531413"/>
              <a:gd name="connsiteX4" fmla="*/ 34834 w 5103222"/>
              <a:gd name="connsiteY4" fmla="*/ 87087 h 531413"/>
              <a:gd name="connsiteX5" fmla="*/ 17417 w 5103222"/>
              <a:gd name="connsiteY5" fmla="*/ 113212 h 531413"/>
              <a:gd name="connsiteX6" fmla="*/ 0 w 5103222"/>
              <a:gd name="connsiteY6" fmla="*/ 165464 h 531413"/>
              <a:gd name="connsiteX7" fmla="*/ 17417 w 5103222"/>
              <a:gd name="connsiteY7" fmla="*/ 261258 h 531413"/>
              <a:gd name="connsiteX8" fmla="*/ 34834 w 5103222"/>
              <a:gd name="connsiteY8" fmla="*/ 313510 h 531413"/>
              <a:gd name="connsiteX9" fmla="*/ 52251 w 5103222"/>
              <a:gd name="connsiteY9" fmla="*/ 339635 h 531413"/>
              <a:gd name="connsiteX10" fmla="*/ 78377 w 5103222"/>
              <a:gd name="connsiteY10" fmla="*/ 357052 h 531413"/>
              <a:gd name="connsiteX11" fmla="*/ 95794 w 5103222"/>
              <a:gd name="connsiteY11" fmla="*/ 374470 h 531413"/>
              <a:gd name="connsiteX12" fmla="*/ 148045 w 5103222"/>
              <a:gd name="connsiteY12" fmla="*/ 409304 h 531413"/>
              <a:gd name="connsiteX13" fmla="*/ 174171 w 5103222"/>
              <a:gd name="connsiteY13" fmla="*/ 426721 h 531413"/>
              <a:gd name="connsiteX14" fmla="*/ 278674 w 5103222"/>
              <a:gd name="connsiteY14" fmla="*/ 452847 h 531413"/>
              <a:gd name="connsiteX15" fmla="*/ 348342 w 5103222"/>
              <a:gd name="connsiteY15" fmla="*/ 470264 h 531413"/>
              <a:gd name="connsiteX16" fmla="*/ 374468 w 5103222"/>
              <a:gd name="connsiteY16" fmla="*/ 478972 h 531413"/>
              <a:gd name="connsiteX17" fmla="*/ 426720 w 5103222"/>
              <a:gd name="connsiteY17" fmla="*/ 487681 h 531413"/>
              <a:gd name="connsiteX18" fmla="*/ 539931 w 5103222"/>
              <a:gd name="connsiteY18" fmla="*/ 505098 h 531413"/>
              <a:gd name="connsiteX19" fmla="*/ 984068 w 5103222"/>
              <a:gd name="connsiteY19" fmla="*/ 522515 h 531413"/>
              <a:gd name="connsiteX20" fmla="*/ 3396342 w 5103222"/>
              <a:gd name="connsiteY20" fmla="*/ 531224 h 531413"/>
              <a:gd name="connsiteX21" fmla="*/ 4423954 w 5103222"/>
              <a:gd name="connsiteY21" fmla="*/ 513807 h 531413"/>
              <a:gd name="connsiteX22" fmla="*/ 4937760 w 5103222"/>
              <a:gd name="connsiteY22" fmla="*/ 444138 h 531413"/>
              <a:gd name="connsiteX23" fmla="*/ 4990011 w 5103222"/>
              <a:gd name="connsiteY23" fmla="*/ 426721 h 531413"/>
              <a:gd name="connsiteX24" fmla="*/ 5050971 w 5103222"/>
              <a:gd name="connsiteY24" fmla="*/ 409304 h 531413"/>
              <a:gd name="connsiteX25" fmla="*/ 5094514 w 5103222"/>
              <a:gd name="connsiteY25" fmla="*/ 357052 h 531413"/>
              <a:gd name="connsiteX26" fmla="*/ 5103222 w 5103222"/>
              <a:gd name="connsiteY26" fmla="*/ 330927 h 531413"/>
              <a:gd name="connsiteX27" fmla="*/ 5094514 w 5103222"/>
              <a:gd name="connsiteY27" fmla="*/ 278675 h 531413"/>
              <a:gd name="connsiteX28" fmla="*/ 5068388 w 5103222"/>
              <a:gd name="connsiteY28" fmla="*/ 252550 h 531413"/>
              <a:gd name="connsiteX29" fmla="*/ 4990011 w 5103222"/>
              <a:gd name="connsiteY29" fmla="*/ 226424 h 531413"/>
              <a:gd name="connsiteX30" fmla="*/ 4946468 w 5103222"/>
              <a:gd name="connsiteY30" fmla="*/ 209007 h 531413"/>
              <a:gd name="connsiteX31" fmla="*/ 3735977 w 5103222"/>
              <a:gd name="connsiteY31" fmla="*/ 104504 h 531413"/>
              <a:gd name="connsiteX32" fmla="*/ 2098765 w 5103222"/>
              <a:gd name="connsiteY32" fmla="*/ 0 h 531413"/>
              <a:gd name="connsiteX0" fmla="*/ 2621280 w 5103222"/>
              <a:gd name="connsiteY0" fmla="*/ 8709 h 531413"/>
              <a:gd name="connsiteX1" fmla="*/ 940525 w 5103222"/>
              <a:gd name="connsiteY1" fmla="*/ 60961 h 531413"/>
              <a:gd name="connsiteX2" fmla="*/ 165462 w 5103222"/>
              <a:gd name="connsiteY2" fmla="*/ 60961 h 531413"/>
              <a:gd name="connsiteX3" fmla="*/ 130628 w 5103222"/>
              <a:gd name="connsiteY3" fmla="*/ 69670 h 531413"/>
              <a:gd name="connsiteX4" fmla="*/ 34834 w 5103222"/>
              <a:gd name="connsiteY4" fmla="*/ 87087 h 531413"/>
              <a:gd name="connsiteX5" fmla="*/ 17417 w 5103222"/>
              <a:gd name="connsiteY5" fmla="*/ 113212 h 531413"/>
              <a:gd name="connsiteX6" fmla="*/ 0 w 5103222"/>
              <a:gd name="connsiteY6" fmla="*/ 165464 h 531413"/>
              <a:gd name="connsiteX7" fmla="*/ 17417 w 5103222"/>
              <a:gd name="connsiteY7" fmla="*/ 261258 h 531413"/>
              <a:gd name="connsiteX8" fmla="*/ 34834 w 5103222"/>
              <a:gd name="connsiteY8" fmla="*/ 313510 h 531413"/>
              <a:gd name="connsiteX9" fmla="*/ 52251 w 5103222"/>
              <a:gd name="connsiteY9" fmla="*/ 339635 h 531413"/>
              <a:gd name="connsiteX10" fmla="*/ 78377 w 5103222"/>
              <a:gd name="connsiteY10" fmla="*/ 357052 h 531413"/>
              <a:gd name="connsiteX11" fmla="*/ 95794 w 5103222"/>
              <a:gd name="connsiteY11" fmla="*/ 374470 h 531413"/>
              <a:gd name="connsiteX12" fmla="*/ 148045 w 5103222"/>
              <a:gd name="connsiteY12" fmla="*/ 409304 h 531413"/>
              <a:gd name="connsiteX13" fmla="*/ 174171 w 5103222"/>
              <a:gd name="connsiteY13" fmla="*/ 426721 h 531413"/>
              <a:gd name="connsiteX14" fmla="*/ 278674 w 5103222"/>
              <a:gd name="connsiteY14" fmla="*/ 452847 h 531413"/>
              <a:gd name="connsiteX15" fmla="*/ 348342 w 5103222"/>
              <a:gd name="connsiteY15" fmla="*/ 470264 h 531413"/>
              <a:gd name="connsiteX16" fmla="*/ 374468 w 5103222"/>
              <a:gd name="connsiteY16" fmla="*/ 478972 h 531413"/>
              <a:gd name="connsiteX17" fmla="*/ 426720 w 5103222"/>
              <a:gd name="connsiteY17" fmla="*/ 487681 h 531413"/>
              <a:gd name="connsiteX18" fmla="*/ 539931 w 5103222"/>
              <a:gd name="connsiteY18" fmla="*/ 505098 h 531413"/>
              <a:gd name="connsiteX19" fmla="*/ 984068 w 5103222"/>
              <a:gd name="connsiteY19" fmla="*/ 522515 h 531413"/>
              <a:gd name="connsiteX20" fmla="*/ 3396342 w 5103222"/>
              <a:gd name="connsiteY20" fmla="*/ 531224 h 531413"/>
              <a:gd name="connsiteX21" fmla="*/ 4423954 w 5103222"/>
              <a:gd name="connsiteY21" fmla="*/ 513807 h 531413"/>
              <a:gd name="connsiteX22" fmla="*/ 4937760 w 5103222"/>
              <a:gd name="connsiteY22" fmla="*/ 444138 h 531413"/>
              <a:gd name="connsiteX23" fmla="*/ 4990011 w 5103222"/>
              <a:gd name="connsiteY23" fmla="*/ 426721 h 531413"/>
              <a:gd name="connsiteX24" fmla="*/ 5050971 w 5103222"/>
              <a:gd name="connsiteY24" fmla="*/ 409304 h 531413"/>
              <a:gd name="connsiteX25" fmla="*/ 5094514 w 5103222"/>
              <a:gd name="connsiteY25" fmla="*/ 357052 h 531413"/>
              <a:gd name="connsiteX26" fmla="*/ 5103222 w 5103222"/>
              <a:gd name="connsiteY26" fmla="*/ 330927 h 531413"/>
              <a:gd name="connsiteX27" fmla="*/ 5094514 w 5103222"/>
              <a:gd name="connsiteY27" fmla="*/ 278675 h 531413"/>
              <a:gd name="connsiteX28" fmla="*/ 5068388 w 5103222"/>
              <a:gd name="connsiteY28" fmla="*/ 252550 h 531413"/>
              <a:gd name="connsiteX29" fmla="*/ 4946468 w 5103222"/>
              <a:gd name="connsiteY29" fmla="*/ 209007 h 531413"/>
              <a:gd name="connsiteX30" fmla="*/ 3735977 w 5103222"/>
              <a:gd name="connsiteY30" fmla="*/ 104504 h 531413"/>
              <a:gd name="connsiteX31" fmla="*/ 2098765 w 5103222"/>
              <a:gd name="connsiteY31" fmla="*/ 0 h 531413"/>
              <a:gd name="connsiteX0" fmla="*/ 2621280 w 5108030"/>
              <a:gd name="connsiteY0" fmla="*/ 8709 h 531413"/>
              <a:gd name="connsiteX1" fmla="*/ 940525 w 5108030"/>
              <a:gd name="connsiteY1" fmla="*/ 60961 h 531413"/>
              <a:gd name="connsiteX2" fmla="*/ 165462 w 5108030"/>
              <a:gd name="connsiteY2" fmla="*/ 60961 h 531413"/>
              <a:gd name="connsiteX3" fmla="*/ 130628 w 5108030"/>
              <a:gd name="connsiteY3" fmla="*/ 69670 h 531413"/>
              <a:gd name="connsiteX4" fmla="*/ 34834 w 5108030"/>
              <a:gd name="connsiteY4" fmla="*/ 87087 h 531413"/>
              <a:gd name="connsiteX5" fmla="*/ 17417 w 5108030"/>
              <a:gd name="connsiteY5" fmla="*/ 113212 h 531413"/>
              <a:gd name="connsiteX6" fmla="*/ 0 w 5108030"/>
              <a:gd name="connsiteY6" fmla="*/ 165464 h 531413"/>
              <a:gd name="connsiteX7" fmla="*/ 17417 w 5108030"/>
              <a:gd name="connsiteY7" fmla="*/ 261258 h 531413"/>
              <a:gd name="connsiteX8" fmla="*/ 34834 w 5108030"/>
              <a:gd name="connsiteY8" fmla="*/ 313510 h 531413"/>
              <a:gd name="connsiteX9" fmla="*/ 52251 w 5108030"/>
              <a:gd name="connsiteY9" fmla="*/ 339635 h 531413"/>
              <a:gd name="connsiteX10" fmla="*/ 78377 w 5108030"/>
              <a:gd name="connsiteY10" fmla="*/ 357052 h 531413"/>
              <a:gd name="connsiteX11" fmla="*/ 95794 w 5108030"/>
              <a:gd name="connsiteY11" fmla="*/ 374470 h 531413"/>
              <a:gd name="connsiteX12" fmla="*/ 148045 w 5108030"/>
              <a:gd name="connsiteY12" fmla="*/ 409304 h 531413"/>
              <a:gd name="connsiteX13" fmla="*/ 174171 w 5108030"/>
              <a:gd name="connsiteY13" fmla="*/ 426721 h 531413"/>
              <a:gd name="connsiteX14" fmla="*/ 278674 w 5108030"/>
              <a:gd name="connsiteY14" fmla="*/ 452847 h 531413"/>
              <a:gd name="connsiteX15" fmla="*/ 348342 w 5108030"/>
              <a:gd name="connsiteY15" fmla="*/ 470264 h 531413"/>
              <a:gd name="connsiteX16" fmla="*/ 374468 w 5108030"/>
              <a:gd name="connsiteY16" fmla="*/ 478972 h 531413"/>
              <a:gd name="connsiteX17" fmla="*/ 426720 w 5108030"/>
              <a:gd name="connsiteY17" fmla="*/ 487681 h 531413"/>
              <a:gd name="connsiteX18" fmla="*/ 539931 w 5108030"/>
              <a:gd name="connsiteY18" fmla="*/ 505098 h 531413"/>
              <a:gd name="connsiteX19" fmla="*/ 984068 w 5108030"/>
              <a:gd name="connsiteY19" fmla="*/ 522515 h 531413"/>
              <a:gd name="connsiteX20" fmla="*/ 3396342 w 5108030"/>
              <a:gd name="connsiteY20" fmla="*/ 531224 h 531413"/>
              <a:gd name="connsiteX21" fmla="*/ 4423954 w 5108030"/>
              <a:gd name="connsiteY21" fmla="*/ 513807 h 531413"/>
              <a:gd name="connsiteX22" fmla="*/ 4937760 w 5108030"/>
              <a:gd name="connsiteY22" fmla="*/ 444138 h 531413"/>
              <a:gd name="connsiteX23" fmla="*/ 4990011 w 5108030"/>
              <a:gd name="connsiteY23" fmla="*/ 426721 h 531413"/>
              <a:gd name="connsiteX24" fmla="*/ 5050971 w 5108030"/>
              <a:gd name="connsiteY24" fmla="*/ 409304 h 531413"/>
              <a:gd name="connsiteX25" fmla="*/ 5094514 w 5108030"/>
              <a:gd name="connsiteY25" fmla="*/ 357052 h 531413"/>
              <a:gd name="connsiteX26" fmla="*/ 5103222 w 5108030"/>
              <a:gd name="connsiteY26" fmla="*/ 330927 h 531413"/>
              <a:gd name="connsiteX27" fmla="*/ 5094514 w 5108030"/>
              <a:gd name="connsiteY27" fmla="*/ 278675 h 531413"/>
              <a:gd name="connsiteX28" fmla="*/ 4946468 w 5108030"/>
              <a:gd name="connsiteY28" fmla="*/ 209007 h 531413"/>
              <a:gd name="connsiteX29" fmla="*/ 3735977 w 5108030"/>
              <a:gd name="connsiteY29" fmla="*/ 104504 h 531413"/>
              <a:gd name="connsiteX30" fmla="*/ 2098765 w 5108030"/>
              <a:gd name="connsiteY30" fmla="*/ 0 h 531413"/>
              <a:gd name="connsiteX0" fmla="*/ 2621280 w 5103222"/>
              <a:gd name="connsiteY0" fmla="*/ 8709 h 531413"/>
              <a:gd name="connsiteX1" fmla="*/ 940525 w 5103222"/>
              <a:gd name="connsiteY1" fmla="*/ 60961 h 531413"/>
              <a:gd name="connsiteX2" fmla="*/ 165462 w 5103222"/>
              <a:gd name="connsiteY2" fmla="*/ 60961 h 531413"/>
              <a:gd name="connsiteX3" fmla="*/ 130628 w 5103222"/>
              <a:gd name="connsiteY3" fmla="*/ 69670 h 531413"/>
              <a:gd name="connsiteX4" fmla="*/ 34834 w 5103222"/>
              <a:gd name="connsiteY4" fmla="*/ 87087 h 531413"/>
              <a:gd name="connsiteX5" fmla="*/ 17417 w 5103222"/>
              <a:gd name="connsiteY5" fmla="*/ 113212 h 531413"/>
              <a:gd name="connsiteX6" fmla="*/ 0 w 5103222"/>
              <a:gd name="connsiteY6" fmla="*/ 165464 h 531413"/>
              <a:gd name="connsiteX7" fmla="*/ 17417 w 5103222"/>
              <a:gd name="connsiteY7" fmla="*/ 261258 h 531413"/>
              <a:gd name="connsiteX8" fmla="*/ 34834 w 5103222"/>
              <a:gd name="connsiteY8" fmla="*/ 313510 h 531413"/>
              <a:gd name="connsiteX9" fmla="*/ 52251 w 5103222"/>
              <a:gd name="connsiteY9" fmla="*/ 339635 h 531413"/>
              <a:gd name="connsiteX10" fmla="*/ 78377 w 5103222"/>
              <a:gd name="connsiteY10" fmla="*/ 357052 h 531413"/>
              <a:gd name="connsiteX11" fmla="*/ 95794 w 5103222"/>
              <a:gd name="connsiteY11" fmla="*/ 374470 h 531413"/>
              <a:gd name="connsiteX12" fmla="*/ 148045 w 5103222"/>
              <a:gd name="connsiteY12" fmla="*/ 409304 h 531413"/>
              <a:gd name="connsiteX13" fmla="*/ 174171 w 5103222"/>
              <a:gd name="connsiteY13" fmla="*/ 426721 h 531413"/>
              <a:gd name="connsiteX14" fmla="*/ 278674 w 5103222"/>
              <a:gd name="connsiteY14" fmla="*/ 452847 h 531413"/>
              <a:gd name="connsiteX15" fmla="*/ 348342 w 5103222"/>
              <a:gd name="connsiteY15" fmla="*/ 470264 h 531413"/>
              <a:gd name="connsiteX16" fmla="*/ 374468 w 5103222"/>
              <a:gd name="connsiteY16" fmla="*/ 478972 h 531413"/>
              <a:gd name="connsiteX17" fmla="*/ 426720 w 5103222"/>
              <a:gd name="connsiteY17" fmla="*/ 487681 h 531413"/>
              <a:gd name="connsiteX18" fmla="*/ 539931 w 5103222"/>
              <a:gd name="connsiteY18" fmla="*/ 505098 h 531413"/>
              <a:gd name="connsiteX19" fmla="*/ 984068 w 5103222"/>
              <a:gd name="connsiteY19" fmla="*/ 522515 h 531413"/>
              <a:gd name="connsiteX20" fmla="*/ 3396342 w 5103222"/>
              <a:gd name="connsiteY20" fmla="*/ 531224 h 531413"/>
              <a:gd name="connsiteX21" fmla="*/ 4423954 w 5103222"/>
              <a:gd name="connsiteY21" fmla="*/ 513807 h 531413"/>
              <a:gd name="connsiteX22" fmla="*/ 4937760 w 5103222"/>
              <a:gd name="connsiteY22" fmla="*/ 444138 h 531413"/>
              <a:gd name="connsiteX23" fmla="*/ 4990011 w 5103222"/>
              <a:gd name="connsiteY23" fmla="*/ 426721 h 531413"/>
              <a:gd name="connsiteX24" fmla="*/ 5050971 w 5103222"/>
              <a:gd name="connsiteY24" fmla="*/ 409304 h 531413"/>
              <a:gd name="connsiteX25" fmla="*/ 5094514 w 5103222"/>
              <a:gd name="connsiteY25" fmla="*/ 357052 h 531413"/>
              <a:gd name="connsiteX26" fmla="*/ 5103222 w 5103222"/>
              <a:gd name="connsiteY26" fmla="*/ 330927 h 531413"/>
              <a:gd name="connsiteX27" fmla="*/ 4946468 w 5103222"/>
              <a:gd name="connsiteY27" fmla="*/ 209007 h 531413"/>
              <a:gd name="connsiteX28" fmla="*/ 3735977 w 5103222"/>
              <a:gd name="connsiteY28" fmla="*/ 104504 h 531413"/>
              <a:gd name="connsiteX29" fmla="*/ 2098765 w 5103222"/>
              <a:gd name="connsiteY29" fmla="*/ 0 h 531413"/>
              <a:gd name="connsiteX0" fmla="*/ 2621280 w 5103222"/>
              <a:gd name="connsiteY0" fmla="*/ 8709 h 531413"/>
              <a:gd name="connsiteX1" fmla="*/ 940525 w 5103222"/>
              <a:gd name="connsiteY1" fmla="*/ 60961 h 531413"/>
              <a:gd name="connsiteX2" fmla="*/ 165462 w 5103222"/>
              <a:gd name="connsiteY2" fmla="*/ 60961 h 531413"/>
              <a:gd name="connsiteX3" fmla="*/ 34834 w 5103222"/>
              <a:gd name="connsiteY3" fmla="*/ 87087 h 531413"/>
              <a:gd name="connsiteX4" fmla="*/ 17417 w 5103222"/>
              <a:gd name="connsiteY4" fmla="*/ 113212 h 531413"/>
              <a:gd name="connsiteX5" fmla="*/ 0 w 5103222"/>
              <a:gd name="connsiteY5" fmla="*/ 165464 h 531413"/>
              <a:gd name="connsiteX6" fmla="*/ 17417 w 5103222"/>
              <a:gd name="connsiteY6" fmla="*/ 261258 h 531413"/>
              <a:gd name="connsiteX7" fmla="*/ 34834 w 5103222"/>
              <a:gd name="connsiteY7" fmla="*/ 313510 h 531413"/>
              <a:gd name="connsiteX8" fmla="*/ 52251 w 5103222"/>
              <a:gd name="connsiteY8" fmla="*/ 339635 h 531413"/>
              <a:gd name="connsiteX9" fmla="*/ 78377 w 5103222"/>
              <a:gd name="connsiteY9" fmla="*/ 357052 h 531413"/>
              <a:gd name="connsiteX10" fmla="*/ 95794 w 5103222"/>
              <a:gd name="connsiteY10" fmla="*/ 374470 h 531413"/>
              <a:gd name="connsiteX11" fmla="*/ 148045 w 5103222"/>
              <a:gd name="connsiteY11" fmla="*/ 409304 h 531413"/>
              <a:gd name="connsiteX12" fmla="*/ 174171 w 5103222"/>
              <a:gd name="connsiteY12" fmla="*/ 426721 h 531413"/>
              <a:gd name="connsiteX13" fmla="*/ 278674 w 5103222"/>
              <a:gd name="connsiteY13" fmla="*/ 452847 h 531413"/>
              <a:gd name="connsiteX14" fmla="*/ 348342 w 5103222"/>
              <a:gd name="connsiteY14" fmla="*/ 470264 h 531413"/>
              <a:gd name="connsiteX15" fmla="*/ 374468 w 5103222"/>
              <a:gd name="connsiteY15" fmla="*/ 478972 h 531413"/>
              <a:gd name="connsiteX16" fmla="*/ 426720 w 5103222"/>
              <a:gd name="connsiteY16" fmla="*/ 487681 h 531413"/>
              <a:gd name="connsiteX17" fmla="*/ 539931 w 5103222"/>
              <a:gd name="connsiteY17" fmla="*/ 505098 h 531413"/>
              <a:gd name="connsiteX18" fmla="*/ 984068 w 5103222"/>
              <a:gd name="connsiteY18" fmla="*/ 522515 h 531413"/>
              <a:gd name="connsiteX19" fmla="*/ 3396342 w 5103222"/>
              <a:gd name="connsiteY19" fmla="*/ 531224 h 531413"/>
              <a:gd name="connsiteX20" fmla="*/ 4423954 w 5103222"/>
              <a:gd name="connsiteY20" fmla="*/ 513807 h 531413"/>
              <a:gd name="connsiteX21" fmla="*/ 4937760 w 5103222"/>
              <a:gd name="connsiteY21" fmla="*/ 444138 h 531413"/>
              <a:gd name="connsiteX22" fmla="*/ 4990011 w 5103222"/>
              <a:gd name="connsiteY22" fmla="*/ 426721 h 531413"/>
              <a:gd name="connsiteX23" fmla="*/ 5050971 w 5103222"/>
              <a:gd name="connsiteY23" fmla="*/ 409304 h 531413"/>
              <a:gd name="connsiteX24" fmla="*/ 5094514 w 5103222"/>
              <a:gd name="connsiteY24" fmla="*/ 357052 h 531413"/>
              <a:gd name="connsiteX25" fmla="*/ 5103222 w 5103222"/>
              <a:gd name="connsiteY25" fmla="*/ 330927 h 531413"/>
              <a:gd name="connsiteX26" fmla="*/ 4946468 w 5103222"/>
              <a:gd name="connsiteY26" fmla="*/ 209007 h 531413"/>
              <a:gd name="connsiteX27" fmla="*/ 3735977 w 5103222"/>
              <a:gd name="connsiteY27" fmla="*/ 104504 h 531413"/>
              <a:gd name="connsiteX28" fmla="*/ 2098765 w 5103222"/>
              <a:gd name="connsiteY28" fmla="*/ 0 h 531413"/>
              <a:gd name="connsiteX0" fmla="*/ 2621824 w 5103766"/>
              <a:gd name="connsiteY0" fmla="*/ 8709 h 531413"/>
              <a:gd name="connsiteX1" fmla="*/ 941069 w 5103766"/>
              <a:gd name="connsiteY1" fmla="*/ 60961 h 531413"/>
              <a:gd name="connsiteX2" fmla="*/ 166006 w 5103766"/>
              <a:gd name="connsiteY2" fmla="*/ 60961 h 531413"/>
              <a:gd name="connsiteX3" fmla="*/ 35378 w 5103766"/>
              <a:gd name="connsiteY3" fmla="*/ 87087 h 531413"/>
              <a:gd name="connsiteX4" fmla="*/ 544 w 5103766"/>
              <a:gd name="connsiteY4" fmla="*/ 165464 h 531413"/>
              <a:gd name="connsiteX5" fmla="*/ 17961 w 5103766"/>
              <a:gd name="connsiteY5" fmla="*/ 261258 h 531413"/>
              <a:gd name="connsiteX6" fmla="*/ 35378 w 5103766"/>
              <a:gd name="connsiteY6" fmla="*/ 313510 h 531413"/>
              <a:gd name="connsiteX7" fmla="*/ 52795 w 5103766"/>
              <a:gd name="connsiteY7" fmla="*/ 339635 h 531413"/>
              <a:gd name="connsiteX8" fmla="*/ 78921 w 5103766"/>
              <a:gd name="connsiteY8" fmla="*/ 357052 h 531413"/>
              <a:gd name="connsiteX9" fmla="*/ 96338 w 5103766"/>
              <a:gd name="connsiteY9" fmla="*/ 374470 h 531413"/>
              <a:gd name="connsiteX10" fmla="*/ 148589 w 5103766"/>
              <a:gd name="connsiteY10" fmla="*/ 409304 h 531413"/>
              <a:gd name="connsiteX11" fmla="*/ 174715 w 5103766"/>
              <a:gd name="connsiteY11" fmla="*/ 426721 h 531413"/>
              <a:gd name="connsiteX12" fmla="*/ 279218 w 5103766"/>
              <a:gd name="connsiteY12" fmla="*/ 452847 h 531413"/>
              <a:gd name="connsiteX13" fmla="*/ 348886 w 5103766"/>
              <a:gd name="connsiteY13" fmla="*/ 470264 h 531413"/>
              <a:gd name="connsiteX14" fmla="*/ 375012 w 5103766"/>
              <a:gd name="connsiteY14" fmla="*/ 478972 h 531413"/>
              <a:gd name="connsiteX15" fmla="*/ 427264 w 5103766"/>
              <a:gd name="connsiteY15" fmla="*/ 487681 h 531413"/>
              <a:gd name="connsiteX16" fmla="*/ 540475 w 5103766"/>
              <a:gd name="connsiteY16" fmla="*/ 505098 h 531413"/>
              <a:gd name="connsiteX17" fmla="*/ 984612 w 5103766"/>
              <a:gd name="connsiteY17" fmla="*/ 522515 h 531413"/>
              <a:gd name="connsiteX18" fmla="*/ 3396886 w 5103766"/>
              <a:gd name="connsiteY18" fmla="*/ 531224 h 531413"/>
              <a:gd name="connsiteX19" fmla="*/ 4424498 w 5103766"/>
              <a:gd name="connsiteY19" fmla="*/ 513807 h 531413"/>
              <a:gd name="connsiteX20" fmla="*/ 4938304 w 5103766"/>
              <a:gd name="connsiteY20" fmla="*/ 444138 h 531413"/>
              <a:gd name="connsiteX21" fmla="*/ 4990555 w 5103766"/>
              <a:gd name="connsiteY21" fmla="*/ 426721 h 531413"/>
              <a:gd name="connsiteX22" fmla="*/ 5051515 w 5103766"/>
              <a:gd name="connsiteY22" fmla="*/ 409304 h 531413"/>
              <a:gd name="connsiteX23" fmla="*/ 5095058 w 5103766"/>
              <a:gd name="connsiteY23" fmla="*/ 357052 h 531413"/>
              <a:gd name="connsiteX24" fmla="*/ 5103766 w 5103766"/>
              <a:gd name="connsiteY24" fmla="*/ 330927 h 531413"/>
              <a:gd name="connsiteX25" fmla="*/ 4947012 w 5103766"/>
              <a:gd name="connsiteY25" fmla="*/ 209007 h 531413"/>
              <a:gd name="connsiteX26" fmla="*/ 3736521 w 5103766"/>
              <a:gd name="connsiteY26" fmla="*/ 104504 h 531413"/>
              <a:gd name="connsiteX27" fmla="*/ 2099309 w 5103766"/>
              <a:gd name="connsiteY27" fmla="*/ 0 h 531413"/>
              <a:gd name="connsiteX0" fmla="*/ 2630595 w 5112537"/>
              <a:gd name="connsiteY0" fmla="*/ 8709 h 531413"/>
              <a:gd name="connsiteX1" fmla="*/ 949840 w 5112537"/>
              <a:gd name="connsiteY1" fmla="*/ 60961 h 531413"/>
              <a:gd name="connsiteX2" fmla="*/ 174777 w 5112537"/>
              <a:gd name="connsiteY2" fmla="*/ 60961 h 531413"/>
              <a:gd name="connsiteX3" fmla="*/ 9315 w 5112537"/>
              <a:gd name="connsiteY3" fmla="*/ 165464 h 531413"/>
              <a:gd name="connsiteX4" fmla="*/ 26732 w 5112537"/>
              <a:gd name="connsiteY4" fmla="*/ 261258 h 531413"/>
              <a:gd name="connsiteX5" fmla="*/ 44149 w 5112537"/>
              <a:gd name="connsiteY5" fmla="*/ 313510 h 531413"/>
              <a:gd name="connsiteX6" fmla="*/ 61566 w 5112537"/>
              <a:gd name="connsiteY6" fmla="*/ 339635 h 531413"/>
              <a:gd name="connsiteX7" fmla="*/ 87692 w 5112537"/>
              <a:gd name="connsiteY7" fmla="*/ 357052 h 531413"/>
              <a:gd name="connsiteX8" fmla="*/ 105109 w 5112537"/>
              <a:gd name="connsiteY8" fmla="*/ 374470 h 531413"/>
              <a:gd name="connsiteX9" fmla="*/ 157360 w 5112537"/>
              <a:gd name="connsiteY9" fmla="*/ 409304 h 531413"/>
              <a:gd name="connsiteX10" fmla="*/ 183486 w 5112537"/>
              <a:gd name="connsiteY10" fmla="*/ 426721 h 531413"/>
              <a:gd name="connsiteX11" fmla="*/ 287989 w 5112537"/>
              <a:gd name="connsiteY11" fmla="*/ 452847 h 531413"/>
              <a:gd name="connsiteX12" fmla="*/ 357657 w 5112537"/>
              <a:gd name="connsiteY12" fmla="*/ 470264 h 531413"/>
              <a:gd name="connsiteX13" fmla="*/ 383783 w 5112537"/>
              <a:gd name="connsiteY13" fmla="*/ 478972 h 531413"/>
              <a:gd name="connsiteX14" fmla="*/ 436035 w 5112537"/>
              <a:gd name="connsiteY14" fmla="*/ 487681 h 531413"/>
              <a:gd name="connsiteX15" fmla="*/ 549246 w 5112537"/>
              <a:gd name="connsiteY15" fmla="*/ 505098 h 531413"/>
              <a:gd name="connsiteX16" fmla="*/ 993383 w 5112537"/>
              <a:gd name="connsiteY16" fmla="*/ 522515 h 531413"/>
              <a:gd name="connsiteX17" fmla="*/ 3405657 w 5112537"/>
              <a:gd name="connsiteY17" fmla="*/ 531224 h 531413"/>
              <a:gd name="connsiteX18" fmla="*/ 4433269 w 5112537"/>
              <a:gd name="connsiteY18" fmla="*/ 513807 h 531413"/>
              <a:gd name="connsiteX19" fmla="*/ 4947075 w 5112537"/>
              <a:gd name="connsiteY19" fmla="*/ 444138 h 531413"/>
              <a:gd name="connsiteX20" fmla="*/ 4999326 w 5112537"/>
              <a:gd name="connsiteY20" fmla="*/ 426721 h 531413"/>
              <a:gd name="connsiteX21" fmla="*/ 5060286 w 5112537"/>
              <a:gd name="connsiteY21" fmla="*/ 409304 h 531413"/>
              <a:gd name="connsiteX22" fmla="*/ 5103829 w 5112537"/>
              <a:gd name="connsiteY22" fmla="*/ 357052 h 531413"/>
              <a:gd name="connsiteX23" fmla="*/ 5112537 w 5112537"/>
              <a:gd name="connsiteY23" fmla="*/ 330927 h 531413"/>
              <a:gd name="connsiteX24" fmla="*/ 4955783 w 5112537"/>
              <a:gd name="connsiteY24" fmla="*/ 209007 h 531413"/>
              <a:gd name="connsiteX25" fmla="*/ 3745292 w 5112537"/>
              <a:gd name="connsiteY25" fmla="*/ 104504 h 531413"/>
              <a:gd name="connsiteX26" fmla="*/ 2108080 w 5112537"/>
              <a:gd name="connsiteY26" fmla="*/ 0 h 531413"/>
              <a:gd name="connsiteX0" fmla="*/ 2630595 w 5112537"/>
              <a:gd name="connsiteY0" fmla="*/ 8709 h 531413"/>
              <a:gd name="connsiteX1" fmla="*/ 949840 w 5112537"/>
              <a:gd name="connsiteY1" fmla="*/ 60961 h 531413"/>
              <a:gd name="connsiteX2" fmla="*/ 9315 w 5112537"/>
              <a:gd name="connsiteY2" fmla="*/ 165464 h 531413"/>
              <a:gd name="connsiteX3" fmla="*/ 26732 w 5112537"/>
              <a:gd name="connsiteY3" fmla="*/ 261258 h 531413"/>
              <a:gd name="connsiteX4" fmla="*/ 44149 w 5112537"/>
              <a:gd name="connsiteY4" fmla="*/ 313510 h 531413"/>
              <a:gd name="connsiteX5" fmla="*/ 61566 w 5112537"/>
              <a:gd name="connsiteY5" fmla="*/ 339635 h 531413"/>
              <a:gd name="connsiteX6" fmla="*/ 87692 w 5112537"/>
              <a:gd name="connsiteY6" fmla="*/ 357052 h 531413"/>
              <a:gd name="connsiteX7" fmla="*/ 105109 w 5112537"/>
              <a:gd name="connsiteY7" fmla="*/ 374470 h 531413"/>
              <a:gd name="connsiteX8" fmla="*/ 157360 w 5112537"/>
              <a:gd name="connsiteY8" fmla="*/ 409304 h 531413"/>
              <a:gd name="connsiteX9" fmla="*/ 183486 w 5112537"/>
              <a:gd name="connsiteY9" fmla="*/ 426721 h 531413"/>
              <a:gd name="connsiteX10" fmla="*/ 287989 w 5112537"/>
              <a:gd name="connsiteY10" fmla="*/ 452847 h 531413"/>
              <a:gd name="connsiteX11" fmla="*/ 357657 w 5112537"/>
              <a:gd name="connsiteY11" fmla="*/ 470264 h 531413"/>
              <a:gd name="connsiteX12" fmla="*/ 383783 w 5112537"/>
              <a:gd name="connsiteY12" fmla="*/ 478972 h 531413"/>
              <a:gd name="connsiteX13" fmla="*/ 436035 w 5112537"/>
              <a:gd name="connsiteY13" fmla="*/ 487681 h 531413"/>
              <a:gd name="connsiteX14" fmla="*/ 549246 w 5112537"/>
              <a:gd name="connsiteY14" fmla="*/ 505098 h 531413"/>
              <a:gd name="connsiteX15" fmla="*/ 993383 w 5112537"/>
              <a:gd name="connsiteY15" fmla="*/ 522515 h 531413"/>
              <a:gd name="connsiteX16" fmla="*/ 3405657 w 5112537"/>
              <a:gd name="connsiteY16" fmla="*/ 531224 h 531413"/>
              <a:gd name="connsiteX17" fmla="*/ 4433269 w 5112537"/>
              <a:gd name="connsiteY17" fmla="*/ 513807 h 531413"/>
              <a:gd name="connsiteX18" fmla="*/ 4947075 w 5112537"/>
              <a:gd name="connsiteY18" fmla="*/ 444138 h 531413"/>
              <a:gd name="connsiteX19" fmla="*/ 4999326 w 5112537"/>
              <a:gd name="connsiteY19" fmla="*/ 426721 h 531413"/>
              <a:gd name="connsiteX20" fmla="*/ 5060286 w 5112537"/>
              <a:gd name="connsiteY20" fmla="*/ 409304 h 531413"/>
              <a:gd name="connsiteX21" fmla="*/ 5103829 w 5112537"/>
              <a:gd name="connsiteY21" fmla="*/ 357052 h 531413"/>
              <a:gd name="connsiteX22" fmla="*/ 5112537 w 5112537"/>
              <a:gd name="connsiteY22" fmla="*/ 330927 h 531413"/>
              <a:gd name="connsiteX23" fmla="*/ 4955783 w 5112537"/>
              <a:gd name="connsiteY23" fmla="*/ 209007 h 531413"/>
              <a:gd name="connsiteX24" fmla="*/ 3745292 w 5112537"/>
              <a:gd name="connsiteY24" fmla="*/ 104504 h 531413"/>
              <a:gd name="connsiteX25" fmla="*/ 2108080 w 5112537"/>
              <a:gd name="connsiteY25" fmla="*/ 0 h 531413"/>
              <a:gd name="connsiteX0" fmla="*/ 2621877 w 5103819"/>
              <a:gd name="connsiteY0" fmla="*/ 8709 h 531413"/>
              <a:gd name="connsiteX1" fmla="*/ 941122 w 5103819"/>
              <a:gd name="connsiteY1" fmla="*/ 60961 h 531413"/>
              <a:gd name="connsiteX2" fmla="*/ 305397 w 5103819"/>
              <a:gd name="connsiteY2" fmla="*/ 95795 h 531413"/>
              <a:gd name="connsiteX3" fmla="*/ 18014 w 5103819"/>
              <a:gd name="connsiteY3" fmla="*/ 261258 h 531413"/>
              <a:gd name="connsiteX4" fmla="*/ 35431 w 5103819"/>
              <a:gd name="connsiteY4" fmla="*/ 313510 h 531413"/>
              <a:gd name="connsiteX5" fmla="*/ 52848 w 5103819"/>
              <a:gd name="connsiteY5" fmla="*/ 339635 h 531413"/>
              <a:gd name="connsiteX6" fmla="*/ 78974 w 5103819"/>
              <a:gd name="connsiteY6" fmla="*/ 357052 h 531413"/>
              <a:gd name="connsiteX7" fmla="*/ 96391 w 5103819"/>
              <a:gd name="connsiteY7" fmla="*/ 374470 h 531413"/>
              <a:gd name="connsiteX8" fmla="*/ 148642 w 5103819"/>
              <a:gd name="connsiteY8" fmla="*/ 409304 h 531413"/>
              <a:gd name="connsiteX9" fmla="*/ 174768 w 5103819"/>
              <a:gd name="connsiteY9" fmla="*/ 426721 h 531413"/>
              <a:gd name="connsiteX10" fmla="*/ 279271 w 5103819"/>
              <a:gd name="connsiteY10" fmla="*/ 452847 h 531413"/>
              <a:gd name="connsiteX11" fmla="*/ 348939 w 5103819"/>
              <a:gd name="connsiteY11" fmla="*/ 470264 h 531413"/>
              <a:gd name="connsiteX12" fmla="*/ 375065 w 5103819"/>
              <a:gd name="connsiteY12" fmla="*/ 478972 h 531413"/>
              <a:gd name="connsiteX13" fmla="*/ 427317 w 5103819"/>
              <a:gd name="connsiteY13" fmla="*/ 487681 h 531413"/>
              <a:gd name="connsiteX14" fmla="*/ 540528 w 5103819"/>
              <a:gd name="connsiteY14" fmla="*/ 505098 h 531413"/>
              <a:gd name="connsiteX15" fmla="*/ 984665 w 5103819"/>
              <a:gd name="connsiteY15" fmla="*/ 522515 h 531413"/>
              <a:gd name="connsiteX16" fmla="*/ 3396939 w 5103819"/>
              <a:gd name="connsiteY16" fmla="*/ 531224 h 531413"/>
              <a:gd name="connsiteX17" fmla="*/ 4424551 w 5103819"/>
              <a:gd name="connsiteY17" fmla="*/ 513807 h 531413"/>
              <a:gd name="connsiteX18" fmla="*/ 4938357 w 5103819"/>
              <a:gd name="connsiteY18" fmla="*/ 444138 h 531413"/>
              <a:gd name="connsiteX19" fmla="*/ 4990608 w 5103819"/>
              <a:gd name="connsiteY19" fmla="*/ 426721 h 531413"/>
              <a:gd name="connsiteX20" fmla="*/ 5051568 w 5103819"/>
              <a:gd name="connsiteY20" fmla="*/ 409304 h 531413"/>
              <a:gd name="connsiteX21" fmla="*/ 5095111 w 5103819"/>
              <a:gd name="connsiteY21" fmla="*/ 357052 h 531413"/>
              <a:gd name="connsiteX22" fmla="*/ 5103819 w 5103819"/>
              <a:gd name="connsiteY22" fmla="*/ 330927 h 531413"/>
              <a:gd name="connsiteX23" fmla="*/ 4947065 w 5103819"/>
              <a:gd name="connsiteY23" fmla="*/ 209007 h 531413"/>
              <a:gd name="connsiteX24" fmla="*/ 3736574 w 5103819"/>
              <a:gd name="connsiteY24" fmla="*/ 104504 h 531413"/>
              <a:gd name="connsiteX25" fmla="*/ 2099362 w 5103819"/>
              <a:gd name="connsiteY25" fmla="*/ 0 h 531413"/>
              <a:gd name="connsiteX0" fmla="*/ 2605804 w 5087746"/>
              <a:gd name="connsiteY0" fmla="*/ 8709 h 531413"/>
              <a:gd name="connsiteX1" fmla="*/ 925049 w 5087746"/>
              <a:gd name="connsiteY1" fmla="*/ 60961 h 531413"/>
              <a:gd name="connsiteX2" fmla="*/ 289324 w 5087746"/>
              <a:gd name="connsiteY2" fmla="*/ 95795 h 531413"/>
              <a:gd name="connsiteX3" fmla="*/ 1941 w 5087746"/>
              <a:gd name="connsiteY3" fmla="*/ 261258 h 531413"/>
              <a:gd name="connsiteX4" fmla="*/ 158695 w 5087746"/>
              <a:gd name="connsiteY4" fmla="*/ 139339 h 531413"/>
              <a:gd name="connsiteX5" fmla="*/ 36775 w 5087746"/>
              <a:gd name="connsiteY5" fmla="*/ 339635 h 531413"/>
              <a:gd name="connsiteX6" fmla="*/ 62901 w 5087746"/>
              <a:gd name="connsiteY6" fmla="*/ 357052 h 531413"/>
              <a:gd name="connsiteX7" fmla="*/ 80318 w 5087746"/>
              <a:gd name="connsiteY7" fmla="*/ 374470 h 531413"/>
              <a:gd name="connsiteX8" fmla="*/ 132569 w 5087746"/>
              <a:gd name="connsiteY8" fmla="*/ 409304 h 531413"/>
              <a:gd name="connsiteX9" fmla="*/ 158695 w 5087746"/>
              <a:gd name="connsiteY9" fmla="*/ 426721 h 531413"/>
              <a:gd name="connsiteX10" fmla="*/ 263198 w 5087746"/>
              <a:gd name="connsiteY10" fmla="*/ 452847 h 531413"/>
              <a:gd name="connsiteX11" fmla="*/ 332866 w 5087746"/>
              <a:gd name="connsiteY11" fmla="*/ 470264 h 531413"/>
              <a:gd name="connsiteX12" fmla="*/ 358992 w 5087746"/>
              <a:gd name="connsiteY12" fmla="*/ 478972 h 531413"/>
              <a:gd name="connsiteX13" fmla="*/ 411244 w 5087746"/>
              <a:gd name="connsiteY13" fmla="*/ 487681 h 531413"/>
              <a:gd name="connsiteX14" fmla="*/ 524455 w 5087746"/>
              <a:gd name="connsiteY14" fmla="*/ 505098 h 531413"/>
              <a:gd name="connsiteX15" fmla="*/ 968592 w 5087746"/>
              <a:gd name="connsiteY15" fmla="*/ 522515 h 531413"/>
              <a:gd name="connsiteX16" fmla="*/ 3380866 w 5087746"/>
              <a:gd name="connsiteY16" fmla="*/ 531224 h 531413"/>
              <a:gd name="connsiteX17" fmla="*/ 4408478 w 5087746"/>
              <a:gd name="connsiteY17" fmla="*/ 513807 h 531413"/>
              <a:gd name="connsiteX18" fmla="*/ 4922284 w 5087746"/>
              <a:gd name="connsiteY18" fmla="*/ 444138 h 531413"/>
              <a:gd name="connsiteX19" fmla="*/ 4974535 w 5087746"/>
              <a:gd name="connsiteY19" fmla="*/ 426721 h 531413"/>
              <a:gd name="connsiteX20" fmla="*/ 5035495 w 5087746"/>
              <a:gd name="connsiteY20" fmla="*/ 409304 h 531413"/>
              <a:gd name="connsiteX21" fmla="*/ 5079038 w 5087746"/>
              <a:gd name="connsiteY21" fmla="*/ 357052 h 531413"/>
              <a:gd name="connsiteX22" fmla="*/ 5087746 w 5087746"/>
              <a:gd name="connsiteY22" fmla="*/ 330927 h 531413"/>
              <a:gd name="connsiteX23" fmla="*/ 4930992 w 5087746"/>
              <a:gd name="connsiteY23" fmla="*/ 209007 h 531413"/>
              <a:gd name="connsiteX24" fmla="*/ 3720501 w 5087746"/>
              <a:gd name="connsiteY24" fmla="*/ 104504 h 531413"/>
              <a:gd name="connsiteX25" fmla="*/ 2083289 w 5087746"/>
              <a:gd name="connsiteY25" fmla="*/ 0 h 531413"/>
              <a:gd name="connsiteX0" fmla="*/ 2573248 w 5055190"/>
              <a:gd name="connsiteY0" fmla="*/ 8709 h 531413"/>
              <a:gd name="connsiteX1" fmla="*/ 892493 w 5055190"/>
              <a:gd name="connsiteY1" fmla="*/ 60961 h 531413"/>
              <a:gd name="connsiteX2" fmla="*/ 256768 w 5055190"/>
              <a:gd name="connsiteY2" fmla="*/ 95795 h 531413"/>
              <a:gd name="connsiteX3" fmla="*/ 126139 w 5055190"/>
              <a:gd name="connsiteY3" fmla="*/ 139339 h 531413"/>
              <a:gd name="connsiteX4" fmla="*/ 4219 w 5055190"/>
              <a:gd name="connsiteY4" fmla="*/ 339635 h 531413"/>
              <a:gd name="connsiteX5" fmla="*/ 30345 w 5055190"/>
              <a:gd name="connsiteY5" fmla="*/ 357052 h 531413"/>
              <a:gd name="connsiteX6" fmla="*/ 47762 w 5055190"/>
              <a:gd name="connsiteY6" fmla="*/ 374470 h 531413"/>
              <a:gd name="connsiteX7" fmla="*/ 100013 w 5055190"/>
              <a:gd name="connsiteY7" fmla="*/ 409304 h 531413"/>
              <a:gd name="connsiteX8" fmla="*/ 126139 w 5055190"/>
              <a:gd name="connsiteY8" fmla="*/ 426721 h 531413"/>
              <a:gd name="connsiteX9" fmla="*/ 230642 w 5055190"/>
              <a:gd name="connsiteY9" fmla="*/ 452847 h 531413"/>
              <a:gd name="connsiteX10" fmla="*/ 300310 w 5055190"/>
              <a:gd name="connsiteY10" fmla="*/ 470264 h 531413"/>
              <a:gd name="connsiteX11" fmla="*/ 326436 w 5055190"/>
              <a:gd name="connsiteY11" fmla="*/ 478972 h 531413"/>
              <a:gd name="connsiteX12" fmla="*/ 378688 w 5055190"/>
              <a:gd name="connsiteY12" fmla="*/ 487681 h 531413"/>
              <a:gd name="connsiteX13" fmla="*/ 491899 w 5055190"/>
              <a:gd name="connsiteY13" fmla="*/ 505098 h 531413"/>
              <a:gd name="connsiteX14" fmla="*/ 936036 w 5055190"/>
              <a:gd name="connsiteY14" fmla="*/ 522515 h 531413"/>
              <a:gd name="connsiteX15" fmla="*/ 3348310 w 5055190"/>
              <a:gd name="connsiteY15" fmla="*/ 531224 h 531413"/>
              <a:gd name="connsiteX16" fmla="*/ 4375922 w 5055190"/>
              <a:gd name="connsiteY16" fmla="*/ 513807 h 531413"/>
              <a:gd name="connsiteX17" fmla="*/ 4889728 w 5055190"/>
              <a:gd name="connsiteY17" fmla="*/ 444138 h 531413"/>
              <a:gd name="connsiteX18" fmla="*/ 4941979 w 5055190"/>
              <a:gd name="connsiteY18" fmla="*/ 426721 h 531413"/>
              <a:gd name="connsiteX19" fmla="*/ 5002939 w 5055190"/>
              <a:gd name="connsiteY19" fmla="*/ 409304 h 531413"/>
              <a:gd name="connsiteX20" fmla="*/ 5046482 w 5055190"/>
              <a:gd name="connsiteY20" fmla="*/ 357052 h 531413"/>
              <a:gd name="connsiteX21" fmla="*/ 5055190 w 5055190"/>
              <a:gd name="connsiteY21" fmla="*/ 330927 h 531413"/>
              <a:gd name="connsiteX22" fmla="*/ 4898436 w 5055190"/>
              <a:gd name="connsiteY22" fmla="*/ 209007 h 531413"/>
              <a:gd name="connsiteX23" fmla="*/ 3687945 w 5055190"/>
              <a:gd name="connsiteY23" fmla="*/ 104504 h 531413"/>
              <a:gd name="connsiteX24" fmla="*/ 2050733 w 5055190"/>
              <a:gd name="connsiteY24" fmla="*/ 0 h 531413"/>
              <a:gd name="connsiteX0" fmla="*/ 2569587 w 5051529"/>
              <a:gd name="connsiteY0" fmla="*/ 8709 h 531413"/>
              <a:gd name="connsiteX1" fmla="*/ 888832 w 5051529"/>
              <a:gd name="connsiteY1" fmla="*/ 60961 h 531413"/>
              <a:gd name="connsiteX2" fmla="*/ 253107 w 5051529"/>
              <a:gd name="connsiteY2" fmla="*/ 95795 h 531413"/>
              <a:gd name="connsiteX3" fmla="*/ 52809 w 5051529"/>
              <a:gd name="connsiteY3" fmla="*/ 174173 h 531413"/>
              <a:gd name="connsiteX4" fmla="*/ 558 w 5051529"/>
              <a:gd name="connsiteY4" fmla="*/ 339635 h 531413"/>
              <a:gd name="connsiteX5" fmla="*/ 26684 w 5051529"/>
              <a:gd name="connsiteY5" fmla="*/ 357052 h 531413"/>
              <a:gd name="connsiteX6" fmla="*/ 44101 w 5051529"/>
              <a:gd name="connsiteY6" fmla="*/ 374470 h 531413"/>
              <a:gd name="connsiteX7" fmla="*/ 96352 w 5051529"/>
              <a:gd name="connsiteY7" fmla="*/ 409304 h 531413"/>
              <a:gd name="connsiteX8" fmla="*/ 122478 w 5051529"/>
              <a:gd name="connsiteY8" fmla="*/ 426721 h 531413"/>
              <a:gd name="connsiteX9" fmla="*/ 226981 w 5051529"/>
              <a:gd name="connsiteY9" fmla="*/ 452847 h 531413"/>
              <a:gd name="connsiteX10" fmla="*/ 296649 w 5051529"/>
              <a:gd name="connsiteY10" fmla="*/ 470264 h 531413"/>
              <a:gd name="connsiteX11" fmla="*/ 322775 w 5051529"/>
              <a:gd name="connsiteY11" fmla="*/ 478972 h 531413"/>
              <a:gd name="connsiteX12" fmla="*/ 375027 w 5051529"/>
              <a:gd name="connsiteY12" fmla="*/ 487681 h 531413"/>
              <a:gd name="connsiteX13" fmla="*/ 488238 w 5051529"/>
              <a:gd name="connsiteY13" fmla="*/ 505098 h 531413"/>
              <a:gd name="connsiteX14" fmla="*/ 932375 w 5051529"/>
              <a:gd name="connsiteY14" fmla="*/ 522515 h 531413"/>
              <a:gd name="connsiteX15" fmla="*/ 3344649 w 5051529"/>
              <a:gd name="connsiteY15" fmla="*/ 531224 h 531413"/>
              <a:gd name="connsiteX16" fmla="*/ 4372261 w 5051529"/>
              <a:gd name="connsiteY16" fmla="*/ 513807 h 531413"/>
              <a:gd name="connsiteX17" fmla="*/ 4886067 w 5051529"/>
              <a:gd name="connsiteY17" fmla="*/ 444138 h 531413"/>
              <a:gd name="connsiteX18" fmla="*/ 4938318 w 5051529"/>
              <a:gd name="connsiteY18" fmla="*/ 426721 h 531413"/>
              <a:gd name="connsiteX19" fmla="*/ 4999278 w 5051529"/>
              <a:gd name="connsiteY19" fmla="*/ 409304 h 531413"/>
              <a:gd name="connsiteX20" fmla="*/ 5042821 w 5051529"/>
              <a:gd name="connsiteY20" fmla="*/ 357052 h 531413"/>
              <a:gd name="connsiteX21" fmla="*/ 5051529 w 5051529"/>
              <a:gd name="connsiteY21" fmla="*/ 330927 h 531413"/>
              <a:gd name="connsiteX22" fmla="*/ 4894775 w 5051529"/>
              <a:gd name="connsiteY22" fmla="*/ 209007 h 531413"/>
              <a:gd name="connsiteX23" fmla="*/ 3684284 w 5051529"/>
              <a:gd name="connsiteY23" fmla="*/ 104504 h 531413"/>
              <a:gd name="connsiteX24" fmla="*/ 2047072 w 5051529"/>
              <a:gd name="connsiteY24" fmla="*/ 0 h 531413"/>
              <a:gd name="connsiteX0" fmla="*/ 2569811 w 5051753"/>
              <a:gd name="connsiteY0" fmla="*/ 8709 h 531413"/>
              <a:gd name="connsiteX1" fmla="*/ 889056 w 5051753"/>
              <a:gd name="connsiteY1" fmla="*/ 60961 h 531413"/>
              <a:gd name="connsiteX2" fmla="*/ 253331 w 5051753"/>
              <a:gd name="connsiteY2" fmla="*/ 95795 h 531413"/>
              <a:gd name="connsiteX3" fmla="*/ 53033 w 5051753"/>
              <a:gd name="connsiteY3" fmla="*/ 174173 h 531413"/>
              <a:gd name="connsiteX4" fmla="*/ 782 w 5051753"/>
              <a:gd name="connsiteY4" fmla="*/ 339635 h 531413"/>
              <a:gd name="connsiteX5" fmla="*/ 26908 w 5051753"/>
              <a:gd name="connsiteY5" fmla="*/ 357052 h 531413"/>
              <a:gd name="connsiteX6" fmla="*/ 96576 w 5051753"/>
              <a:gd name="connsiteY6" fmla="*/ 409304 h 531413"/>
              <a:gd name="connsiteX7" fmla="*/ 122702 w 5051753"/>
              <a:gd name="connsiteY7" fmla="*/ 426721 h 531413"/>
              <a:gd name="connsiteX8" fmla="*/ 227205 w 5051753"/>
              <a:gd name="connsiteY8" fmla="*/ 452847 h 531413"/>
              <a:gd name="connsiteX9" fmla="*/ 296873 w 5051753"/>
              <a:gd name="connsiteY9" fmla="*/ 470264 h 531413"/>
              <a:gd name="connsiteX10" fmla="*/ 322999 w 5051753"/>
              <a:gd name="connsiteY10" fmla="*/ 478972 h 531413"/>
              <a:gd name="connsiteX11" fmla="*/ 375251 w 5051753"/>
              <a:gd name="connsiteY11" fmla="*/ 487681 h 531413"/>
              <a:gd name="connsiteX12" fmla="*/ 488462 w 5051753"/>
              <a:gd name="connsiteY12" fmla="*/ 505098 h 531413"/>
              <a:gd name="connsiteX13" fmla="*/ 932599 w 5051753"/>
              <a:gd name="connsiteY13" fmla="*/ 522515 h 531413"/>
              <a:gd name="connsiteX14" fmla="*/ 3344873 w 5051753"/>
              <a:gd name="connsiteY14" fmla="*/ 531224 h 531413"/>
              <a:gd name="connsiteX15" fmla="*/ 4372485 w 5051753"/>
              <a:gd name="connsiteY15" fmla="*/ 513807 h 531413"/>
              <a:gd name="connsiteX16" fmla="*/ 4886291 w 5051753"/>
              <a:gd name="connsiteY16" fmla="*/ 444138 h 531413"/>
              <a:gd name="connsiteX17" fmla="*/ 4938542 w 5051753"/>
              <a:gd name="connsiteY17" fmla="*/ 426721 h 531413"/>
              <a:gd name="connsiteX18" fmla="*/ 4999502 w 5051753"/>
              <a:gd name="connsiteY18" fmla="*/ 409304 h 531413"/>
              <a:gd name="connsiteX19" fmla="*/ 5043045 w 5051753"/>
              <a:gd name="connsiteY19" fmla="*/ 357052 h 531413"/>
              <a:gd name="connsiteX20" fmla="*/ 5051753 w 5051753"/>
              <a:gd name="connsiteY20" fmla="*/ 330927 h 531413"/>
              <a:gd name="connsiteX21" fmla="*/ 4894999 w 5051753"/>
              <a:gd name="connsiteY21" fmla="*/ 209007 h 531413"/>
              <a:gd name="connsiteX22" fmla="*/ 3684508 w 5051753"/>
              <a:gd name="connsiteY22" fmla="*/ 104504 h 531413"/>
              <a:gd name="connsiteX23" fmla="*/ 2047296 w 5051753"/>
              <a:gd name="connsiteY23" fmla="*/ 0 h 531413"/>
              <a:gd name="connsiteX0" fmla="*/ 2570629 w 5052571"/>
              <a:gd name="connsiteY0" fmla="*/ 8709 h 531413"/>
              <a:gd name="connsiteX1" fmla="*/ 889874 w 5052571"/>
              <a:gd name="connsiteY1" fmla="*/ 60961 h 531413"/>
              <a:gd name="connsiteX2" fmla="*/ 254149 w 5052571"/>
              <a:gd name="connsiteY2" fmla="*/ 95795 h 531413"/>
              <a:gd name="connsiteX3" fmla="*/ 53851 w 5052571"/>
              <a:gd name="connsiteY3" fmla="*/ 174173 h 531413"/>
              <a:gd name="connsiteX4" fmla="*/ 1600 w 5052571"/>
              <a:gd name="connsiteY4" fmla="*/ 339635 h 531413"/>
              <a:gd name="connsiteX5" fmla="*/ 97394 w 5052571"/>
              <a:gd name="connsiteY5" fmla="*/ 409304 h 531413"/>
              <a:gd name="connsiteX6" fmla="*/ 123520 w 5052571"/>
              <a:gd name="connsiteY6" fmla="*/ 426721 h 531413"/>
              <a:gd name="connsiteX7" fmla="*/ 228023 w 5052571"/>
              <a:gd name="connsiteY7" fmla="*/ 452847 h 531413"/>
              <a:gd name="connsiteX8" fmla="*/ 297691 w 5052571"/>
              <a:gd name="connsiteY8" fmla="*/ 470264 h 531413"/>
              <a:gd name="connsiteX9" fmla="*/ 323817 w 5052571"/>
              <a:gd name="connsiteY9" fmla="*/ 478972 h 531413"/>
              <a:gd name="connsiteX10" fmla="*/ 376069 w 5052571"/>
              <a:gd name="connsiteY10" fmla="*/ 487681 h 531413"/>
              <a:gd name="connsiteX11" fmla="*/ 489280 w 5052571"/>
              <a:gd name="connsiteY11" fmla="*/ 505098 h 531413"/>
              <a:gd name="connsiteX12" fmla="*/ 933417 w 5052571"/>
              <a:gd name="connsiteY12" fmla="*/ 522515 h 531413"/>
              <a:gd name="connsiteX13" fmla="*/ 3345691 w 5052571"/>
              <a:gd name="connsiteY13" fmla="*/ 531224 h 531413"/>
              <a:gd name="connsiteX14" fmla="*/ 4373303 w 5052571"/>
              <a:gd name="connsiteY14" fmla="*/ 513807 h 531413"/>
              <a:gd name="connsiteX15" fmla="*/ 4887109 w 5052571"/>
              <a:gd name="connsiteY15" fmla="*/ 444138 h 531413"/>
              <a:gd name="connsiteX16" fmla="*/ 4939360 w 5052571"/>
              <a:gd name="connsiteY16" fmla="*/ 426721 h 531413"/>
              <a:gd name="connsiteX17" fmla="*/ 5000320 w 5052571"/>
              <a:gd name="connsiteY17" fmla="*/ 409304 h 531413"/>
              <a:gd name="connsiteX18" fmla="*/ 5043863 w 5052571"/>
              <a:gd name="connsiteY18" fmla="*/ 357052 h 531413"/>
              <a:gd name="connsiteX19" fmla="*/ 5052571 w 5052571"/>
              <a:gd name="connsiteY19" fmla="*/ 330927 h 531413"/>
              <a:gd name="connsiteX20" fmla="*/ 4895817 w 5052571"/>
              <a:gd name="connsiteY20" fmla="*/ 209007 h 531413"/>
              <a:gd name="connsiteX21" fmla="*/ 3685326 w 5052571"/>
              <a:gd name="connsiteY21" fmla="*/ 104504 h 531413"/>
              <a:gd name="connsiteX22" fmla="*/ 2048114 w 5052571"/>
              <a:gd name="connsiteY22" fmla="*/ 0 h 531413"/>
              <a:gd name="connsiteX0" fmla="*/ 2523466 w 5005408"/>
              <a:gd name="connsiteY0" fmla="*/ 8709 h 531413"/>
              <a:gd name="connsiteX1" fmla="*/ 842711 w 5005408"/>
              <a:gd name="connsiteY1" fmla="*/ 60961 h 531413"/>
              <a:gd name="connsiteX2" fmla="*/ 206986 w 5005408"/>
              <a:gd name="connsiteY2" fmla="*/ 95795 h 531413"/>
              <a:gd name="connsiteX3" fmla="*/ 6688 w 5005408"/>
              <a:gd name="connsiteY3" fmla="*/ 174173 h 531413"/>
              <a:gd name="connsiteX4" fmla="*/ 50231 w 5005408"/>
              <a:gd name="connsiteY4" fmla="*/ 409304 h 531413"/>
              <a:gd name="connsiteX5" fmla="*/ 76357 w 5005408"/>
              <a:gd name="connsiteY5" fmla="*/ 426721 h 531413"/>
              <a:gd name="connsiteX6" fmla="*/ 180860 w 5005408"/>
              <a:gd name="connsiteY6" fmla="*/ 452847 h 531413"/>
              <a:gd name="connsiteX7" fmla="*/ 250528 w 5005408"/>
              <a:gd name="connsiteY7" fmla="*/ 470264 h 531413"/>
              <a:gd name="connsiteX8" fmla="*/ 276654 w 5005408"/>
              <a:gd name="connsiteY8" fmla="*/ 478972 h 531413"/>
              <a:gd name="connsiteX9" fmla="*/ 328906 w 5005408"/>
              <a:gd name="connsiteY9" fmla="*/ 487681 h 531413"/>
              <a:gd name="connsiteX10" fmla="*/ 442117 w 5005408"/>
              <a:gd name="connsiteY10" fmla="*/ 505098 h 531413"/>
              <a:gd name="connsiteX11" fmla="*/ 886254 w 5005408"/>
              <a:gd name="connsiteY11" fmla="*/ 522515 h 531413"/>
              <a:gd name="connsiteX12" fmla="*/ 3298528 w 5005408"/>
              <a:gd name="connsiteY12" fmla="*/ 531224 h 531413"/>
              <a:gd name="connsiteX13" fmla="*/ 4326140 w 5005408"/>
              <a:gd name="connsiteY13" fmla="*/ 513807 h 531413"/>
              <a:gd name="connsiteX14" fmla="*/ 4839946 w 5005408"/>
              <a:gd name="connsiteY14" fmla="*/ 444138 h 531413"/>
              <a:gd name="connsiteX15" fmla="*/ 4892197 w 5005408"/>
              <a:gd name="connsiteY15" fmla="*/ 426721 h 531413"/>
              <a:gd name="connsiteX16" fmla="*/ 4953157 w 5005408"/>
              <a:gd name="connsiteY16" fmla="*/ 409304 h 531413"/>
              <a:gd name="connsiteX17" fmla="*/ 4996700 w 5005408"/>
              <a:gd name="connsiteY17" fmla="*/ 357052 h 531413"/>
              <a:gd name="connsiteX18" fmla="*/ 5005408 w 5005408"/>
              <a:gd name="connsiteY18" fmla="*/ 330927 h 531413"/>
              <a:gd name="connsiteX19" fmla="*/ 4848654 w 5005408"/>
              <a:gd name="connsiteY19" fmla="*/ 209007 h 531413"/>
              <a:gd name="connsiteX20" fmla="*/ 3638163 w 5005408"/>
              <a:gd name="connsiteY20" fmla="*/ 104504 h 531413"/>
              <a:gd name="connsiteX21" fmla="*/ 2000951 w 5005408"/>
              <a:gd name="connsiteY21" fmla="*/ 0 h 531413"/>
              <a:gd name="connsiteX0" fmla="*/ 2522733 w 5004675"/>
              <a:gd name="connsiteY0" fmla="*/ 8709 h 531413"/>
              <a:gd name="connsiteX1" fmla="*/ 841978 w 5004675"/>
              <a:gd name="connsiteY1" fmla="*/ 60961 h 531413"/>
              <a:gd name="connsiteX2" fmla="*/ 206253 w 5004675"/>
              <a:gd name="connsiteY2" fmla="*/ 95795 h 531413"/>
              <a:gd name="connsiteX3" fmla="*/ 5955 w 5004675"/>
              <a:gd name="connsiteY3" fmla="*/ 174173 h 531413"/>
              <a:gd name="connsiteX4" fmla="*/ 49498 w 5004675"/>
              <a:gd name="connsiteY4" fmla="*/ 409304 h 531413"/>
              <a:gd name="connsiteX5" fmla="*/ 14664 w 5004675"/>
              <a:gd name="connsiteY5" fmla="*/ 374470 h 531413"/>
              <a:gd name="connsiteX6" fmla="*/ 180127 w 5004675"/>
              <a:gd name="connsiteY6" fmla="*/ 452847 h 531413"/>
              <a:gd name="connsiteX7" fmla="*/ 249795 w 5004675"/>
              <a:gd name="connsiteY7" fmla="*/ 470264 h 531413"/>
              <a:gd name="connsiteX8" fmla="*/ 275921 w 5004675"/>
              <a:gd name="connsiteY8" fmla="*/ 478972 h 531413"/>
              <a:gd name="connsiteX9" fmla="*/ 328173 w 5004675"/>
              <a:gd name="connsiteY9" fmla="*/ 487681 h 531413"/>
              <a:gd name="connsiteX10" fmla="*/ 441384 w 5004675"/>
              <a:gd name="connsiteY10" fmla="*/ 505098 h 531413"/>
              <a:gd name="connsiteX11" fmla="*/ 885521 w 5004675"/>
              <a:gd name="connsiteY11" fmla="*/ 522515 h 531413"/>
              <a:gd name="connsiteX12" fmla="*/ 3297795 w 5004675"/>
              <a:gd name="connsiteY12" fmla="*/ 531224 h 531413"/>
              <a:gd name="connsiteX13" fmla="*/ 4325407 w 5004675"/>
              <a:gd name="connsiteY13" fmla="*/ 513807 h 531413"/>
              <a:gd name="connsiteX14" fmla="*/ 4839213 w 5004675"/>
              <a:gd name="connsiteY14" fmla="*/ 444138 h 531413"/>
              <a:gd name="connsiteX15" fmla="*/ 4891464 w 5004675"/>
              <a:gd name="connsiteY15" fmla="*/ 426721 h 531413"/>
              <a:gd name="connsiteX16" fmla="*/ 4952424 w 5004675"/>
              <a:gd name="connsiteY16" fmla="*/ 409304 h 531413"/>
              <a:gd name="connsiteX17" fmla="*/ 4995967 w 5004675"/>
              <a:gd name="connsiteY17" fmla="*/ 357052 h 531413"/>
              <a:gd name="connsiteX18" fmla="*/ 5004675 w 5004675"/>
              <a:gd name="connsiteY18" fmla="*/ 330927 h 531413"/>
              <a:gd name="connsiteX19" fmla="*/ 4847921 w 5004675"/>
              <a:gd name="connsiteY19" fmla="*/ 209007 h 531413"/>
              <a:gd name="connsiteX20" fmla="*/ 3637430 w 5004675"/>
              <a:gd name="connsiteY20" fmla="*/ 104504 h 531413"/>
              <a:gd name="connsiteX21" fmla="*/ 2000218 w 5004675"/>
              <a:gd name="connsiteY21" fmla="*/ 0 h 531413"/>
              <a:gd name="connsiteX0" fmla="*/ 2535904 w 5017846"/>
              <a:gd name="connsiteY0" fmla="*/ 8709 h 531413"/>
              <a:gd name="connsiteX1" fmla="*/ 855149 w 5017846"/>
              <a:gd name="connsiteY1" fmla="*/ 60961 h 531413"/>
              <a:gd name="connsiteX2" fmla="*/ 219424 w 5017846"/>
              <a:gd name="connsiteY2" fmla="*/ 95795 h 531413"/>
              <a:gd name="connsiteX3" fmla="*/ 19126 w 5017846"/>
              <a:gd name="connsiteY3" fmla="*/ 174173 h 531413"/>
              <a:gd name="connsiteX4" fmla="*/ 27835 w 5017846"/>
              <a:gd name="connsiteY4" fmla="*/ 374470 h 531413"/>
              <a:gd name="connsiteX5" fmla="*/ 193298 w 5017846"/>
              <a:gd name="connsiteY5" fmla="*/ 452847 h 531413"/>
              <a:gd name="connsiteX6" fmla="*/ 262966 w 5017846"/>
              <a:gd name="connsiteY6" fmla="*/ 470264 h 531413"/>
              <a:gd name="connsiteX7" fmla="*/ 289092 w 5017846"/>
              <a:gd name="connsiteY7" fmla="*/ 478972 h 531413"/>
              <a:gd name="connsiteX8" fmla="*/ 341344 w 5017846"/>
              <a:gd name="connsiteY8" fmla="*/ 487681 h 531413"/>
              <a:gd name="connsiteX9" fmla="*/ 454555 w 5017846"/>
              <a:gd name="connsiteY9" fmla="*/ 505098 h 531413"/>
              <a:gd name="connsiteX10" fmla="*/ 898692 w 5017846"/>
              <a:gd name="connsiteY10" fmla="*/ 522515 h 531413"/>
              <a:gd name="connsiteX11" fmla="*/ 3310966 w 5017846"/>
              <a:gd name="connsiteY11" fmla="*/ 531224 h 531413"/>
              <a:gd name="connsiteX12" fmla="*/ 4338578 w 5017846"/>
              <a:gd name="connsiteY12" fmla="*/ 513807 h 531413"/>
              <a:gd name="connsiteX13" fmla="*/ 4852384 w 5017846"/>
              <a:gd name="connsiteY13" fmla="*/ 444138 h 531413"/>
              <a:gd name="connsiteX14" fmla="*/ 4904635 w 5017846"/>
              <a:gd name="connsiteY14" fmla="*/ 426721 h 531413"/>
              <a:gd name="connsiteX15" fmla="*/ 4965595 w 5017846"/>
              <a:gd name="connsiteY15" fmla="*/ 409304 h 531413"/>
              <a:gd name="connsiteX16" fmla="*/ 5009138 w 5017846"/>
              <a:gd name="connsiteY16" fmla="*/ 357052 h 531413"/>
              <a:gd name="connsiteX17" fmla="*/ 5017846 w 5017846"/>
              <a:gd name="connsiteY17" fmla="*/ 330927 h 531413"/>
              <a:gd name="connsiteX18" fmla="*/ 4861092 w 5017846"/>
              <a:gd name="connsiteY18" fmla="*/ 209007 h 531413"/>
              <a:gd name="connsiteX19" fmla="*/ 3650601 w 5017846"/>
              <a:gd name="connsiteY19" fmla="*/ 104504 h 531413"/>
              <a:gd name="connsiteX20" fmla="*/ 2013389 w 5017846"/>
              <a:gd name="connsiteY20" fmla="*/ 0 h 531413"/>
              <a:gd name="connsiteX0" fmla="*/ 2529431 w 5011373"/>
              <a:gd name="connsiteY0" fmla="*/ 8709 h 531413"/>
              <a:gd name="connsiteX1" fmla="*/ 848676 w 5011373"/>
              <a:gd name="connsiteY1" fmla="*/ 60961 h 531413"/>
              <a:gd name="connsiteX2" fmla="*/ 212951 w 5011373"/>
              <a:gd name="connsiteY2" fmla="*/ 95795 h 531413"/>
              <a:gd name="connsiteX3" fmla="*/ 12653 w 5011373"/>
              <a:gd name="connsiteY3" fmla="*/ 174173 h 531413"/>
              <a:gd name="connsiteX4" fmla="*/ 38779 w 5011373"/>
              <a:gd name="connsiteY4" fmla="*/ 374470 h 531413"/>
              <a:gd name="connsiteX5" fmla="*/ 186825 w 5011373"/>
              <a:gd name="connsiteY5" fmla="*/ 452847 h 531413"/>
              <a:gd name="connsiteX6" fmla="*/ 256493 w 5011373"/>
              <a:gd name="connsiteY6" fmla="*/ 470264 h 531413"/>
              <a:gd name="connsiteX7" fmla="*/ 282619 w 5011373"/>
              <a:gd name="connsiteY7" fmla="*/ 478972 h 531413"/>
              <a:gd name="connsiteX8" fmla="*/ 334871 w 5011373"/>
              <a:gd name="connsiteY8" fmla="*/ 487681 h 531413"/>
              <a:gd name="connsiteX9" fmla="*/ 448082 w 5011373"/>
              <a:gd name="connsiteY9" fmla="*/ 505098 h 531413"/>
              <a:gd name="connsiteX10" fmla="*/ 892219 w 5011373"/>
              <a:gd name="connsiteY10" fmla="*/ 522515 h 531413"/>
              <a:gd name="connsiteX11" fmla="*/ 3304493 w 5011373"/>
              <a:gd name="connsiteY11" fmla="*/ 531224 h 531413"/>
              <a:gd name="connsiteX12" fmla="*/ 4332105 w 5011373"/>
              <a:gd name="connsiteY12" fmla="*/ 513807 h 531413"/>
              <a:gd name="connsiteX13" fmla="*/ 4845911 w 5011373"/>
              <a:gd name="connsiteY13" fmla="*/ 444138 h 531413"/>
              <a:gd name="connsiteX14" fmla="*/ 4898162 w 5011373"/>
              <a:gd name="connsiteY14" fmla="*/ 426721 h 531413"/>
              <a:gd name="connsiteX15" fmla="*/ 4959122 w 5011373"/>
              <a:gd name="connsiteY15" fmla="*/ 409304 h 531413"/>
              <a:gd name="connsiteX16" fmla="*/ 5002665 w 5011373"/>
              <a:gd name="connsiteY16" fmla="*/ 357052 h 531413"/>
              <a:gd name="connsiteX17" fmla="*/ 5011373 w 5011373"/>
              <a:gd name="connsiteY17" fmla="*/ 330927 h 531413"/>
              <a:gd name="connsiteX18" fmla="*/ 4854619 w 5011373"/>
              <a:gd name="connsiteY18" fmla="*/ 209007 h 531413"/>
              <a:gd name="connsiteX19" fmla="*/ 3644128 w 5011373"/>
              <a:gd name="connsiteY19" fmla="*/ 104504 h 531413"/>
              <a:gd name="connsiteX20" fmla="*/ 2006916 w 5011373"/>
              <a:gd name="connsiteY20" fmla="*/ 0 h 5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11373" h="531413">
                <a:moveTo>
                  <a:pt x="2529431" y="8709"/>
                </a:moveTo>
                <a:cubicBezTo>
                  <a:pt x="2460195" y="12782"/>
                  <a:pt x="893901" y="59669"/>
                  <a:pt x="848676" y="60961"/>
                </a:cubicBezTo>
                <a:cubicBezTo>
                  <a:pt x="636768" y="72572"/>
                  <a:pt x="352288" y="76926"/>
                  <a:pt x="212951" y="95795"/>
                </a:cubicBezTo>
                <a:cubicBezTo>
                  <a:pt x="73614" y="114664"/>
                  <a:pt x="41682" y="127727"/>
                  <a:pt x="12653" y="174173"/>
                </a:cubicBezTo>
                <a:cubicBezTo>
                  <a:pt x="-16376" y="220619"/>
                  <a:pt x="9750" y="328024"/>
                  <a:pt x="38779" y="374470"/>
                </a:cubicBezTo>
                <a:cubicBezTo>
                  <a:pt x="67808" y="420916"/>
                  <a:pt x="150539" y="436881"/>
                  <a:pt x="186825" y="452847"/>
                </a:cubicBezTo>
                <a:cubicBezTo>
                  <a:pt x="223111" y="468813"/>
                  <a:pt x="233270" y="464458"/>
                  <a:pt x="256493" y="470264"/>
                </a:cubicBezTo>
                <a:cubicBezTo>
                  <a:pt x="265202" y="473167"/>
                  <a:pt x="273658" y="476981"/>
                  <a:pt x="282619" y="478972"/>
                </a:cubicBezTo>
                <a:cubicBezTo>
                  <a:pt x="299856" y="482802"/>
                  <a:pt x="317454" y="484778"/>
                  <a:pt x="334871" y="487681"/>
                </a:cubicBezTo>
                <a:cubicBezTo>
                  <a:pt x="389372" y="505849"/>
                  <a:pt x="349639" y="494736"/>
                  <a:pt x="448082" y="505098"/>
                </a:cubicBezTo>
                <a:cubicBezTo>
                  <a:pt x="662013" y="527617"/>
                  <a:pt x="433626" y="511597"/>
                  <a:pt x="892219" y="522515"/>
                </a:cubicBezTo>
                <a:cubicBezTo>
                  <a:pt x="927053" y="525418"/>
                  <a:pt x="2731179" y="532675"/>
                  <a:pt x="3304493" y="531224"/>
                </a:cubicBezTo>
                <a:cubicBezTo>
                  <a:pt x="3877807" y="529773"/>
                  <a:pt x="3989568" y="519613"/>
                  <a:pt x="4332105" y="513807"/>
                </a:cubicBezTo>
                <a:cubicBezTo>
                  <a:pt x="4377468" y="504734"/>
                  <a:pt x="4751568" y="458652"/>
                  <a:pt x="4845911" y="444138"/>
                </a:cubicBezTo>
                <a:cubicBezTo>
                  <a:pt x="4940254" y="429624"/>
                  <a:pt x="4880577" y="431997"/>
                  <a:pt x="4898162" y="426721"/>
                </a:cubicBezTo>
                <a:cubicBezTo>
                  <a:pt x="5007561" y="393901"/>
                  <a:pt x="4871282" y="438582"/>
                  <a:pt x="4959122" y="409304"/>
                </a:cubicBezTo>
                <a:cubicBezTo>
                  <a:pt x="4978382" y="390044"/>
                  <a:pt x="4990540" y="381301"/>
                  <a:pt x="5002665" y="357052"/>
                </a:cubicBezTo>
                <a:cubicBezTo>
                  <a:pt x="5006770" y="348842"/>
                  <a:pt x="5008470" y="339635"/>
                  <a:pt x="5011373" y="330927"/>
                </a:cubicBezTo>
                <a:cubicBezTo>
                  <a:pt x="4986699" y="306253"/>
                  <a:pt x="5082493" y="246744"/>
                  <a:pt x="4854619" y="209007"/>
                </a:cubicBezTo>
                <a:cubicBezTo>
                  <a:pt x="4626745" y="171270"/>
                  <a:pt x="4118745" y="139338"/>
                  <a:pt x="3644128" y="104504"/>
                </a:cubicBezTo>
                <a:cubicBezTo>
                  <a:pt x="3342231" y="79830"/>
                  <a:pt x="2346187" y="9072"/>
                  <a:pt x="2006916" y="0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0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224" y="741082"/>
            <a:ext cx="10763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Somerset Maugham :	I love Mrs Kelly’s pie shop. I go there a lot with the other authors, because we like 			going somewhere we can be anonymous. She doesn’t have a clue who we all are. 			She thinks that I’m a postman, and she thinks George Orwell is a waiter! 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4988" y="3908612"/>
            <a:ext cx="106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Referentialism</a:t>
            </a:r>
            <a:r>
              <a:rPr lang="en-GB" b="1" dirty="0"/>
              <a:t>: If you believe that some object X is P, then you believe that X is P under every name that refers to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224" y="4610847"/>
            <a:ext cx="1066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(Salmon, Soames)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53220" y="1289971"/>
            <a:ext cx="97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6164" y="101443"/>
            <a:ext cx="4775200" cy="2994211"/>
          </a:xfrm>
          <a:prstGeom prst="cloudCallout">
            <a:avLst>
              <a:gd name="adj1" fmla="val -78530"/>
              <a:gd name="adj2" fmla="val 7966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424" y="758673"/>
            <a:ext cx="3729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Believes that EB is a waiter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424" y="1235727"/>
            <a:ext cx="301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Doesn’t believe that GO is a waiter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424" y="2020557"/>
            <a:ext cx="301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Believes that GO is not a waiter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6970" t="45139" r="50765" b="7205"/>
          <a:stretch/>
        </p:blipFill>
        <p:spPr>
          <a:xfrm>
            <a:off x="2247153" y="2751409"/>
            <a:ext cx="1495313" cy="3268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7153" y="6105120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</p:spTree>
    <p:extLst>
      <p:ext uri="{BB962C8B-B14F-4D97-AF65-F5344CB8AC3E}">
        <p14:creationId xmlns:p14="http://schemas.microsoft.com/office/powerpoint/2010/main" val="239446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6164" y="101443"/>
            <a:ext cx="4775200" cy="2994211"/>
          </a:xfrm>
          <a:prstGeom prst="cloudCallout">
            <a:avLst>
              <a:gd name="adj1" fmla="val -78530"/>
              <a:gd name="adj2" fmla="val 7966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424" y="758673"/>
            <a:ext cx="3729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Believes that EB is a waiter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424" y="1389615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Believes that GO is a waiter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424" y="2020557"/>
            <a:ext cx="301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Believes that GO is not a waiter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6970" t="45139" r="50765" b="7205"/>
          <a:stretch/>
        </p:blipFill>
        <p:spPr>
          <a:xfrm>
            <a:off x="2247153" y="2751409"/>
            <a:ext cx="1495313" cy="3268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7153" y="6105120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</p:spTree>
    <p:extLst>
      <p:ext uri="{BB962C8B-B14F-4D97-AF65-F5344CB8AC3E}">
        <p14:creationId xmlns:p14="http://schemas.microsoft.com/office/powerpoint/2010/main" val="4151702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6164" y="101443"/>
            <a:ext cx="4775200" cy="2994211"/>
          </a:xfrm>
          <a:prstGeom prst="cloudCallout">
            <a:avLst>
              <a:gd name="adj1" fmla="val -78530"/>
              <a:gd name="adj2" fmla="val 7966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424" y="750372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Cr(EB is a waiter) = 0.9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424" y="1599356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a waiter) = 0.2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424" y="1174864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a waiter) </a:t>
            </a:r>
            <a:r>
              <a:rPr lang="en-GB" sz="2000" dirty="0">
                <a:sym typeface="Symbol" panose="05050102010706020507" pitchFamily="18" charset="2"/>
              </a:rPr>
              <a:t></a:t>
            </a:r>
            <a:r>
              <a:rPr lang="en-GB" sz="2000" dirty="0"/>
              <a:t> 0.9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424" y="2023848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not a waiter) = 0.8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6970" t="45139" r="50765" b="7205"/>
          <a:stretch/>
        </p:blipFill>
        <p:spPr>
          <a:xfrm>
            <a:off x="2247153" y="2751409"/>
            <a:ext cx="1495313" cy="32682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7153" y="6105120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</p:spTree>
    <p:extLst>
      <p:ext uri="{BB962C8B-B14F-4D97-AF65-F5344CB8AC3E}">
        <p14:creationId xmlns:p14="http://schemas.microsoft.com/office/powerpoint/2010/main" val="8921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6164" y="101443"/>
            <a:ext cx="4775200" cy="2994211"/>
          </a:xfrm>
          <a:prstGeom prst="cloudCallout">
            <a:avLst>
              <a:gd name="adj1" fmla="val -78530"/>
              <a:gd name="adj2" fmla="val 7966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424" y="750372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Cr(EB is a waiter) = 0.9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424" y="1599356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a waiter) = 0.2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424" y="1174864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Cr(GO is a waiter) </a:t>
            </a:r>
            <a:r>
              <a:rPr lang="en-GB" sz="2000" dirty="0">
                <a:solidFill>
                  <a:srgbClr val="7030A0"/>
                </a:solidFill>
                <a:sym typeface="Symbol" panose="05050102010706020507" pitchFamily="18" charset="2"/>
              </a:rPr>
              <a:t>=</a:t>
            </a:r>
            <a:r>
              <a:rPr lang="en-GB" sz="2000" dirty="0">
                <a:solidFill>
                  <a:srgbClr val="7030A0"/>
                </a:solidFill>
              </a:rPr>
              <a:t> 0.9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424" y="2023848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not a waiter) = 0.8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6970" t="45139" r="50765" b="7205"/>
          <a:stretch/>
        </p:blipFill>
        <p:spPr>
          <a:xfrm>
            <a:off x="2247153" y="2751409"/>
            <a:ext cx="1495313" cy="32682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7153" y="6105120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</p:spTree>
    <p:extLst>
      <p:ext uri="{BB962C8B-B14F-4D97-AF65-F5344CB8AC3E}">
        <p14:creationId xmlns:p14="http://schemas.microsoft.com/office/powerpoint/2010/main" val="1825894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6164" y="101443"/>
            <a:ext cx="4775200" cy="2994211"/>
          </a:xfrm>
          <a:prstGeom prst="cloudCallout">
            <a:avLst>
              <a:gd name="adj1" fmla="val -78530"/>
              <a:gd name="adj2" fmla="val 7966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424" y="750372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Cr(EB is a waiter) = 0.9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424" y="1599356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a waiter) = 0.2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424" y="1174864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a waiter) </a:t>
            </a:r>
            <a:r>
              <a:rPr lang="en-GB" sz="2000" dirty="0">
                <a:sym typeface="Symbol" panose="05050102010706020507" pitchFamily="18" charset="2"/>
              </a:rPr>
              <a:t>=</a:t>
            </a:r>
            <a:r>
              <a:rPr lang="en-GB" sz="2000" dirty="0"/>
              <a:t> 0.9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424" y="2023848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not a waiter) = 0.8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2000" y="4016187"/>
            <a:ext cx="5907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</a:t>
            </a:r>
            <a:r>
              <a:rPr lang="en-GB" sz="2000" dirty="0" err="1"/>
              <a:t>Tunnock</a:t>
            </a:r>
            <a:r>
              <a:rPr lang="en-GB" sz="2000" dirty="0"/>
              <a:t> no longer has a credence </a:t>
            </a:r>
            <a:r>
              <a:rPr lang="en-GB" sz="2000" i="1" dirty="0"/>
              <a:t>function</a:t>
            </a:r>
            <a:r>
              <a:rPr lang="en-GB" sz="2000" dirty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6970" t="45139" r="50765" b="7205"/>
          <a:stretch/>
        </p:blipFill>
        <p:spPr>
          <a:xfrm>
            <a:off x="2247153" y="2751409"/>
            <a:ext cx="1495313" cy="32682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47153" y="6105120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</p:spTree>
    <p:extLst>
      <p:ext uri="{BB962C8B-B14F-4D97-AF65-F5344CB8AC3E}">
        <p14:creationId xmlns:p14="http://schemas.microsoft.com/office/powerpoint/2010/main" val="1179716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6282" y="1355097"/>
            <a:ext cx="106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believe that EB is a waiter, then you believe that GO is a waiter.</a:t>
            </a:r>
          </a:p>
          <a:p>
            <a:r>
              <a:rPr lang="en-GB" dirty="0"/>
              <a:t>And if you have a high credence that EB is a waiter, then you have a high credence that GO is a waiter.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282" y="2165429"/>
            <a:ext cx="106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this just shows that </a:t>
            </a:r>
            <a:r>
              <a:rPr lang="en-GB" dirty="0" err="1"/>
              <a:t>credences</a:t>
            </a:r>
            <a:r>
              <a:rPr lang="en-GB" dirty="0"/>
              <a:t>/beliefs are not the things that we are interested in. They are not the things that can help us explain and predict behaviour.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282" y="3030608"/>
            <a:ext cx="106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are interested in the function that (for Mrs Kelly) assigns a high value (and no other value) to “EB is a waiter”, and a low value (and no other value) to “GO is a waiter”.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282" y="821764"/>
            <a:ext cx="1066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Perhaps </a:t>
            </a:r>
            <a:r>
              <a:rPr lang="en-GB" dirty="0" err="1"/>
              <a:t>referentialism</a:t>
            </a:r>
            <a:r>
              <a:rPr lang="en-GB" dirty="0"/>
              <a:t> is right.</a:t>
            </a:r>
          </a:p>
        </p:txBody>
      </p:sp>
      <p:sp>
        <p:nvSpPr>
          <p:cNvPr id="10" name="Cloud Callout 4"/>
          <p:cNvSpPr/>
          <p:nvPr/>
        </p:nvSpPr>
        <p:spPr>
          <a:xfrm>
            <a:off x="3048641" y="3899091"/>
            <a:ext cx="4576048" cy="1359547"/>
          </a:xfrm>
          <a:prstGeom prst="cloudCallout">
            <a:avLst>
              <a:gd name="adj1" fmla="val -72671"/>
              <a:gd name="adj2" fmla="val 3596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7119" y="4063092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Cr(EB is a waiter) = 0.9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7119" y="4589177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a waiter) = 0.2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1320" t="55810" r="52042" b="19373"/>
          <a:stretch/>
        </p:blipFill>
        <p:spPr>
          <a:xfrm>
            <a:off x="1065007" y="4641113"/>
            <a:ext cx="839096" cy="17644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144" y="6405578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</p:spTree>
    <p:extLst>
      <p:ext uri="{BB962C8B-B14F-4D97-AF65-F5344CB8AC3E}">
        <p14:creationId xmlns:p14="http://schemas.microsoft.com/office/powerpoint/2010/main" val="15733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an event/proposition, which corresponds to a set of states – and by states we mean possible worlds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98183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52753" y="4359795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9782" y="4513140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2141" y="5695072"/>
            <a:ext cx="234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689" y="5271009"/>
            <a:ext cx="183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34" y="3051976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" name="Freeform 2"/>
          <p:cNvSpPr/>
          <p:nvPr/>
        </p:nvSpPr>
        <p:spPr>
          <a:xfrm>
            <a:off x="4182464" y="2391180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873408" y="3718020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0929" y="2952028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34" y="3689364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0753" y="1033929"/>
            <a:ext cx="97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5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an event/proposition, which corresponds to a set of states – and by states we mean </a:t>
            </a:r>
            <a:r>
              <a:rPr lang="en-GB" sz="2000" b="1" dirty="0">
                <a:solidFill>
                  <a:srgbClr val="7030A0"/>
                </a:solidFill>
              </a:rPr>
              <a:t>impossible </a:t>
            </a:r>
            <a:r>
              <a:rPr lang="en-GB" sz="2000" b="1" dirty="0"/>
              <a:t>worlds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98183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52753" y="4359795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9782" y="4513140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2141" y="5695072"/>
            <a:ext cx="234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689" y="5271009"/>
            <a:ext cx="183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34" y="3051976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" name="Freeform 2"/>
          <p:cNvSpPr/>
          <p:nvPr/>
        </p:nvSpPr>
        <p:spPr>
          <a:xfrm>
            <a:off x="4182464" y="2391180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873408" y="3718020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0929" y="2952028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34" y="3689364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</p:spTree>
    <p:extLst>
      <p:ext uri="{BB962C8B-B14F-4D97-AF65-F5344CB8AC3E}">
        <p14:creationId xmlns:p14="http://schemas.microsoft.com/office/powerpoint/2010/main" val="40083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an event/proposition, which corresponds to a set of states – and by states we mean </a:t>
            </a:r>
            <a:r>
              <a:rPr lang="en-GB" sz="2000" b="1" dirty="0">
                <a:solidFill>
                  <a:srgbClr val="7030A0"/>
                </a:solidFill>
              </a:rPr>
              <a:t>impossible </a:t>
            </a:r>
            <a:r>
              <a:rPr lang="en-GB" sz="2000" b="1" dirty="0"/>
              <a:t>worlds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98183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52753" y="4359795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9782" y="4513140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2141" y="5695072"/>
            <a:ext cx="234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689" y="5271009"/>
            <a:ext cx="183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34" y="3051976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EB is a waiter</a:t>
            </a:r>
          </a:p>
        </p:txBody>
      </p:sp>
      <p:sp>
        <p:nvSpPr>
          <p:cNvPr id="3" name="Freeform 2"/>
          <p:cNvSpPr/>
          <p:nvPr/>
        </p:nvSpPr>
        <p:spPr>
          <a:xfrm>
            <a:off x="4182464" y="2391180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873408" y="3718020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0929" y="2952028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34" y="3689364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</p:spTree>
    <p:extLst>
      <p:ext uri="{BB962C8B-B14F-4D97-AF65-F5344CB8AC3E}">
        <p14:creationId xmlns:p14="http://schemas.microsoft.com/office/powerpoint/2010/main" val="183327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1837973" y="4185891"/>
            <a:ext cx="2202121" cy="2153093"/>
          </a:xfrm>
          <a:prstGeom prst="smileyFac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Callout 4"/>
          <p:cNvSpPr/>
          <p:nvPr/>
        </p:nvSpPr>
        <p:spPr>
          <a:xfrm>
            <a:off x="5725458" y="627529"/>
            <a:ext cx="4775200" cy="2994211"/>
          </a:xfrm>
          <a:prstGeom prst="cloudCallout">
            <a:avLst>
              <a:gd name="adj1" fmla="val -78530"/>
              <a:gd name="adj2" fmla="val 7966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624" y="1727200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Cr(P) = </a:t>
            </a:r>
            <a:r>
              <a:rPr lang="en-GB" sz="2000" i="1" dirty="0"/>
              <a:t>v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28329" y="2127310"/>
            <a:ext cx="591671" cy="23371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2188" y="4580964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sort of thing is P?</a:t>
            </a:r>
          </a:p>
        </p:txBody>
      </p:sp>
    </p:spTree>
    <p:extLst>
      <p:ext uri="{BB962C8B-B14F-4D97-AF65-F5344CB8AC3E}">
        <p14:creationId xmlns:p14="http://schemas.microsoft.com/office/powerpoint/2010/main" val="118860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an event/proposition, which corresponds to a set of states – and by states we mean </a:t>
            </a:r>
            <a:r>
              <a:rPr lang="en-GB" sz="2000" b="1" i="1" dirty="0">
                <a:solidFill>
                  <a:srgbClr val="7030A0"/>
                </a:solidFill>
              </a:rPr>
              <a:t>im</a:t>
            </a:r>
            <a:r>
              <a:rPr lang="en-GB" sz="2000" b="1" dirty="0">
                <a:solidFill>
                  <a:srgbClr val="7030A0"/>
                </a:solidFill>
              </a:rPr>
              <a:t>possible</a:t>
            </a:r>
            <a:r>
              <a:rPr lang="en-GB" sz="2000" b="1" dirty="0"/>
              <a:t> worlds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98183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89035" y="4359795"/>
            <a:ext cx="188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9782" y="4513140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2141" y="5695072"/>
            <a:ext cx="234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not a waiter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14831" y="5294962"/>
            <a:ext cx="183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34" y="3051976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" name="Freeform 2"/>
          <p:cNvSpPr/>
          <p:nvPr/>
        </p:nvSpPr>
        <p:spPr>
          <a:xfrm>
            <a:off x="4182464" y="3376866"/>
            <a:ext cx="6755905" cy="2624244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  <a:gd name="connsiteX0" fmla="*/ 3657600 w 6568153"/>
              <a:gd name="connsiteY0" fmla="*/ 149456 h 3609930"/>
              <a:gd name="connsiteX1" fmla="*/ 3657600 w 6568153"/>
              <a:gd name="connsiteY1" fmla="*/ 149456 h 3609930"/>
              <a:gd name="connsiteX2" fmla="*/ 3095812 w 6568153"/>
              <a:gd name="connsiteY2" fmla="*/ 1045926 h 3609930"/>
              <a:gd name="connsiteX3" fmla="*/ 3042024 w 6568153"/>
              <a:gd name="connsiteY3" fmla="*/ 1069832 h 3609930"/>
              <a:gd name="connsiteX4" fmla="*/ 2988235 w 6568153"/>
              <a:gd name="connsiteY4" fmla="*/ 1087761 h 3609930"/>
              <a:gd name="connsiteX5" fmla="*/ 2952377 w 6568153"/>
              <a:gd name="connsiteY5" fmla="*/ 1105691 h 3609930"/>
              <a:gd name="connsiteX6" fmla="*/ 2928471 w 6568153"/>
              <a:gd name="connsiteY6" fmla="*/ 1117644 h 3609930"/>
              <a:gd name="connsiteX7" fmla="*/ 2838824 w 6568153"/>
              <a:gd name="connsiteY7" fmla="*/ 1123620 h 3609930"/>
              <a:gd name="connsiteX8" fmla="*/ 2820894 w 6568153"/>
              <a:gd name="connsiteY8" fmla="*/ 1135573 h 3609930"/>
              <a:gd name="connsiteX9" fmla="*/ 2802965 w 6568153"/>
              <a:gd name="connsiteY9" fmla="*/ 1141550 h 3609930"/>
              <a:gd name="connsiteX10" fmla="*/ 2761129 w 6568153"/>
              <a:gd name="connsiteY10" fmla="*/ 1153503 h 3609930"/>
              <a:gd name="connsiteX11" fmla="*/ 2689412 w 6568153"/>
              <a:gd name="connsiteY11" fmla="*/ 1177409 h 3609930"/>
              <a:gd name="connsiteX12" fmla="*/ 2647577 w 6568153"/>
              <a:gd name="connsiteY12" fmla="*/ 1195338 h 3609930"/>
              <a:gd name="connsiteX13" fmla="*/ 2617694 w 6568153"/>
              <a:gd name="connsiteY13" fmla="*/ 1207291 h 3609930"/>
              <a:gd name="connsiteX14" fmla="*/ 2593788 w 6568153"/>
              <a:gd name="connsiteY14" fmla="*/ 1213267 h 3609930"/>
              <a:gd name="connsiteX15" fmla="*/ 2516094 w 6568153"/>
              <a:gd name="connsiteY15" fmla="*/ 1231197 h 3609930"/>
              <a:gd name="connsiteX16" fmla="*/ 2480235 w 6568153"/>
              <a:gd name="connsiteY16" fmla="*/ 1243150 h 3609930"/>
              <a:gd name="connsiteX17" fmla="*/ 2408518 w 6568153"/>
              <a:gd name="connsiteY17" fmla="*/ 1249126 h 3609930"/>
              <a:gd name="connsiteX18" fmla="*/ 2378635 w 6568153"/>
              <a:gd name="connsiteY18" fmla="*/ 1261079 h 3609930"/>
              <a:gd name="connsiteX19" fmla="*/ 2288988 w 6568153"/>
              <a:gd name="connsiteY19" fmla="*/ 1267056 h 3609930"/>
              <a:gd name="connsiteX20" fmla="*/ 2259106 w 6568153"/>
              <a:gd name="connsiteY20" fmla="*/ 1290961 h 3609930"/>
              <a:gd name="connsiteX21" fmla="*/ 2217271 w 6568153"/>
              <a:gd name="connsiteY21" fmla="*/ 1302914 h 3609930"/>
              <a:gd name="connsiteX22" fmla="*/ 2145553 w 6568153"/>
              <a:gd name="connsiteY22" fmla="*/ 1320844 h 3609930"/>
              <a:gd name="connsiteX23" fmla="*/ 2127624 w 6568153"/>
              <a:gd name="connsiteY23" fmla="*/ 1332797 h 3609930"/>
              <a:gd name="connsiteX24" fmla="*/ 2097741 w 6568153"/>
              <a:gd name="connsiteY24" fmla="*/ 1344750 h 3609930"/>
              <a:gd name="connsiteX25" fmla="*/ 2049929 w 6568153"/>
              <a:gd name="connsiteY25" fmla="*/ 1350726 h 3609930"/>
              <a:gd name="connsiteX26" fmla="*/ 1984188 w 6568153"/>
              <a:gd name="connsiteY26" fmla="*/ 1368656 h 3609930"/>
              <a:gd name="connsiteX27" fmla="*/ 1828800 w 6568153"/>
              <a:gd name="connsiteY27" fmla="*/ 1404514 h 3609930"/>
              <a:gd name="connsiteX28" fmla="*/ 1792941 w 6568153"/>
              <a:gd name="connsiteY28" fmla="*/ 1416467 h 3609930"/>
              <a:gd name="connsiteX29" fmla="*/ 1697318 w 6568153"/>
              <a:gd name="connsiteY29" fmla="*/ 1434397 h 3609930"/>
              <a:gd name="connsiteX30" fmla="*/ 1595718 w 6568153"/>
              <a:gd name="connsiteY30" fmla="*/ 1458303 h 3609930"/>
              <a:gd name="connsiteX31" fmla="*/ 1529977 w 6568153"/>
              <a:gd name="connsiteY31" fmla="*/ 1476232 h 3609930"/>
              <a:gd name="connsiteX32" fmla="*/ 1398494 w 6568153"/>
              <a:gd name="connsiteY32" fmla="*/ 1512091 h 3609930"/>
              <a:gd name="connsiteX33" fmla="*/ 860612 w 6568153"/>
              <a:gd name="connsiteY33" fmla="*/ 1535997 h 3609930"/>
              <a:gd name="connsiteX34" fmla="*/ 794871 w 6568153"/>
              <a:gd name="connsiteY34" fmla="*/ 1547950 h 3609930"/>
              <a:gd name="connsiteX35" fmla="*/ 729129 w 6568153"/>
              <a:gd name="connsiteY35" fmla="*/ 1553926 h 3609930"/>
              <a:gd name="connsiteX36" fmla="*/ 633506 w 6568153"/>
              <a:gd name="connsiteY36" fmla="*/ 1565879 h 3609930"/>
              <a:gd name="connsiteX37" fmla="*/ 603624 w 6568153"/>
              <a:gd name="connsiteY37" fmla="*/ 1577832 h 3609930"/>
              <a:gd name="connsiteX38" fmla="*/ 579718 w 6568153"/>
              <a:gd name="connsiteY38" fmla="*/ 1583809 h 3609930"/>
              <a:gd name="connsiteX39" fmla="*/ 472141 w 6568153"/>
              <a:gd name="connsiteY39" fmla="*/ 1619667 h 3609930"/>
              <a:gd name="connsiteX40" fmla="*/ 436282 w 6568153"/>
              <a:gd name="connsiteY40" fmla="*/ 1649550 h 3609930"/>
              <a:gd name="connsiteX41" fmla="*/ 418353 w 6568153"/>
              <a:gd name="connsiteY41" fmla="*/ 1667479 h 3609930"/>
              <a:gd name="connsiteX42" fmla="*/ 400424 w 6568153"/>
              <a:gd name="connsiteY42" fmla="*/ 1673456 h 3609930"/>
              <a:gd name="connsiteX43" fmla="*/ 382494 w 6568153"/>
              <a:gd name="connsiteY43" fmla="*/ 1685409 h 3609930"/>
              <a:gd name="connsiteX44" fmla="*/ 364565 w 6568153"/>
              <a:gd name="connsiteY44" fmla="*/ 1715291 h 3609930"/>
              <a:gd name="connsiteX45" fmla="*/ 298824 w 6568153"/>
              <a:gd name="connsiteY45" fmla="*/ 1745173 h 3609930"/>
              <a:gd name="connsiteX46" fmla="*/ 239059 w 6568153"/>
              <a:gd name="connsiteY46" fmla="*/ 1798961 h 3609930"/>
              <a:gd name="connsiteX47" fmla="*/ 209177 w 6568153"/>
              <a:gd name="connsiteY47" fmla="*/ 1810914 h 3609930"/>
              <a:gd name="connsiteX48" fmla="*/ 167341 w 6568153"/>
              <a:gd name="connsiteY48" fmla="*/ 1828844 h 3609930"/>
              <a:gd name="connsiteX49" fmla="*/ 131482 w 6568153"/>
              <a:gd name="connsiteY49" fmla="*/ 1864703 h 3609930"/>
              <a:gd name="connsiteX50" fmla="*/ 95624 w 6568153"/>
              <a:gd name="connsiteY50" fmla="*/ 1894585 h 3609930"/>
              <a:gd name="connsiteX51" fmla="*/ 65741 w 6568153"/>
              <a:gd name="connsiteY51" fmla="*/ 1924467 h 3609930"/>
              <a:gd name="connsiteX52" fmla="*/ 47812 w 6568153"/>
              <a:gd name="connsiteY52" fmla="*/ 1960326 h 3609930"/>
              <a:gd name="connsiteX53" fmla="*/ 0 w 6568153"/>
              <a:gd name="connsiteY53" fmla="*/ 2079856 h 3609930"/>
              <a:gd name="connsiteX54" fmla="*/ 5977 w 6568153"/>
              <a:gd name="connsiteY54" fmla="*/ 2187432 h 3609930"/>
              <a:gd name="connsiteX55" fmla="*/ 23906 w 6568153"/>
              <a:gd name="connsiteY55" fmla="*/ 2217314 h 3609930"/>
              <a:gd name="connsiteX56" fmla="*/ 41835 w 6568153"/>
              <a:gd name="connsiteY56" fmla="*/ 2283056 h 3609930"/>
              <a:gd name="connsiteX57" fmla="*/ 59765 w 6568153"/>
              <a:gd name="connsiteY57" fmla="*/ 2360750 h 3609930"/>
              <a:gd name="connsiteX58" fmla="*/ 71718 w 6568153"/>
              <a:gd name="connsiteY58" fmla="*/ 2414538 h 3609930"/>
              <a:gd name="connsiteX59" fmla="*/ 83671 w 6568153"/>
              <a:gd name="connsiteY59" fmla="*/ 2438444 h 3609930"/>
              <a:gd name="connsiteX60" fmla="*/ 89647 w 6568153"/>
              <a:gd name="connsiteY60" fmla="*/ 2492232 h 3609930"/>
              <a:gd name="connsiteX61" fmla="*/ 107577 w 6568153"/>
              <a:gd name="connsiteY61" fmla="*/ 2516138 h 3609930"/>
              <a:gd name="connsiteX62" fmla="*/ 119529 w 6568153"/>
              <a:gd name="connsiteY62" fmla="*/ 2534067 h 3609930"/>
              <a:gd name="connsiteX63" fmla="*/ 143435 w 6568153"/>
              <a:gd name="connsiteY63" fmla="*/ 2563950 h 3609930"/>
              <a:gd name="connsiteX64" fmla="*/ 179294 w 6568153"/>
              <a:gd name="connsiteY64" fmla="*/ 2611761 h 3609930"/>
              <a:gd name="connsiteX65" fmla="*/ 197224 w 6568153"/>
              <a:gd name="connsiteY65" fmla="*/ 2623714 h 3609930"/>
              <a:gd name="connsiteX66" fmla="*/ 215153 w 6568153"/>
              <a:gd name="connsiteY66" fmla="*/ 2641644 h 3609930"/>
              <a:gd name="connsiteX67" fmla="*/ 227106 w 6568153"/>
              <a:gd name="connsiteY67" fmla="*/ 2659573 h 3609930"/>
              <a:gd name="connsiteX68" fmla="*/ 245035 w 6568153"/>
              <a:gd name="connsiteY68" fmla="*/ 2665550 h 3609930"/>
              <a:gd name="connsiteX69" fmla="*/ 262965 w 6568153"/>
              <a:gd name="connsiteY69" fmla="*/ 2683479 h 3609930"/>
              <a:gd name="connsiteX70" fmla="*/ 286871 w 6568153"/>
              <a:gd name="connsiteY70" fmla="*/ 2719338 h 3609930"/>
              <a:gd name="connsiteX71" fmla="*/ 322729 w 6568153"/>
              <a:gd name="connsiteY71" fmla="*/ 2755197 h 3609930"/>
              <a:gd name="connsiteX72" fmla="*/ 340659 w 6568153"/>
              <a:gd name="connsiteY72" fmla="*/ 2773126 h 3609930"/>
              <a:gd name="connsiteX73" fmla="*/ 358588 w 6568153"/>
              <a:gd name="connsiteY73" fmla="*/ 2797032 h 3609930"/>
              <a:gd name="connsiteX74" fmla="*/ 406400 w 6568153"/>
              <a:gd name="connsiteY74" fmla="*/ 2844844 h 3609930"/>
              <a:gd name="connsiteX75" fmla="*/ 424329 w 6568153"/>
              <a:gd name="connsiteY75" fmla="*/ 2886679 h 3609930"/>
              <a:gd name="connsiteX76" fmla="*/ 442259 w 6568153"/>
              <a:gd name="connsiteY76" fmla="*/ 2922538 h 3609930"/>
              <a:gd name="connsiteX77" fmla="*/ 448235 w 6568153"/>
              <a:gd name="connsiteY77" fmla="*/ 2940467 h 3609930"/>
              <a:gd name="connsiteX78" fmla="*/ 484094 w 6568153"/>
              <a:gd name="connsiteY78" fmla="*/ 2976326 h 3609930"/>
              <a:gd name="connsiteX79" fmla="*/ 496047 w 6568153"/>
              <a:gd name="connsiteY79" fmla="*/ 3006209 h 3609930"/>
              <a:gd name="connsiteX80" fmla="*/ 513977 w 6568153"/>
              <a:gd name="connsiteY80" fmla="*/ 3024138 h 3609930"/>
              <a:gd name="connsiteX81" fmla="*/ 525929 w 6568153"/>
              <a:gd name="connsiteY81" fmla="*/ 3042067 h 3609930"/>
              <a:gd name="connsiteX82" fmla="*/ 543859 w 6568153"/>
              <a:gd name="connsiteY82" fmla="*/ 3065973 h 3609930"/>
              <a:gd name="connsiteX83" fmla="*/ 597647 w 6568153"/>
              <a:gd name="connsiteY83" fmla="*/ 3083903 h 3609930"/>
              <a:gd name="connsiteX84" fmla="*/ 615577 w 6568153"/>
              <a:gd name="connsiteY84" fmla="*/ 3095856 h 3609930"/>
              <a:gd name="connsiteX85" fmla="*/ 639482 w 6568153"/>
              <a:gd name="connsiteY85" fmla="*/ 3101832 h 3609930"/>
              <a:gd name="connsiteX86" fmla="*/ 693271 w 6568153"/>
              <a:gd name="connsiteY86" fmla="*/ 3113785 h 3609930"/>
              <a:gd name="connsiteX87" fmla="*/ 1063812 w 6568153"/>
              <a:gd name="connsiteY87" fmla="*/ 3101832 h 3609930"/>
              <a:gd name="connsiteX88" fmla="*/ 1117600 w 6568153"/>
              <a:gd name="connsiteY88" fmla="*/ 3083903 h 3609930"/>
              <a:gd name="connsiteX89" fmla="*/ 1195294 w 6568153"/>
              <a:gd name="connsiteY89" fmla="*/ 3054020 h 3609930"/>
              <a:gd name="connsiteX90" fmla="*/ 1225177 w 6568153"/>
              <a:gd name="connsiteY90" fmla="*/ 3048044 h 3609930"/>
              <a:gd name="connsiteX91" fmla="*/ 1249082 w 6568153"/>
              <a:gd name="connsiteY91" fmla="*/ 3042067 h 3609930"/>
              <a:gd name="connsiteX92" fmla="*/ 1284941 w 6568153"/>
              <a:gd name="connsiteY92" fmla="*/ 3030114 h 3609930"/>
              <a:gd name="connsiteX93" fmla="*/ 1374588 w 6568153"/>
              <a:gd name="connsiteY93" fmla="*/ 3012185 h 3609930"/>
              <a:gd name="connsiteX94" fmla="*/ 1464235 w 6568153"/>
              <a:gd name="connsiteY94" fmla="*/ 3006209 h 3609930"/>
              <a:gd name="connsiteX95" fmla="*/ 1500094 w 6568153"/>
              <a:gd name="connsiteY95" fmla="*/ 2994256 h 3609930"/>
              <a:gd name="connsiteX96" fmla="*/ 1535953 w 6568153"/>
              <a:gd name="connsiteY96" fmla="*/ 2988279 h 3609930"/>
              <a:gd name="connsiteX97" fmla="*/ 1553882 w 6568153"/>
              <a:gd name="connsiteY97" fmla="*/ 2970350 h 3609930"/>
              <a:gd name="connsiteX98" fmla="*/ 1607671 w 6568153"/>
              <a:gd name="connsiteY98" fmla="*/ 2952420 h 3609930"/>
              <a:gd name="connsiteX99" fmla="*/ 1625600 w 6568153"/>
              <a:gd name="connsiteY99" fmla="*/ 2946444 h 3609930"/>
              <a:gd name="connsiteX100" fmla="*/ 1661459 w 6568153"/>
              <a:gd name="connsiteY100" fmla="*/ 2928514 h 3609930"/>
              <a:gd name="connsiteX101" fmla="*/ 1685365 w 6568153"/>
              <a:gd name="connsiteY101" fmla="*/ 2910585 h 3609930"/>
              <a:gd name="connsiteX102" fmla="*/ 1703294 w 6568153"/>
              <a:gd name="connsiteY102" fmla="*/ 2898632 h 3609930"/>
              <a:gd name="connsiteX103" fmla="*/ 1709271 w 6568153"/>
              <a:gd name="connsiteY103" fmla="*/ 2880703 h 3609930"/>
              <a:gd name="connsiteX104" fmla="*/ 1727200 w 6568153"/>
              <a:gd name="connsiteY104" fmla="*/ 2874726 h 3609930"/>
              <a:gd name="connsiteX105" fmla="*/ 1757082 w 6568153"/>
              <a:gd name="connsiteY105" fmla="*/ 2862773 h 3609930"/>
              <a:gd name="connsiteX106" fmla="*/ 1780988 w 6568153"/>
              <a:gd name="connsiteY106" fmla="*/ 2844844 h 3609930"/>
              <a:gd name="connsiteX107" fmla="*/ 1816847 w 6568153"/>
              <a:gd name="connsiteY107" fmla="*/ 2832891 h 3609930"/>
              <a:gd name="connsiteX108" fmla="*/ 1840753 w 6568153"/>
              <a:gd name="connsiteY108" fmla="*/ 2820938 h 3609930"/>
              <a:gd name="connsiteX109" fmla="*/ 1858682 w 6568153"/>
              <a:gd name="connsiteY109" fmla="*/ 2797032 h 3609930"/>
              <a:gd name="connsiteX110" fmla="*/ 1894541 w 6568153"/>
              <a:gd name="connsiteY110" fmla="*/ 2761173 h 3609930"/>
              <a:gd name="connsiteX111" fmla="*/ 1906494 w 6568153"/>
              <a:gd name="connsiteY111" fmla="*/ 2743244 h 3609930"/>
              <a:gd name="connsiteX112" fmla="*/ 1930400 w 6568153"/>
              <a:gd name="connsiteY112" fmla="*/ 2737267 h 3609930"/>
              <a:gd name="connsiteX113" fmla="*/ 1960282 w 6568153"/>
              <a:gd name="connsiteY113" fmla="*/ 2665550 h 3609930"/>
              <a:gd name="connsiteX114" fmla="*/ 1984188 w 6568153"/>
              <a:gd name="connsiteY114" fmla="*/ 2623714 h 3609930"/>
              <a:gd name="connsiteX115" fmla="*/ 1996141 w 6568153"/>
              <a:gd name="connsiteY115" fmla="*/ 2599809 h 3609930"/>
              <a:gd name="connsiteX116" fmla="*/ 2020047 w 6568153"/>
              <a:gd name="connsiteY116" fmla="*/ 2581879 h 3609930"/>
              <a:gd name="connsiteX117" fmla="*/ 2055906 w 6568153"/>
              <a:gd name="connsiteY117" fmla="*/ 2534067 h 3609930"/>
              <a:gd name="connsiteX118" fmla="*/ 2073835 w 6568153"/>
              <a:gd name="connsiteY118" fmla="*/ 2504185 h 3609930"/>
              <a:gd name="connsiteX119" fmla="*/ 2115671 w 6568153"/>
              <a:gd name="connsiteY119" fmla="*/ 2486256 h 3609930"/>
              <a:gd name="connsiteX120" fmla="*/ 2157506 w 6568153"/>
              <a:gd name="connsiteY120" fmla="*/ 2450397 h 3609930"/>
              <a:gd name="connsiteX121" fmla="*/ 2199341 w 6568153"/>
              <a:gd name="connsiteY121" fmla="*/ 2414538 h 3609930"/>
              <a:gd name="connsiteX122" fmla="*/ 2217271 w 6568153"/>
              <a:gd name="connsiteY122" fmla="*/ 2408561 h 3609930"/>
              <a:gd name="connsiteX123" fmla="*/ 2253129 w 6568153"/>
              <a:gd name="connsiteY123" fmla="*/ 2390632 h 3609930"/>
              <a:gd name="connsiteX124" fmla="*/ 2378635 w 6568153"/>
              <a:gd name="connsiteY124" fmla="*/ 2372703 h 3609930"/>
              <a:gd name="connsiteX125" fmla="*/ 2414494 w 6568153"/>
              <a:gd name="connsiteY125" fmla="*/ 2360750 h 3609930"/>
              <a:gd name="connsiteX126" fmla="*/ 2623671 w 6568153"/>
              <a:gd name="connsiteY126" fmla="*/ 2372703 h 3609930"/>
              <a:gd name="connsiteX127" fmla="*/ 2641600 w 6568153"/>
              <a:gd name="connsiteY127" fmla="*/ 2378679 h 3609930"/>
              <a:gd name="connsiteX128" fmla="*/ 2683435 w 6568153"/>
              <a:gd name="connsiteY128" fmla="*/ 2390632 h 3609930"/>
              <a:gd name="connsiteX129" fmla="*/ 2707341 w 6568153"/>
              <a:gd name="connsiteY129" fmla="*/ 2408561 h 3609930"/>
              <a:gd name="connsiteX130" fmla="*/ 2731247 w 6568153"/>
              <a:gd name="connsiteY130" fmla="*/ 2444420 h 3609930"/>
              <a:gd name="connsiteX131" fmla="*/ 2761129 w 6568153"/>
              <a:gd name="connsiteY131" fmla="*/ 2450397 h 3609930"/>
              <a:gd name="connsiteX132" fmla="*/ 2779059 w 6568153"/>
              <a:gd name="connsiteY132" fmla="*/ 2468326 h 3609930"/>
              <a:gd name="connsiteX133" fmla="*/ 2808941 w 6568153"/>
              <a:gd name="connsiteY133" fmla="*/ 2510161 h 3609930"/>
              <a:gd name="connsiteX134" fmla="*/ 2856753 w 6568153"/>
              <a:gd name="connsiteY134" fmla="*/ 2528091 h 3609930"/>
              <a:gd name="connsiteX135" fmla="*/ 2898588 w 6568153"/>
              <a:gd name="connsiteY135" fmla="*/ 2551997 h 3609930"/>
              <a:gd name="connsiteX136" fmla="*/ 2922494 w 6568153"/>
              <a:gd name="connsiteY136" fmla="*/ 2569926 h 3609930"/>
              <a:gd name="connsiteX137" fmla="*/ 2940424 w 6568153"/>
              <a:gd name="connsiteY137" fmla="*/ 2581879 h 3609930"/>
              <a:gd name="connsiteX138" fmla="*/ 2958353 w 6568153"/>
              <a:gd name="connsiteY138" fmla="*/ 2605785 h 3609930"/>
              <a:gd name="connsiteX139" fmla="*/ 2970306 w 6568153"/>
              <a:gd name="connsiteY139" fmla="*/ 2623714 h 3609930"/>
              <a:gd name="connsiteX140" fmla="*/ 3012141 w 6568153"/>
              <a:gd name="connsiteY140" fmla="*/ 2659573 h 3609930"/>
              <a:gd name="connsiteX141" fmla="*/ 3024094 w 6568153"/>
              <a:gd name="connsiteY141" fmla="*/ 2677503 h 3609930"/>
              <a:gd name="connsiteX142" fmla="*/ 3042024 w 6568153"/>
              <a:gd name="connsiteY142" fmla="*/ 2713361 h 3609930"/>
              <a:gd name="connsiteX143" fmla="*/ 3071906 w 6568153"/>
              <a:gd name="connsiteY143" fmla="*/ 2749220 h 3609930"/>
              <a:gd name="connsiteX144" fmla="*/ 3095812 w 6568153"/>
              <a:gd name="connsiteY144" fmla="*/ 2797032 h 3609930"/>
              <a:gd name="connsiteX145" fmla="*/ 3131671 w 6568153"/>
              <a:gd name="connsiteY145" fmla="*/ 2838867 h 3609930"/>
              <a:gd name="connsiteX146" fmla="*/ 3155577 w 6568153"/>
              <a:gd name="connsiteY146" fmla="*/ 2892656 h 3609930"/>
              <a:gd name="connsiteX147" fmla="*/ 3167529 w 6568153"/>
              <a:gd name="connsiteY147" fmla="*/ 2910585 h 3609930"/>
              <a:gd name="connsiteX148" fmla="*/ 3185459 w 6568153"/>
              <a:gd name="connsiteY148" fmla="*/ 2946444 h 3609930"/>
              <a:gd name="connsiteX149" fmla="*/ 3203388 w 6568153"/>
              <a:gd name="connsiteY149" fmla="*/ 2958397 h 3609930"/>
              <a:gd name="connsiteX150" fmla="*/ 3215341 w 6568153"/>
              <a:gd name="connsiteY150" fmla="*/ 2988279 h 3609930"/>
              <a:gd name="connsiteX151" fmla="*/ 3221318 w 6568153"/>
              <a:gd name="connsiteY151" fmla="*/ 3006209 h 3609930"/>
              <a:gd name="connsiteX152" fmla="*/ 3239247 w 6568153"/>
              <a:gd name="connsiteY152" fmla="*/ 3030114 h 3609930"/>
              <a:gd name="connsiteX153" fmla="*/ 3257177 w 6568153"/>
              <a:gd name="connsiteY153" fmla="*/ 3065973 h 3609930"/>
              <a:gd name="connsiteX154" fmla="*/ 3275106 w 6568153"/>
              <a:gd name="connsiteY154" fmla="*/ 3071950 h 3609930"/>
              <a:gd name="connsiteX155" fmla="*/ 3293035 w 6568153"/>
              <a:gd name="connsiteY155" fmla="*/ 3083903 h 3609930"/>
              <a:gd name="connsiteX156" fmla="*/ 3316941 w 6568153"/>
              <a:gd name="connsiteY156" fmla="*/ 3113785 h 3609930"/>
              <a:gd name="connsiteX157" fmla="*/ 3334871 w 6568153"/>
              <a:gd name="connsiteY157" fmla="*/ 3149644 h 3609930"/>
              <a:gd name="connsiteX158" fmla="*/ 3352800 w 6568153"/>
              <a:gd name="connsiteY158" fmla="*/ 3167573 h 3609930"/>
              <a:gd name="connsiteX159" fmla="*/ 3358777 w 6568153"/>
              <a:gd name="connsiteY159" fmla="*/ 3185503 h 3609930"/>
              <a:gd name="connsiteX160" fmla="*/ 3376706 w 6568153"/>
              <a:gd name="connsiteY160" fmla="*/ 3191479 h 3609930"/>
              <a:gd name="connsiteX161" fmla="*/ 3388659 w 6568153"/>
              <a:gd name="connsiteY161" fmla="*/ 3209409 h 3609930"/>
              <a:gd name="connsiteX162" fmla="*/ 3406588 w 6568153"/>
              <a:gd name="connsiteY162" fmla="*/ 3239291 h 3609930"/>
              <a:gd name="connsiteX163" fmla="*/ 3430494 w 6568153"/>
              <a:gd name="connsiteY163" fmla="*/ 3299056 h 3609930"/>
              <a:gd name="connsiteX164" fmla="*/ 3448424 w 6568153"/>
              <a:gd name="connsiteY164" fmla="*/ 3305032 h 3609930"/>
              <a:gd name="connsiteX165" fmla="*/ 3454400 w 6568153"/>
              <a:gd name="connsiteY165" fmla="*/ 3334914 h 3609930"/>
              <a:gd name="connsiteX166" fmla="*/ 3490259 w 6568153"/>
              <a:gd name="connsiteY166" fmla="*/ 3364797 h 3609930"/>
              <a:gd name="connsiteX167" fmla="*/ 3508188 w 6568153"/>
              <a:gd name="connsiteY167" fmla="*/ 3382726 h 3609930"/>
              <a:gd name="connsiteX168" fmla="*/ 3538071 w 6568153"/>
              <a:gd name="connsiteY168" fmla="*/ 3418585 h 3609930"/>
              <a:gd name="connsiteX169" fmla="*/ 3544047 w 6568153"/>
              <a:gd name="connsiteY169" fmla="*/ 3436514 h 3609930"/>
              <a:gd name="connsiteX170" fmla="*/ 3579906 w 6568153"/>
              <a:gd name="connsiteY170" fmla="*/ 3460420 h 3609930"/>
              <a:gd name="connsiteX171" fmla="*/ 3597835 w 6568153"/>
              <a:gd name="connsiteY171" fmla="*/ 3472373 h 3609930"/>
              <a:gd name="connsiteX172" fmla="*/ 3621741 w 6568153"/>
              <a:gd name="connsiteY172" fmla="*/ 3478350 h 3609930"/>
              <a:gd name="connsiteX173" fmla="*/ 3645647 w 6568153"/>
              <a:gd name="connsiteY173" fmla="*/ 3490303 h 3609930"/>
              <a:gd name="connsiteX174" fmla="*/ 3663577 w 6568153"/>
              <a:gd name="connsiteY174" fmla="*/ 3496279 h 3609930"/>
              <a:gd name="connsiteX175" fmla="*/ 3681506 w 6568153"/>
              <a:gd name="connsiteY175" fmla="*/ 3514209 h 3609930"/>
              <a:gd name="connsiteX176" fmla="*/ 3771153 w 6568153"/>
              <a:gd name="connsiteY176" fmla="*/ 3532138 h 3609930"/>
              <a:gd name="connsiteX177" fmla="*/ 3807012 w 6568153"/>
              <a:gd name="connsiteY177" fmla="*/ 3556044 h 3609930"/>
              <a:gd name="connsiteX178" fmla="*/ 3842871 w 6568153"/>
              <a:gd name="connsiteY178" fmla="*/ 3567997 h 3609930"/>
              <a:gd name="connsiteX179" fmla="*/ 4040094 w 6568153"/>
              <a:gd name="connsiteY179" fmla="*/ 3585926 h 3609930"/>
              <a:gd name="connsiteX180" fmla="*/ 4147671 w 6568153"/>
              <a:gd name="connsiteY180" fmla="*/ 3603856 h 3609930"/>
              <a:gd name="connsiteX181" fmla="*/ 4177553 w 6568153"/>
              <a:gd name="connsiteY181" fmla="*/ 3609832 h 3609930"/>
              <a:gd name="connsiteX182" fmla="*/ 4386729 w 6568153"/>
              <a:gd name="connsiteY182" fmla="*/ 3579950 h 3609930"/>
              <a:gd name="connsiteX183" fmla="*/ 4464424 w 6568153"/>
              <a:gd name="connsiteY183" fmla="*/ 3562020 h 3609930"/>
              <a:gd name="connsiteX184" fmla="*/ 4500282 w 6568153"/>
              <a:gd name="connsiteY184" fmla="*/ 3550067 h 3609930"/>
              <a:gd name="connsiteX185" fmla="*/ 4536141 w 6568153"/>
              <a:gd name="connsiteY185" fmla="*/ 3544091 h 3609930"/>
              <a:gd name="connsiteX186" fmla="*/ 4649694 w 6568153"/>
              <a:gd name="connsiteY186" fmla="*/ 3538114 h 3609930"/>
              <a:gd name="connsiteX187" fmla="*/ 4721412 w 6568153"/>
              <a:gd name="connsiteY187" fmla="*/ 3556044 h 3609930"/>
              <a:gd name="connsiteX188" fmla="*/ 4763247 w 6568153"/>
              <a:gd name="connsiteY188" fmla="*/ 3562020 h 3609930"/>
              <a:gd name="connsiteX189" fmla="*/ 4960471 w 6568153"/>
              <a:gd name="connsiteY189" fmla="*/ 3550067 h 3609930"/>
              <a:gd name="connsiteX190" fmla="*/ 5050118 w 6568153"/>
              <a:gd name="connsiteY190" fmla="*/ 3526161 h 3609930"/>
              <a:gd name="connsiteX191" fmla="*/ 5080000 w 6568153"/>
              <a:gd name="connsiteY191" fmla="*/ 3514209 h 3609930"/>
              <a:gd name="connsiteX192" fmla="*/ 5145741 w 6568153"/>
              <a:gd name="connsiteY192" fmla="*/ 3466397 h 3609930"/>
              <a:gd name="connsiteX193" fmla="*/ 5205506 w 6568153"/>
              <a:gd name="connsiteY193" fmla="*/ 3448467 h 3609930"/>
              <a:gd name="connsiteX194" fmla="*/ 5235388 w 6568153"/>
              <a:gd name="connsiteY194" fmla="*/ 3430538 h 3609930"/>
              <a:gd name="connsiteX195" fmla="*/ 5277224 w 6568153"/>
              <a:gd name="connsiteY195" fmla="*/ 3412609 h 3609930"/>
              <a:gd name="connsiteX196" fmla="*/ 5336988 w 6568153"/>
              <a:gd name="connsiteY196" fmla="*/ 3364797 h 3609930"/>
              <a:gd name="connsiteX197" fmla="*/ 5354918 w 6568153"/>
              <a:gd name="connsiteY197" fmla="*/ 3346867 h 3609930"/>
              <a:gd name="connsiteX198" fmla="*/ 5378824 w 6568153"/>
              <a:gd name="connsiteY198" fmla="*/ 3328938 h 3609930"/>
              <a:gd name="connsiteX199" fmla="*/ 5390777 w 6568153"/>
              <a:gd name="connsiteY199" fmla="*/ 3263197 h 3609930"/>
              <a:gd name="connsiteX200" fmla="*/ 5396753 w 6568153"/>
              <a:gd name="connsiteY200" fmla="*/ 3221361 h 3609930"/>
              <a:gd name="connsiteX201" fmla="*/ 5384800 w 6568153"/>
              <a:gd name="connsiteY201" fmla="*/ 3018161 h 3609930"/>
              <a:gd name="connsiteX202" fmla="*/ 6568141 w 6568153"/>
              <a:gd name="connsiteY202" fmla="*/ 2976326 h 3609930"/>
              <a:gd name="connsiteX203" fmla="*/ 5360894 w 6568153"/>
              <a:gd name="connsiteY203" fmla="*/ 2976326 h 3609930"/>
              <a:gd name="connsiteX204" fmla="*/ 5348941 w 6568153"/>
              <a:gd name="connsiteY204" fmla="*/ 2958397 h 3609930"/>
              <a:gd name="connsiteX205" fmla="*/ 5336988 w 6568153"/>
              <a:gd name="connsiteY205" fmla="*/ 2916561 h 3609930"/>
              <a:gd name="connsiteX206" fmla="*/ 5301129 w 6568153"/>
              <a:gd name="connsiteY206" fmla="*/ 2880703 h 3609930"/>
              <a:gd name="connsiteX207" fmla="*/ 5289177 w 6568153"/>
              <a:gd name="connsiteY207" fmla="*/ 2850820 h 3609930"/>
              <a:gd name="connsiteX208" fmla="*/ 5235388 w 6568153"/>
              <a:gd name="connsiteY208" fmla="*/ 2779103 h 3609930"/>
              <a:gd name="connsiteX209" fmla="*/ 5211482 w 6568153"/>
              <a:gd name="connsiteY209" fmla="*/ 2725314 h 3609930"/>
              <a:gd name="connsiteX210" fmla="*/ 5163671 w 6568153"/>
              <a:gd name="connsiteY210" fmla="*/ 2677503 h 3609930"/>
              <a:gd name="connsiteX211" fmla="*/ 5145741 w 6568153"/>
              <a:gd name="connsiteY211" fmla="*/ 2641644 h 3609930"/>
              <a:gd name="connsiteX212" fmla="*/ 5127812 w 6568153"/>
              <a:gd name="connsiteY212" fmla="*/ 2629691 h 3609930"/>
              <a:gd name="connsiteX213" fmla="*/ 5109882 w 6568153"/>
              <a:gd name="connsiteY213" fmla="*/ 2611761 h 3609930"/>
              <a:gd name="connsiteX214" fmla="*/ 5085977 w 6568153"/>
              <a:gd name="connsiteY214" fmla="*/ 2593832 h 3609930"/>
              <a:gd name="connsiteX215" fmla="*/ 5032188 w 6568153"/>
              <a:gd name="connsiteY215" fmla="*/ 2557973 h 3609930"/>
              <a:gd name="connsiteX216" fmla="*/ 4996329 w 6568153"/>
              <a:gd name="connsiteY216" fmla="*/ 2528091 h 3609930"/>
              <a:gd name="connsiteX217" fmla="*/ 4960471 w 6568153"/>
              <a:gd name="connsiteY217" fmla="*/ 2516138 h 3609930"/>
              <a:gd name="connsiteX218" fmla="*/ 4930588 w 6568153"/>
              <a:gd name="connsiteY218" fmla="*/ 2480279 h 3609930"/>
              <a:gd name="connsiteX219" fmla="*/ 4912659 w 6568153"/>
              <a:gd name="connsiteY219" fmla="*/ 2468326 h 3609930"/>
              <a:gd name="connsiteX220" fmla="*/ 4882777 w 6568153"/>
              <a:gd name="connsiteY220" fmla="*/ 2432467 h 3609930"/>
              <a:gd name="connsiteX221" fmla="*/ 4858871 w 6568153"/>
              <a:gd name="connsiteY221" fmla="*/ 2408561 h 3609930"/>
              <a:gd name="connsiteX222" fmla="*/ 4823012 w 6568153"/>
              <a:gd name="connsiteY222" fmla="*/ 2360750 h 3609930"/>
              <a:gd name="connsiteX223" fmla="*/ 4805082 w 6568153"/>
              <a:gd name="connsiteY223" fmla="*/ 2354773 h 3609930"/>
              <a:gd name="connsiteX224" fmla="*/ 4781177 w 6568153"/>
              <a:gd name="connsiteY224" fmla="*/ 2336844 h 3609930"/>
              <a:gd name="connsiteX225" fmla="*/ 4751294 w 6568153"/>
              <a:gd name="connsiteY225" fmla="*/ 2295009 h 3609930"/>
              <a:gd name="connsiteX226" fmla="*/ 4709459 w 6568153"/>
              <a:gd name="connsiteY226" fmla="*/ 2265126 h 3609930"/>
              <a:gd name="connsiteX227" fmla="*/ 4673600 w 6568153"/>
              <a:gd name="connsiteY227" fmla="*/ 2235244 h 3609930"/>
              <a:gd name="connsiteX228" fmla="*/ 4655671 w 6568153"/>
              <a:gd name="connsiteY228" fmla="*/ 2205361 h 3609930"/>
              <a:gd name="connsiteX229" fmla="*/ 4595906 w 6568153"/>
              <a:gd name="connsiteY229" fmla="*/ 2187432 h 3609930"/>
              <a:gd name="connsiteX230" fmla="*/ 4566024 w 6568153"/>
              <a:gd name="connsiteY230" fmla="*/ 2169503 h 3609930"/>
              <a:gd name="connsiteX231" fmla="*/ 4506259 w 6568153"/>
              <a:gd name="connsiteY231" fmla="*/ 2145597 h 3609930"/>
              <a:gd name="connsiteX232" fmla="*/ 4452471 w 6568153"/>
              <a:gd name="connsiteY232" fmla="*/ 2115714 h 3609930"/>
              <a:gd name="connsiteX233" fmla="*/ 4434541 w 6568153"/>
              <a:gd name="connsiteY233" fmla="*/ 2091809 h 3609930"/>
              <a:gd name="connsiteX234" fmla="*/ 4416612 w 6568153"/>
              <a:gd name="connsiteY234" fmla="*/ 2079856 h 3609930"/>
              <a:gd name="connsiteX235" fmla="*/ 4392706 w 6568153"/>
              <a:gd name="connsiteY235" fmla="*/ 2055950 h 3609930"/>
              <a:gd name="connsiteX236" fmla="*/ 4404659 w 6568153"/>
              <a:gd name="connsiteY236" fmla="*/ 1810914 h 3609930"/>
              <a:gd name="connsiteX237" fmla="*/ 4410635 w 6568153"/>
              <a:gd name="connsiteY237" fmla="*/ 1775056 h 3609930"/>
              <a:gd name="connsiteX238" fmla="*/ 4422588 w 6568153"/>
              <a:gd name="connsiteY238" fmla="*/ 1757126 h 3609930"/>
              <a:gd name="connsiteX239" fmla="*/ 4440518 w 6568153"/>
              <a:gd name="connsiteY239" fmla="*/ 1697361 h 3609930"/>
              <a:gd name="connsiteX240" fmla="*/ 4446494 w 6568153"/>
              <a:gd name="connsiteY240" fmla="*/ 1661503 h 3609930"/>
              <a:gd name="connsiteX241" fmla="*/ 4458447 w 6568153"/>
              <a:gd name="connsiteY241" fmla="*/ 1637597 h 3609930"/>
              <a:gd name="connsiteX242" fmla="*/ 4488329 w 6568153"/>
              <a:gd name="connsiteY242" fmla="*/ 1571856 h 3609930"/>
              <a:gd name="connsiteX243" fmla="*/ 4506259 w 6568153"/>
              <a:gd name="connsiteY243" fmla="*/ 1524044 h 3609930"/>
              <a:gd name="connsiteX244" fmla="*/ 4518212 w 6568153"/>
              <a:gd name="connsiteY244" fmla="*/ 1500138 h 3609930"/>
              <a:gd name="connsiteX245" fmla="*/ 4524188 w 6568153"/>
              <a:gd name="connsiteY245" fmla="*/ 1482209 h 3609930"/>
              <a:gd name="connsiteX246" fmla="*/ 4536141 w 6568153"/>
              <a:gd name="connsiteY246" fmla="*/ 1440373 h 3609930"/>
              <a:gd name="connsiteX247" fmla="*/ 4542118 w 6568153"/>
              <a:gd name="connsiteY247" fmla="*/ 1392561 h 3609930"/>
              <a:gd name="connsiteX248" fmla="*/ 4548094 w 6568153"/>
              <a:gd name="connsiteY248" fmla="*/ 1356703 h 3609930"/>
              <a:gd name="connsiteX249" fmla="*/ 4572000 w 6568153"/>
              <a:gd name="connsiteY249" fmla="*/ 1338773 h 3609930"/>
              <a:gd name="connsiteX250" fmla="*/ 4577977 w 6568153"/>
              <a:gd name="connsiteY250" fmla="*/ 1296938 h 3609930"/>
              <a:gd name="connsiteX251" fmla="*/ 4589929 w 6568153"/>
              <a:gd name="connsiteY251" fmla="*/ 1273032 h 3609930"/>
              <a:gd name="connsiteX252" fmla="*/ 4542118 w 6568153"/>
              <a:gd name="connsiteY252" fmla="*/ 914444 h 3609930"/>
              <a:gd name="connsiteX253" fmla="*/ 4536141 w 6568153"/>
              <a:gd name="connsiteY253" fmla="*/ 860656 h 3609930"/>
              <a:gd name="connsiteX254" fmla="*/ 4524188 w 6568153"/>
              <a:gd name="connsiteY254" fmla="*/ 836750 h 3609930"/>
              <a:gd name="connsiteX255" fmla="*/ 4500282 w 6568153"/>
              <a:gd name="connsiteY255" fmla="*/ 776985 h 3609930"/>
              <a:gd name="connsiteX256" fmla="*/ 4488329 w 6568153"/>
              <a:gd name="connsiteY256" fmla="*/ 729173 h 3609930"/>
              <a:gd name="connsiteX257" fmla="*/ 4464424 w 6568153"/>
              <a:gd name="connsiteY257" fmla="*/ 699291 h 3609930"/>
              <a:gd name="connsiteX258" fmla="*/ 4452471 w 6568153"/>
              <a:gd name="connsiteY258" fmla="*/ 669409 h 3609930"/>
              <a:gd name="connsiteX259" fmla="*/ 4446494 w 6568153"/>
              <a:gd name="connsiteY259" fmla="*/ 633550 h 3609930"/>
              <a:gd name="connsiteX260" fmla="*/ 4434541 w 6568153"/>
              <a:gd name="connsiteY260" fmla="*/ 615620 h 3609930"/>
              <a:gd name="connsiteX261" fmla="*/ 4428565 w 6568153"/>
              <a:gd name="connsiteY261" fmla="*/ 579761 h 3609930"/>
              <a:gd name="connsiteX262" fmla="*/ 4416612 w 6568153"/>
              <a:gd name="connsiteY262" fmla="*/ 537926 h 3609930"/>
              <a:gd name="connsiteX263" fmla="*/ 4392706 w 6568153"/>
              <a:gd name="connsiteY263" fmla="*/ 454256 h 3609930"/>
              <a:gd name="connsiteX264" fmla="*/ 4374777 w 6568153"/>
              <a:gd name="connsiteY264" fmla="*/ 418397 h 3609930"/>
              <a:gd name="connsiteX265" fmla="*/ 4332941 w 6568153"/>
              <a:gd name="connsiteY265" fmla="*/ 322773 h 3609930"/>
              <a:gd name="connsiteX266" fmla="*/ 4315012 w 6568153"/>
              <a:gd name="connsiteY266" fmla="*/ 298867 h 3609930"/>
              <a:gd name="connsiteX267" fmla="*/ 4297082 w 6568153"/>
              <a:gd name="connsiteY267" fmla="*/ 251056 h 3609930"/>
              <a:gd name="connsiteX268" fmla="*/ 4261224 w 6568153"/>
              <a:gd name="connsiteY268" fmla="*/ 215197 h 3609930"/>
              <a:gd name="connsiteX269" fmla="*/ 4243294 w 6568153"/>
              <a:gd name="connsiteY269" fmla="*/ 185314 h 3609930"/>
              <a:gd name="connsiteX270" fmla="*/ 4207435 w 6568153"/>
              <a:gd name="connsiteY270" fmla="*/ 155432 h 3609930"/>
              <a:gd name="connsiteX271" fmla="*/ 4189506 w 6568153"/>
              <a:gd name="connsiteY271" fmla="*/ 137503 h 3609930"/>
              <a:gd name="connsiteX272" fmla="*/ 4171577 w 6568153"/>
              <a:gd name="connsiteY272" fmla="*/ 131526 h 3609930"/>
              <a:gd name="connsiteX273" fmla="*/ 4135718 w 6568153"/>
              <a:gd name="connsiteY273" fmla="*/ 107620 h 3609930"/>
              <a:gd name="connsiteX274" fmla="*/ 4099859 w 6568153"/>
              <a:gd name="connsiteY274" fmla="*/ 89691 h 3609930"/>
              <a:gd name="connsiteX275" fmla="*/ 4058024 w 6568153"/>
              <a:gd name="connsiteY275" fmla="*/ 53832 h 3609930"/>
              <a:gd name="connsiteX276" fmla="*/ 4034118 w 6568153"/>
              <a:gd name="connsiteY276" fmla="*/ 35903 h 3609930"/>
              <a:gd name="connsiteX277" fmla="*/ 3986306 w 6568153"/>
              <a:gd name="connsiteY277" fmla="*/ 17973 h 3609930"/>
              <a:gd name="connsiteX278" fmla="*/ 3968377 w 6568153"/>
              <a:gd name="connsiteY278" fmla="*/ 6020 h 3609930"/>
              <a:gd name="connsiteX279" fmla="*/ 3842871 w 6568153"/>
              <a:gd name="connsiteY279" fmla="*/ 6020 h 3609930"/>
              <a:gd name="connsiteX280" fmla="*/ 3771153 w 6568153"/>
              <a:gd name="connsiteY280" fmla="*/ 17973 h 3609930"/>
              <a:gd name="connsiteX281" fmla="*/ 3747247 w 6568153"/>
              <a:gd name="connsiteY281" fmla="*/ 29926 h 3609930"/>
              <a:gd name="connsiteX282" fmla="*/ 3693459 w 6568153"/>
              <a:gd name="connsiteY282" fmla="*/ 59809 h 3609930"/>
              <a:gd name="connsiteX283" fmla="*/ 3669553 w 6568153"/>
              <a:gd name="connsiteY283" fmla="*/ 113597 h 3609930"/>
              <a:gd name="connsiteX284" fmla="*/ 3657600 w 6568153"/>
              <a:gd name="connsiteY284" fmla="*/ 149456 h 3609930"/>
              <a:gd name="connsiteX0" fmla="*/ 3657600 w 6687691"/>
              <a:gd name="connsiteY0" fmla="*/ 149456 h 3609930"/>
              <a:gd name="connsiteX1" fmla="*/ 3657600 w 6687691"/>
              <a:gd name="connsiteY1" fmla="*/ 149456 h 3609930"/>
              <a:gd name="connsiteX2" fmla="*/ 3095812 w 6687691"/>
              <a:gd name="connsiteY2" fmla="*/ 1045926 h 3609930"/>
              <a:gd name="connsiteX3" fmla="*/ 3042024 w 6687691"/>
              <a:gd name="connsiteY3" fmla="*/ 1069832 h 3609930"/>
              <a:gd name="connsiteX4" fmla="*/ 2988235 w 6687691"/>
              <a:gd name="connsiteY4" fmla="*/ 1087761 h 3609930"/>
              <a:gd name="connsiteX5" fmla="*/ 2952377 w 6687691"/>
              <a:gd name="connsiteY5" fmla="*/ 1105691 h 3609930"/>
              <a:gd name="connsiteX6" fmla="*/ 2928471 w 6687691"/>
              <a:gd name="connsiteY6" fmla="*/ 1117644 h 3609930"/>
              <a:gd name="connsiteX7" fmla="*/ 2838824 w 6687691"/>
              <a:gd name="connsiteY7" fmla="*/ 1123620 h 3609930"/>
              <a:gd name="connsiteX8" fmla="*/ 2820894 w 6687691"/>
              <a:gd name="connsiteY8" fmla="*/ 1135573 h 3609930"/>
              <a:gd name="connsiteX9" fmla="*/ 2802965 w 6687691"/>
              <a:gd name="connsiteY9" fmla="*/ 1141550 h 3609930"/>
              <a:gd name="connsiteX10" fmla="*/ 2761129 w 6687691"/>
              <a:gd name="connsiteY10" fmla="*/ 1153503 h 3609930"/>
              <a:gd name="connsiteX11" fmla="*/ 2689412 w 6687691"/>
              <a:gd name="connsiteY11" fmla="*/ 1177409 h 3609930"/>
              <a:gd name="connsiteX12" fmla="*/ 2647577 w 6687691"/>
              <a:gd name="connsiteY12" fmla="*/ 1195338 h 3609930"/>
              <a:gd name="connsiteX13" fmla="*/ 2617694 w 6687691"/>
              <a:gd name="connsiteY13" fmla="*/ 1207291 h 3609930"/>
              <a:gd name="connsiteX14" fmla="*/ 2593788 w 6687691"/>
              <a:gd name="connsiteY14" fmla="*/ 1213267 h 3609930"/>
              <a:gd name="connsiteX15" fmla="*/ 2516094 w 6687691"/>
              <a:gd name="connsiteY15" fmla="*/ 1231197 h 3609930"/>
              <a:gd name="connsiteX16" fmla="*/ 2480235 w 6687691"/>
              <a:gd name="connsiteY16" fmla="*/ 1243150 h 3609930"/>
              <a:gd name="connsiteX17" fmla="*/ 2408518 w 6687691"/>
              <a:gd name="connsiteY17" fmla="*/ 1249126 h 3609930"/>
              <a:gd name="connsiteX18" fmla="*/ 2378635 w 6687691"/>
              <a:gd name="connsiteY18" fmla="*/ 1261079 h 3609930"/>
              <a:gd name="connsiteX19" fmla="*/ 2288988 w 6687691"/>
              <a:gd name="connsiteY19" fmla="*/ 1267056 h 3609930"/>
              <a:gd name="connsiteX20" fmla="*/ 2259106 w 6687691"/>
              <a:gd name="connsiteY20" fmla="*/ 1290961 h 3609930"/>
              <a:gd name="connsiteX21" fmla="*/ 2217271 w 6687691"/>
              <a:gd name="connsiteY21" fmla="*/ 1302914 h 3609930"/>
              <a:gd name="connsiteX22" fmla="*/ 2145553 w 6687691"/>
              <a:gd name="connsiteY22" fmla="*/ 1320844 h 3609930"/>
              <a:gd name="connsiteX23" fmla="*/ 2127624 w 6687691"/>
              <a:gd name="connsiteY23" fmla="*/ 1332797 h 3609930"/>
              <a:gd name="connsiteX24" fmla="*/ 2097741 w 6687691"/>
              <a:gd name="connsiteY24" fmla="*/ 1344750 h 3609930"/>
              <a:gd name="connsiteX25" fmla="*/ 2049929 w 6687691"/>
              <a:gd name="connsiteY25" fmla="*/ 1350726 h 3609930"/>
              <a:gd name="connsiteX26" fmla="*/ 1984188 w 6687691"/>
              <a:gd name="connsiteY26" fmla="*/ 1368656 h 3609930"/>
              <a:gd name="connsiteX27" fmla="*/ 1828800 w 6687691"/>
              <a:gd name="connsiteY27" fmla="*/ 1404514 h 3609930"/>
              <a:gd name="connsiteX28" fmla="*/ 1792941 w 6687691"/>
              <a:gd name="connsiteY28" fmla="*/ 1416467 h 3609930"/>
              <a:gd name="connsiteX29" fmla="*/ 1697318 w 6687691"/>
              <a:gd name="connsiteY29" fmla="*/ 1434397 h 3609930"/>
              <a:gd name="connsiteX30" fmla="*/ 1595718 w 6687691"/>
              <a:gd name="connsiteY30" fmla="*/ 1458303 h 3609930"/>
              <a:gd name="connsiteX31" fmla="*/ 1529977 w 6687691"/>
              <a:gd name="connsiteY31" fmla="*/ 1476232 h 3609930"/>
              <a:gd name="connsiteX32" fmla="*/ 1398494 w 6687691"/>
              <a:gd name="connsiteY32" fmla="*/ 1512091 h 3609930"/>
              <a:gd name="connsiteX33" fmla="*/ 860612 w 6687691"/>
              <a:gd name="connsiteY33" fmla="*/ 1535997 h 3609930"/>
              <a:gd name="connsiteX34" fmla="*/ 794871 w 6687691"/>
              <a:gd name="connsiteY34" fmla="*/ 1547950 h 3609930"/>
              <a:gd name="connsiteX35" fmla="*/ 729129 w 6687691"/>
              <a:gd name="connsiteY35" fmla="*/ 1553926 h 3609930"/>
              <a:gd name="connsiteX36" fmla="*/ 633506 w 6687691"/>
              <a:gd name="connsiteY36" fmla="*/ 1565879 h 3609930"/>
              <a:gd name="connsiteX37" fmla="*/ 603624 w 6687691"/>
              <a:gd name="connsiteY37" fmla="*/ 1577832 h 3609930"/>
              <a:gd name="connsiteX38" fmla="*/ 579718 w 6687691"/>
              <a:gd name="connsiteY38" fmla="*/ 1583809 h 3609930"/>
              <a:gd name="connsiteX39" fmla="*/ 472141 w 6687691"/>
              <a:gd name="connsiteY39" fmla="*/ 1619667 h 3609930"/>
              <a:gd name="connsiteX40" fmla="*/ 436282 w 6687691"/>
              <a:gd name="connsiteY40" fmla="*/ 1649550 h 3609930"/>
              <a:gd name="connsiteX41" fmla="*/ 418353 w 6687691"/>
              <a:gd name="connsiteY41" fmla="*/ 1667479 h 3609930"/>
              <a:gd name="connsiteX42" fmla="*/ 400424 w 6687691"/>
              <a:gd name="connsiteY42" fmla="*/ 1673456 h 3609930"/>
              <a:gd name="connsiteX43" fmla="*/ 382494 w 6687691"/>
              <a:gd name="connsiteY43" fmla="*/ 1685409 h 3609930"/>
              <a:gd name="connsiteX44" fmla="*/ 364565 w 6687691"/>
              <a:gd name="connsiteY44" fmla="*/ 1715291 h 3609930"/>
              <a:gd name="connsiteX45" fmla="*/ 298824 w 6687691"/>
              <a:gd name="connsiteY45" fmla="*/ 1745173 h 3609930"/>
              <a:gd name="connsiteX46" fmla="*/ 239059 w 6687691"/>
              <a:gd name="connsiteY46" fmla="*/ 1798961 h 3609930"/>
              <a:gd name="connsiteX47" fmla="*/ 209177 w 6687691"/>
              <a:gd name="connsiteY47" fmla="*/ 1810914 h 3609930"/>
              <a:gd name="connsiteX48" fmla="*/ 167341 w 6687691"/>
              <a:gd name="connsiteY48" fmla="*/ 1828844 h 3609930"/>
              <a:gd name="connsiteX49" fmla="*/ 131482 w 6687691"/>
              <a:gd name="connsiteY49" fmla="*/ 1864703 h 3609930"/>
              <a:gd name="connsiteX50" fmla="*/ 95624 w 6687691"/>
              <a:gd name="connsiteY50" fmla="*/ 1894585 h 3609930"/>
              <a:gd name="connsiteX51" fmla="*/ 65741 w 6687691"/>
              <a:gd name="connsiteY51" fmla="*/ 1924467 h 3609930"/>
              <a:gd name="connsiteX52" fmla="*/ 47812 w 6687691"/>
              <a:gd name="connsiteY52" fmla="*/ 1960326 h 3609930"/>
              <a:gd name="connsiteX53" fmla="*/ 0 w 6687691"/>
              <a:gd name="connsiteY53" fmla="*/ 2079856 h 3609930"/>
              <a:gd name="connsiteX54" fmla="*/ 5977 w 6687691"/>
              <a:gd name="connsiteY54" fmla="*/ 2187432 h 3609930"/>
              <a:gd name="connsiteX55" fmla="*/ 23906 w 6687691"/>
              <a:gd name="connsiteY55" fmla="*/ 2217314 h 3609930"/>
              <a:gd name="connsiteX56" fmla="*/ 41835 w 6687691"/>
              <a:gd name="connsiteY56" fmla="*/ 2283056 h 3609930"/>
              <a:gd name="connsiteX57" fmla="*/ 59765 w 6687691"/>
              <a:gd name="connsiteY57" fmla="*/ 2360750 h 3609930"/>
              <a:gd name="connsiteX58" fmla="*/ 71718 w 6687691"/>
              <a:gd name="connsiteY58" fmla="*/ 2414538 h 3609930"/>
              <a:gd name="connsiteX59" fmla="*/ 83671 w 6687691"/>
              <a:gd name="connsiteY59" fmla="*/ 2438444 h 3609930"/>
              <a:gd name="connsiteX60" fmla="*/ 89647 w 6687691"/>
              <a:gd name="connsiteY60" fmla="*/ 2492232 h 3609930"/>
              <a:gd name="connsiteX61" fmla="*/ 107577 w 6687691"/>
              <a:gd name="connsiteY61" fmla="*/ 2516138 h 3609930"/>
              <a:gd name="connsiteX62" fmla="*/ 119529 w 6687691"/>
              <a:gd name="connsiteY62" fmla="*/ 2534067 h 3609930"/>
              <a:gd name="connsiteX63" fmla="*/ 143435 w 6687691"/>
              <a:gd name="connsiteY63" fmla="*/ 2563950 h 3609930"/>
              <a:gd name="connsiteX64" fmla="*/ 179294 w 6687691"/>
              <a:gd name="connsiteY64" fmla="*/ 2611761 h 3609930"/>
              <a:gd name="connsiteX65" fmla="*/ 197224 w 6687691"/>
              <a:gd name="connsiteY65" fmla="*/ 2623714 h 3609930"/>
              <a:gd name="connsiteX66" fmla="*/ 215153 w 6687691"/>
              <a:gd name="connsiteY66" fmla="*/ 2641644 h 3609930"/>
              <a:gd name="connsiteX67" fmla="*/ 227106 w 6687691"/>
              <a:gd name="connsiteY67" fmla="*/ 2659573 h 3609930"/>
              <a:gd name="connsiteX68" fmla="*/ 245035 w 6687691"/>
              <a:gd name="connsiteY68" fmla="*/ 2665550 h 3609930"/>
              <a:gd name="connsiteX69" fmla="*/ 262965 w 6687691"/>
              <a:gd name="connsiteY69" fmla="*/ 2683479 h 3609930"/>
              <a:gd name="connsiteX70" fmla="*/ 286871 w 6687691"/>
              <a:gd name="connsiteY70" fmla="*/ 2719338 h 3609930"/>
              <a:gd name="connsiteX71" fmla="*/ 322729 w 6687691"/>
              <a:gd name="connsiteY71" fmla="*/ 2755197 h 3609930"/>
              <a:gd name="connsiteX72" fmla="*/ 340659 w 6687691"/>
              <a:gd name="connsiteY72" fmla="*/ 2773126 h 3609930"/>
              <a:gd name="connsiteX73" fmla="*/ 358588 w 6687691"/>
              <a:gd name="connsiteY73" fmla="*/ 2797032 h 3609930"/>
              <a:gd name="connsiteX74" fmla="*/ 406400 w 6687691"/>
              <a:gd name="connsiteY74" fmla="*/ 2844844 h 3609930"/>
              <a:gd name="connsiteX75" fmla="*/ 424329 w 6687691"/>
              <a:gd name="connsiteY75" fmla="*/ 2886679 h 3609930"/>
              <a:gd name="connsiteX76" fmla="*/ 442259 w 6687691"/>
              <a:gd name="connsiteY76" fmla="*/ 2922538 h 3609930"/>
              <a:gd name="connsiteX77" fmla="*/ 448235 w 6687691"/>
              <a:gd name="connsiteY77" fmla="*/ 2940467 h 3609930"/>
              <a:gd name="connsiteX78" fmla="*/ 484094 w 6687691"/>
              <a:gd name="connsiteY78" fmla="*/ 2976326 h 3609930"/>
              <a:gd name="connsiteX79" fmla="*/ 496047 w 6687691"/>
              <a:gd name="connsiteY79" fmla="*/ 3006209 h 3609930"/>
              <a:gd name="connsiteX80" fmla="*/ 513977 w 6687691"/>
              <a:gd name="connsiteY80" fmla="*/ 3024138 h 3609930"/>
              <a:gd name="connsiteX81" fmla="*/ 525929 w 6687691"/>
              <a:gd name="connsiteY81" fmla="*/ 3042067 h 3609930"/>
              <a:gd name="connsiteX82" fmla="*/ 543859 w 6687691"/>
              <a:gd name="connsiteY82" fmla="*/ 3065973 h 3609930"/>
              <a:gd name="connsiteX83" fmla="*/ 597647 w 6687691"/>
              <a:gd name="connsiteY83" fmla="*/ 3083903 h 3609930"/>
              <a:gd name="connsiteX84" fmla="*/ 615577 w 6687691"/>
              <a:gd name="connsiteY84" fmla="*/ 3095856 h 3609930"/>
              <a:gd name="connsiteX85" fmla="*/ 639482 w 6687691"/>
              <a:gd name="connsiteY85" fmla="*/ 3101832 h 3609930"/>
              <a:gd name="connsiteX86" fmla="*/ 693271 w 6687691"/>
              <a:gd name="connsiteY86" fmla="*/ 3113785 h 3609930"/>
              <a:gd name="connsiteX87" fmla="*/ 1063812 w 6687691"/>
              <a:gd name="connsiteY87" fmla="*/ 3101832 h 3609930"/>
              <a:gd name="connsiteX88" fmla="*/ 1117600 w 6687691"/>
              <a:gd name="connsiteY88" fmla="*/ 3083903 h 3609930"/>
              <a:gd name="connsiteX89" fmla="*/ 1195294 w 6687691"/>
              <a:gd name="connsiteY89" fmla="*/ 3054020 h 3609930"/>
              <a:gd name="connsiteX90" fmla="*/ 1225177 w 6687691"/>
              <a:gd name="connsiteY90" fmla="*/ 3048044 h 3609930"/>
              <a:gd name="connsiteX91" fmla="*/ 1249082 w 6687691"/>
              <a:gd name="connsiteY91" fmla="*/ 3042067 h 3609930"/>
              <a:gd name="connsiteX92" fmla="*/ 1284941 w 6687691"/>
              <a:gd name="connsiteY92" fmla="*/ 3030114 h 3609930"/>
              <a:gd name="connsiteX93" fmla="*/ 1374588 w 6687691"/>
              <a:gd name="connsiteY93" fmla="*/ 3012185 h 3609930"/>
              <a:gd name="connsiteX94" fmla="*/ 1464235 w 6687691"/>
              <a:gd name="connsiteY94" fmla="*/ 3006209 h 3609930"/>
              <a:gd name="connsiteX95" fmla="*/ 1500094 w 6687691"/>
              <a:gd name="connsiteY95" fmla="*/ 2994256 h 3609930"/>
              <a:gd name="connsiteX96" fmla="*/ 1535953 w 6687691"/>
              <a:gd name="connsiteY96" fmla="*/ 2988279 h 3609930"/>
              <a:gd name="connsiteX97" fmla="*/ 1553882 w 6687691"/>
              <a:gd name="connsiteY97" fmla="*/ 2970350 h 3609930"/>
              <a:gd name="connsiteX98" fmla="*/ 1607671 w 6687691"/>
              <a:gd name="connsiteY98" fmla="*/ 2952420 h 3609930"/>
              <a:gd name="connsiteX99" fmla="*/ 1625600 w 6687691"/>
              <a:gd name="connsiteY99" fmla="*/ 2946444 h 3609930"/>
              <a:gd name="connsiteX100" fmla="*/ 1661459 w 6687691"/>
              <a:gd name="connsiteY100" fmla="*/ 2928514 h 3609930"/>
              <a:gd name="connsiteX101" fmla="*/ 1685365 w 6687691"/>
              <a:gd name="connsiteY101" fmla="*/ 2910585 h 3609930"/>
              <a:gd name="connsiteX102" fmla="*/ 1703294 w 6687691"/>
              <a:gd name="connsiteY102" fmla="*/ 2898632 h 3609930"/>
              <a:gd name="connsiteX103" fmla="*/ 1709271 w 6687691"/>
              <a:gd name="connsiteY103" fmla="*/ 2880703 h 3609930"/>
              <a:gd name="connsiteX104" fmla="*/ 1727200 w 6687691"/>
              <a:gd name="connsiteY104" fmla="*/ 2874726 h 3609930"/>
              <a:gd name="connsiteX105" fmla="*/ 1757082 w 6687691"/>
              <a:gd name="connsiteY105" fmla="*/ 2862773 h 3609930"/>
              <a:gd name="connsiteX106" fmla="*/ 1780988 w 6687691"/>
              <a:gd name="connsiteY106" fmla="*/ 2844844 h 3609930"/>
              <a:gd name="connsiteX107" fmla="*/ 1816847 w 6687691"/>
              <a:gd name="connsiteY107" fmla="*/ 2832891 h 3609930"/>
              <a:gd name="connsiteX108" fmla="*/ 1840753 w 6687691"/>
              <a:gd name="connsiteY108" fmla="*/ 2820938 h 3609930"/>
              <a:gd name="connsiteX109" fmla="*/ 1858682 w 6687691"/>
              <a:gd name="connsiteY109" fmla="*/ 2797032 h 3609930"/>
              <a:gd name="connsiteX110" fmla="*/ 1894541 w 6687691"/>
              <a:gd name="connsiteY110" fmla="*/ 2761173 h 3609930"/>
              <a:gd name="connsiteX111" fmla="*/ 1906494 w 6687691"/>
              <a:gd name="connsiteY111" fmla="*/ 2743244 h 3609930"/>
              <a:gd name="connsiteX112" fmla="*/ 1930400 w 6687691"/>
              <a:gd name="connsiteY112" fmla="*/ 2737267 h 3609930"/>
              <a:gd name="connsiteX113" fmla="*/ 1960282 w 6687691"/>
              <a:gd name="connsiteY113" fmla="*/ 2665550 h 3609930"/>
              <a:gd name="connsiteX114" fmla="*/ 1984188 w 6687691"/>
              <a:gd name="connsiteY114" fmla="*/ 2623714 h 3609930"/>
              <a:gd name="connsiteX115" fmla="*/ 1996141 w 6687691"/>
              <a:gd name="connsiteY115" fmla="*/ 2599809 h 3609930"/>
              <a:gd name="connsiteX116" fmla="*/ 2020047 w 6687691"/>
              <a:gd name="connsiteY116" fmla="*/ 2581879 h 3609930"/>
              <a:gd name="connsiteX117" fmla="*/ 2055906 w 6687691"/>
              <a:gd name="connsiteY117" fmla="*/ 2534067 h 3609930"/>
              <a:gd name="connsiteX118" fmla="*/ 2073835 w 6687691"/>
              <a:gd name="connsiteY118" fmla="*/ 2504185 h 3609930"/>
              <a:gd name="connsiteX119" fmla="*/ 2115671 w 6687691"/>
              <a:gd name="connsiteY119" fmla="*/ 2486256 h 3609930"/>
              <a:gd name="connsiteX120" fmla="*/ 2157506 w 6687691"/>
              <a:gd name="connsiteY120" fmla="*/ 2450397 h 3609930"/>
              <a:gd name="connsiteX121" fmla="*/ 2199341 w 6687691"/>
              <a:gd name="connsiteY121" fmla="*/ 2414538 h 3609930"/>
              <a:gd name="connsiteX122" fmla="*/ 2217271 w 6687691"/>
              <a:gd name="connsiteY122" fmla="*/ 2408561 h 3609930"/>
              <a:gd name="connsiteX123" fmla="*/ 2253129 w 6687691"/>
              <a:gd name="connsiteY123" fmla="*/ 2390632 h 3609930"/>
              <a:gd name="connsiteX124" fmla="*/ 2378635 w 6687691"/>
              <a:gd name="connsiteY124" fmla="*/ 2372703 h 3609930"/>
              <a:gd name="connsiteX125" fmla="*/ 2414494 w 6687691"/>
              <a:gd name="connsiteY125" fmla="*/ 2360750 h 3609930"/>
              <a:gd name="connsiteX126" fmla="*/ 2623671 w 6687691"/>
              <a:gd name="connsiteY126" fmla="*/ 2372703 h 3609930"/>
              <a:gd name="connsiteX127" fmla="*/ 2641600 w 6687691"/>
              <a:gd name="connsiteY127" fmla="*/ 2378679 h 3609930"/>
              <a:gd name="connsiteX128" fmla="*/ 2683435 w 6687691"/>
              <a:gd name="connsiteY128" fmla="*/ 2390632 h 3609930"/>
              <a:gd name="connsiteX129" fmla="*/ 2707341 w 6687691"/>
              <a:gd name="connsiteY129" fmla="*/ 2408561 h 3609930"/>
              <a:gd name="connsiteX130" fmla="*/ 2731247 w 6687691"/>
              <a:gd name="connsiteY130" fmla="*/ 2444420 h 3609930"/>
              <a:gd name="connsiteX131" fmla="*/ 2761129 w 6687691"/>
              <a:gd name="connsiteY131" fmla="*/ 2450397 h 3609930"/>
              <a:gd name="connsiteX132" fmla="*/ 2779059 w 6687691"/>
              <a:gd name="connsiteY132" fmla="*/ 2468326 h 3609930"/>
              <a:gd name="connsiteX133" fmla="*/ 2808941 w 6687691"/>
              <a:gd name="connsiteY133" fmla="*/ 2510161 h 3609930"/>
              <a:gd name="connsiteX134" fmla="*/ 2856753 w 6687691"/>
              <a:gd name="connsiteY134" fmla="*/ 2528091 h 3609930"/>
              <a:gd name="connsiteX135" fmla="*/ 2898588 w 6687691"/>
              <a:gd name="connsiteY135" fmla="*/ 2551997 h 3609930"/>
              <a:gd name="connsiteX136" fmla="*/ 2922494 w 6687691"/>
              <a:gd name="connsiteY136" fmla="*/ 2569926 h 3609930"/>
              <a:gd name="connsiteX137" fmla="*/ 2940424 w 6687691"/>
              <a:gd name="connsiteY137" fmla="*/ 2581879 h 3609930"/>
              <a:gd name="connsiteX138" fmla="*/ 2958353 w 6687691"/>
              <a:gd name="connsiteY138" fmla="*/ 2605785 h 3609930"/>
              <a:gd name="connsiteX139" fmla="*/ 2970306 w 6687691"/>
              <a:gd name="connsiteY139" fmla="*/ 2623714 h 3609930"/>
              <a:gd name="connsiteX140" fmla="*/ 3012141 w 6687691"/>
              <a:gd name="connsiteY140" fmla="*/ 2659573 h 3609930"/>
              <a:gd name="connsiteX141" fmla="*/ 3024094 w 6687691"/>
              <a:gd name="connsiteY141" fmla="*/ 2677503 h 3609930"/>
              <a:gd name="connsiteX142" fmla="*/ 3042024 w 6687691"/>
              <a:gd name="connsiteY142" fmla="*/ 2713361 h 3609930"/>
              <a:gd name="connsiteX143" fmla="*/ 3071906 w 6687691"/>
              <a:gd name="connsiteY143" fmla="*/ 2749220 h 3609930"/>
              <a:gd name="connsiteX144" fmla="*/ 3095812 w 6687691"/>
              <a:gd name="connsiteY144" fmla="*/ 2797032 h 3609930"/>
              <a:gd name="connsiteX145" fmla="*/ 3131671 w 6687691"/>
              <a:gd name="connsiteY145" fmla="*/ 2838867 h 3609930"/>
              <a:gd name="connsiteX146" fmla="*/ 3155577 w 6687691"/>
              <a:gd name="connsiteY146" fmla="*/ 2892656 h 3609930"/>
              <a:gd name="connsiteX147" fmla="*/ 3167529 w 6687691"/>
              <a:gd name="connsiteY147" fmla="*/ 2910585 h 3609930"/>
              <a:gd name="connsiteX148" fmla="*/ 3185459 w 6687691"/>
              <a:gd name="connsiteY148" fmla="*/ 2946444 h 3609930"/>
              <a:gd name="connsiteX149" fmla="*/ 3203388 w 6687691"/>
              <a:gd name="connsiteY149" fmla="*/ 2958397 h 3609930"/>
              <a:gd name="connsiteX150" fmla="*/ 3215341 w 6687691"/>
              <a:gd name="connsiteY150" fmla="*/ 2988279 h 3609930"/>
              <a:gd name="connsiteX151" fmla="*/ 3221318 w 6687691"/>
              <a:gd name="connsiteY151" fmla="*/ 3006209 h 3609930"/>
              <a:gd name="connsiteX152" fmla="*/ 3239247 w 6687691"/>
              <a:gd name="connsiteY152" fmla="*/ 3030114 h 3609930"/>
              <a:gd name="connsiteX153" fmla="*/ 3257177 w 6687691"/>
              <a:gd name="connsiteY153" fmla="*/ 3065973 h 3609930"/>
              <a:gd name="connsiteX154" fmla="*/ 3275106 w 6687691"/>
              <a:gd name="connsiteY154" fmla="*/ 3071950 h 3609930"/>
              <a:gd name="connsiteX155" fmla="*/ 3293035 w 6687691"/>
              <a:gd name="connsiteY155" fmla="*/ 3083903 h 3609930"/>
              <a:gd name="connsiteX156" fmla="*/ 3316941 w 6687691"/>
              <a:gd name="connsiteY156" fmla="*/ 3113785 h 3609930"/>
              <a:gd name="connsiteX157" fmla="*/ 3334871 w 6687691"/>
              <a:gd name="connsiteY157" fmla="*/ 3149644 h 3609930"/>
              <a:gd name="connsiteX158" fmla="*/ 3352800 w 6687691"/>
              <a:gd name="connsiteY158" fmla="*/ 3167573 h 3609930"/>
              <a:gd name="connsiteX159" fmla="*/ 3358777 w 6687691"/>
              <a:gd name="connsiteY159" fmla="*/ 3185503 h 3609930"/>
              <a:gd name="connsiteX160" fmla="*/ 3376706 w 6687691"/>
              <a:gd name="connsiteY160" fmla="*/ 3191479 h 3609930"/>
              <a:gd name="connsiteX161" fmla="*/ 3388659 w 6687691"/>
              <a:gd name="connsiteY161" fmla="*/ 3209409 h 3609930"/>
              <a:gd name="connsiteX162" fmla="*/ 3406588 w 6687691"/>
              <a:gd name="connsiteY162" fmla="*/ 3239291 h 3609930"/>
              <a:gd name="connsiteX163" fmla="*/ 3430494 w 6687691"/>
              <a:gd name="connsiteY163" fmla="*/ 3299056 h 3609930"/>
              <a:gd name="connsiteX164" fmla="*/ 3448424 w 6687691"/>
              <a:gd name="connsiteY164" fmla="*/ 3305032 h 3609930"/>
              <a:gd name="connsiteX165" fmla="*/ 3454400 w 6687691"/>
              <a:gd name="connsiteY165" fmla="*/ 3334914 h 3609930"/>
              <a:gd name="connsiteX166" fmla="*/ 3490259 w 6687691"/>
              <a:gd name="connsiteY166" fmla="*/ 3364797 h 3609930"/>
              <a:gd name="connsiteX167" fmla="*/ 3508188 w 6687691"/>
              <a:gd name="connsiteY167" fmla="*/ 3382726 h 3609930"/>
              <a:gd name="connsiteX168" fmla="*/ 3538071 w 6687691"/>
              <a:gd name="connsiteY168" fmla="*/ 3418585 h 3609930"/>
              <a:gd name="connsiteX169" fmla="*/ 3544047 w 6687691"/>
              <a:gd name="connsiteY169" fmla="*/ 3436514 h 3609930"/>
              <a:gd name="connsiteX170" fmla="*/ 3579906 w 6687691"/>
              <a:gd name="connsiteY170" fmla="*/ 3460420 h 3609930"/>
              <a:gd name="connsiteX171" fmla="*/ 3597835 w 6687691"/>
              <a:gd name="connsiteY171" fmla="*/ 3472373 h 3609930"/>
              <a:gd name="connsiteX172" fmla="*/ 3621741 w 6687691"/>
              <a:gd name="connsiteY172" fmla="*/ 3478350 h 3609930"/>
              <a:gd name="connsiteX173" fmla="*/ 3645647 w 6687691"/>
              <a:gd name="connsiteY173" fmla="*/ 3490303 h 3609930"/>
              <a:gd name="connsiteX174" fmla="*/ 3663577 w 6687691"/>
              <a:gd name="connsiteY174" fmla="*/ 3496279 h 3609930"/>
              <a:gd name="connsiteX175" fmla="*/ 3681506 w 6687691"/>
              <a:gd name="connsiteY175" fmla="*/ 3514209 h 3609930"/>
              <a:gd name="connsiteX176" fmla="*/ 3771153 w 6687691"/>
              <a:gd name="connsiteY176" fmla="*/ 3532138 h 3609930"/>
              <a:gd name="connsiteX177" fmla="*/ 3807012 w 6687691"/>
              <a:gd name="connsiteY177" fmla="*/ 3556044 h 3609930"/>
              <a:gd name="connsiteX178" fmla="*/ 3842871 w 6687691"/>
              <a:gd name="connsiteY178" fmla="*/ 3567997 h 3609930"/>
              <a:gd name="connsiteX179" fmla="*/ 4040094 w 6687691"/>
              <a:gd name="connsiteY179" fmla="*/ 3585926 h 3609930"/>
              <a:gd name="connsiteX180" fmla="*/ 4147671 w 6687691"/>
              <a:gd name="connsiteY180" fmla="*/ 3603856 h 3609930"/>
              <a:gd name="connsiteX181" fmla="*/ 4177553 w 6687691"/>
              <a:gd name="connsiteY181" fmla="*/ 3609832 h 3609930"/>
              <a:gd name="connsiteX182" fmla="*/ 4386729 w 6687691"/>
              <a:gd name="connsiteY182" fmla="*/ 3579950 h 3609930"/>
              <a:gd name="connsiteX183" fmla="*/ 4464424 w 6687691"/>
              <a:gd name="connsiteY183" fmla="*/ 3562020 h 3609930"/>
              <a:gd name="connsiteX184" fmla="*/ 4500282 w 6687691"/>
              <a:gd name="connsiteY184" fmla="*/ 3550067 h 3609930"/>
              <a:gd name="connsiteX185" fmla="*/ 4536141 w 6687691"/>
              <a:gd name="connsiteY185" fmla="*/ 3544091 h 3609930"/>
              <a:gd name="connsiteX186" fmla="*/ 4649694 w 6687691"/>
              <a:gd name="connsiteY186" fmla="*/ 3538114 h 3609930"/>
              <a:gd name="connsiteX187" fmla="*/ 4721412 w 6687691"/>
              <a:gd name="connsiteY187" fmla="*/ 3556044 h 3609930"/>
              <a:gd name="connsiteX188" fmla="*/ 4763247 w 6687691"/>
              <a:gd name="connsiteY188" fmla="*/ 3562020 h 3609930"/>
              <a:gd name="connsiteX189" fmla="*/ 4960471 w 6687691"/>
              <a:gd name="connsiteY189" fmla="*/ 3550067 h 3609930"/>
              <a:gd name="connsiteX190" fmla="*/ 5050118 w 6687691"/>
              <a:gd name="connsiteY190" fmla="*/ 3526161 h 3609930"/>
              <a:gd name="connsiteX191" fmla="*/ 5080000 w 6687691"/>
              <a:gd name="connsiteY191" fmla="*/ 3514209 h 3609930"/>
              <a:gd name="connsiteX192" fmla="*/ 5145741 w 6687691"/>
              <a:gd name="connsiteY192" fmla="*/ 3466397 h 3609930"/>
              <a:gd name="connsiteX193" fmla="*/ 5205506 w 6687691"/>
              <a:gd name="connsiteY193" fmla="*/ 3448467 h 3609930"/>
              <a:gd name="connsiteX194" fmla="*/ 5235388 w 6687691"/>
              <a:gd name="connsiteY194" fmla="*/ 3430538 h 3609930"/>
              <a:gd name="connsiteX195" fmla="*/ 5277224 w 6687691"/>
              <a:gd name="connsiteY195" fmla="*/ 3412609 h 3609930"/>
              <a:gd name="connsiteX196" fmla="*/ 5336988 w 6687691"/>
              <a:gd name="connsiteY196" fmla="*/ 3364797 h 3609930"/>
              <a:gd name="connsiteX197" fmla="*/ 5354918 w 6687691"/>
              <a:gd name="connsiteY197" fmla="*/ 3346867 h 3609930"/>
              <a:gd name="connsiteX198" fmla="*/ 5378824 w 6687691"/>
              <a:gd name="connsiteY198" fmla="*/ 3328938 h 3609930"/>
              <a:gd name="connsiteX199" fmla="*/ 5390777 w 6687691"/>
              <a:gd name="connsiteY199" fmla="*/ 3263197 h 3609930"/>
              <a:gd name="connsiteX200" fmla="*/ 5396753 w 6687691"/>
              <a:gd name="connsiteY200" fmla="*/ 3221361 h 3609930"/>
              <a:gd name="connsiteX201" fmla="*/ 5384800 w 6687691"/>
              <a:gd name="connsiteY201" fmla="*/ 3018161 h 3609930"/>
              <a:gd name="connsiteX202" fmla="*/ 6568141 w 6687691"/>
              <a:gd name="connsiteY202" fmla="*/ 2976326 h 3609930"/>
              <a:gd name="connsiteX203" fmla="*/ 5360894 w 6687691"/>
              <a:gd name="connsiteY203" fmla="*/ 2976326 h 3609930"/>
              <a:gd name="connsiteX204" fmla="*/ 5348941 w 6687691"/>
              <a:gd name="connsiteY204" fmla="*/ 2958397 h 3609930"/>
              <a:gd name="connsiteX205" fmla="*/ 5336988 w 6687691"/>
              <a:gd name="connsiteY205" fmla="*/ 2916561 h 3609930"/>
              <a:gd name="connsiteX206" fmla="*/ 5301129 w 6687691"/>
              <a:gd name="connsiteY206" fmla="*/ 2880703 h 3609930"/>
              <a:gd name="connsiteX207" fmla="*/ 5289177 w 6687691"/>
              <a:gd name="connsiteY207" fmla="*/ 2850820 h 3609930"/>
              <a:gd name="connsiteX208" fmla="*/ 5235388 w 6687691"/>
              <a:gd name="connsiteY208" fmla="*/ 2779103 h 3609930"/>
              <a:gd name="connsiteX209" fmla="*/ 5211482 w 6687691"/>
              <a:gd name="connsiteY209" fmla="*/ 2725314 h 3609930"/>
              <a:gd name="connsiteX210" fmla="*/ 5163671 w 6687691"/>
              <a:gd name="connsiteY210" fmla="*/ 2677503 h 3609930"/>
              <a:gd name="connsiteX211" fmla="*/ 5145741 w 6687691"/>
              <a:gd name="connsiteY211" fmla="*/ 2641644 h 3609930"/>
              <a:gd name="connsiteX212" fmla="*/ 5127812 w 6687691"/>
              <a:gd name="connsiteY212" fmla="*/ 2629691 h 3609930"/>
              <a:gd name="connsiteX213" fmla="*/ 5109882 w 6687691"/>
              <a:gd name="connsiteY213" fmla="*/ 2611761 h 3609930"/>
              <a:gd name="connsiteX214" fmla="*/ 5085977 w 6687691"/>
              <a:gd name="connsiteY214" fmla="*/ 2593832 h 3609930"/>
              <a:gd name="connsiteX215" fmla="*/ 5032188 w 6687691"/>
              <a:gd name="connsiteY215" fmla="*/ 2557973 h 3609930"/>
              <a:gd name="connsiteX216" fmla="*/ 4996329 w 6687691"/>
              <a:gd name="connsiteY216" fmla="*/ 2528091 h 3609930"/>
              <a:gd name="connsiteX217" fmla="*/ 4960471 w 6687691"/>
              <a:gd name="connsiteY217" fmla="*/ 2516138 h 3609930"/>
              <a:gd name="connsiteX218" fmla="*/ 4930588 w 6687691"/>
              <a:gd name="connsiteY218" fmla="*/ 2480279 h 3609930"/>
              <a:gd name="connsiteX219" fmla="*/ 4912659 w 6687691"/>
              <a:gd name="connsiteY219" fmla="*/ 2468326 h 3609930"/>
              <a:gd name="connsiteX220" fmla="*/ 4882777 w 6687691"/>
              <a:gd name="connsiteY220" fmla="*/ 2432467 h 3609930"/>
              <a:gd name="connsiteX221" fmla="*/ 4858871 w 6687691"/>
              <a:gd name="connsiteY221" fmla="*/ 2408561 h 3609930"/>
              <a:gd name="connsiteX222" fmla="*/ 4823012 w 6687691"/>
              <a:gd name="connsiteY222" fmla="*/ 2360750 h 3609930"/>
              <a:gd name="connsiteX223" fmla="*/ 4805082 w 6687691"/>
              <a:gd name="connsiteY223" fmla="*/ 2354773 h 3609930"/>
              <a:gd name="connsiteX224" fmla="*/ 6687672 w 6687691"/>
              <a:gd name="connsiteY224" fmla="*/ 1960326 h 3609930"/>
              <a:gd name="connsiteX225" fmla="*/ 4751294 w 6687691"/>
              <a:gd name="connsiteY225" fmla="*/ 2295009 h 3609930"/>
              <a:gd name="connsiteX226" fmla="*/ 4709459 w 6687691"/>
              <a:gd name="connsiteY226" fmla="*/ 2265126 h 3609930"/>
              <a:gd name="connsiteX227" fmla="*/ 4673600 w 6687691"/>
              <a:gd name="connsiteY227" fmla="*/ 2235244 h 3609930"/>
              <a:gd name="connsiteX228" fmla="*/ 4655671 w 6687691"/>
              <a:gd name="connsiteY228" fmla="*/ 2205361 h 3609930"/>
              <a:gd name="connsiteX229" fmla="*/ 4595906 w 6687691"/>
              <a:gd name="connsiteY229" fmla="*/ 2187432 h 3609930"/>
              <a:gd name="connsiteX230" fmla="*/ 4566024 w 6687691"/>
              <a:gd name="connsiteY230" fmla="*/ 2169503 h 3609930"/>
              <a:gd name="connsiteX231" fmla="*/ 4506259 w 6687691"/>
              <a:gd name="connsiteY231" fmla="*/ 2145597 h 3609930"/>
              <a:gd name="connsiteX232" fmla="*/ 4452471 w 6687691"/>
              <a:gd name="connsiteY232" fmla="*/ 2115714 h 3609930"/>
              <a:gd name="connsiteX233" fmla="*/ 4434541 w 6687691"/>
              <a:gd name="connsiteY233" fmla="*/ 2091809 h 3609930"/>
              <a:gd name="connsiteX234" fmla="*/ 4416612 w 6687691"/>
              <a:gd name="connsiteY234" fmla="*/ 2079856 h 3609930"/>
              <a:gd name="connsiteX235" fmla="*/ 4392706 w 6687691"/>
              <a:gd name="connsiteY235" fmla="*/ 2055950 h 3609930"/>
              <a:gd name="connsiteX236" fmla="*/ 4404659 w 6687691"/>
              <a:gd name="connsiteY236" fmla="*/ 1810914 h 3609930"/>
              <a:gd name="connsiteX237" fmla="*/ 4410635 w 6687691"/>
              <a:gd name="connsiteY237" fmla="*/ 1775056 h 3609930"/>
              <a:gd name="connsiteX238" fmla="*/ 4422588 w 6687691"/>
              <a:gd name="connsiteY238" fmla="*/ 1757126 h 3609930"/>
              <a:gd name="connsiteX239" fmla="*/ 4440518 w 6687691"/>
              <a:gd name="connsiteY239" fmla="*/ 1697361 h 3609930"/>
              <a:gd name="connsiteX240" fmla="*/ 4446494 w 6687691"/>
              <a:gd name="connsiteY240" fmla="*/ 1661503 h 3609930"/>
              <a:gd name="connsiteX241" fmla="*/ 4458447 w 6687691"/>
              <a:gd name="connsiteY241" fmla="*/ 1637597 h 3609930"/>
              <a:gd name="connsiteX242" fmla="*/ 4488329 w 6687691"/>
              <a:gd name="connsiteY242" fmla="*/ 1571856 h 3609930"/>
              <a:gd name="connsiteX243" fmla="*/ 4506259 w 6687691"/>
              <a:gd name="connsiteY243" fmla="*/ 1524044 h 3609930"/>
              <a:gd name="connsiteX244" fmla="*/ 4518212 w 6687691"/>
              <a:gd name="connsiteY244" fmla="*/ 1500138 h 3609930"/>
              <a:gd name="connsiteX245" fmla="*/ 4524188 w 6687691"/>
              <a:gd name="connsiteY245" fmla="*/ 1482209 h 3609930"/>
              <a:gd name="connsiteX246" fmla="*/ 4536141 w 6687691"/>
              <a:gd name="connsiteY246" fmla="*/ 1440373 h 3609930"/>
              <a:gd name="connsiteX247" fmla="*/ 4542118 w 6687691"/>
              <a:gd name="connsiteY247" fmla="*/ 1392561 h 3609930"/>
              <a:gd name="connsiteX248" fmla="*/ 4548094 w 6687691"/>
              <a:gd name="connsiteY248" fmla="*/ 1356703 h 3609930"/>
              <a:gd name="connsiteX249" fmla="*/ 4572000 w 6687691"/>
              <a:gd name="connsiteY249" fmla="*/ 1338773 h 3609930"/>
              <a:gd name="connsiteX250" fmla="*/ 4577977 w 6687691"/>
              <a:gd name="connsiteY250" fmla="*/ 1296938 h 3609930"/>
              <a:gd name="connsiteX251" fmla="*/ 4589929 w 6687691"/>
              <a:gd name="connsiteY251" fmla="*/ 1273032 h 3609930"/>
              <a:gd name="connsiteX252" fmla="*/ 4542118 w 6687691"/>
              <a:gd name="connsiteY252" fmla="*/ 914444 h 3609930"/>
              <a:gd name="connsiteX253" fmla="*/ 4536141 w 6687691"/>
              <a:gd name="connsiteY253" fmla="*/ 860656 h 3609930"/>
              <a:gd name="connsiteX254" fmla="*/ 4524188 w 6687691"/>
              <a:gd name="connsiteY254" fmla="*/ 836750 h 3609930"/>
              <a:gd name="connsiteX255" fmla="*/ 4500282 w 6687691"/>
              <a:gd name="connsiteY255" fmla="*/ 776985 h 3609930"/>
              <a:gd name="connsiteX256" fmla="*/ 4488329 w 6687691"/>
              <a:gd name="connsiteY256" fmla="*/ 729173 h 3609930"/>
              <a:gd name="connsiteX257" fmla="*/ 4464424 w 6687691"/>
              <a:gd name="connsiteY257" fmla="*/ 699291 h 3609930"/>
              <a:gd name="connsiteX258" fmla="*/ 4452471 w 6687691"/>
              <a:gd name="connsiteY258" fmla="*/ 669409 h 3609930"/>
              <a:gd name="connsiteX259" fmla="*/ 4446494 w 6687691"/>
              <a:gd name="connsiteY259" fmla="*/ 633550 h 3609930"/>
              <a:gd name="connsiteX260" fmla="*/ 4434541 w 6687691"/>
              <a:gd name="connsiteY260" fmla="*/ 615620 h 3609930"/>
              <a:gd name="connsiteX261" fmla="*/ 4428565 w 6687691"/>
              <a:gd name="connsiteY261" fmla="*/ 579761 h 3609930"/>
              <a:gd name="connsiteX262" fmla="*/ 4416612 w 6687691"/>
              <a:gd name="connsiteY262" fmla="*/ 537926 h 3609930"/>
              <a:gd name="connsiteX263" fmla="*/ 4392706 w 6687691"/>
              <a:gd name="connsiteY263" fmla="*/ 454256 h 3609930"/>
              <a:gd name="connsiteX264" fmla="*/ 4374777 w 6687691"/>
              <a:gd name="connsiteY264" fmla="*/ 418397 h 3609930"/>
              <a:gd name="connsiteX265" fmla="*/ 4332941 w 6687691"/>
              <a:gd name="connsiteY265" fmla="*/ 322773 h 3609930"/>
              <a:gd name="connsiteX266" fmla="*/ 4315012 w 6687691"/>
              <a:gd name="connsiteY266" fmla="*/ 298867 h 3609930"/>
              <a:gd name="connsiteX267" fmla="*/ 4297082 w 6687691"/>
              <a:gd name="connsiteY267" fmla="*/ 251056 h 3609930"/>
              <a:gd name="connsiteX268" fmla="*/ 4261224 w 6687691"/>
              <a:gd name="connsiteY268" fmla="*/ 215197 h 3609930"/>
              <a:gd name="connsiteX269" fmla="*/ 4243294 w 6687691"/>
              <a:gd name="connsiteY269" fmla="*/ 185314 h 3609930"/>
              <a:gd name="connsiteX270" fmla="*/ 4207435 w 6687691"/>
              <a:gd name="connsiteY270" fmla="*/ 155432 h 3609930"/>
              <a:gd name="connsiteX271" fmla="*/ 4189506 w 6687691"/>
              <a:gd name="connsiteY271" fmla="*/ 137503 h 3609930"/>
              <a:gd name="connsiteX272" fmla="*/ 4171577 w 6687691"/>
              <a:gd name="connsiteY272" fmla="*/ 131526 h 3609930"/>
              <a:gd name="connsiteX273" fmla="*/ 4135718 w 6687691"/>
              <a:gd name="connsiteY273" fmla="*/ 107620 h 3609930"/>
              <a:gd name="connsiteX274" fmla="*/ 4099859 w 6687691"/>
              <a:gd name="connsiteY274" fmla="*/ 89691 h 3609930"/>
              <a:gd name="connsiteX275" fmla="*/ 4058024 w 6687691"/>
              <a:gd name="connsiteY275" fmla="*/ 53832 h 3609930"/>
              <a:gd name="connsiteX276" fmla="*/ 4034118 w 6687691"/>
              <a:gd name="connsiteY276" fmla="*/ 35903 h 3609930"/>
              <a:gd name="connsiteX277" fmla="*/ 3986306 w 6687691"/>
              <a:gd name="connsiteY277" fmla="*/ 17973 h 3609930"/>
              <a:gd name="connsiteX278" fmla="*/ 3968377 w 6687691"/>
              <a:gd name="connsiteY278" fmla="*/ 6020 h 3609930"/>
              <a:gd name="connsiteX279" fmla="*/ 3842871 w 6687691"/>
              <a:gd name="connsiteY279" fmla="*/ 6020 h 3609930"/>
              <a:gd name="connsiteX280" fmla="*/ 3771153 w 6687691"/>
              <a:gd name="connsiteY280" fmla="*/ 17973 h 3609930"/>
              <a:gd name="connsiteX281" fmla="*/ 3747247 w 6687691"/>
              <a:gd name="connsiteY281" fmla="*/ 29926 h 3609930"/>
              <a:gd name="connsiteX282" fmla="*/ 3693459 w 6687691"/>
              <a:gd name="connsiteY282" fmla="*/ 59809 h 3609930"/>
              <a:gd name="connsiteX283" fmla="*/ 3669553 w 6687691"/>
              <a:gd name="connsiteY283" fmla="*/ 113597 h 3609930"/>
              <a:gd name="connsiteX284" fmla="*/ 3657600 w 6687691"/>
              <a:gd name="connsiteY284" fmla="*/ 149456 h 3609930"/>
              <a:gd name="connsiteX0" fmla="*/ 3657600 w 6687691"/>
              <a:gd name="connsiteY0" fmla="*/ 149456 h 3609930"/>
              <a:gd name="connsiteX1" fmla="*/ 3657600 w 6687691"/>
              <a:gd name="connsiteY1" fmla="*/ 149456 h 3609930"/>
              <a:gd name="connsiteX2" fmla="*/ 3095812 w 6687691"/>
              <a:gd name="connsiteY2" fmla="*/ 1045926 h 3609930"/>
              <a:gd name="connsiteX3" fmla="*/ 3042024 w 6687691"/>
              <a:gd name="connsiteY3" fmla="*/ 1069832 h 3609930"/>
              <a:gd name="connsiteX4" fmla="*/ 2988235 w 6687691"/>
              <a:gd name="connsiteY4" fmla="*/ 1087761 h 3609930"/>
              <a:gd name="connsiteX5" fmla="*/ 2952377 w 6687691"/>
              <a:gd name="connsiteY5" fmla="*/ 1105691 h 3609930"/>
              <a:gd name="connsiteX6" fmla="*/ 2928471 w 6687691"/>
              <a:gd name="connsiteY6" fmla="*/ 1117644 h 3609930"/>
              <a:gd name="connsiteX7" fmla="*/ 2838824 w 6687691"/>
              <a:gd name="connsiteY7" fmla="*/ 1123620 h 3609930"/>
              <a:gd name="connsiteX8" fmla="*/ 2820894 w 6687691"/>
              <a:gd name="connsiteY8" fmla="*/ 1135573 h 3609930"/>
              <a:gd name="connsiteX9" fmla="*/ 2802965 w 6687691"/>
              <a:gd name="connsiteY9" fmla="*/ 1141550 h 3609930"/>
              <a:gd name="connsiteX10" fmla="*/ 2761129 w 6687691"/>
              <a:gd name="connsiteY10" fmla="*/ 1153503 h 3609930"/>
              <a:gd name="connsiteX11" fmla="*/ 2689412 w 6687691"/>
              <a:gd name="connsiteY11" fmla="*/ 1177409 h 3609930"/>
              <a:gd name="connsiteX12" fmla="*/ 2647577 w 6687691"/>
              <a:gd name="connsiteY12" fmla="*/ 1195338 h 3609930"/>
              <a:gd name="connsiteX13" fmla="*/ 2617694 w 6687691"/>
              <a:gd name="connsiteY13" fmla="*/ 1207291 h 3609930"/>
              <a:gd name="connsiteX14" fmla="*/ 2593788 w 6687691"/>
              <a:gd name="connsiteY14" fmla="*/ 1213267 h 3609930"/>
              <a:gd name="connsiteX15" fmla="*/ 2516094 w 6687691"/>
              <a:gd name="connsiteY15" fmla="*/ 1231197 h 3609930"/>
              <a:gd name="connsiteX16" fmla="*/ 2480235 w 6687691"/>
              <a:gd name="connsiteY16" fmla="*/ 1243150 h 3609930"/>
              <a:gd name="connsiteX17" fmla="*/ 2408518 w 6687691"/>
              <a:gd name="connsiteY17" fmla="*/ 1249126 h 3609930"/>
              <a:gd name="connsiteX18" fmla="*/ 2378635 w 6687691"/>
              <a:gd name="connsiteY18" fmla="*/ 1261079 h 3609930"/>
              <a:gd name="connsiteX19" fmla="*/ 2288988 w 6687691"/>
              <a:gd name="connsiteY19" fmla="*/ 1267056 h 3609930"/>
              <a:gd name="connsiteX20" fmla="*/ 2259106 w 6687691"/>
              <a:gd name="connsiteY20" fmla="*/ 1290961 h 3609930"/>
              <a:gd name="connsiteX21" fmla="*/ 2217271 w 6687691"/>
              <a:gd name="connsiteY21" fmla="*/ 1302914 h 3609930"/>
              <a:gd name="connsiteX22" fmla="*/ 2145553 w 6687691"/>
              <a:gd name="connsiteY22" fmla="*/ 1320844 h 3609930"/>
              <a:gd name="connsiteX23" fmla="*/ 2127624 w 6687691"/>
              <a:gd name="connsiteY23" fmla="*/ 1332797 h 3609930"/>
              <a:gd name="connsiteX24" fmla="*/ 2097741 w 6687691"/>
              <a:gd name="connsiteY24" fmla="*/ 1344750 h 3609930"/>
              <a:gd name="connsiteX25" fmla="*/ 2049929 w 6687691"/>
              <a:gd name="connsiteY25" fmla="*/ 1350726 h 3609930"/>
              <a:gd name="connsiteX26" fmla="*/ 1984188 w 6687691"/>
              <a:gd name="connsiteY26" fmla="*/ 1368656 h 3609930"/>
              <a:gd name="connsiteX27" fmla="*/ 1828800 w 6687691"/>
              <a:gd name="connsiteY27" fmla="*/ 1404514 h 3609930"/>
              <a:gd name="connsiteX28" fmla="*/ 1792941 w 6687691"/>
              <a:gd name="connsiteY28" fmla="*/ 1416467 h 3609930"/>
              <a:gd name="connsiteX29" fmla="*/ 1697318 w 6687691"/>
              <a:gd name="connsiteY29" fmla="*/ 1434397 h 3609930"/>
              <a:gd name="connsiteX30" fmla="*/ 1595718 w 6687691"/>
              <a:gd name="connsiteY30" fmla="*/ 1458303 h 3609930"/>
              <a:gd name="connsiteX31" fmla="*/ 1529977 w 6687691"/>
              <a:gd name="connsiteY31" fmla="*/ 1476232 h 3609930"/>
              <a:gd name="connsiteX32" fmla="*/ 1398494 w 6687691"/>
              <a:gd name="connsiteY32" fmla="*/ 1512091 h 3609930"/>
              <a:gd name="connsiteX33" fmla="*/ 860612 w 6687691"/>
              <a:gd name="connsiteY33" fmla="*/ 1535997 h 3609930"/>
              <a:gd name="connsiteX34" fmla="*/ 794871 w 6687691"/>
              <a:gd name="connsiteY34" fmla="*/ 1547950 h 3609930"/>
              <a:gd name="connsiteX35" fmla="*/ 729129 w 6687691"/>
              <a:gd name="connsiteY35" fmla="*/ 1553926 h 3609930"/>
              <a:gd name="connsiteX36" fmla="*/ 633506 w 6687691"/>
              <a:gd name="connsiteY36" fmla="*/ 1565879 h 3609930"/>
              <a:gd name="connsiteX37" fmla="*/ 603624 w 6687691"/>
              <a:gd name="connsiteY37" fmla="*/ 1577832 h 3609930"/>
              <a:gd name="connsiteX38" fmla="*/ 579718 w 6687691"/>
              <a:gd name="connsiteY38" fmla="*/ 1583809 h 3609930"/>
              <a:gd name="connsiteX39" fmla="*/ 472141 w 6687691"/>
              <a:gd name="connsiteY39" fmla="*/ 1619667 h 3609930"/>
              <a:gd name="connsiteX40" fmla="*/ 436282 w 6687691"/>
              <a:gd name="connsiteY40" fmla="*/ 1649550 h 3609930"/>
              <a:gd name="connsiteX41" fmla="*/ 418353 w 6687691"/>
              <a:gd name="connsiteY41" fmla="*/ 1667479 h 3609930"/>
              <a:gd name="connsiteX42" fmla="*/ 400424 w 6687691"/>
              <a:gd name="connsiteY42" fmla="*/ 1673456 h 3609930"/>
              <a:gd name="connsiteX43" fmla="*/ 382494 w 6687691"/>
              <a:gd name="connsiteY43" fmla="*/ 1685409 h 3609930"/>
              <a:gd name="connsiteX44" fmla="*/ 364565 w 6687691"/>
              <a:gd name="connsiteY44" fmla="*/ 1715291 h 3609930"/>
              <a:gd name="connsiteX45" fmla="*/ 298824 w 6687691"/>
              <a:gd name="connsiteY45" fmla="*/ 1745173 h 3609930"/>
              <a:gd name="connsiteX46" fmla="*/ 239059 w 6687691"/>
              <a:gd name="connsiteY46" fmla="*/ 1798961 h 3609930"/>
              <a:gd name="connsiteX47" fmla="*/ 209177 w 6687691"/>
              <a:gd name="connsiteY47" fmla="*/ 1810914 h 3609930"/>
              <a:gd name="connsiteX48" fmla="*/ 167341 w 6687691"/>
              <a:gd name="connsiteY48" fmla="*/ 1828844 h 3609930"/>
              <a:gd name="connsiteX49" fmla="*/ 131482 w 6687691"/>
              <a:gd name="connsiteY49" fmla="*/ 1864703 h 3609930"/>
              <a:gd name="connsiteX50" fmla="*/ 95624 w 6687691"/>
              <a:gd name="connsiteY50" fmla="*/ 1894585 h 3609930"/>
              <a:gd name="connsiteX51" fmla="*/ 65741 w 6687691"/>
              <a:gd name="connsiteY51" fmla="*/ 1924467 h 3609930"/>
              <a:gd name="connsiteX52" fmla="*/ 47812 w 6687691"/>
              <a:gd name="connsiteY52" fmla="*/ 1960326 h 3609930"/>
              <a:gd name="connsiteX53" fmla="*/ 0 w 6687691"/>
              <a:gd name="connsiteY53" fmla="*/ 2079856 h 3609930"/>
              <a:gd name="connsiteX54" fmla="*/ 5977 w 6687691"/>
              <a:gd name="connsiteY54" fmla="*/ 2187432 h 3609930"/>
              <a:gd name="connsiteX55" fmla="*/ 23906 w 6687691"/>
              <a:gd name="connsiteY55" fmla="*/ 2217314 h 3609930"/>
              <a:gd name="connsiteX56" fmla="*/ 41835 w 6687691"/>
              <a:gd name="connsiteY56" fmla="*/ 2283056 h 3609930"/>
              <a:gd name="connsiteX57" fmla="*/ 59765 w 6687691"/>
              <a:gd name="connsiteY57" fmla="*/ 2360750 h 3609930"/>
              <a:gd name="connsiteX58" fmla="*/ 71718 w 6687691"/>
              <a:gd name="connsiteY58" fmla="*/ 2414538 h 3609930"/>
              <a:gd name="connsiteX59" fmla="*/ 83671 w 6687691"/>
              <a:gd name="connsiteY59" fmla="*/ 2438444 h 3609930"/>
              <a:gd name="connsiteX60" fmla="*/ 89647 w 6687691"/>
              <a:gd name="connsiteY60" fmla="*/ 2492232 h 3609930"/>
              <a:gd name="connsiteX61" fmla="*/ 107577 w 6687691"/>
              <a:gd name="connsiteY61" fmla="*/ 2516138 h 3609930"/>
              <a:gd name="connsiteX62" fmla="*/ 119529 w 6687691"/>
              <a:gd name="connsiteY62" fmla="*/ 2534067 h 3609930"/>
              <a:gd name="connsiteX63" fmla="*/ 143435 w 6687691"/>
              <a:gd name="connsiteY63" fmla="*/ 2563950 h 3609930"/>
              <a:gd name="connsiteX64" fmla="*/ 179294 w 6687691"/>
              <a:gd name="connsiteY64" fmla="*/ 2611761 h 3609930"/>
              <a:gd name="connsiteX65" fmla="*/ 197224 w 6687691"/>
              <a:gd name="connsiteY65" fmla="*/ 2623714 h 3609930"/>
              <a:gd name="connsiteX66" fmla="*/ 215153 w 6687691"/>
              <a:gd name="connsiteY66" fmla="*/ 2641644 h 3609930"/>
              <a:gd name="connsiteX67" fmla="*/ 227106 w 6687691"/>
              <a:gd name="connsiteY67" fmla="*/ 2659573 h 3609930"/>
              <a:gd name="connsiteX68" fmla="*/ 245035 w 6687691"/>
              <a:gd name="connsiteY68" fmla="*/ 2665550 h 3609930"/>
              <a:gd name="connsiteX69" fmla="*/ 262965 w 6687691"/>
              <a:gd name="connsiteY69" fmla="*/ 2683479 h 3609930"/>
              <a:gd name="connsiteX70" fmla="*/ 286871 w 6687691"/>
              <a:gd name="connsiteY70" fmla="*/ 2719338 h 3609930"/>
              <a:gd name="connsiteX71" fmla="*/ 322729 w 6687691"/>
              <a:gd name="connsiteY71" fmla="*/ 2755197 h 3609930"/>
              <a:gd name="connsiteX72" fmla="*/ 340659 w 6687691"/>
              <a:gd name="connsiteY72" fmla="*/ 2773126 h 3609930"/>
              <a:gd name="connsiteX73" fmla="*/ 358588 w 6687691"/>
              <a:gd name="connsiteY73" fmla="*/ 2797032 h 3609930"/>
              <a:gd name="connsiteX74" fmla="*/ 406400 w 6687691"/>
              <a:gd name="connsiteY74" fmla="*/ 2844844 h 3609930"/>
              <a:gd name="connsiteX75" fmla="*/ 424329 w 6687691"/>
              <a:gd name="connsiteY75" fmla="*/ 2886679 h 3609930"/>
              <a:gd name="connsiteX76" fmla="*/ 442259 w 6687691"/>
              <a:gd name="connsiteY76" fmla="*/ 2922538 h 3609930"/>
              <a:gd name="connsiteX77" fmla="*/ 448235 w 6687691"/>
              <a:gd name="connsiteY77" fmla="*/ 2940467 h 3609930"/>
              <a:gd name="connsiteX78" fmla="*/ 484094 w 6687691"/>
              <a:gd name="connsiteY78" fmla="*/ 2976326 h 3609930"/>
              <a:gd name="connsiteX79" fmla="*/ 496047 w 6687691"/>
              <a:gd name="connsiteY79" fmla="*/ 3006209 h 3609930"/>
              <a:gd name="connsiteX80" fmla="*/ 513977 w 6687691"/>
              <a:gd name="connsiteY80" fmla="*/ 3024138 h 3609930"/>
              <a:gd name="connsiteX81" fmla="*/ 525929 w 6687691"/>
              <a:gd name="connsiteY81" fmla="*/ 3042067 h 3609930"/>
              <a:gd name="connsiteX82" fmla="*/ 543859 w 6687691"/>
              <a:gd name="connsiteY82" fmla="*/ 3065973 h 3609930"/>
              <a:gd name="connsiteX83" fmla="*/ 597647 w 6687691"/>
              <a:gd name="connsiteY83" fmla="*/ 3083903 h 3609930"/>
              <a:gd name="connsiteX84" fmla="*/ 615577 w 6687691"/>
              <a:gd name="connsiteY84" fmla="*/ 3095856 h 3609930"/>
              <a:gd name="connsiteX85" fmla="*/ 639482 w 6687691"/>
              <a:gd name="connsiteY85" fmla="*/ 3101832 h 3609930"/>
              <a:gd name="connsiteX86" fmla="*/ 693271 w 6687691"/>
              <a:gd name="connsiteY86" fmla="*/ 3113785 h 3609930"/>
              <a:gd name="connsiteX87" fmla="*/ 1063812 w 6687691"/>
              <a:gd name="connsiteY87" fmla="*/ 3101832 h 3609930"/>
              <a:gd name="connsiteX88" fmla="*/ 1117600 w 6687691"/>
              <a:gd name="connsiteY88" fmla="*/ 3083903 h 3609930"/>
              <a:gd name="connsiteX89" fmla="*/ 1195294 w 6687691"/>
              <a:gd name="connsiteY89" fmla="*/ 3054020 h 3609930"/>
              <a:gd name="connsiteX90" fmla="*/ 1225177 w 6687691"/>
              <a:gd name="connsiteY90" fmla="*/ 3048044 h 3609930"/>
              <a:gd name="connsiteX91" fmla="*/ 1249082 w 6687691"/>
              <a:gd name="connsiteY91" fmla="*/ 3042067 h 3609930"/>
              <a:gd name="connsiteX92" fmla="*/ 1284941 w 6687691"/>
              <a:gd name="connsiteY92" fmla="*/ 3030114 h 3609930"/>
              <a:gd name="connsiteX93" fmla="*/ 1374588 w 6687691"/>
              <a:gd name="connsiteY93" fmla="*/ 3012185 h 3609930"/>
              <a:gd name="connsiteX94" fmla="*/ 1464235 w 6687691"/>
              <a:gd name="connsiteY94" fmla="*/ 3006209 h 3609930"/>
              <a:gd name="connsiteX95" fmla="*/ 1500094 w 6687691"/>
              <a:gd name="connsiteY95" fmla="*/ 2994256 h 3609930"/>
              <a:gd name="connsiteX96" fmla="*/ 1535953 w 6687691"/>
              <a:gd name="connsiteY96" fmla="*/ 2988279 h 3609930"/>
              <a:gd name="connsiteX97" fmla="*/ 1553882 w 6687691"/>
              <a:gd name="connsiteY97" fmla="*/ 2970350 h 3609930"/>
              <a:gd name="connsiteX98" fmla="*/ 1607671 w 6687691"/>
              <a:gd name="connsiteY98" fmla="*/ 2952420 h 3609930"/>
              <a:gd name="connsiteX99" fmla="*/ 1625600 w 6687691"/>
              <a:gd name="connsiteY99" fmla="*/ 2946444 h 3609930"/>
              <a:gd name="connsiteX100" fmla="*/ 1661459 w 6687691"/>
              <a:gd name="connsiteY100" fmla="*/ 2928514 h 3609930"/>
              <a:gd name="connsiteX101" fmla="*/ 1685365 w 6687691"/>
              <a:gd name="connsiteY101" fmla="*/ 2910585 h 3609930"/>
              <a:gd name="connsiteX102" fmla="*/ 1703294 w 6687691"/>
              <a:gd name="connsiteY102" fmla="*/ 2898632 h 3609930"/>
              <a:gd name="connsiteX103" fmla="*/ 1709271 w 6687691"/>
              <a:gd name="connsiteY103" fmla="*/ 2880703 h 3609930"/>
              <a:gd name="connsiteX104" fmla="*/ 1727200 w 6687691"/>
              <a:gd name="connsiteY104" fmla="*/ 2874726 h 3609930"/>
              <a:gd name="connsiteX105" fmla="*/ 1757082 w 6687691"/>
              <a:gd name="connsiteY105" fmla="*/ 2862773 h 3609930"/>
              <a:gd name="connsiteX106" fmla="*/ 1780988 w 6687691"/>
              <a:gd name="connsiteY106" fmla="*/ 2844844 h 3609930"/>
              <a:gd name="connsiteX107" fmla="*/ 1816847 w 6687691"/>
              <a:gd name="connsiteY107" fmla="*/ 2832891 h 3609930"/>
              <a:gd name="connsiteX108" fmla="*/ 1840753 w 6687691"/>
              <a:gd name="connsiteY108" fmla="*/ 2820938 h 3609930"/>
              <a:gd name="connsiteX109" fmla="*/ 1858682 w 6687691"/>
              <a:gd name="connsiteY109" fmla="*/ 2797032 h 3609930"/>
              <a:gd name="connsiteX110" fmla="*/ 1894541 w 6687691"/>
              <a:gd name="connsiteY110" fmla="*/ 2761173 h 3609930"/>
              <a:gd name="connsiteX111" fmla="*/ 1906494 w 6687691"/>
              <a:gd name="connsiteY111" fmla="*/ 2743244 h 3609930"/>
              <a:gd name="connsiteX112" fmla="*/ 1930400 w 6687691"/>
              <a:gd name="connsiteY112" fmla="*/ 2737267 h 3609930"/>
              <a:gd name="connsiteX113" fmla="*/ 1960282 w 6687691"/>
              <a:gd name="connsiteY113" fmla="*/ 2665550 h 3609930"/>
              <a:gd name="connsiteX114" fmla="*/ 1984188 w 6687691"/>
              <a:gd name="connsiteY114" fmla="*/ 2623714 h 3609930"/>
              <a:gd name="connsiteX115" fmla="*/ 1996141 w 6687691"/>
              <a:gd name="connsiteY115" fmla="*/ 2599809 h 3609930"/>
              <a:gd name="connsiteX116" fmla="*/ 2020047 w 6687691"/>
              <a:gd name="connsiteY116" fmla="*/ 2581879 h 3609930"/>
              <a:gd name="connsiteX117" fmla="*/ 2055906 w 6687691"/>
              <a:gd name="connsiteY117" fmla="*/ 2534067 h 3609930"/>
              <a:gd name="connsiteX118" fmla="*/ 2073835 w 6687691"/>
              <a:gd name="connsiteY118" fmla="*/ 2504185 h 3609930"/>
              <a:gd name="connsiteX119" fmla="*/ 2115671 w 6687691"/>
              <a:gd name="connsiteY119" fmla="*/ 2486256 h 3609930"/>
              <a:gd name="connsiteX120" fmla="*/ 2157506 w 6687691"/>
              <a:gd name="connsiteY120" fmla="*/ 2450397 h 3609930"/>
              <a:gd name="connsiteX121" fmla="*/ 2199341 w 6687691"/>
              <a:gd name="connsiteY121" fmla="*/ 2414538 h 3609930"/>
              <a:gd name="connsiteX122" fmla="*/ 2217271 w 6687691"/>
              <a:gd name="connsiteY122" fmla="*/ 2408561 h 3609930"/>
              <a:gd name="connsiteX123" fmla="*/ 2253129 w 6687691"/>
              <a:gd name="connsiteY123" fmla="*/ 2390632 h 3609930"/>
              <a:gd name="connsiteX124" fmla="*/ 2378635 w 6687691"/>
              <a:gd name="connsiteY124" fmla="*/ 2372703 h 3609930"/>
              <a:gd name="connsiteX125" fmla="*/ 2414494 w 6687691"/>
              <a:gd name="connsiteY125" fmla="*/ 2360750 h 3609930"/>
              <a:gd name="connsiteX126" fmla="*/ 2623671 w 6687691"/>
              <a:gd name="connsiteY126" fmla="*/ 2372703 h 3609930"/>
              <a:gd name="connsiteX127" fmla="*/ 2641600 w 6687691"/>
              <a:gd name="connsiteY127" fmla="*/ 2378679 h 3609930"/>
              <a:gd name="connsiteX128" fmla="*/ 2683435 w 6687691"/>
              <a:gd name="connsiteY128" fmla="*/ 2390632 h 3609930"/>
              <a:gd name="connsiteX129" fmla="*/ 2707341 w 6687691"/>
              <a:gd name="connsiteY129" fmla="*/ 2408561 h 3609930"/>
              <a:gd name="connsiteX130" fmla="*/ 2731247 w 6687691"/>
              <a:gd name="connsiteY130" fmla="*/ 2444420 h 3609930"/>
              <a:gd name="connsiteX131" fmla="*/ 2761129 w 6687691"/>
              <a:gd name="connsiteY131" fmla="*/ 2450397 h 3609930"/>
              <a:gd name="connsiteX132" fmla="*/ 2779059 w 6687691"/>
              <a:gd name="connsiteY132" fmla="*/ 2468326 h 3609930"/>
              <a:gd name="connsiteX133" fmla="*/ 2808941 w 6687691"/>
              <a:gd name="connsiteY133" fmla="*/ 2510161 h 3609930"/>
              <a:gd name="connsiteX134" fmla="*/ 2856753 w 6687691"/>
              <a:gd name="connsiteY134" fmla="*/ 2528091 h 3609930"/>
              <a:gd name="connsiteX135" fmla="*/ 2898588 w 6687691"/>
              <a:gd name="connsiteY135" fmla="*/ 2551997 h 3609930"/>
              <a:gd name="connsiteX136" fmla="*/ 2922494 w 6687691"/>
              <a:gd name="connsiteY136" fmla="*/ 2569926 h 3609930"/>
              <a:gd name="connsiteX137" fmla="*/ 2940424 w 6687691"/>
              <a:gd name="connsiteY137" fmla="*/ 2581879 h 3609930"/>
              <a:gd name="connsiteX138" fmla="*/ 2958353 w 6687691"/>
              <a:gd name="connsiteY138" fmla="*/ 2605785 h 3609930"/>
              <a:gd name="connsiteX139" fmla="*/ 2970306 w 6687691"/>
              <a:gd name="connsiteY139" fmla="*/ 2623714 h 3609930"/>
              <a:gd name="connsiteX140" fmla="*/ 3012141 w 6687691"/>
              <a:gd name="connsiteY140" fmla="*/ 2659573 h 3609930"/>
              <a:gd name="connsiteX141" fmla="*/ 3024094 w 6687691"/>
              <a:gd name="connsiteY141" fmla="*/ 2677503 h 3609930"/>
              <a:gd name="connsiteX142" fmla="*/ 3042024 w 6687691"/>
              <a:gd name="connsiteY142" fmla="*/ 2713361 h 3609930"/>
              <a:gd name="connsiteX143" fmla="*/ 3071906 w 6687691"/>
              <a:gd name="connsiteY143" fmla="*/ 2749220 h 3609930"/>
              <a:gd name="connsiteX144" fmla="*/ 3095812 w 6687691"/>
              <a:gd name="connsiteY144" fmla="*/ 2797032 h 3609930"/>
              <a:gd name="connsiteX145" fmla="*/ 3131671 w 6687691"/>
              <a:gd name="connsiteY145" fmla="*/ 2838867 h 3609930"/>
              <a:gd name="connsiteX146" fmla="*/ 3155577 w 6687691"/>
              <a:gd name="connsiteY146" fmla="*/ 2892656 h 3609930"/>
              <a:gd name="connsiteX147" fmla="*/ 3167529 w 6687691"/>
              <a:gd name="connsiteY147" fmla="*/ 2910585 h 3609930"/>
              <a:gd name="connsiteX148" fmla="*/ 3185459 w 6687691"/>
              <a:gd name="connsiteY148" fmla="*/ 2946444 h 3609930"/>
              <a:gd name="connsiteX149" fmla="*/ 3203388 w 6687691"/>
              <a:gd name="connsiteY149" fmla="*/ 2958397 h 3609930"/>
              <a:gd name="connsiteX150" fmla="*/ 3215341 w 6687691"/>
              <a:gd name="connsiteY150" fmla="*/ 2988279 h 3609930"/>
              <a:gd name="connsiteX151" fmla="*/ 3221318 w 6687691"/>
              <a:gd name="connsiteY151" fmla="*/ 3006209 h 3609930"/>
              <a:gd name="connsiteX152" fmla="*/ 3239247 w 6687691"/>
              <a:gd name="connsiteY152" fmla="*/ 3030114 h 3609930"/>
              <a:gd name="connsiteX153" fmla="*/ 3257177 w 6687691"/>
              <a:gd name="connsiteY153" fmla="*/ 3065973 h 3609930"/>
              <a:gd name="connsiteX154" fmla="*/ 3275106 w 6687691"/>
              <a:gd name="connsiteY154" fmla="*/ 3071950 h 3609930"/>
              <a:gd name="connsiteX155" fmla="*/ 3293035 w 6687691"/>
              <a:gd name="connsiteY155" fmla="*/ 3083903 h 3609930"/>
              <a:gd name="connsiteX156" fmla="*/ 3316941 w 6687691"/>
              <a:gd name="connsiteY156" fmla="*/ 3113785 h 3609930"/>
              <a:gd name="connsiteX157" fmla="*/ 3334871 w 6687691"/>
              <a:gd name="connsiteY157" fmla="*/ 3149644 h 3609930"/>
              <a:gd name="connsiteX158" fmla="*/ 3352800 w 6687691"/>
              <a:gd name="connsiteY158" fmla="*/ 3167573 h 3609930"/>
              <a:gd name="connsiteX159" fmla="*/ 3358777 w 6687691"/>
              <a:gd name="connsiteY159" fmla="*/ 3185503 h 3609930"/>
              <a:gd name="connsiteX160" fmla="*/ 3376706 w 6687691"/>
              <a:gd name="connsiteY160" fmla="*/ 3191479 h 3609930"/>
              <a:gd name="connsiteX161" fmla="*/ 3388659 w 6687691"/>
              <a:gd name="connsiteY161" fmla="*/ 3209409 h 3609930"/>
              <a:gd name="connsiteX162" fmla="*/ 3406588 w 6687691"/>
              <a:gd name="connsiteY162" fmla="*/ 3239291 h 3609930"/>
              <a:gd name="connsiteX163" fmla="*/ 3430494 w 6687691"/>
              <a:gd name="connsiteY163" fmla="*/ 3299056 h 3609930"/>
              <a:gd name="connsiteX164" fmla="*/ 3448424 w 6687691"/>
              <a:gd name="connsiteY164" fmla="*/ 3305032 h 3609930"/>
              <a:gd name="connsiteX165" fmla="*/ 3454400 w 6687691"/>
              <a:gd name="connsiteY165" fmla="*/ 3334914 h 3609930"/>
              <a:gd name="connsiteX166" fmla="*/ 3490259 w 6687691"/>
              <a:gd name="connsiteY166" fmla="*/ 3364797 h 3609930"/>
              <a:gd name="connsiteX167" fmla="*/ 3508188 w 6687691"/>
              <a:gd name="connsiteY167" fmla="*/ 3382726 h 3609930"/>
              <a:gd name="connsiteX168" fmla="*/ 3538071 w 6687691"/>
              <a:gd name="connsiteY168" fmla="*/ 3418585 h 3609930"/>
              <a:gd name="connsiteX169" fmla="*/ 3544047 w 6687691"/>
              <a:gd name="connsiteY169" fmla="*/ 3436514 h 3609930"/>
              <a:gd name="connsiteX170" fmla="*/ 3579906 w 6687691"/>
              <a:gd name="connsiteY170" fmla="*/ 3460420 h 3609930"/>
              <a:gd name="connsiteX171" fmla="*/ 3597835 w 6687691"/>
              <a:gd name="connsiteY171" fmla="*/ 3472373 h 3609930"/>
              <a:gd name="connsiteX172" fmla="*/ 3621741 w 6687691"/>
              <a:gd name="connsiteY172" fmla="*/ 3478350 h 3609930"/>
              <a:gd name="connsiteX173" fmla="*/ 3645647 w 6687691"/>
              <a:gd name="connsiteY173" fmla="*/ 3490303 h 3609930"/>
              <a:gd name="connsiteX174" fmla="*/ 3663577 w 6687691"/>
              <a:gd name="connsiteY174" fmla="*/ 3496279 h 3609930"/>
              <a:gd name="connsiteX175" fmla="*/ 3681506 w 6687691"/>
              <a:gd name="connsiteY175" fmla="*/ 3514209 h 3609930"/>
              <a:gd name="connsiteX176" fmla="*/ 3771153 w 6687691"/>
              <a:gd name="connsiteY176" fmla="*/ 3532138 h 3609930"/>
              <a:gd name="connsiteX177" fmla="*/ 3807012 w 6687691"/>
              <a:gd name="connsiteY177" fmla="*/ 3556044 h 3609930"/>
              <a:gd name="connsiteX178" fmla="*/ 3842871 w 6687691"/>
              <a:gd name="connsiteY178" fmla="*/ 3567997 h 3609930"/>
              <a:gd name="connsiteX179" fmla="*/ 4040094 w 6687691"/>
              <a:gd name="connsiteY179" fmla="*/ 3585926 h 3609930"/>
              <a:gd name="connsiteX180" fmla="*/ 4147671 w 6687691"/>
              <a:gd name="connsiteY180" fmla="*/ 3603856 h 3609930"/>
              <a:gd name="connsiteX181" fmla="*/ 4177553 w 6687691"/>
              <a:gd name="connsiteY181" fmla="*/ 3609832 h 3609930"/>
              <a:gd name="connsiteX182" fmla="*/ 4386729 w 6687691"/>
              <a:gd name="connsiteY182" fmla="*/ 3579950 h 3609930"/>
              <a:gd name="connsiteX183" fmla="*/ 4464424 w 6687691"/>
              <a:gd name="connsiteY183" fmla="*/ 3562020 h 3609930"/>
              <a:gd name="connsiteX184" fmla="*/ 4500282 w 6687691"/>
              <a:gd name="connsiteY184" fmla="*/ 3550067 h 3609930"/>
              <a:gd name="connsiteX185" fmla="*/ 4536141 w 6687691"/>
              <a:gd name="connsiteY185" fmla="*/ 3544091 h 3609930"/>
              <a:gd name="connsiteX186" fmla="*/ 4649694 w 6687691"/>
              <a:gd name="connsiteY186" fmla="*/ 3538114 h 3609930"/>
              <a:gd name="connsiteX187" fmla="*/ 4721412 w 6687691"/>
              <a:gd name="connsiteY187" fmla="*/ 3556044 h 3609930"/>
              <a:gd name="connsiteX188" fmla="*/ 4763247 w 6687691"/>
              <a:gd name="connsiteY188" fmla="*/ 3562020 h 3609930"/>
              <a:gd name="connsiteX189" fmla="*/ 4960471 w 6687691"/>
              <a:gd name="connsiteY189" fmla="*/ 3550067 h 3609930"/>
              <a:gd name="connsiteX190" fmla="*/ 5050118 w 6687691"/>
              <a:gd name="connsiteY190" fmla="*/ 3526161 h 3609930"/>
              <a:gd name="connsiteX191" fmla="*/ 5080000 w 6687691"/>
              <a:gd name="connsiteY191" fmla="*/ 3514209 h 3609930"/>
              <a:gd name="connsiteX192" fmla="*/ 5145741 w 6687691"/>
              <a:gd name="connsiteY192" fmla="*/ 3466397 h 3609930"/>
              <a:gd name="connsiteX193" fmla="*/ 5205506 w 6687691"/>
              <a:gd name="connsiteY193" fmla="*/ 3448467 h 3609930"/>
              <a:gd name="connsiteX194" fmla="*/ 5235388 w 6687691"/>
              <a:gd name="connsiteY194" fmla="*/ 3430538 h 3609930"/>
              <a:gd name="connsiteX195" fmla="*/ 5277224 w 6687691"/>
              <a:gd name="connsiteY195" fmla="*/ 3412609 h 3609930"/>
              <a:gd name="connsiteX196" fmla="*/ 5336988 w 6687691"/>
              <a:gd name="connsiteY196" fmla="*/ 3364797 h 3609930"/>
              <a:gd name="connsiteX197" fmla="*/ 5354918 w 6687691"/>
              <a:gd name="connsiteY197" fmla="*/ 3346867 h 3609930"/>
              <a:gd name="connsiteX198" fmla="*/ 5378824 w 6687691"/>
              <a:gd name="connsiteY198" fmla="*/ 3328938 h 3609930"/>
              <a:gd name="connsiteX199" fmla="*/ 5390777 w 6687691"/>
              <a:gd name="connsiteY199" fmla="*/ 3263197 h 3609930"/>
              <a:gd name="connsiteX200" fmla="*/ 5396753 w 6687691"/>
              <a:gd name="connsiteY200" fmla="*/ 3221361 h 3609930"/>
              <a:gd name="connsiteX201" fmla="*/ 5384800 w 6687691"/>
              <a:gd name="connsiteY201" fmla="*/ 3018161 h 3609930"/>
              <a:gd name="connsiteX202" fmla="*/ 6568141 w 6687691"/>
              <a:gd name="connsiteY202" fmla="*/ 2976326 h 3609930"/>
              <a:gd name="connsiteX203" fmla="*/ 5360894 w 6687691"/>
              <a:gd name="connsiteY203" fmla="*/ 2976326 h 3609930"/>
              <a:gd name="connsiteX204" fmla="*/ 5348941 w 6687691"/>
              <a:gd name="connsiteY204" fmla="*/ 2958397 h 3609930"/>
              <a:gd name="connsiteX205" fmla="*/ 5336988 w 6687691"/>
              <a:gd name="connsiteY205" fmla="*/ 2916561 h 3609930"/>
              <a:gd name="connsiteX206" fmla="*/ 5301129 w 6687691"/>
              <a:gd name="connsiteY206" fmla="*/ 2880703 h 3609930"/>
              <a:gd name="connsiteX207" fmla="*/ 5289177 w 6687691"/>
              <a:gd name="connsiteY207" fmla="*/ 2850820 h 3609930"/>
              <a:gd name="connsiteX208" fmla="*/ 5235388 w 6687691"/>
              <a:gd name="connsiteY208" fmla="*/ 2779103 h 3609930"/>
              <a:gd name="connsiteX209" fmla="*/ 5211482 w 6687691"/>
              <a:gd name="connsiteY209" fmla="*/ 2725314 h 3609930"/>
              <a:gd name="connsiteX210" fmla="*/ 5163671 w 6687691"/>
              <a:gd name="connsiteY210" fmla="*/ 2677503 h 3609930"/>
              <a:gd name="connsiteX211" fmla="*/ 5145741 w 6687691"/>
              <a:gd name="connsiteY211" fmla="*/ 2641644 h 3609930"/>
              <a:gd name="connsiteX212" fmla="*/ 5127812 w 6687691"/>
              <a:gd name="connsiteY212" fmla="*/ 2629691 h 3609930"/>
              <a:gd name="connsiteX213" fmla="*/ 5109882 w 6687691"/>
              <a:gd name="connsiteY213" fmla="*/ 2611761 h 3609930"/>
              <a:gd name="connsiteX214" fmla="*/ 5085977 w 6687691"/>
              <a:gd name="connsiteY214" fmla="*/ 2593832 h 3609930"/>
              <a:gd name="connsiteX215" fmla="*/ 5032188 w 6687691"/>
              <a:gd name="connsiteY215" fmla="*/ 2557973 h 3609930"/>
              <a:gd name="connsiteX216" fmla="*/ 4996329 w 6687691"/>
              <a:gd name="connsiteY216" fmla="*/ 2528091 h 3609930"/>
              <a:gd name="connsiteX217" fmla="*/ 4960471 w 6687691"/>
              <a:gd name="connsiteY217" fmla="*/ 2516138 h 3609930"/>
              <a:gd name="connsiteX218" fmla="*/ 4930588 w 6687691"/>
              <a:gd name="connsiteY218" fmla="*/ 2480279 h 3609930"/>
              <a:gd name="connsiteX219" fmla="*/ 4912659 w 6687691"/>
              <a:gd name="connsiteY219" fmla="*/ 2468326 h 3609930"/>
              <a:gd name="connsiteX220" fmla="*/ 4882777 w 6687691"/>
              <a:gd name="connsiteY220" fmla="*/ 2432467 h 3609930"/>
              <a:gd name="connsiteX221" fmla="*/ 4858871 w 6687691"/>
              <a:gd name="connsiteY221" fmla="*/ 2408561 h 3609930"/>
              <a:gd name="connsiteX222" fmla="*/ 4823012 w 6687691"/>
              <a:gd name="connsiteY222" fmla="*/ 2360750 h 3609930"/>
              <a:gd name="connsiteX223" fmla="*/ 4805082 w 6687691"/>
              <a:gd name="connsiteY223" fmla="*/ 2354773 h 3609930"/>
              <a:gd name="connsiteX224" fmla="*/ 6687672 w 6687691"/>
              <a:gd name="connsiteY224" fmla="*/ 1960326 h 3609930"/>
              <a:gd name="connsiteX225" fmla="*/ 4751294 w 6687691"/>
              <a:gd name="connsiteY225" fmla="*/ 2295009 h 3609930"/>
              <a:gd name="connsiteX226" fmla="*/ 4709459 w 6687691"/>
              <a:gd name="connsiteY226" fmla="*/ 2265126 h 3609930"/>
              <a:gd name="connsiteX227" fmla="*/ 4673600 w 6687691"/>
              <a:gd name="connsiteY227" fmla="*/ 2235244 h 3609930"/>
              <a:gd name="connsiteX228" fmla="*/ 4655671 w 6687691"/>
              <a:gd name="connsiteY228" fmla="*/ 2205361 h 3609930"/>
              <a:gd name="connsiteX229" fmla="*/ 4595906 w 6687691"/>
              <a:gd name="connsiteY229" fmla="*/ 2187432 h 3609930"/>
              <a:gd name="connsiteX230" fmla="*/ 4566024 w 6687691"/>
              <a:gd name="connsiteY230" fmla="*/ 2169503 h 3609930"/>
              <a:gd name="connsiteX231" fmla="*/ 4506259 w 6687691"/>
              <a:gd name="connsiteY231" fmla="*/ 2145597 h 3609930"/>
              <a:gd name="connsiteX232" fmla="*/ 4452471 w 6687691"/>
              <a:gd name="connsiteY232" fmla="*/ 2115714 h 3609930"/>
              <a:gd name="connsiteX233" fmla="*/ 4434541 w 6687691"/>
              <a:gd name="connsiteY233" fmla="*/ 2091809 h 3609930"/>
              <a:gd name="connsiteX234" fmla="*/ 4416612 w 6687691"/>
              <a:gd name="connsiteY234" fmla="*/ 2079856 h 3609930"/>
              <a:gd name="connsiteX235" fmla="*/ 4392706 w 6687691"/>
              <a:gd name="connsiteY235" fmla="*/ 2055950 h 3609930"/>
              <a:gd name="connsiteX236" fmla="*/ 4404659 w 6687691"/>
              <a:gd name="connsiteY236" fmla="*/ 1810914 h 3609930"/>
              <a:gd name="connsiteX237" fmla="*/ 4410635 w 6687691"/>
              <a:gd name="connsiteY237" fmla="*/ 1775056 h 3609930"/>
              <a:gd name="connsiteX238" fmla="*/ 4422588 w 6687691"/>
              <a:gd name="connsiteY238" fmla="*/ 1757126 h 3609930"/>
              <a:gd name="connsiteX239" fmla="*/ 4440518 w 6687691"/>
              <a:gd name="connsiteY239" fmla="*/ 1697361 h 3609930"/>
              <a:gd name="connsiteX240" fmla="*/ 4446494 w 6687691"/>
              <a:gd name="connsiteY240" fmla="*/ 1661503 h 3609930"/>
              <a:gd name="connsiteX241" fmla="*/ 4458447 w 6687691"/>
              <a:gd name="connsiteY241" fmla="*/ 1637597 h 3609930"/>
              <a:gd name="connsiteX242" fmla="*/ 4488329 w 6687691"/>
              <a:gd name="connsiteY242" fmla="*/ 1571856 h 3609930"/>
              <a:gd name="connsiteX243" fmla="*/ 4506259 w 6687691"/>
              <a:gd name="connsiteY243" fmla="*/ 1524044 h 3609930"/>
              <a:gd name="connsiteX244" fmla="*/ 4518212 w 6687691"/>
              <a:gd name="connsiteY244" fmla="*/ 1500138 h 3609930"/>
              <a:gd name="connsiteX245" fmla="*/ 4524188 w 6687691"/>
              <a:gd name="connsiteY245" fmla="*/ 1482209 h 3609930"/>
              <a:gd name="connsiteX246" fmla="*/ 4536141 w 6687691"/>
              <a:gd name="connsiteY246" fmla="*/ 1440373 h 3609930"/>
              <a:gd name="connsiteX247" fmla="*/ 4542118 w 6687691"/>
              <a:gd name="connsiteY247" fmla="*/ 1392561 h 3609930"/>
              <a:gd name="connsiteX248" fmla="*/ 4548094 w 6687691"/>
              <a:gd name="connsiteY248" fmla="*/ 1356703 h 3609930"/>
              <a:gd name="connsiteX249" fmla="*/ 4572000 w 6687691"/>
              <a:gd name="connsiteY249" fmla="*/ 1338773 h 3609930"/>
              <a:gd name="connsiteX250" fmla="*/ 4577977 w 6687691"/>
              <a:gd name="connsiteY250" fmla="*/ 1296938 h 3609930"/>
              <a:gd name="connsiteX251" fmla="*/ 4589929 w 6687691"/>
              <a:gd name="connsiteY251" fmla="*/ 1273032 h 3609930"/>
              <a:gd name="connsiteX252" fmla="*/ 4542118 w 6687691"/>
              <a:gd name="connsiteY252" fmla="*/ 914444 h 3609930"/>
              <a:gd name="connsiteX253" fmla="*/ 4536141 w 6687691"/>
              <a:gd name="connsiteY253" fmla="*/ 860656 h 3609930"/>
              <a:gd name="connsiteX254" fmla="*/ 4524188 w 6687691"/>
              <a:gd name="connsiteY254" fmla="*/ 836750 h 3609930"/>
              <a:gd name="connsiteX255" fmla="*/ 4500282 w 6687691"/>
              <a:gd name="connsiteY255" fmla="*/ 776985 h 3609930"/>
              <a:gd name="connsiteX256" fmla="*/ 4488329 w 6687691"/>
              <a:gd name="connsiteY256" fmla="*/ 729173 h 3609930"/>
              <a:gd name="connsiteX257" fmla="*/ 4464424 w 6687691"/>
              <a:gd name="connsiteY257" fmla="*/ 699291 h 3609930"/>
              <a:gd name="connsiteX258" fmla="*/ 4452471 w 6687691"/>
              <a:gd name="connsiteY258" fmla="*/ 669409 h 3609930"/>
              <a:gd name="connsiteX259" fmla="*/ 4446494 w 6687691"/>
              <a:gd name="connsiteY259" fmla="*/ 633550 h 3609930"/>
              <a:gd name="connsiteX260" fmla="*/ 4434541 w 6687691"/>
              <a:gd name="connsiteY260" fmla="*/ 615620 h 3609930"/>
              <a:gd name="connsiteX261" fmla="*/ 4428565 w 6687691"/>
              <a:gd name="connsiteY261" fmla="*/ 579761 h 3609930"/>
              <a:gd name="connsiteX262" fmla="*/ 4416612 w 6687691"/>
              <a:gd name="connsiteY262" fmla="*/ 537926 h 3609930"/>
              <a:gd name="connsiteX263" fmla="*/ 4392706 w 6687691"/>
              <a:gd name="connsiteY263" fmla="*/ 454256 h 3609930"/>
              <a:gd name="connsiteX264" fmla="*/ 4374777 w 6687691"/>
              <a:gd name="connsiteY264" fmla="*/ 418397 h 3609930"/>
              <a:gd name="connsiteX265" fmla="*/ 4332941 w 6687691"/>
              <a:gd name="connsiteY265" fmla="*/ 322773 h 3609930"/>
              <a:gd name="connsiteX266" fmla="*/ 4315012 w 6687691"/>
              <a:gd name="connsiteY266" fmla="*/ 298867 h 3609930"/>
              <a:gd name="connsiteX267" fmla="*/ 4297082 w 6687691"/>
              <a:gd name="connsiteY267" fmla="*/ 251056 h 3609930"/>
              <a:gd name="connsiteX268" fmla="*/ 4261224 w 6687691"/>
              <a:gd name="connsiteY268" fmla="*/ 215197 h 3609930"/>
              <a:gd name="connsiteX269" fmla="*/ 4243294 w 6687691"/>
              <a:gd name="connsiteY269" fmla="*/ 185314 h 3609930"/>
              <a:gd name="connsiteX270" fmla="*/ 4207435 w 6687691"/>
              <a:gd name="connsiteY270" fmla="*/ 155432 h 3609930"/>
              <a:gd name="connsiteX271" fmla="*/ 4189506 w 6687691"/>
              <a:gd name="connsiteY271" fmla="*/ 137503 h 3609930"/>
              <a:gd name="connsiteX272" fmla="*/ 4171577 w 6687691"/>
              <a:gd name="connsiteY272" fmla="*/ 131526 h 3609930"/>
              <a:gd name="connsiteX273" fmla="*/ 4135718 w 6687691"/>
              <a:gd name="connsiteY273" fmla="*/ 107620 h 3609930"/>
              <a:gd name="connsiteX274" fmla="*/ 4099859 w 6687691"/>
              <a:gd name="connsiteY274" fmla="*/ 89691 h 3609930"/>
              <a:gd name="connsiteX275" fmla="*/ 4058024 w 6687691"/>
              <a:gd name="connsiteY275" fmla="*/ 53832 h 3609930"/>
              <a:gd name="connsiteX276" fmla="*/ 4034118 w 6687691"/>
              <a:gd name="connsiteY276" fmla="*/ 35903 h 3609930"/>
              <a:gd name="connsiteX277" fmla="*/ 3986306 w 6687691"/>
              <a:gd name="connsiteY277" fmla="*/ 17973 h 3609930"/>
              <a:gd name="connsiteX278" fmla="*/ 3968377 w 6687691"/>
              <a:gd name="connsiteY278" fmla="*/ 6020 h 3609930"/>
              <a:gd name="connsiteX279" fmla="*/ 3842871 w 6687691"/>
              <a:gd name="connsiteY279" fmla="*/ 6020 h 3609930"/>
              <a:gd name="connsiteX280" fmla="*/ 3771153 w 6687691"/>
              <a:gd name="connsiteY280" fmla="*/ 17973 h 3609930"/>
              <a:gd name="connsiteX281" fmla="*/ 3747247 w 6687691"/>
              <a:gd name="connsiteY281" fmla="*/ 29926 h 3609930"/>
              <a:gd name="connsiteX282" fmla="*/ 3693459 w 6687691"/>
              <a:gd name="connsiteY282" fmla="*/ 59809 h 3609930"/>
              <a:gd name="connsiteX283" fmla="*/ 3669553 w 6687691"/>
              <a:gd name="connsiteY283" fmla="*/ 113597 h 3609930"/>
              <a:gd name="connsiteX284" fmla="*/ 3657600 w 6687691"/>
              <a:gd name="connsiteY284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96329 w 6687739"/>
              <a:gd name="connsiteY216" fmla="*/ 2528091 h 3609930"/>
              <a:gd name="connsiteX217" fmla="*/ 4960471 w 6687739"/>
              <a:gd name="connsiteY217" fmla="*/ 2516138 h 3609930"/>
              <a:gd name="connsiteX218" fmla="*/ 4930588 w 6687739"/>
              <a:gd name="connsiteY218" fmla="*/ 2480279 h 3609930"/>
              <a:gd name="connsiteX219" fmla="*/ 4912659 w 6687739"/>
              <a:gd name="connsiteY219" fmla="*/ 2468326 h 3609930"/>
              <a:gd name="connsiteX220" fmla="*/ 4882777 w 6687739"/>
              <a:gd name="connsiteY220" fmla="*/ 2432467 h 3609930"/>
              <a:gd name="connsiteX221" fmla="*/ 4858871 w 6687739"/>
              <a:gd name="connsiteY221" fmla="*/ 2408561 h 3609930"/>
              <a:gd name="connsiteX222" fmla="*/ 4823012 w 6687739"/>
              <a:gd name="connsiteY222" fmla="*/ 2360750 h 3609930"/>
              <a:gd name="connsiteX223" fmla="*/ 6687672 w 6687739"/>
              <a:gd name="connsiteY223" fmla="*/ 1960326 h 3609930"/>
              <a:gd name="connsiteX224" fmla="*/ 4751294 w 6687739"/>
              <a:gd name="connsiteY224" fmla="*/ 2295009 h 3609930"/>
              <a:gd name="connsiteX225" fmla="*/ 4709459 w 6687739"/>
              <a:gd name="connsiteY225" fmla="*/ 2265126 h 3609930"/>
              <a:gd name="connsiteX226" fmla="*/ 4673600 w 6687739"/>
              <a:gd name="connsiteY226" fmla="*/ 2235244 h 3609930"/>
              <a:gd name="connsiteX227" fmla="*/ 4655671 w 6687739"/>
              <a:gd name="connsiteY227" fmla="*/ 2205361 h 3609930"/>
              <a:gd name="connsiteX228" fmla="*/ 4595906 w 6687739"/>
              <a:gd name="connsiteY228" fmla="*/ 2187432 h 3609930"/>
              <a:gd name="connsiteX229" fmla="*/ 4566024 w 6687739"/>
              <a:gd name="connsiteY229" fmla="*/ 2169503 h 3609930"/>
              <a:gd name="connsiteX230" fmla="*/ 4506259 w 6687739"/>
              <a:gd name="connsiteY230" fmla="*/ 2145597 h 3609930"/>
              <a:gd name="connsiteX231" fmla="*/ 4452471 w 6687739"/>
              <a:gd name="connsiteY231" fmla="*/ 2115714 h 3609930"/>
              <a:gd name="connsiteX232" fmla="*/ 4434541 w 6687739"/>
              <a:gd name="connsiteY232" fmla="*/ 2091809 h 3609930"/>
              <a:gd name="connsiteX233" fmla="*/ 4416612 w 6687739"/>
              <a:gd name="connsiteY233" fmla="*/ 2079856 h 3609930"/>
              <a:gd name="connsiteX234" fmla="*/ 4392706 w 6687739"/>
              <a:gd name="connsiteY234" fmla="*/ 2055950 h 3609930"/>
              <a:gd name="connsiteX235" fmla="*/ 4404659 w 6687739"/>
              <a:gd name="connsiteY235" fmla="*/ 1810914 h 3609930"/>
              <a:gd name="connsiteX236" fmla="*/ 4410635 w 6687739"/>
              <a:gd name="connsiteY236" fmla="*/ 1775056 h 3609930"/>
              <a:gd name="connsiteX237" fmla="*/ 4422588 w 6687739"/>
              <a:gd name="connsiteY237" fmla="*/ 1757126 h 3609930"/>
              <a:gd name="connsiteX238" fmla="*/ 4440518 w 6687739"/>
              <a:gd name="connsiteY238" fmla="*/ 1697361 h 3609930"/>
              <a:gd name="connsiteX239" fmla="*/ 4446494 w 6687739"/>
              <a:gd name="connsiteY239" fmla="*/ 1661503 h 3609930"/>
              <a:gd name="connsiteX240" fmla="*/ 4458447 w 6687739"/>
              <a:gd name="connsiteY240" fmla="*/ 1637597 h 3609930"/>
              <a:gd name="connsiteX241" fmla="*/ 4488329 w 6687739"/>
              <a:gd name="connsiteY241" fmla="*/ 1571856 h 3609930"/>
              <a:gd name="connsiteX242" fmla="*/ 4506259 w 6687739"/>
              <a:gd name="connsiteY242" fmla="*/ 1524044 h 3609930"/>
              <a:gd name="connsiteX243" fmla="*/ 4518212 w 6687739"/>
              <a:gd name="connsiteY243" fmla="*/ 1500138 h 3609930"/>
              <a:gd name="connsiteX244" fmla="*/ 4524188 w 6687739"/>
              <a:gd name="connsiteY244" fmla="*/ 1482209 h 3609930"/>
              <a:gd name="connsiteX245" fmla="*/ 4536141 w 6687739"/>
              <a:gd name="connsiteY245" fmla="*/ 1440373 h 3609930"/>
              <a:gd name="connsiteX246" fmla="*/ 4542118 w 6687739"/>
              <a:gd name="connsiteY246" fmla="*/ 1392561 h 3609930"/>
              <a:gd name="connsiteX247" fmla="*/ 4548094 w 6687739"/>
              <a:gd name="connsiteY247" fmla="*/ 1356703 h 3609930"/>
              <a:gd name="connsiteX248" fmla="*/ 4572000 w 6687739"/>
              <a:gd name="connsiteY248" fmla="*/ 1338773 h 3609930"/>
              <a:gd name="connsiteX249" fmla="*/ 4577977 w 6687739"/>
              <a:gd name="connsiteY249" fmla="*/ 1296938 h 3609930"/>
              <a:gd name="connsiteX250" fmla="*/ 4589929 w 6687739"/>
              <a:gd name="connsiteY250" fmla="*/ 1273032 h 3609930"/>
              <a:gd name="connsiteX251" fmla="*/ 4542118 w 6687739"/>
              <a:gd name="connsiteY251" fmla="*/ 914444 h 3609930"/>
              <a:gd name="connsiteX252" fmla="*/ 4536141 w 6687739"/>
              <a:gd name="connsiteY252" fmla="*/ 860656 h 3609930"/>
              <a:gd name="connsiteX253" fmla="*/ 4524188 w 6687739"/>
              <a:gd name="connsiteY253" fmla="*/ 836750 h 3609930"/>
              <a:gd name="connsiteX254" fmla="*/ 4500282 w 6687739"/>
              <a:gd name="connsiteY254" fmla="*/ 776985 h 3609930"/>
              <a:gd name="connsiteX255" fmla="*/ 4488329 w 6687739"/>
              <a:gd name="connsiteY255" fmla="*/ 729173 h 3609930"/>
              <a:gd name="connsiteX256" fmla="*/ 4464424 w 6687739"/>
              <a:gd name="connsiteY256" fmla="*/ 699291 h 3609930"/>
              <a:gd name="connsiteX257" fmla="*/ 4452471 w 6687739"/>
              <a:gd name="connsiteY257" fmla="*/ 669409 h 3609930"/>
              <a:gd name="connsiteX258" fmla="*/ 4446494 w 6687739"/>
              <a:gd name="connsiteY258" fmla="*/ 633550 h 3609930"/>
              <a:gd name="connsiteX259" fmla="*/ 4434541 w 6687739"/>
              <a:gd name="connsiteY259" fmla="*/ 615620 h 3609930"/>
              <a:gd name="connsiteX260" fmla="*/ 4428565 w 6687739"/>
              <a:gd name="connsiteY260" fmla="*/ 579761 h 3609930"/>
              <a:gd name="connsiteX261" fmla="*/ 4416612 w 6687739"/>
              <a:gd name="connsiteY261" fmla="*/ 537926 h 3609930"/>
              <a:gd name="connsiteX262" fmla="*/ 4392706 w 6687739"/>
              <a:gd name="connsiteY262" fmla="*/ 454256 h 3609930"/>
              <a:gd name="connsiteX263" fmla="*/ 4374777 w 6687739"/>
              <a:gd name="connsiteY263" fmla="*/ 418397 h 3609930"/>
              <a:gd name="connsiteX264" fmla="*/ 4332941 w 6687739"/>
              <a:gd name="connsiteY264" fmla="*/ 322773 h 3609930"/>
              <a:gd name="connsiteX265" fmla="*/ 4315012 w 6687739"/>
              <a:gd name="connsiteY265" fmla="*/ 298867 h 3609930"/>
              <a:gd name="connsiteX266" fmla="*/ 4297082 w 6687739"/>
              <a:gd name="connsiteY266" fmla="*/ 251056 h 3609930"/>
              <a:gd name="connsiteX267" fmla="*/ 4261224 w 6687739"/>
              <a:gd name="connsiteY267" fmla="*/ 215197 h 3609930"/>
              <a:gd name="connsiteX268" fmla="*/ 4243294 w 6687739"/>
              <a:gd name="connsiteY268" fmla="*/ 185314 h 3609930"/>
              <a:gd name="connsiteX269" fmla="*/ 4207435 w 6687739"/>
              <a:gd name="connsiteY269" fmla="*/ 155432 h 3609930"/>
              <a:gd name="connsiteX270" fmla="*/ 4189506 w 6687739"/>
              <a:gd name="connsiteY270" fmla="*/ 137503 h 3609930"/>
              <a:gd name="connsiteX271" fmla="*/ 4171577 w 6687739"/>
              <a:gd name="connsiteY271" fmla="*/ 131526 h 3609930"/>
              <a:gd name="connsiteX272" fmla="*/ 4135718 w 6687739"/>
              <a:gd name="connsiteY272" fmla="*/ 107620 h 3609930"/>
              <a:gd name="connsiteX273" fmla="*/ 4099859 w 6687739"/>
              <a:gd name="connsiteY273" fmla="*/ 89691 h 3609930"/>
              <a:gd name="connsiteX274" fmla="*/ 4058024 w 6687739"/>
              <a:gd name="connsiteY274" fmla="*/ 53832 h 3609930"/>
              <a:gd name="connsiteX275" fmla="*/ 4034118 w 6687739"/>
              <a:gd name="connsiteY275" fmla="*/ 35903 h 3609930"/>
              <a:gd name="connsiteX276" fmla="*/ 3986306 w 6687739"/>
              <a:gd name="connsiteY276" fmla="*/ 17973 h 3609930"/>
              <a:gd name="connsiteX277" fmla="*/ 3968377 w 6687739"/>
              <a:gd name="connsiteY277" fmla="*/ 6020 h 3609930"/>
              <a:gd name="connsiteX278" fmla="*/ 3842871 w 6687739"/>
              <a:gd name="connsiteY278" fmla="*/ 6020 h 3609930"/>
              <a:gd name="connsiteX279" fmla="*/ 3771153 w 6687739"/>
              <a:gd name="connsiteY279" fmla="*/ 17973 h 3609930"/>
              <a:gd name="connsiteX280" fmla="*/ 3747247 w 6687739"/>
              <a:gd name="connsiteY280" fmla="*/ 29926 h 3609930"/>
              <a:gd name="connsiteX281" fmla="*/ 3693459 w 6687739"/>
              <a:gd name="connsiteY281" fmla="*/ 59809 h 3609930"/>
              <a:gd name="connsiteX282" fmla="*/ 3669553 w 6687739"/>
              <a:gd name="connsiteY282" fmla="*/ 113597 h 3609930"/>
              <a:gd name="connsiteX283" fmla="*/ 3657600 w 6687739"/>
              <a:gd name="connsiteY283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96329 w 6687739"/>
              <a:gd name="connsiteY216" fmla="*/ 2528091 h 3609930"/>
              <a:gd name="connsiteX217" fmla="*/ 4960471 w 6687739"/>
              <a:gd name="connsiteY217" fmla="*/ 2516138 h 3609930"/>
              <a:gd name="connsiteX218" fmla="*/ 4930588 w 6687739"/>
              <a:gd name="connsiteY218" fmla="*/ 2480279 h 3609930"/>
              <a:gd name="connsiteX219" fmla="*/ 4912659 w 6687739"/>
              <a:gd name="connsiteY219" fmla="*/ 2468326 h 3609930"/>
              <a:gd name="connsiteX220" fmla="*/ 4858871 w 6687739"/>
              <a:gd name="connsiteY220" fmla="*/ 2408561 h 3609930"/>
              <a:gd name="connsiteX221" fmla="*/ 4823012 w 6687739"/>
              <a:gd name="connsiteY221" fmla="*/ 2360750 h 3609930"/>
              <a:gd name="connsiteX222" fmla="*/ 6687672 w 6687739"/>
              <a:gd name="connsiteY222" fmla="*/ 1960326 h 3609930"/>
              <a:gd name="connsiteX223" fmla="*/ 4751294 w 6687739"/>
              <a:gd name="connsiteY223" fmla="*/ 2295009 h 3609930"/>
              <a:gd name="connsiteX224" fmla="*/ 4709459 w 6687739"/>
              <a:gd name="connsiteY224" fmla="*/ 2265126 h 3609930"/>
              <a:gd name="connsiteX225" fmla="*/ 4673600 w 6687739"/>
              <a:gd name="connsiteY225" fmla="*/ 2235244 h 3609930"/>
              <a:gd name="connsiteX226" fmla="*/ 4655671 w 6687739"/>
              <a:gd name="connsiteY226" fmla="*/ 2205361 h 3609930"/>
              <a:gd name="connsiteX227" fmla="*/ 4595906 w 6687739"/>
              <a:gd name="connsiteY227" fmla="*/ 2187432 h 3609930"/>
              <a:gd name="connsiteX228" fmla="*/ 4566024 w 6687739"/>
              <a:gd name="connsiteY228" fmla="*/ 2169503 h 3609930"/>
              <a:gd name="connsiteX229" fmla="*/ 4506259 w 6687739"/>
              <a:gd name="connsiteY229" fmla="*/ 2145597 h 3609930"/>
              <a:gd name="connsiteX230" fmla="*/ 4452471 w 6687739"/>
              <a:gd name="connsiteY230" fmla="*/ 2115714 h 3609930"/>
              <a:gd name="connsiteX231" fmla="*/ 4434541 w 6687739"/>
              <a:gd name="connsiteY231" fmla="*/ 2091809 h 3609930"/>
              <a:gd name="connsiteX232" fmla="*/ 4416612 w 6687739"/>
              <a:gd name="connsiteY232" fmla="*/ 2079856 h 3609930"/>
              <a:gd name="connsiteX233" fmla="*/ 4392706 w 6687739"/>
              <a:gd name="connsiteY233" fmla="*/ 2055950 h 3609930"/>
              <a:gd name="connsiteX234" fmla="*/ 4404659 w 6687739"/>
              <a:gd name="connsiteY234" fmla="*/ 1810914 h 3609930"/>
              <a:gd name="connsiteX235" fmla="*/ 4410635 w 6687739"/>
              <a:gd name="connsiteY235" fmla="*/ 1775056 h 3609930"/>
              <a:gd name="connsiteX236" fmla="*/ 4422588 w 6687739"/>
              <a:gd name="connsiteY236" fmla="*/ 1757126 h 3609930"/>
              <a:gd name="connsiteX237" fmla="*/ 4440518 w 6687739"/>
              <a:gd name="connsiteY237" fmla="*/ 1697361 h 3609930"/>
              <a:gd name="connsiteX238" fmla="*/ 4446494 w 6687739"/>
              <a:gd name="connsiteY238" fmla="*/ 1661503 h 3609930"/>
              <a:gd name="connsiteX239" fmla="*/ 4458447 w 6687739"/>
              <a:gd name="connsiteY239" fmla="*/ 1637597 h 3609930"/>
              <a:gd name="connsiteX240" fmla="*/ 4488329 w 6687739"/>
              <a:gd name="connsiteY240" fmla="*/ 1571856 h 3609930"/>
              <a:gd name="connsiteX241" fmla="*/ 4506259 w 6687739"/>
              <a:gd name="connsiteY241" fmla="*/ 1524044 h 3609930"/>
              <a:gd name="connsiteX242" fmla="*/ 4518212 w 6687739"/>
              <a:gd name="connsiteY242" fmla="*/ 1500138 h 3609930"/>
              <a:gd name="connsiteX243" fmla="*/ 4524188 w 6687739"/>
              <a:gd name="connsiteY243" fmla="*/ 1482209 h 3609930"/>
              <a:gd name="connsiteX244" fmla="*/ 4536141 w 6687739"/>
              <a:gd name="connsiteY244" fmla="*/ 1440373 h 3609930"/>
              <a:gd name="connsiteX245" fmla="*/ 4542118 w 6687739"/>
              <a:gd name="connsiteY245" fmla="*/ 1392561 h 3609930"/>
              <a:gd name="connsiteX246" fmla="*/ 4548094 w 6687739"/>
              <a:gd name="connsiteY246" fmla="*/ 1356703 h 3609930"/>
              <a:gd name="connsiteX247" fmla="*/ 4572000 w 6687739"/>
              <a:gd name="connsiteY247" fmla="*/ 1338773 h 3609930"/>
              <a:gd name="connsiteX248" fmla="*/ 4577977 w 6687739"/>
              <a:gd name="connsiteY248" fmla="*/ 1296938 h 3609930"/>
              <a:gd name="connsiteX249" fmla="*/ 4589929 w 6687739"/>
              <a:gd name="connsiteY249" fmla="*/ 1273032 h 3609930"/>
              <a:gd name="connsiteX250" fmla="*/ 4542118 w 6687739"/>
              <a:gd name="connsiteY250" fmla="*/ 914444 h 3609930"/>
              <a:gd name="connsiteX251" fmla="*/ 4536141 w 6687739"/>
              <a:gd name="connsiteY251" fmla="*/ 860656 h 3609930"/>
              <a:gd name="connsiteX252" fmla="*/ 4524188 w 6687739"/>
              <a:gd name="connsiteY252" fmla="*/ 836750 h 3609930"/>
              <a:gd name="connsiteX253" fmla="*/ 4500282 w 6687739"/>
              <a:gd name="connsiteY253" fmla="*/ 776985 h 3609930"/>
              <a:gd name="connsiteX254" fmla="*/ 4488329 w 6687739"/>
              <a:gd name="connsiteY254" fmla="*/ 729173 h 3609930"/>
              <a:gd name="connsiteX255" fmla="*/ 4464424 w 6687739"/>
              <a:gd name="connsiteY255" fmla="*/ 699291 h 3609930"/>
              <a:gd name="connsiteX256" fmla="*/ 4452471 w 6687739"/>
              <a:gd name="connsiteY256" fmla="*/ 669409 h 3609930"/>
              <a:gd name="connsiteX257" fmla="*/ 4446494 w 6687739"/>
              <a:gd name="connsiteY257" fmla="*/ 633550 h 3609930"/>
              <a:gd name="connsiteX258" fmla="*/ 4434541 w 6687739"/>
              <a:gd name="connsiteY258" fmla="*/ 615620 h 3609930"/>
              <a:gd name="connsiteX259" fmla="*/ 4428565 w 6687739"/>
              <a:gd name="connsiteY259" fmla="*/ 579761 h 3609930"/>
              <a:gd name="connsiteX260" fmla="*/ 4416612 w 6687739"/>
              <a:gd name="connsiteY260" fmla="*/ 537926 h 3609930"/>
              <a:gd name="connsiteX261" fmla="*/ 4392706 w 6687739"/>
              <a:gd name="connsiteY261" fmla="*/ 454256 h 3609930"/>
              <a:gd name="connsiteX262" fmla="*/ 4374777 w 6687739"/>
              <a:gd name="connsiteY262" fmla="*/ 418397 h 3609930"/>
              <a:gd name="connsiteX263" fmla="*/ 4332941 w 6687739"/>
              <a:gd name="connsiteY263" fmla="*/ 322773 h 3609930"/>
              <a:gd name="connsiteX264" fmla="*/ 4315012 w 6687739"/>
              <a:gd name="connsiteY264" fmla="*/ 298867 h 3609930"/>
              <a:gd name="connsiteX265" fmla="*/ 4297082 w 6687739"/>
              <a:gd name="connsiteY265" fmla="*/ 251056 h 3609930"/>
              <a:gd name="connsiteX266" fmla="*/ 4261224 w 6687739"/>
              <a:gd name="connsiteY266" fmla="*/ 215197 h 3609930"/>
              <a:gd name="connsiteX267" fmla="*/ 4243294 w 6687739"/>
              <a:gd name="connsiteY267" fmla="*/ 185314 h 3609930"/>
              <a:gd name="connsiteX268" fmla="*/ 4207435 w 6687739"/>
              <a:gd name="connsiteY268" fmla="*/ 155432 h 3609930"/>
              <a:gd name="connsiteX269" fmla="*/ 4189506 w 6687739"/>
              <a:gd name="connsiteY269" fmla="*/ 137503 h 3609930"/>
              <a:gd name="connsiteX270" fmla="*/ 4171577 w 6687739"/>
              <a:gd name="connsiteY270" fmla="*/ 131526 h 3609930"/>
              <a:gd name="connsiteX271" fmla="*/ 4135718 w 6687739"/>
              <a:gd name="connsiteY271" fmla="*/ 107620 h 3609930"/>
              <a:gd name="connsiteX272" fmla="*/ 4099859 w 6687739"/>
              <a:gd name="connsiteY272" fmla="*/ 89691 h 3609930"/>
              <a:gd name="connsiteX273" fmla="*/ 4058024 w 6687739"/>
              <a:gd name="connsiteY273" fmla="*/ 53832 h 3609930"/>
              <a:gd name="connsiteX274" fmla="*/ 4034118 w 6687739"/>
              <a:gd name="connsiteY274" fmla="*/ 35903 h 3609930"/>
              <a:gd name="connsiteX275" fmla="*/ 3986306 w 6687739"/>
              <a:gd name="connsiteY275" fmla="*/ 17973 h 3609930"/>
              <a:gd name="connsiteX276" fmla="*/ 3968377 w 6687739"/>
              <a:gd name="connsiteY276" fmla="*/ 6020 h 3609930"/>
              <a:gd name="connsiteX277" fmla="*/ 3842871 w 6687739"/>
              <a:gd name="connsiteY277" fmla="*/ 6020 h 3609930"/>
              <a:gd name="connsiteX278" fmla="*/ 3771153 w 6687739"/>
              <a:gd name="connsiteY278" fmla="*/ 17973 h 3609930"/>
              <a:gd name="connsiteX279" fmla="*/ 3747247 w 6687739"/>
              <a:gd name="connsiteY279" fmla="*/ 29926 h 3609930"/>
              <a:gd name="connsiteX280" fmla="*/ 3693459 w 6687739"/>
              <a:gd name="connsiteY280" fmla="*/ 59809 h 3609930"/>
              <a:gd name="connsiteX281" fmla="*/ 3669553 w 6687739"/>
              <a:gd name="connsiteY281" fmla="*/ 113597 h 3609930"/>
              <a:gd name="connsiteX282" fmla="*/ 3657600 w 6687739"/>
              <a:gd name="connsiteY282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930588 w 6687739"/>
              <a:gd name="connsiteY217" fmla="*/ 2480279 h 3609930"/>
              <a:gd name="connsiteX218" fmla="*/ 4912659 w 6687739"/>
              <a:gd name="connsiteY218" fmla="*/ 2468326 h 3609930"/>
              <a:gd name="connsiteX219" fmla="*/ 4858871 w 6687739"/>
              <a:gd name="connsiteY219" fmla="*/ 2408561 h 3609930"/>
              <a:gd name="connsiteX220" fmla="*/ 4823012 w 6687739"/>
              <a:gd name="connsiteY220" fmla="*/ 2360750 h 3609930"/>
              <a:gd name="connsiteX221" fmla="*/ 6687672 w 6687739"/>
              <a:gd name="connsiteY221" fmla="*/ 1960326 h 3609930"/>
              <a:gd name="connsiteX222" fmla="*/ 4751294 w 6687739"/>
              <a:gd name="connsiteY222" fmla="*/ 2295009 h 3609930"/>
              <a:gd name="connsiteX223" fmla="*/ 4709459 w 6687739"/>
              <a:gd name="connsiteY223" fmla="*/ 2265126 h 3609930"/>
              <a:gd name="connsiteX224" fmla="*/ 4673600 w 6687739"/>
              <a:gd name="connsiteY224" fmla="*/ 2235244 h 3609930"/>
              <a:gd name="connsiteX225" fmla="*/ 4655671 w 6687739"/>
              <a:gd name="connsiteY225" fmla="*/ 2205361 h 3609930"/>
              <a:gd name="connsiteX226" fmla="*/ 4595906 w 6687739"/>
              <a:gd name="connsiteY226" fmla="*/ 2187432 h 3609930"/>
              <a:gd name="connsiteX227" fmla="*/ 4566024 w 6687739"/>
              <a:gd name="connsiteY227" fmla="*/ 2169503 h 3609930"/>
              <a:gd name="connsiteX228" fmla="*/ 4506259 w 6687739"/>
              <a:gd name="connsiteY228" fmla="*/ 2145597 h 3609930"/>
              <a:gd name="connsiteX229" fmla="*/ 4452471 w 6687739"/>
              <a:gd name="connsiteY229" fmla="*/ 2115714 h 3609930"/>
              <a:gd name="connsiteX230" fmla="*/ 4434541 w 6687739"/>
              <a:gd name="connsiteY230" fmla="*/ 2091809 h 3609930"/>
              <a:gd name="connsiteX231" fmla="*/ 4416612 w 6687739"/>
              <a:gd name="connsiteY231" fmla="*/ 2079856 h 3609930"/>
              <a:gd name="connsiteX232" fmla="*/ 4392706 w 6687739"/>
              <a:gd name="connsiteY232" fmla="*/ 2055950 h 3609930"/>
              <a:gd name="connsiteX233" fmla="*/ 4404659 w 6687739"/>
              <a:gd name="connsiteY233" fmla="*/ 1810914 h 3609930"/>
              <a:gd name="connsiteX234" fmla="*/ 4410635 w 6687739"/>
              <a:gd name="connsiteY234" fmla="*/ 1775056 h 3609930"/>
              <a:gd name="connsiteX235" fmla="*/ 4422588 w 6687739"/>
              <a:gd name="connsiteY235" fmla="*/ 1757126 h 3609930"/>
              <a:gd name="connsiteX236" fmla="*/ 4440518 w 6687739"/>
              <a:gd name="connsiteY236" fmla="*/ 1697361 h 3609930"/>
              <a:gd name="connsiteX237" fmla="*/ 4446494 w 6687739"/>
              <a:gd name="connsiteY237" fmla="*/ 1661503 h 3609930"/>
              <a:gd name="connsiteX238" fmla="*/ 4458447 w 6687739"/>
              <a:gd name="connsiteY238" fmla="*/ 1637597 h 3609930"/>
              <a:gd name="connsiteX239" fmla="*/ 4488329 w 6687739"/>
              <a:gd name="connsiteY239" fmla="*/ 1571856 h 3609930"/>
              <a:gd name="connsiteX240" fmla="*/ 4506259 w 6687739"/>
              <a:gd name="connsiteY240" fmla="*/ 1524044 h 3609930"/>
              <a:gd name="connsiteX241" fmla="*/ 4518212 w 6687739"/>
              <a:gd name="connsiteY241" fmla="*/ 1500138 h 3609930"/>
              <a:gd name="connsiteX242" fmla="*/ 4524188 w 6687739"/>
              <a:gd name="connsiteY242" fmla="*/ 1482209 h 3609930"/>
              <a:gd name="connsiteX243" fmla="*/ 4536141 w 6687739"/>
              <a:gd name="connsiteY243" fmla="*/ 1440373 h 3609930"/>
              <a:gd name="connsiteX244" fmla="*/ 4542118 w 6687739"/>
              <a:gd name="connsiteY244" fmla="*/ 1392561 h 3609930"/>
              <a:gd name="connsiteX245" fmla="*/ 4548094 w 6687739"/>
              <a:gd name="connsiteY245" fmla="*/ 1356703 h 3609930"/>
              <a:gd name="connsiteX246" fmla="*/ 4572000 w 6687739"/>
              <a:gd name="connsiteY246" fmla="*/ 1338773 h 3609930"/>
              <a:gd name="connsiteX247" fmla="*/ 4577977 w 6687739"/>
              <a:gd name="connsiteY247" fmla="*/ 1296938 h 3609930"/>
              <a:gd name="connsiteX248" fmla="*/ 4589929 w 6687739"/>
              <a:gd name="connsiteY248" fmla="*/ 1273032 h 3609930"/>
              <a:gd name="connsiteX249" fmla="*/ 4542118 w 6687739"/>
              <a:gd name="connsiteY249" fmla="*/ 914444 h 3609930"/>
              <a:gd name="connsiteX250" fmla="*/ 4536141 w 6687739"/>
              <a:gd name="connsiteY250" fmla="*/ 860656 h 3609930"/>
              <a:gd name="connsiteX251" fmla="*/ 4524188 w 6687739"/>
              <a:gd name="connsiteY251" fmla="*/ 836750 h 3609930"/>
              <a:gd name="connsiteX252" fmla="*/ 4500282 w 6687739"/>
              <a:gd name="connsiteY252" fmla="*/ 776985 h 3609930"/>
              <a:gd name="connsiteX253" fmla="*/ 4488329 w 6687739"/>
              <a:gd name="connsiteY253" fmla="*/ 729173 h 3609930"/>
              <a:gd name="connsiteX254" fmla="*/ 4464424 w 6687739"/>
              <a:gd name="connsiteY254" fmla="*/ 699291 h 3609930"/>
              <a:gd name="connsiteX255" fmla="*/ 4452471 w 6687739"/>
              <a:gd name="connsiteY255" fmla="*/ 669409 h 3609930"/>
              <a:gd name="connsiteX256" fmla="*/ 4446494 w 6687739"/>
              <a:gd name="connsiteY256" fmla="*/ 633550 h 3609930"/>
              <a:gd name="connsiteX257" fmla="*/ 4434541 w 6687739"/>
              <a:gd name="connsiteY257" fmla="*/ 615620 h 3609930"/>
              <a:gd name="connsiteX258" fmla="*/ 4428565 w 6687739"/>
              <a:gd name="connsiteY258" fmla="*/ 579761 h 3609930"/>
              <a:gd name="connsiteX259" fmla="*/ 4416612 w 6687739"/>
              <a:gd name="connsiteY259" fmla="*/ 537926 h 3609930"/>
              <a:gd name="connsiteX260" fmla="*/ 4392706 w 6687739"/>
              <a:gd name="connsiteY260" fmla="*/ 454256 h 3609930"/>
              <a:gd name="connsiteX261" fmla="*/ 4374777 w 6687739"/>
              <a:gd name="connsiteY261" fmla="*/ 418397 h 3609930"/>
              <a:gd name="connsiteX262" fmla="*/ 4332941 w 6687739"/>
              <a:gd name="connsiteY262" fmla="*/ 322773 h 3609930"/>
              <a:gd name="connsiteX263" fmla="*/ 4315012 w 6687739"/>
              <a:gd name="connsiteY263" fmla="*/ 298867 h 3609930"/>
              <a:gd name="connsiteX264" fmla="*/ 4297082 w 6687739"/>
              <a:gd name="connsiteY264" fmla="*/ 251056 h 3609930"/>
              <a:gd name="connsiteX265" fmla="*/ 4261224 w 6687739"/>
              <a:gd name="connsiteY265" fmla="*/ 215197 h 3609930"/>
              <a:gd name="connsiteX266" fmla="*/ 4243294 w 6687739"/>
              <a:gd name="connsiteY266" fmla="*/ 185314 h 3609930"/>
              <a:gd name="connsiteX267" fmla="*/ 4207435 w 6687739"/>
              <a:gd name="connsiteY267" fmla="*/ 155432 h 3609930"/>
              <a:gd name="connsiteX268" fmla="*/ 4189506 w 6687739"/>
              <a:gd name="connsiteY268" fmla="*/ 137503 h 3609930"/>
              <a:gd name="connsiteX269" fmla="*/ 4171577 w 6687739"/>
              <a:gd name="connsiteY269" fmla="*/ 131526 h 3609930"/>
              <a:gd name="connsiteX270" fmla="*/ 4135718 w 6687739"/>
              <a:gd name="connsiteY270" fmla="*/ 107620 h 3609930"/>
              <a:gd name="connsiteX271" fmla="*/ 4099859 w 6687739"/>
              <a:gd name="connsiteY271" fmla="*/ 89691 h 3609930"/>
              <a:gd name="connsiteX272" fmla="*/ 4058024 w 6687739"/>
              <a:gd name="connsiteY272" fmla="*/ 53832 h 3609930"/>
              <a:gd name="connsiteX273" fmla="*/ 4034118 w 6687739"/>
              <a:gd name="connsiteY273" fmla="*/ 35903 h 3609930"/>
              <a:gd name="connsiteX274" fmla="*/ 3986306 w 6687739"/>
              <a:gd name="connsiteY274" fmla="*/ 17973 h 3609930"/>
              <a:gd name="connsiteX275" fmla="*/ 3968377 w 6687739"/>
              <a:gd name="connsiteY275" fmla="*/ 6020 h 3609930"/>
              <a:gd name="connsiteX276" fmla="*/ 3842871 w 6687739"/>
              <a:gd name="connsiteY276" fmla="*/ 6020 h 3609930"/>
              <a:gd name="connsiteX277" fmla="*/ 3771153 w 6687739"/>
              <a:gd name="connsiteY277" fmla="*/ 17973 h 3609930"/>
              <a:gd name="connsiteX278" fmla="*/ 3747247 w 6687739"/>
              <a:gd name="connsiteY278" fmla="*/ 29926 h 3609930"/>
              <a:gd name="connsiteX279" fmla="*/ 3693459 w 6687739"/>
              <a:gd name="connsiteY279" fmla="*/ 59809 h 3609930"/>
              <a:gd name="connsiteX280" fmla="*/ 3669553 w 6687739"/>
              <a:gd name="connsiteY280" fmla="*/ 113597 h 3609930"/>
              <a:gd name="connsiteX281" fmla="*/ 3657600 w 6687739"/>
              <a:gd name="connsiteY281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930588 w 6687739"/>
              <a:gd name="connsiteY217" fmla="*/ 2480279 h 3609930"/>
              <a:gd name="connsiteX218" fmla="*/ 4858871 w 6687739"/>
              <a:gd name="connsiteY218" fmla="*/ 2408561 h 3609930"/>
              <a:gd name="connsiteX219" fmla="*/ 4823012 w 6687739"/>
              <a:gd name="connsiteY219" fmla="*/ 2360750 h 3609930"/>
              <a:gd name="connsiteX220" fmla="*/ 6687672 w 6687739"/>
              <a:gd name="connsiteY220" fmla="*/ 1960326 h 3609930"/>
              <a:gd name="connsiteX221" fmla="*/ 4751294 w 6687739"/>
              <a:gd name="connsiteY221" fmla="*/ 2295009 h 3609930"/>
              <a:gd name="connsiteX222" fmla="*/ 4709459 w 6687739"/>
              <a:gd name="connsiteY222" fmla="*/ 2265126 h 3609930"/>
              <a:gd name="connsiteX223" fmla="*/ 4673600 w 6687739"/>
              <a:gd name="connsiteY223" fmla="*/ 2235244 h 3609930"/>
              <a:gd name="connsiteX224" fmla="*/ 4655671 w 6687739"/>
              <a:gd name="connsiteY224" fmla="*/ 2205361 h 3609930"/>
              <a:gd name="connsiteX225" fmla="*/ 4595906 w 6687739"/>
              <a:gd name="connsiteY225" fmla="*/ 2187432 h 3609930"/>
              <a:gd name="connsiteX226" fmla="*/ 4566024 w 6687739"/>
              <a:gd name="connsiteY226" fmla="*/ 2169503 h 3609930"/>
              <a:gd name="connsiteX227" fmla="*/ 4506259 w 6687739"/>
              <a:gd name="connsiteY227" fmla="*/ 2145597 h 3609930"/>
              <a:gd name="connsiteX228" fmla="*/ 4452471 w 6687739"/>
              <a:gd name="connsiteY228" fmla="*/ 2115714 h 3609930"/>
              <a:gd name="connsiteX229" fmla="*/ 4434541 w 6687739"/>
              <a:gd name="connsiteY229" fmla="*/ 2091809 h 3609930"/>
              <a:gd name="connsiteX230" fmla="*/ 4416612 w 6687739"/>
              <a:gd name="connsiteY230" fmla="*/ 2079856 h 3609930"/>
              <a:gd name="connsiteX231" fmla="*/ 4392706 w 6687739"/>
              <a:gd name="connsiteY231" fmla="*/ 2055950 h 3609930"/>
              <a:gd name="connsiteX232" fmla="*/ 4404659 w 6687739"/>
              <a:gd name="connsiteY232" fmla="*/ 1810914 h 3609930"/>
              <a:gd name="connsiteX233" fmla="*/ 4410635 w 6687739"/>
              <a:gd name="connsiteY233" fmla="*/ 1775056 h 3609930"/>
              <a:gd name="connsiteX234" fmla="*/ 4422588 w 6687739"/>
              <a:gd name="connsiteY234" fmla="*/ 1757126 h 3609930"/>
              <a:gd name="connsiteX235" fmla="*/ 4440518 w 6687739"/>
              <a:gd name="connsiteY235" fmla="*/ 1697361 h 3609930"/>
              <a:gd name="connsiteX236" fmla="*/ 4446494 w 6687739"/>
              <a:gd name="connsiteY236" fmla="*/ 1661503 h 3609930"/>
              <a:gd name="connsiteX237" fmla="*/ 4458447 w 6687739"/>
              <a:gd name="connsiteY237" fmla="*/ 1637597 h 3609930"/>
              <a:gd name="connsiteX238" fmla="*/ 4488329 w 6687739"/>
              <a:gd name="connsiteY238" fmla="*/ 1571856 h 3609930"/>
              <a:gd name="connsiteX239" fmla="*/ 4506259 w 6687739"/>
              <a:gd name="connsiteY239" fmla="*/ 1524044 h 3609930"/>
              <a:gd name="connsiteX240" fmla="*/ 4518212 w 6687739"/>
              <a:gd name="connsiteY240" fmla="*/ 1500138 h 3609930"/>
              <a:gd name="connsiteX241" fmla="*/ 4524188 w 6687739"/>
              <a:gd name="connsiteY241" fmla="*/ 1482209 h 3609930"/>
              <a:gd name="connsiteX242" fmla="*/ 4536141 w 6687739"/>
              <a:gd name="connsiteY242" fmla="*/ 1440373 h 3609930"/>
              <a:gd name="connsiteX243" fmla="*/ 4542118 w 6687739"/>
              <a:gd name="connsiteY243" fmla="*/ 1392561 h 3609930"/>
              <a:gd name="connsiteX244" fmla="*/ 4548094 w 6687739"/>
              <a:gd name="connsiteY244" fmla="*/ 1356703 h 3609930"/>
              <a:gd name="connsiteX245" fmla="*/ 4572000 w 6687739"/>
              <a:gd name="connsiteY245" fmla="*/ 1338773 h 3609930"/>
              <a:gd name="connsiteX246" fmla="*/ 4577977 w 6687739"/>
              <a:gd name="connsiteY246" fmla="*/ 1296938 h 3609930"/>
              <a:gd name="connsiteX247" fmla="*/ 4589929 w 6687739"/>
              <a:gd name="connsiteY247" fmla="*/ 1273032 h 3609930"/>
              <a:gd name="connsiteX248" fmla="*/ 4542118 w 6687739"/>
              <a:gd name="connsiteY248" fmla="*/ 914444 h 3609930"/>
              <a:gd name="connsiteX249" fmla="*/ 4536141 w 6687739"/>
              <a:gd name="connsiteY249" fmla="*/ 860656 h 3609930"/>
              <a:gd name="connsiteX250" fmla="*/ 4524188 w 6687739"/>
              <a:gd name="connsiteY250" fmla="*/ 836750 h 3609930"/>
              <a:gd name="connsiteX251" fmla="*/ 4500282 w 6687739"/>
              <a:gd name="connsiteY251" fmla="*/ 776985 h 3609930"/>
              <a:gd name="connsiteX252" fmla="*/ 4488329 w 6687739"/>
              <a:gd name="connsiteY252" fmla="*/ 729173 h 3609930"/>
              <a:gd name="connsiteX253" fmla="*/ 4464424 w 6687739"/>
              <a:gd name="connsiteY253" fmla="*/ 699291 h 3609930"/>
              <a:gd name="connsiteX254" fmla="*/ 4452471 w 6687739"/>
              <a:gd name="connsiteY254" fmla="*/ 669409 h 3609930"/>
              <a:gd name="connsiteX255" fmla="*/ 4446494 w 6687739"/>
              <a:gd name="connsiteY255" fmla="*/ 633550 h 3609930"/>
              <a:gd name="connsiteX256" fmla="*/ 4434541 w 6687739"/>
              <a:gd name="connsiteY256" fmla="*/ 615620 h 3609930"/>
              <a:gd name="connsiteX257" fmla="*/ 4428565 w 6687739"/>
              <a:gd name="connsiteY257" fmla="*/ 579761 h 3609930"/>
              <a:gd name="connsiteX258" fmla="*/ 4416612 w 6687739"/>
              <a:gd name="connsiteY258" fmla="*/ 537926 h 3609930"/>
              <a:gd name="connsiteX259" fmla="*/ 4392706 w 6687739"/>
              <a:gd name="connsiteY259" fmla="*/ 454256 h 3609930"/>
              <a:gd name="connsiteX260" fmla="*/ 4374777 w 6687739"/>
              <a:gd name="connsiteY260" fmla="*/ 418397 h 3609930"/>
              <a:gd name="connsiteX261" fmla="*/ 4332941 w 6687739"/>
              <a:gd name="connsiteY261" fmla="*/ 322773 h 3609930"/>
              <a:gd name="connsiteX262" fmla="*/ 4315012 w 6687739"/>
              <a:gd name="connsiteY262" fmla="*/ 298867 h 3609930"/>
              <a:gd name="connsiteX263" fmla="*/ 4297082 w 6687739"/>
              <a:gd name="connsiteY263" fmla="*/ 251056 h 3609930"/>
              <a:gd name="connsiteX264" fmla="*/ 4261224 w 6687739"/>
              <a:gd name="connsiteY264" fmla="*/ 215197 h 3609930"/>
              <a:gd name="connsiteX265" fmla="*/ 4243294 w 6687739"/>
              <a:gd name="connsiteY265" fmla="*/ 185314 h 3609930"/>
              <a:gd name="connsiteX266" fmla="*/ 4207435 w 6687739"/>
              <a:gd name="connsiteY266" fmla="*/ 155432 h 3609930"/>
              <a:gd name="connsiteX267" fmla="*/ 4189506 w 6687739"/>
              <a:gd name="connsiteY267" fmla="*/ 137503 h 3609930"/>
              <a:gd name="connsiteX268" fmla="*/ 4171577 w 6687739"/>
              <a:gd name="connsiteY268" fmla="*/ 131526 h 3609930"/>
              <a:gd name="connsiteX269" fmla="*/ 4135718 w 6687739"/>
              <a:gd name="connsiteY269" fmla="*/ 107620 h 3609930"/>
              <a:gd name="connsiteX270" fmla="*/ 4099859 w 6687739"/>
              <a:gd name="connsiteY270" fmla="*/ 89691 h 3609930"/>
              <a:gd name="connsiteX271" fmla="*/ 4058024 w 6687739"/>
              <a:gd name="connsiteY271" fmla="*/ 53832 h 3609930"/>
              <a:gd name="connsiteX272" fmla="*/ 4034118 w 6687739"/>
              <a:gd name="connsiteY272" fmla="*/ 35903 h 3609930"/>
              <a:gd name="connsiteX273" fmla="*/ 3986306 w 6687739"/>
              <a:gd name="connsiteY273" fmla="*/ 17973 h 3609930"/>
              <a:gd name="connsiteX274" fmla="*/ 3968377 w 6687739"/>
              <a:gd name="connsiteY274" fmla="*/ 6020 h 3609930"/>
              <a:gd name="connsiteX275" fmla="*/ 3842871 w 6687739"/>
              <a:gd name="connsiteY275" fmla="*/ 6020 h 3609930"/>
              <a:gd name="connsiteX276" fmla="*/ 3771153 w 6687739"/>
              <a:gd name="connsiteY276" fmla="*/ 17973 h 3609930"/>
              <a:gd name="connsiteX277" fmla="*/ 3747247 w 6687739"/>
              <a:gd name="connsiteY277" fmla="*/ 29926 h 3609930"/>
              <a:gd name="connsiteX278" fmla="*/ 3693459 w 6687739"/>
              <a:gd name="connsiteY278" fmla="*/ 59809 h 3609930"/>
              <a:gd name="connsiteX279" fmla="*/ 3669553 w 6687739"/>
              <a:gd name="connsiteY279" fmla="*/ 113597 h 3609930"/>
              <a:gd name="connsiteX280" fmla="*/ 3657600 w 6687739"/>
              <a:gd name="connsiteY280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858871 w 6687739"/>
              <a:gd name="connsiteY217" fmla="*/ 2408561 h 3609930"/>
              <a:gd name="connsiteX218" fmla="*/ 4823012 w 6687739"/>
              <a:gd name="connsiteY218" fmla="*/ 2360750 h 3609930"/>
              <a:gd name="connsiteX219" fmla="*/ 6687672 w 6687739"/>
              <a:gd name="connsiteY219" fmla="*/ 1960326 h 3609930"/>
              <a:gd name="connsiteX220" fmla="*/ 4751294 w 6687739"/>
              <a:gd name="connsiteY220" fmla="*/ 2295009 h 3609930"/>
              <a:gd name="connsiteX221" fmla="*/ 4709459 w 6687739"/>
              <a:gd name="connsiteY221" fmla="*/ 2265126 h 3609930"/>
              <a:gd name="connsiteX222" fmla="*/ 4673600 w 6687739"/>
              <a:gd name="connsiteY222" fmla="*/ 2235244 h 3609930"/>
              <a:gd name="connsiteX223" fmla="*/ 4655671 w 6687739"/>
              <a:gd name="connsiteY223" fmla="*/ 2205361 h 3609930"/>
              <a:gd name="connsiteX224" fmla="*/ 4595906 w 6687739"/>
              <a:gd name="connsiteY224" fmla="*/ 2187432 h 3609930"/>
              <a:gd name="connsiteX225" fmla="*/ 4566024 w 6687739"/>
              <a:gd name="connsiteY225" fmla="*/ 2169503 h 3609930"/>
              <a:gd name="connsiteX226" fmla="*/ 4506259 w 6687739"/>
              <a:gd name="connsiteY226" fmla="*/ 2145597 h 3609930"/>
              <a:gd name="connsiteX227" fmla="*/ 4452471 w 6687739"/>
              <a:gd name="connsiteY227" fmla="*/ 2115714 h 3609930"/>
              <a:gd name="connsiteX228" fmla="*/ 4434541 w 6687739"/>
              <a:gd name="connsiteY228" fmla="*/ 2091809 h 3609930"/>
              <a:gd name="connsiteX229" fmla="*/ 4416612 w 6687739"/>
              <a:gd name="connsiteY229" fmla="*/ 2079856 h 3609930"/>
              <a:gd name="connsiteX230" fmla="*/ 4392706 w 6687739"/>
              <a:gd name="connsiteY230" fmla="*/ 2055950 h 3609930"/>
              <a:gd name="connsiteX231" fmla="*/ 4404659 w 6687739"/>
              <a:gd name="connsiteY231" fmla="*/ 1810914 h 3609930"/>
              <a:gd name="connsiteX232" fmla="*/ 4410635 w 6687739"/>
              <a:gd name="connsiteY232" fmla="*/ 1775056 h 3609930"/>
              <a:gd name="connsiteX233" fmla="*/ 4422588 w 6687739"/>
              <a:gd name="connsiteY233" fmla="*/ 1757126 h 3609930"/>
              <a:gd name="connsiteX234" fmla="*/ 4440518 w 6687739"/>
              <a:gd name="connsiteY234" fmla="*/ 1697361 h 3609930"/>
              <a:gd name="connsiteX235" fmla="*/ 4446494 w 6687739"/>
              <a:gd name="connsiteY235" fmla="*/ 1661503 h 3609930"/>
              <a:gd name="connsiteX236" fmla="*/ 4458447 w 6687739"/>
              <a:gd name="connsiteY236" fmla="*/ 1637597 h 3609930"/>
              <a:gd name="connsiteX237" fmla="*/ 4488329 w 6687739"/>
              <a:gd name="connsiteY237" fmla="*/ 1571856 h 3609930"/>
              <a:gd name="connsiteX238" fmla="*/ 4506259 w 6687739"/>
              <a:gd name="connsiteY238" fmla="*/ 1524044 h 3609930"/>
              <a:gd name="connsiteX239" fmla="*/ 4518212 w 6687739"/>
              <a:gd name="connsiteY239" fmla="*/ 1500138 h 3609930"/>
              <a:gd name="connsiteX240" fmla="*/ 4524188 w 6687739"/>
              <a:gd name="connsiteY240" fmla="*/ 1482209 h 3609930"/>
              <a:gd name="connsiteX241" fmla="*/ 4536141 w 6687739"/>
              <a:gd name="connsiteY241" fmla="*/ 1440373 h 3609930"/>
              <a:gd name="connsiteX242" fmla="*/ 4542118 w 6687739"/>
              <a:gd name="connsiteY242" fmla="*/ 1392561 h 3609930"/>
              <a:gd name="connsiteX243" fmla="*/ 4548094 w 6687739"/>
              <a:gd name="connsiteY243" fmla="*/ 1356703 h 3609930"/>
              <a:gd name="connsiteX244" fmla="*/ 4572000 w 6687739"/>
              <a:gd name="connsiteY244" fmla="*/ 1338773 h 3609930"/>
              <a:gd name="connsiteX245" fmla="*/ 4577977 w 6687739"/>
              <a:gd name="connsiteY245" fmla="*/ 1296938 h 3609930"/>
              <a:gd name="connsiteX246" fmla="*/ 4589929 w 6687739"/>
              <a:gd name="connsiteY246" fmla="*/ 1273032 h 3609930"/>
              <a:gd name="connsiteX247" fmla="*/ 4542118 w 6687739"/>
              <a:gd name="connsiteY247" fmla="*/ 914444 h 3609930"/>
              <a:gd name="connsiteX248" fmla="*/ 4536141 w 6687739"/>
              <a:gd name="connsiteY248" fmla="*/ 860656 h 3609930"/>
              <a:gd name="connsiteX249" fmla="*/ 4524188 w 6687739"/>
              <a:gd name="connsiteY249" fmla="*/ 836750 h 3609930"/>
              <a:gd name="connsiteX250" fmla="*/ 4500282 w 6687739"/>
              <a:gd name="connsiteY250" fmla="*/ 776985 h 3609930"/>
              <a:gd name="connsiteX251" fmla="*/ 4488329 w 6687739"/>
              <a:gd name="connsiteY251" fmla="*/ 729173 h 3609930"/>
              <a:gd name="connsiteX252" fmla="*/ 4464424 w 6687739"/>
              <a:gd name="connsiteY252" fmla="*/ 699291 h 3609930"/>
              <a:gd name="connsiteX253" fmla="*/ 4452471 w 6687739"/>
              <a:gd name="connsiteY253" fmla="*/ 669409 h 3609930"/>
              <a:gd name="connsiteX254" fmla="*/ 4446494 w 6687739"/>
              <a:gd name="connsiteY254" fmla="*/ 633550 h 3609930"/>
              <a:gd name="connsiteX255" fmla="*/ 4434541 w 6687739"/>
              <a:gd name="connsiteY255" fmla="*/ 615620 h 3609930"/>
              <a:gd name="connsiteX256" fmla="*/ 4428565 w 6687739"/>
              <a:gd name="connsiteY256" fmla="*/ 579761 h 3609930"/>
              <a:gd name="connsiteX257" fmla="*/ 4416612 w 6687739"/>
              <a:gd name="connsiteY257" fmla="*/ 537926 h 3609930"/>
              <a:gd name="connsiteX258" fmla="*/ 4392706 w 6687739"/>
              <a:gd name="connsiteY258" fmla="*/ 454256 h 3609930"/>
              <a:gd name="connsiteX259" fmla="*/ 4374777 w 6687739"/>
              <a:gd name="connsiteY259" fmla="*/ 418397 h 3609930"/>
              <a:gd name="connsiteX260" fmla="*/ 4332941 w 6687739"/>
              <a:gd name="connsiteY260" fmla="*/ 322773 h 3609930"/>
              <a:gd name="connsiteX261" fmla="*/ 4315012 w 6687739"/>
              <a:gd name="connsiteY261" fmla="*/ 298867 h 3609930"/>
              <a:gd name="connsiteX262" fmla="*/ 4297082 w 6687739"/>
              <a:gd name="connsiteY262" fmla="*/ 251056 h 3609930"/>
              <a:gd name="connsiteX263" fmla="*/ 4261224 w 6687739"/>
              <a:gd name="connsiteY263" fmla="*/ 215197 h 3609930"/>
              <a:gd name="connsiteX264" fmla="*/ 4243294 w 6687739"/>
              <a:gd name="connsiteY264" fmla="*/ 185314 h 3609930"/>
              <a:gd name="connsiteX265" fmla="*/ 4207435 w 6687739"/>
              <a:gd name="connsiteY265" fmla="*/ 155432 h 3609930"/>
              <a:gd name="connsiteX266" fmla="*/ 4189506 w 6687739"/>
              <a:gd name="connsiteY266" fmla="*/ 137503 h 3609930"/>
              <a:gd name="connsiteX267" fmla="*/ 4171577 w 6687739"/>
              <a:gd name="connsiteY267" fmla="*/ 131526 h 3609930"/>
              <a:gd name="connsiteX268" fmla="*/ 4135718 w 6687739"/>
              <a:gd name="connsiteY268" fmla="*/ 107620 h 3609930"/>
              <a:gd name="connsiteX269" fmla="*/ 4099859 w 6687739"/>
              <a:gd name="connsiteY269" fmla="*/ 89691 h 3609930"/>
              <a:gd name="connsiteX270" fmla="*/ 4058024 w 6687739"/>
              <a:gd name="connsiteY270" fmla="*/ 53832 h 3609930"/>
              <a:gd name="connsiteX271" fmla="*/ 4034118 w 6687739"/>
              <a:gd name="connsiteY271" fmla="*/ 35903 h 3609930"/>
              <a:gd name="connsiteX272" fmla="*/ 3986306 w 6687739"/>
              <a:gd name="connsiteY272" fmla="*/ 17973 h 3609930"/>
              <a:gd name="connsiteX273" fmla="*/ 3968377 w 6687739"/>
              <a:gd name="connsiteY273" fmla="*/ 6020 h 3609930"/>
              <a:gd name="connsiteX274" fmla="*/ 3842871 w 6687739"/>
              <a:gd name="connsiteY274" fmla="*/ 6020 h 3609930"/>
              <a:gd name="connsiteX275" fmla="*/ 3771153 w 6687739"/>
              <a:gd name="connsiteY275" fmla="*/ 17973 h 3609930"/>
              <a:gd name="connsiteX276" fmla="*/ 3747247 w 6687739"/>
              <a:gd name="connsiteY276" fmla="*/ 29926 h 3609930"/>
              <a:gd name="connsiteX277" fmla="*/ 3693459 w 6687739"/>
              <a:gd name="connsiteY277" fmla="*/ 59809 h 3609930"/>
              <a:gd name="connsiteX278" fmla="*/ 3669553 w 6687739"/>
              <a:gd name="connsiteY278" fmla="*/ 113597 h 3609930"/>
              <a:gd name="connsiteX279" fmla="*/ 3657600 w 6687739"/>
              <a:gd name="connsiteY279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858871 w 6687739"/>
              <a:gd name="connsiteY216" fmla="*/ 2408561 h 3609930"/>
              <a:gd name="connsiteX217" fmla="*/ 4823012 w 6687739"/>
              <a:gd name="connsiteY217" fmla="*/ 2360750 h 3609930"/>
              <a:gd name="connsiteX218" fmla="*/ 6687672 w 6687739"/>
              <a:gd name="connsiteY218" fmla="*/ 1960326 h 3609930"/>
              <a:gd name="connsiteX219" fmla="*/ 4751294 w 6687739"/>
              <a:gd name="connsiteY219" fmla="*/ 2295009 h 3609930"/>
              <a:gd name="connsiteX220" fmla="*/ 4709459 w 6687739"/>
              <a:gd name="connsiteY220" fmla="*/ 2265126 h 3609930"/>
              <a:gd name="connsiteX221" fmla="*/ 4673600 w 6687739"/>
              <a:gd name="connsiteY221" fmla="*/ 2235244 h 3609930"/>
              <a:gd name="connsiteX222" fmla="*/ 4655671 w 6687739"/>
              <a:gd name="connsiteY222" fmla="*/ 2205361 h 3609930"/>
              <a:gd name="connsiteX223" fmla="*/ 4595906 w 6687739"/>
              <a:gd name="connsiteY223" fmla="*/ 2187432 h 3609930"/>
              <a:gd name="connsiteX224" fmla="*/ 4566024 w 6687739"/>
              <a:gd name="connsiteY224" fmla="*/ 2169503 h 3609930"/>
              <a:gd name="connsiteX225" fmla="*/ 4506259 w 6687739"/>
              <a:gd name="connsiteY225" fmla="*/ 2145597 h 3609930"/>
              <a:gd name="connsiteX226" fmla="*/ 4452471 w 6687739"/>
              <a:gd name="connsiteY226" fmla="*/ 2115714 h 3609930"/>
              <a:gd name="connsiteX227" fmla="*/ 4434541 w 6687739"/>
              <a:gd name="connsiteY227" fmla="*/ 2091809 h 3609930"/>
              <a:gd name="connsiteX228" fmla="*/ 4416612 w 6687739"/>
              <a:gd name="connsiteY228" fmla="*/ 2079856 h 3609930"/>
              <a:gd name="connsiteX229" fmla="*/ 4392706 w 6687739"/>
              <a:gd name="connsiteY229" fmla="*/ 2055950 h 3609930"/>
              <a:gd name="connsiteX230" fmla="*/ 4404659 w 6687739"/>
              <a:gd name="connsiteY230" fmla="*/ 1810914 h 3609930"/>
              <a:gd name="connsiteX231" fmla="*/ 4410635 w 6687739"/>
              <a:gd name="connsiteY231" fmla="*/ 1775056 h 3609930"/>
              <a:gd name="connsiteX232" fmla="*/ 4422588 w 6687739"/>
              <a:gd name="connsiteY232" fmla="*/ 1757126 h 3609930"/>
              <a:gd name="connsiteX233" fmla="*/ 4440518 w 6687739"/>
              <a:gd name="connsiteY233" fmla="*/ 1697361 h 3609930"/>
              <a:gd name="connsiteX234" fmla="*/ 4446494 w 6687739"/>
              <a:gd name="connsiteY234" fmla="*/ 1661503 h 3609930"/>
              <a:gd name="connsiteX235" fmla="*/ 4458447 w 6687739"/>
              <a:gd name="connsiteY235" fmla="*/ 1637597 h 3609930"/>
              <a:gd name="connsiteX236" fmla="*/ 4488329 w 6687739"/>
              <a:gd name="connsiteY236" fmla="*/ 1571856 h 3609930"/>
              <a:gd name="connsiteX237" fmla="*/ 4506259 w 6687739"/>
              <a:gd name="connsiteY237" fmla="*/ 1524044 h 3609930"/>
              <a:gd name="connsiteX238" fmla="*/ 4518212 w 6687739"/>
              <a:gd name="connsiteY238" fmla="*/ 1500138 h 3609930"/>
              <a:gd name="connsiteX239" fmla="*/ 4524188 w 6687739"/>
              <a:gd name="connsiteY239" fmla="*/ 1482209 h 3609930"/>
              <a:gd name="connsiteX240" fmla="*/ 4536141 w 6687739"/>
              <a:gd name="connsiteY240" fmla="*/ 1440373 h 3609930"/>
              <a:gd name="connsiteX241" fmla="*/ 4542118 w 6687739"/>
              <a:gd name="connsiteY241" fmla="*/ 1392561 h 3609930"/>
              <a:gd name="connsiteX242" fmla="*/ 4548094 w 6687739"/>
              <a:gd name="connsiteY242" fmla="*/ 1356703 h 3609930"/>
              <a:gd name="connsiteX243" fmla="*/ 4572000 w 6687739"/>
              <a:gd name="connsiteY243" fmla="*/ 1338773 h 3609930"/>
              <a:gd name="connsiteX244" fmla="*/ 4577977 w 6687739"/>
              <a:gd name="connsiteY244" fmla="*/ 1296938 h 3609930"/>
              <a:gd name="connsiteX245" fmla="*/ 4589929 w 6687739"/>
              <a:gd name="connsiteY245" fmla="*/ 1273032 h 3609930"/>
              <a:gd name="connsiteX246" fmla="*/ 4542118 w 6687739"/>
              <a:gd name="connsiteY246" fmla="*/ 914444 h 3609930"/>
              <a:gd name="connsiteX247" fmla="*/ 4536141 w 6687739"/>
              <a:gd name="connsiteY247" fmla="*/ 860656 h 3609930"/>
              <a:gd name="connsiteX248" fmla="*/ 4524188 w 6687739"/>
              <a:gd name="connsiteY248" fmla="*/ 836750 h 3609930"/>
              <a:gd name="connsiteX249" fmla="*/ 4500282 w 6687739"/>
              <a:gd name="connsiteY249" fmla="*/ 776985 h 3609930"/>
              <a:gd name="connsiteX250" fmla="*/ 4488329 w 6687739"/>
              <a:gd name="connsiteY250" fmla="*/ 729173 h 3609930"/>
              <a:gd name="connsiteX251" fmla="*/ 4464424 w 6687739"/>
              <a:gd name="connsiteY251" fmla="*/ 699291 h 3609930"/>
              <a:gd name="connsiteX252" fmla="*/ 4452471 w 6687739"/>
              <a:gd name="connsiteY252" fmla="*/ 669409 h 3609930"/>
              <a:gd name="connsiteX253" fmla="*/ 4446494 w 6687739"/>
              <a:gd name="connsiteY253" fmla="*/ 633550 h 3609930"/>
              <a:gd name="connsiteX254" fmla="*/ 4434541 w 6687739"/>
              <a:gd name="connsiteY254" fmla="*/ 615620 h 3609930"/>
              <a:gd name="connsiteX255" fmla="*/ 4428565 w 6687739"/>
              <a:gd name="connsiteY255" fmla="*/ 579761 h 3609930"/>
              <a:gd name="connsiteX256" fmla="*/ 4416612 w 6687739"/>
              <a:gd name="connsiteY256" fmla="*/ 537926 h 3609930"/>
              <a:gd name="connsiteX257" fmla="*/ 4392706 w 6687739"/>
              <a:gd name="connsiteY257" fmla="*/ 454256 h 3609930"/>
              <a:gd name="connsiteX258" fmla="*/ 4374777 w 6687739"/>
              <a:gd name="connsiteY258" fmla="*/ 418397 h 3609930"/>
              <a:gd name="connsiteX259" fmla="*/ 4332941 w 6687739"/>
              <a:gd name="connsiteY259" fmla="*/ 322773 h 3609930"/>
              <a:gd name="connsiteX260" fmla="*/ 4315012 w 6687739"/>
              <a:gd name="connsiteY260" fmla="*/ 298867 h 3609930"/>
              <a:gd name="connsiteX261" fmla="*/ 4297082 w 6687739"/>
              <a:gd name="connsiteY261" fmla="*/ 251056 h 3609930"/>
              <a:gd name="connsiteX262" fmla="*/ 4261224 w 6687739"/>
              <a:gd name="connsiteY262" fmla="*/ 215197 h 3609930"/>
              <a:gd name="connsiteX263" fmla="*/ 4243294 w 6687739"/>
              <a:gd name="connsiteY263" fmla="*/ 185314 h 3609930"/>
              <a:gd name="connsiteX264" fmla="*/ 4207435 w 6687739"/>
              <a:gd name="connsiteY264" fmla="*/ 155432 h 3609930"/>
              <a:gd name="connsiteX265" fmla="*/ 4189506 w 6687739"/>
              <a:gd name="connsiteY265" fmla="*/ 137503 h 3609930"/>
              <a:gd name="connsiteX266" fmla="*/ 4171577 w 6687739"/>
              <a:gd name="connsiteY266" fmla="*/ 131526 h 3609930"/>
              <a:gd name="connsiteX267" fmla="*/ 4135718 w 6687739"/>
              <a:gd name="connsiteY267" fmla="*/ 107620 h 3609930"/>
              <a:gd name="connsiteX268" fmla="*/ 4099859 w 6687739"/>
              <a:gd name="connsiteY268" fmla="*/ 89691 h 3609930"/>
              <a:gd name="connsiteX269" fmla="*/ 4058024 w 6687739"/>
              <a:gd name="connsiteY269" fmla="*/ 53832 h 3609930"/>
              <a:gd name="connsiteX270" fmla="*/ 4034118 w 6687739"/>
              <a:gd name="connsiteY270" fmla="*/ 35903 h 3609930"/>
              <a:gd name="connsiteX271" fmla="*/ 3986306 w 6687739"/>
              <a:gd name="connsiteY271" fmla="*/ 17973 h 3609930"/>
              <a:gd name="connsiteX272" fmla="*/ 3968377 w 6687739"/>
              <a:gd name="connsiteY272" fmla="*/ 6020 h 3609930"/>
              <a:gd name="connsiteX273" fmla="*/ 3842871 w 6687739"/>
              <a:gd name="connsiteY273" fmla="*/ 6020 h 3609930"/>
              <a:gd name="connsiteX274" fmla="*/ 3771153 w 6687739"/>
              <a:gd name="connsiteY274" fmla="*/ 17973 h 3609930"/>
              <a:gd name="connsiteX275" fmla="*/ 3747247 w 6687739"/>
              <a:gd name="connsiteY275" fmla="*/ 29926 h 3609930"/>
              <a:gd name="connsiteX276" fmla="*/ 3693459 w 6687739"/>
              <a:gd name="connsiteY276" fmla="*/ 59809 h 3609930"/>
              <a:gd name="connsiteX277" fmla="*/ 3669553 w 6687739"/>
              <a:gd name="connsiteY277" fmla="*/ 113597 h 3609930"/>
              <a:gd name="connsiteX278" fmla="*/ 3657600 w 6687739"/>
              <a:gd name="connsiteY278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32188 w 6687739"/>
              <a:gd name="connsiteY214" fmla="*/ 2557973 h 3609930"/>
              <a:gd name="connsiteX215" fmla="*/ 4858871 w 6687739"/>
              <a:gd name="connsiteY215" fmla="*/ 2408561 h 3609930"/>
              <a:gd name="connsiteX216" fmla="*/ 4823012 w 6687739"/>
              <a:gd name="connsiteY216" fmla="*/ 2360750 h 3609930"/>
              <a:gd name="connsiteX217" fmla="*/ 6687672 w 6687739"/>
              <a:gd name="connsiteY217" fmla="*/ 1960326 h 3609930"/>
              <a:gd name="connsiteX218" fmla="*/ 4751294 w 6687739"/>
              <a:gd name="connsiteY218" fmla="*/ 2295009 h 3609930"/>
              <a:gd name="connsiteX219" fmla="*/ 4709459 w 6687739"/>
              <a:gd name="connsiteY219" fmla="*/ 2265126 h 3609930"/>
              <a:gd name="connsiteX220" fmla="*/ 4673600 w 6687739"/>
              <a:gd name="connsiteY220" fmla="*/ 2235244 h 3609930"/>
              <a:gd name="connsiteX221" fmla="*/ 4655671 w 6687739"/>
              <a:gd name="connsiteY221" fmla="*/ 2205361 h 3609930"/>
              <a:gd name="connsiteX222" fmla="*/ 4595906 w 6687739"/>
              <a:gd name="connsiteY222" fmla="*/ 2187432 h 3609930"/>
              <a:gd name="connsiteX223" fmla="*/ 4566024 w 6687739"/>
              <a:gd name="connsiteY223" fmla="*/ 2169503 h 3609930"/>
              <a:gd name="connsiteX224" fmla="*/ 4506259 w 6687739"/>
              <a:gd name="connsiteY224" fmla="*/ 2145597 h 3609930"/>
              <a:gd name="connsiteX225" fmla="*/ 4452471 w 6687739"/>
              <a:gd name="connsiteY225" fmla="*/ 2115714 h 3609930"/>
              <a:gd name="connsiteX226" fmla="*/ 4434541 w 6687739"/>
              <a:gd name="connsiteY226" fmla="*/ 2091809 h 3609930"/>
              <a:gd name="connsiteX227" fmla="*/ 4416612 w 6687739"/>
              <a:gd name="connsiteY227" fmla="*/ 2079856 h 3609930"/>
              <a:gd name="connsiteX228" fmla="*/ 4392706 w 6687739"/>
              <a:gd name="connsiteY228" fmla="*/ 2055950 h 3609930"/>
              <a:gd name="connsiteX229" fmla="*/ 4404659 w 6687739"/>
              <a:gd name="connsiteY229" fmla="*/ 1810914 h 3609930"/>
              <a:gd name="connsiteX230" fmla="*/ 4410635 w 6687739"/>
              <a:gd name="connsiteY230" fmla="*/ 1775056 h 3609930"/>
              <a:gd name="connsiteX231" fmla="*/ 4422588 w 6687739"/>
              <a:gd name="connsiteY231" fmla="*/ 1757126 h 3609930"/>
              <a:gd name="connsiteX232" fmla="*/ 4440518 w 6687739"/>
              <a:gd name="connsiteY232" fmla="*/ 1697361 h 3609930"/>
              <a:gd name="connsiteX233" fmla="*/ 4446494 w 6687739"/>
              <a:gd name="connsiteY233" fmla="*/ 1661503 h 3609930"/>
              <a:gd name="connsiteX234" fmla="*/ 4458447 w 6687739"/>
              <a:gd name="connsiteY234" fmla="*/ 1637597 h 3609930"/>
              <a:gd name="connsiteX235" fmla="*/ 4488329 w 6687739"/>
              <a:gd name="connsiteY235" fmla="*/ 1571856 h 3609930"/>
              <a:gd name="connsiteX236" fmla="*/ 4506259 w 6687739"/>
              <a:gd name="connsiteY236" fmla="*/ 1524044 h 3609930"/>
              <a:gd name="connsiteX237" fmla="*/ 4518212 w 6687739"/>
              <a:gd name="connsiteY237" fmla="*/ 1500138 h 3609930"/>
              <a:gd name="connsiteX238" fmla="*/ 4524188 w 6687739"/>
              <a:gd name="connsiteY238" fmla="*/ 1482209 h 3609930"/>
              <a:gd name="connsiteX239" fmla="*/ 4536141 w 6687739"/>
              <a:gd name="connsiteY239" fmla="*/ 1440373 h 3609930"/>
              <a:gd name="connsiteX240" fmla="*/ 4542118 w 6687739"/>
              <a:gd name="connsiteY240" fmla="*/ 1392561 h 3609930"/>
              <a:gd name="connsiteX241" fmla="*/ 4548094 w 6687739"/>
              <a:gd name="connsiteY241" fmla="*/ 1356703 h 3609930"/>
              <a:gd name="connsiteX242" fmla="*/ 4572000 w 6687739"/>
              <a:gd name="connsiteY242" fmla="*/ 1338773 h 3609930"/>
              <a:gd name="connsiteX243" fmla="*/ 4577977 w 6687739"/>
              <a:gd name="connsiteY243" fmla="*/ 1296938 h 3609930"/>
              <a:gd name="connsiteX244" fmla="*/ 4589929 w 6687739"/>
              <a:gd name="connsiteY244" fmla="*/ 1273032 h 3609930"/>
              <a:gd name="connsiteX245" fmla="*/ 4542118 w 6687739"/>
              <a:gd name="connsiteY245" fmla="*/ 914444 h 3609930"/>
              <a:gd name="connsiteX246" fmla="*/ 4536141 w 6687739"/>
              <a:gd name="connsiteY246" fmla="*/ 860656 h 3609930"/>
              <a:gd name="connsiteX247" fmla="*/ 4524188 w 6687739"/>
              <a:gd name="connsiteY247" fmla="*/ 836750 h 3609930"/>
              <a:gd name="connsiteX248" fmla="*/ 4500282 w 6687739"/>
              <a:gd name="connsiteY248" fmla="*/ 776985 h 3609930"/>
              <a:gd name="connsiteX249" fmla="*/ 4488329 w 6687739"/>
              <a:gd name="connsiteY249" fmla="*/ 729173 h 3609930"/>
              <a:gd name="connsiteX250" fmla="*/ 4464424 w 6687739"/>
              <a:gd name="connsiteY250" fmla="*/ 699291 h 3609930"/>
              <a:gd name="connsiteX251" fmla="*/ 4452471 w 6687739"/>
              <a:gd name="connsiteY251" fmla="*/ 669409 h 3609930"/>
              <a:gd name="connsiteX252" fmla="*/ 4446494 w 6687739"/>
              <a:gd name="connsiteY252" fmla="*/ 633550 h 3609930"/>
              <a:gd name="connsiteX253" fmla="*/ 4434541 w 6687739"/>
              <a:gd name="connsiteY253" fmla="*/ 615620 h 3609930"/>
              <a:gd name="connsiteX254" fmla="*/ 4428565 w 6687739"/>
              <a:gd name="connsiteY254" fmla="*/ 579761 h 3609930"/>
              <a:gd name="connsiteX255" fmla="*/ 4416612 w 6687739"/>
              <a:gd name="connsiteY255" fmla="*/ 537926 h 3609930"/>
              <a:gd name="connsiteX256" fmla="*/ 4392706 w 6687739"/>
              <a:gd name="connsiteY256" fmla="*/ 454256 h 3609930"/>
              <a:gd name="connsiteX257" fmla="*/ 4374777 w 6687739"/>
              <a:gd name="connsiteY257" fmla="*/ 418397 h 3609930"/>
              <a:gd name="connsiteX258" fmla="*/ 4332941 w 6687739"/>
              <a:gd name="connsiteY258" fmla="*/ 322773 h 3609930"/>
              <a:gd name="connsiteX259" fmla="*/ 4315012 w 6687739"/>
              <a:gd name="connsiteY259" fmla="*/ 298867 h 3609930"/>
              <a:gd name="connsiteX260" fmla="*/ 4297082 w 6687739"/>
              <a:gd name="connsiteY260" fmla="*/ 251056 h 3609930"/>
              <a:gd name="connsiteX261" fmla="*/ 4261224 w 6687739"/>
              <a:gd name="connsiteY261" fmla="*/ 215197 h 3609930"/>
              <a:gd name="connsiteX262" fmla="*/ 4243294 w 6687739"/>
              <a:gd name="connsiteY262" fmla="*/ 185314 h 3609930"/>
              <a:gd name="connsiteX263" fmla="*/ 4207435 w 6687739"/>
              <a:gd name="connsiteY263" fmla="*/ 155432 h 3609930"/>
              <a:gd name="connsiteX264" fmla="*/ 4189506 w 6687739"/>
              <a:gd name="connsiteY264" fmla="*/ 137503 h 3609930"/>
              <a:gd name="connsiteX265" fmla="*/ 4171577 w 6687739"/>
              <a:gd name="connsiteY265" fmla="*/ 131526 h 3609930"/>
              <a:gd name="connsiteX266" fmla="*/ 4135718 w 6687739"/>
              <a:gd name="connsiteY266" fmla="*/ 107620 h 3609930"/>
              <a:gd name="connsiteX267" fmla="*/ 4099859 w 6687739"/>
              <a:gd name="connsiteY267" fmla="*/ 89691 h 3609930"/>
              <a:gd name="connsiteX268" fmla="*/ 4058024 w 6687739"/>
              <a:gd name="connsiteY268" fmla="*/ 53832 h 3609930"/>
              <a:gd name="connsiteX269" fmla="*/ 4034118 w 6687739"/>
              <a:gd name="connsiteY269" fmla="*/ 35903 h 3609930"/>
              <a:gd name="connsiteX270" fmla="*/ 3986306 w 6687739"/>
              <a:gd name="connsiteY270" fmla="*/ 17973 h 3609930"/>
              <a:gd name="connsiteX271" fmla="*/ 3968377 w 6687739"/>
              <a:gd name="connsiteY271" fmla="*/ 6020 h 3609930"/>
              <a:gd name="connsiteX272" fmla="*/ 3842871 w 6687739"/>
              <a:gd name="connsiteY272" fmla="*/ 6020 h 3609930"/>
              <a:gd name="connsiteX273" fmla="*/ 3771153 w 6687739"/>
              <a:gd name="connsiteY273" fmla="*/ 17973 h 3609930"/>
              <a:gd name="connsiteX274" fmla="*/ 3747247 w 6687739"/>
              <a:gd name="connsiteY274" fmla="*/ 29926 h 3609930"/>
              <a:gd name="connsiteX275" fmla="*/ 3693459 w 6687739"/>
              <a:gd name="connsiteY275" fmla="*/ 59809 h 3609930"/>
              <a:gd name="connsiteX276" fmla="*/ 3669553 w 6687739"/>
              <a:gd name="connsiteY276" fmla="*/ 113597 h 3609930"/>
              <a:gd name="connsiteX277" fmla="*/ 3657600 w 6687739"/>
              <a:gd name="connsiteY277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4858871 w 6687739"/>
              <a:gd name="connsiteY214" fmla="*/ 2408561 h 3609930"/>
              <a:gd name="connsiteX215" fmla="*/ 4823012 w 6687739"/>
              <a:gd name="connsiteY215" fmla="*/ 2360750 h 3609930"/>
              <a:gd name="connsiteX216" fmla="*/ 6687672 w 6687739"/>
              <a:gd name="connsiteY216" fmla="*/ 1960326 h 3609930"/>
              <a:gd name="connsiteX217" fmla="*/ 4751294 w 6687739"/>
              <a:gd name="connsiteY217" fmla="*/ 2295009 h 3609930"/>
              <a:gd name="connsiteX218" fmla="*/ 4709459 w 6687739"/>
              <a:gd name="connsiteY218" fmla="*/ 2265126 h 3609930"/>
              <a:gd name="connsiteX219" fmla="*/ 4673600 w 6687739"/>
              <a:gd name="connsiteY219" fmla="*/ 2235244 h 3609930"/>
              <a:gd name="connsiteX220" fmla="*/ 4655671 w 6687739"/>
              <a:gd name="connsiteY220" fmla="*/ 2205361 h 3609930"/>
              <a:gd name="connsiteX221" fmla="*/ 4595906 w 6687739"/>
              <a:gd name="connsiteY221" fmla="*/ 2187432 h 3609930"/>
              <a:gd name="connsiteX222" fmla="*/ 4566024 w 6687739"/>
              <a:gd name="connsiteY222" fmla="*/ 2169503 h 3609930"/>
              <a:gd name="connsiteX223" fmla="*/ 4506259 w 6687739"/>
              <a:gd name="connsiteY223" fmla="*/ 2145597 h 3609930"/>
              <a:gd name="connsiteX224" fmla="*/ 4452471 w 6687739"/>
              <a:gd name="connsiteY224" fmla="*/ 2115714 h 3609930"/>
              <a:gd name="connsiteX225" fmla="*/ 4434541 w 6687739"/>
              <a:gd name="connsiteY225" fmla="*/ 2091809 h 3609930"/>
              <a:gd name="connsiteX226" fmla="*/ 4416612 w 6687739"/>
              <a:gd name="connsiteY226" fmla="*/ 2079856 h 3609930"/>
              <a:gd name="connsiteX227" fmla="*/ 4392706 w 6687739"/>
              <a:gd name="connsiteY227" fmla="*/ 2055950 h 3609930"/>
              <a:gd name="connsiteX228" fmla="*/ 4404659 w 6687739"/>
              <a:gd name="connsiteY228" fmla="*/ 1810914 h 3609930"/>
              <a:gd name="connsiteX229" fmla="*/ 4410635 w 6687739"/>
              <a:gd name="connsiteY229" fmla="*/ 1775056 h 3609930"/>
              <a:gd name="connsiteX230" fmla="*/ 4422588 w 6687739"/>
              <a:gd name="connsiteY230" fmla="*/ 1757126 h 3609930"/>
              <a:gd name="connsiteX231" fmla="*/ 4440518 w 6687739"/>
              <a:gd name="connsiteY231" fmla="*/ 1697361 h 3609930"/>
              <a:gd name="connsiteX232" fmla="*/ 4446494 w 6687739"/>
              <a:gd name="connsiteY232" fmla="*/ 1661503 h 3609930"/>
              <a:gd name="connsiteX233" fmla="*/ 4458447 w 6687739"/>
              <a:gd name="connsiteY233" fmla="*/ 1637597 h 3609930"/>
              <a:gd name="connsiteX234" fmla="*/ 4488329 w 6687739"/>
              <a:gd name="connsiteY234" fmla="*/ 1571856 h 3609930"/>
              <a:gd name="connsiteX235" fmla="*/ 4506259 w 6687739"/>
              <a:gd name="connsiteY235" fmla="*/ 1524044 h 3609930"/>
              <a:gd name="connsiteX236" fmla="*/ 4518212 w 6687739"/>
              <a:gd name="connsiteY236" fmla="*/ 1500138 h 3609930"/>
              <a:gd name="connsiteX237" fmla="*/ 4524188 w 6687739"/>
              <a:gd name="connsiteY237" fmla="*/ 1482209 h 3609930"/>
              <a:gd name="connsiteX238" fmla="*/ 4536141 w 6687739"/>
              <a:gd name="connsiteY238" fmla="*/ 1440373 h 3609930"/>
              <a:gd name="connsiteX239" fmla="*/ 4542118 w 6687739"/>
              <a:gd name="connsiteY239" fmla="*/ 1392561 h 3609930"/>
              <a:gd name="connsiteX240" fmla="*/ 4548094 w 6687739"/>
              <a:gd name="connsiteY240" fmla="*/ 1356703 h 3609930"/>
              <a:gd name="connsiteX241" fmla="*/ 4572000 w 6687739"/>
              <a:gd name="connsiteY241" fmla="*/ 1338773 h 3609930"/>
              <a:gd name="connsiteX242" fmla="*/ 4577977 w 6687739"/>
              <a:gd name="connsiteY242" fmla="*/ 1296938 h 3609930"/>
              <a:gd name="connsiteX243" fmla="*/ 4589929 w 6687739"/>
              <a:gd name="connsiteY243" fmla="*/ 1273032 h 3609930"/>
              <a:gd name="connsiteX244" fmla="*/ 4542118 w 6687739"/>
              <a:gd name="connsiteY244" fmla="*/ 914444 h 3609930"/>
              <a:gd name="connsiteX245" fmla="*/ 4536141 w 6687739"/>
              <a:gd name="connsiteY245" fmla="*/ 860656 h 3609930"/>
              <a:gd name="connsiteX246" fmla="*/ 4524188 w 6687739"/>
              <a:gd name="connsiteY246" fmla="*/ 836750 h 3609930"/>
              <a:gd name="connsiteX247" fmla="*/ 4500282 w 6687739"/>
              <a:gd name="connsiteY247" fmla="*/ 776985 h 3609930"/>
              <a:gd name="connsiteX248" fmla="*/ 4488329 w 6687739"/>
              <a:gd name="connsiteY248" fmla="*/ 729173 h 3609930"/>
              <a:gd name="connsiteX249" fmla="*/ 4464424 w 6687739"/>
              <a:gd name="connsiteY249" fmla="*/ 699291 h 3609930"/>
              <a:gd name="connsiteX250" fmla="*/ 4452471 w 6687739"/>
              <a:gd name="connsiteY250" fmla="*/ 669409 h 3609930"/>
              <a:gd name="connsiteX251" fmla="*/ 4446494 w 6687739"/>
              <a:gd name="connsiteY251" fmla="*/ 633550 h 3609930"/>
              <a:gd name="connsiteX252" fmla="*/ 4434541 w 6687739"/>
              <a:gd name="connsiteY252" fmla="*/ 615620 h 3609930"/>
              <a:gd name="connsiteX253" fmla="*/ 4428565 w 6687739"/>
              <a:gd name="connsiteY253" fmla="*/ 579761 h 3609930"/>
              <a:gd name="connsiteX254" fmla="*/ 4416612 w 6687739"/>
              <a:gd name="connsiteY254" fmla="*/ 537926 h 3609930"/>
              <a:gd name="connsiteX255" fmla="*/ 4392706 w 6687739"/>
              <a:gd name="connsiteY255" fmla="*/ 454256 h 3609930"/>
              <a:gd name="connsiteX256" fmla="*/ 4374777 w 6687739"/>
              <a:gd name="connsiteY256" fmla="*/ 418397 h 3609930"/>
              <a:gd name="connsiteX257" fmla="*/ 4332941 w 6687739"/>
              <a:gd name="connsiteY257" fmla="*/ 322773 h 3609930"/>
              <a:gd name="connsiteX258" fmla="*/ 4315012 w 6687739"/>
              <a:gd name="connsiteY258" fmla="*/ 298867 h 3609930"/>
              <a:gd name="connsiteX259" fmla="*/ 4297082 w 6687739"/>
              <a:gd name="connsiteY259" fmla="*/ 251056 h 3609930"/>
              <a:gd name="connsiteX260" fmla="*/ 4261224 w 6687739"/>
              <a:gd name="connsiteY260" fmla="*/ 215197 h 3609930"/>
              <a:gd name="connsiteX261" fmla="*/ 4243294 w 6687739"/>
              <a:gd name="connsiteY261" fmla="*/ 185314 h 3609930"/>
              <a:gd name="connsiteX262" fmla="*/ 4207435 w 6687739"/>
              <a:gd name="connsiteY262" fmla="*/ 155432 h 3609930"/>
              <a:gd name="connsiteX263" fmla="*/ 4189506 w 6687739"/>
              <a:gd name="connsiteY263" fmla="*/ 137503 h 3609930"/>
              <a:gd name="connsiteX264" fmla="*/ 4171577 w 6687739"/>
              <a:gd name="connsiteY264" fmla="*/ 131526 h 3609930"/>
              <a:gd name="connsiteX265" fmla="*/ 4135718 w 6687739"/>
              <a:gd name="connsiteY265" fmla="*/ 107620 h 3609930"/>
              <a:gd name="connsiteX266" fmla="*/ 4099859 w 6687739"/>
              <a:gd name="connsiteY266" fmla="*/ 89691 h 3609930"/>
              <a:gd name="connsiteX267" fmla="*/ 4058024 w 6687739"/>
              <a:gd name="connsiteY267" fmla="*/ 53832 h 3609930"/>
              <a:gd name="connsiteX268" fmla="*/ 4034118 w 6687739"/>
              <a:gd name="connsiteY268" fmla="*/ 35903 h 3609930"/>
              <a:gd name="connsiteX269" fmla="*/ 3986306 w 6687739"/>
              <a:gd name="connsiteY269" fmla="*/ 17973 h 3609930"/>
              <a:gd name="connsiteX270" fmla="*/ 3968377 w 6687739"/>
              <a:gd name="connsiteY270" fmla="*/ 6020 h 3609930"/>
              <a:gd name="connsiteX271" fmla="*/ 3842871 w 6687739"/>
              <a:gd name="connsiteY271" fmla="*/ 6020 h 3609930"/>
              <a:gd name="connsiteX272" fmla="*/ 3771153 w 6687739"/>
              <a:gd name="connsiteY272" fmla="*/ 17973 h 3609930"/>
              <a:gd name="connsiteX273" fmla="*/ 3747247 w 6687739"/>
              <a:gd name="connsiteY273" fmla="*/ 29926 h 3609930"/>
              <a:gd name="connsiteX274" fmla="*/ 3693459 w 6687739"/>
              <a:gd name="connsiteY274" fmla="*/ 59809 h 3609930"/>
              <a:gd name="connsiteX275" fmla="*/ 3669553 w 6687739"/>
              <a:gd name="connsiteY275" fmla="*/ 113597 h 3609930"/>
              <a:gd name="connsiteX276" fmla="*/ 3657600 w 6687739"/>
              <a:gd name="connsiteY276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4858871 w 6687739"/>
              <a:gd name="connsiteY213" fmla="*/ 2408561 h 3609930"/>
              <a:gd name="connsiteX214" fmla="*/ 4823012 w 6687739"/>
              <a:gd name="connsiteY214" fmla="*/ 2360750 h 3609930"/>
              <a:gd name="connsiteX215" fmla="*/ 6687672 w 6687739"/>
              <a:gd name="connsiteY215" fmla="*/ 1960326 h 3609930"/>
              <a:gd name="connsiteX216" fmla="*/ 4751294 w 6687739"/>
              <a:gd name="connsiteY216" fmla="*/ 2295009 h 3609930"/>
              <a:gd name="connsiteX217" fmla="*/ 4709459 w 6687739"/>
              <a:gd name="connsiteY217" fmla="*/ 2265126 h 3609930"/>
              <a:gd name="connsiteX218" fmla="*/ 4673600 w 6687739"/>
              <a:gd name="connsiteY218" fmla="*/ 2235244 h 3609930"/>
              <a:gd name="connsiteX219" fmla="*/ 4655671 w 6687739"/>
              <a:gd name="connsiteY219" fmla="*/ 2205361 h 3609930"/>
              <a:gd name="connsiteX220" fmla="*/ 4595906 w 6687739"/>
              <a:gd name="connsiteY220" fmla="*/ 2187432 h 3609930"/>
              <a:gd name="connsiteX221" fmla="*/ 4566024 w 6687739"/>
              <a:gd name="connsiteY221" fmla="*/ 2169503 h 3609930"/>
              <a:gd name="connsiteX222" fmla="*/ 4506259 w 6687739"/>
              <a:gd name="connsiteY222" fmla="*/ 2145597 h 3609930"/>
              <a:gd name="connsiteX223" fmla="*/ 4452471 w 6687739"/>
              <a:gd name="connsiteY223" fmla="*/ 2115714 h 3609930"/>
              <a:gd name="connsiteX224" fmla="*/ 4434541 w 6687739"/>
              <a:gd name="connsiteY224" fmla="*/ 2091809 h 3609930"/>
              <a:gd name="connsiteX225" fmla="*/ 4416612 w 6687739"/>
              <a:gd name="connsiteY225" fmla="*/ 2079856 h 3609930"/>
              <a:gd name="connsiteX226" fmla="*/ 4392706 w 6687739"/>
              <a:gd name="connsiteY226" fmla="*/ 2055950 h 3609930"/>
              <a:gd name="connsiteX227" fmla="*/ 4404659 w 6687739"/>
              <a:gd name="connsiteY227" fmla="*/ 1810914 h 3609930"/>
              <a:gd name="connsiteX228" fmla="*/ 4410635 w 6687739"/>
              <a:gd name="connsiteY228" fmla="*/ 1775056 h 3609930"/>
              <a:gd name="connsiteX229" fmla="*/ 4422588 w 6687739"/>
              <a:gd name="connsiteY229" fmla="*/ 1757126 h 3609930"/>
              <a:gd name="connsiteX230" fmla="*/ 4440518 w 6687739"/>
              <a:gd name="connsiteY230" fmla="*/ 1697361 h 3609930"/>
              <a:gd name="connsiteX231" fmla="*/ 4446494 w 6687739"/>
              <a:gd name="connsiteY231" fmla="*/ 1661503 h 3609930"/>
              <a:gd name="connsiteX232" fmla="*/ 4458447 w 6687739"/>
              <a:gd name="connsiteY232" fmla="*/ 1637597 h 3609930"/>
              <a:gd name="connsiteX233" fmla="*/ 4488329 w 6687739"/>
              <a:gd name="connsiteY233" fmla="*/ 1571856 h 3609930"/>
              <a:gd name="connsiteX234" fmla="*/ 4506259 w 6687739"/>
              <a:gd name="connsiteY234" fmla="*/ 1524044 h 3609930"/>
              <a:gd name="connsiteX235" fmla="*/ 4518212 w 6687739"/>
              <a:gd name="connsiteY235" fmla="*/ 1500138 h 3609930"/>
              <a:gd name="connsiteX236" fmla="*/ 4524188 w 6687739"/>
              <a:gd name="connsiteY236" fmla="*/ 1482209 h 3609930"/>
              <a:gd name="connsiteX237" fmla="*/ 4536141 w 6687739"/>
              <a:gd name="connsiteY237" fmla="*/ 1440373 h 3609930"/>
              <a:gd name="connsiteX238" fmla="*/ 4542118 w 6687739"/>
              <a:gd name="connsiteY238" fmla="*/ 1392561 h 3609930"/>
              <a:gd name="connsiteX239" fmla="*/ 4548094 w 6687739"/>
              <a:gd name="connsiteY239" fmla="*/ 1356703 h 3609930"/>
              <a:gd name="connsiteX240" fmla="*/ 4572000 w 6687739"/>
              <a:gd name="connsiteY240" fmla="*/ 1338773 h 3609930"/>
              <a:gd name="connsiteX241" fmla="*/ 4577977 w 6687739"/>
              <a:gd name="connsiteY241" fmla="*/ 1296938 h 3609930"/>
              <a:gd name="connsiteX242" fmla="*/ 4589929 w 6687739"/>
              <a:gd name="connsiteY242" fmla="*/ 1273032 h 3609930"/>
              <a:gd name="connsiteX243" fmla="*/ 4542118 w 6687739"/>
              <a:gd name="connsiteY243" fmla="*/ 914444 h 3609930"/>
              <a:gd name="connsiteX244" fmla="*/ 4536141 w 6687739"/>
              <a:gd name="connsiteY244" fmla="*/ 860656 h 3609930"/>
              <a:gd name="connsiteX245" fmla="*/ 4524188 w 6687739"/>
              <a:gd name="connsiteY245" fmla="*/ 836750 h 3609930"/>
              <a:gd name="connsiteX246" fmla="*/ 4500282 w 6687739"/>
              <a:gd name="connsiteY246" fmla="*/ 776985 h 3609930"/>
              <a:gd name="connsiteX247" fmla="*/ 4488329 w 6687739"/>
              <a:gd name="connsiteY247" fmla="*/ 729173 h 3609930"/>
              <a:gd name="connsiteX248" fmla="*/ 4464424 w 6687739"/>
              <a:gd name="connsiteY248" fmla="*/ 699291 h 3609930"/>
              <a:gd name="connsiteX249" fmla="*/ 4452471 w 6687739"/>
              <a:gd name="connsiteY249" fmla="*/ 669409 h 3609930"/>
              <a:gd name="connsiteX250" fmla="*/ 4446494 w 6687739"/>
              <a:gd name="connsiteY250" fmla="*/ 633550 h 3609930"/>
              <a:gd name="connsiteX251" fmla="*/ 4434541 w 6687739"/>
              <a:gd name="connsiteY251" fmla="*/ 615620 h 3609930"/>
              <a:gd name="connsiteX252" fmla="*/ 4428565 w 6687739"/>
              <a:gd name="connsiteY252" fmla="*/ 579761 h 3609930"/>
              <a:gd name="connsiteX253" fmla="*/ 4416612 w 6687739"/>
              <a:gd name="connsiteY253" fmla="*/ 537926 h 3609930"/>
              <a:gd name="connsiteX254" fmla="*/ 4392706 w 6687739"/>
              <a:gd name="connsiteY254" fmla="*/ 454256 h 3609930"/>
              <a:gd name="connsiteX255" fmla="*/ 4374777 w 6687739"/>
              <a:gd name="connsiteY255" fmla="*/ 418397 h 3609930"/>
              <a:gd name="connsiteX256" fmla="*/ 4332941 w 6687739"/>
              <a:gd name="connsiteY256" fmla="*/ 322773 h 3609930"/>
              <a:gd name="connsiteX257" fmla="*/ 4315012 w 6687739"/>
              <a:gd name="connsiteY257" fmla="*/ 298867 h 3609930"/>
              <a:gd name="connsiteX258" fmla="*/ 4297082 w 6687739"/>
              <a:gd name="connsiteY258" fmla="*/ 251056 h 3609930"/>
              <a:gd name="connsiteX259" fmla="*/ 4261224 w 6687739"/>
              <a:gd name="connsiteY259" fmla="*/ 215197 h 3609930"/>
              <a:gd name="connsiteX260" fmla="*/ 4243294 w 6687739"/>
              <a:gd name="connsiteY260" fmla="*/ 185314 h 3609930"/>
              <a:gd name="connsiteX261" fmla="*/ 4207435 w 6687739"/>
              <a:gd name="connsiteY261" fmla="*/ 155432 h 3609930"/>
              <a:gd name="connsiteX262" fmla="*/ 4189506 w 6687739"/>
              <a:gd name="connsiteY262" fmla="*/ 137503 h 3609930"/>
              <a:gd name="connsiteX263" fmla="*/ 4171577 w 6687739"/>
              <a:gd name="connsiteY263" fmla="*/ 131526 h 3609930"/>
              <a:gd name="connsiteX264" fmla="*/ 4135718 w 6687739"/>
              <a:gd name="connsiteY264" fmla="*/ 107620 h 3609930"/>
              <a:gd name="connsiteX265" fmla="*/ 4099859 w 6687739"/>
              <a:gd name="connsiteY265" fmla="*/ 89691 h 3609930"/>
              <a:gd name="connsiteX266" fmla="*/ 4058024 w 6687739"/>
              <a:gd name="connsiteY266" fmla="*/ 53832 h 3609930"/>
              <a:gd name="connsiteX267" fmla="*/ 4034118 w 6687739"/>
              <a:gd name="connsiteY267" fmla="*/ 35903 h 3609930"/>
              <a:gd name="connsiteX268" fmla="*/ 3986306 w 6687739"/>
              <a:gd name="connsiteY268" fmla="*/ 17973 h 3609930"/>
              <a:gd name="connsiteX269" fmla="*/ 3968377 w 6687739"/>
              <a:gd name="connsiteY269" fmla="*/ 6020 h 3609930"/>
              <a:gd name="connsiteX270" fmla="*/ 3842871 w 6687739"/>
              <a:gd name="connsiteY270" fmla="*/ 6020 h 3609930"/>
              <a:gd name="connsiteX271" fmla="*/ 3771153 w 6687739"/>
              <a:gd name="connsiteY271" fmla="*/ 17973 h 3609930"/>
              <a:gd name="connsiteX272" fmla="*/ 3747247 w 6687739"/>
              <a:gd name="connsiteY272" fmla="*/ 29926 h 3609930"/>
              <a:gd name="connsiteX273" fmla="*/ 3693459 w 6687739"/>
              <a:gd name="connsiteY273" fmla="*/ 59809 h 3609930"/>
              <a:gd name="connsiteX274" fmla="*/ 3669553 w 6687739"/>
              <a:gd name="connsiteY274" fmla="*/ 113597 h 3609930"/>
              <a:gd name="connsiteX275" fmla="*/ 3657600 w 6687739"/>
              <a:gd name="connsiteY275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4858871 w 6687739"/>
              <a:gd name="connsiteY212" fmla="*/ 2408561 h 3609930"/>
              <a:gd name="connsiteX213" fmla="*/ 4823012 w 6687739"/>
              <a:gd name="connsiteY213" fmla="*/ 2360750 h 3609930"/>
              <a:gd name="connsiteX214" fmla="*/ 6687672 w 6687739"/>
              <a:gd name="connsiteY214" fmla="*/ 1960326 h 3609930"/>
              <a:gd name="connsiteX215" fmla="*/ 4751294 w 6687739"/>
              <a:gd name="connsiteY215" fmla="*/ 2295009 h 3609930"/>
              <a:gd name="connsiteX216" fmla="*/ 4709459 w 6687739"/>
              <a:gd name="connsiteY216" fmla="*/ 2265126 h 3609930"/>
              <a:gd name="connsiteX217" fmla="*/ 4673600 w 6687739"/>
              <a:gd name="connsiteY217" fmla="*/ 2235244 h 3609930"/>
              <a:gd name="connsiteX218" fmla="*/ 4655671 w 6687739"/>
              <a:gd name="connsiteY218" fmla="*/ 2205361 h 3609930"/>
              <a:gd name="connsiteX219" fmla="*/ 4595906 w 6687739"/>
              <a:gd name="connsiteY219" fmla="*/ 2187432 h 3609930"/>
              <a:gd name="connsiteX220" fmla="*/ 4566024 w 6687739"/>
              <a:gd name="connsiteY220" fmla="*/ 2169503 h 3609930"/>
              <a:gd name="connsiteX221" fmla="*/ 4506259 w 6687739"/>
              <a:gd name="connsiteY221" fmla="*/ 2145597 h 3609930"/>
              <a:gd name="connsiteX222" fmla="*/ 4452471 w 6687739"/>
              <a:gd name="connsiteY222" fmla="*/ 2115714 h 3609930"/>
              <a:gd name="connsiteX223" fmla="*/ 4434541 w 6687739"/>
              <a:gd name="connsiteY223" fmla="*/ 2091809 h 3609930"/>
              <a:gd name="connsiteX224" fmla="*/ 4416612 w 6687739"/>
              <a:gd name="connsiteY224" fmla="*/ 2079856 h 3609930"/>
              <a:gd name="connsiteX225" fmla="*/ 4392706 w 6687739"/>
              <a:gd name="connsiteY225" fmla="*/ 2055950 h 3609930"/>
              <a:gd name="connsiteX226" fmla="*/ 4404659 w 6687739"/>
              <a:gd name="connsiteY226" fmla="*/ 1810914 h 3609930"/>
              <a:gd name="connsiteX227" fmla="*/ 4410635 w 6687739"/>
              <a:gd name="connsiteY227" fmla="*/ 1775056 h 3609930"/>
              <a:gd name="connsiteX228" fmla="*/ 4422588 w 6687739"/>
              <a:gd name="connsiteY228" fmla="*/ 1757126 h 3609930"/>
              <a:gd name="connsiteX229" fmla="*/ 4440518 w 6687739"/>
              <a:gd name="connsiteY229" fmla="*/ 1697361 h 3609930"/>
              <a:gd name="connsiteX230" fmla="*/ 4446494 w 6687739"/>
              <a:gd name="connsiteY230" fmla="*/ 1661503 h 3609930"/>
              <a:gd name="connsiteX231" fmla="*/ 4458447 w 6687739"/>
              <a:gd name="connsiteY231" fmla="*/ 1637597 h 3609930"/>
              <a:gd name="connsiteX232" fmla="*/ 4488329 w 6687739"/>
              <a:gd name="connsiteY232" fmla="*/ 1571856 h 3609930"/>
              <a:gd name="connsiteX233" fmla="*/ 4506259 w 6687739"/>
              <a:gd name="connsiteY233" fmla="*/ 1524044 h 3609930"/>
              <a:gd name="connsiteX234" fmla="*/ 4518212 w 6687739"/>
              <a:gd name="connsiteY234" fmla="*/ 1500138 h 3609930"/>
              <a:gd name="connsiteX235" fmla="*/ 4524188 w 6687739"/>
              <a:gd name="connsiteY235" fmla="*/ 1482209 h 3609930"/>
              <a:gd name="connsiteX236" fmla="*/ 4536141 w 6687739"/>
              <a:gd name="connsiteY236" fmla="*/ 1440373 h 3609930"/>
              <a:gd name="connsiteX237" fmla="*/ 4542118 w 6687739"/>
              <a:gd name="connsiteY237" fmla="*/ 1392561 h 3609930"/>
              <a:gd name="connsiteX238" fmla="*/ 4548094 w 6687739"/>
              <a:gd name="connsiteY238" fmla="*/ 1356703 h 3609930"/>
              <a:gd name="connsiteX239" fmla="*/ 4572000 w 6687739"/>
              <a:gd name="connsiteY239" fmla="*/ 1338773 h 3609930"/>
              <a:gd name="connsiteX240" fmla="*/ 4577977 w 6687739"/>
              <a:gd name="connsiteY240" fmla="*/ 1296938 h 3609930"/>
              <a:gd name="connsiteX241" fmla="*/ 4589929 w 6687739"/>
              <a:gd name="connsiteY241" fmla="*/ 1273032 h 3609930"/>
              <a:gd name="connsiteX242" fmla="*/ 4542118 w 6687739"/>
              <a:gd name="connsiteY242" fmla="*/ 914444 h 3609930"/>
              <a:gd name="connsiteX243" fmla="*/ 4536141 w 6687739"/>
              <a:gd name="connsiteY243" fmla="*/ 860656 h 3609930"/>
              <a:gd name="connsiteX244" fmla="*/ 4524188 w 6687739"/>
              <a:gd name="connsiteY244" fmla="*/ 836750 h 3609930"/>
              <a:gd name="connsiteX245" fmla="*/ 4500282 w 6687739"/>
              <a:gd name="connsiteY245" fmla="*/ 776985 h 3609930"/>
              <a:gd name="connsiteX246" fmla="*/ 4488329 w 6687739"/>
              <a:gd name="connsiteY246" fmla="*/ 729173 h 3609930"/>
              <a:gd name="connsiteX247" fmla="*/ 4464424 w 6687739"/>
              <a:gd name="connsiteY247" fmla="*/ 699291 h 3609930"/>
              <a:gd name="connsiteX248" fmla="*/ 4452471 w 6687739"/>
              <a:gd name="connsiteY248" fmla="*/ 669409 h 3609930"/>
              <a:gd name="connsiteX249" fmla="*/ 4446494 w 6687739"/>
              <a:gd name="connsiteY249" fmla="*/ 633550 h 3609930"/>
              <a:gd name="connsiteX250" fmla="*/ 4434541 w 6687739"/>
              <a:gd name="connsiteY250" fmla="*/ 615620 h 3609930"/>
              <a:gd name="connsiteX251" fmla="*/ 4428565 w 6687739"/>
              <a:gd name="connsiteY251" fmla="*/ 579761 h 3609930"/>
              <a:gd name="connsiteX252" fmla="*/ 4416612 w 6687739"/>
              <a:gd name="connsiteY252" fmla="*/ 537926 h 3609930"/>
              <a:gd name="connsiteX253" fmla="*/ 4392706 w 6687739"/>
              <a:gd name="connsiteY253" fmla="*/ 454256 h 3609930"/>
              <a:gd name="connsiteX254" fmla="*/ 4374777 w 6687739"/>
              <a:gd name="connsiteY254" fmla="*/ 418397 h 3609930"/>
              <a:gd name="connsiteX255" fmla="*/ 4332941 w 6687739"/>
              <a:gd name="connsiteY255" fmla="*/ 322773 h 3609930"/>
              <a:gd name="connsiteX256" fmla="*/ 4315012 w 6687739"/>
              <a:gd name="connsiteY256" fmla="*/ 298867 h 3609930"/>
              <a:gd name="connsiteX257" fmla="*/ 4297082 w 6687739"/>
              <a:gd name="connsiteY257" fmla="*/ 251056 h 3609930"/>
              <a:gd name="connsiteX258" fmla="*/ 4261224 w 6687739"/>
              <a:gd name="connsiteY258" fmla="*/ 215197 h 3609930"/>
              <a:gd name="connsiteX259" fmla="*/ 4243294 w 6687739"/>
              <a:gd name="connsiteY259" fmla="*/ 185314 h 3609930"/>
              <a:gd name="connsiteX260" fmla="*/ 4207435 w 6687739"/>
              <a:gd name="connsiteY260" fmla="*/ 155432 h 3609930"/>
              <a:gd name="connsiteX261" fmla="*/ 4189506 w 6687739"/>
              <a:gd name="connsiteY261" fmla="*/ 137503 h 3609930"/>
              <a:gd name="connsiteX262" fmla="*/ 4171577 w 6687739"/>
              <a:gd name="connsiteY262" fmla="*/ 131526 h 3609930"/>
              <a:gd name="connsiteX263" fmla="*/ 4135718 w 6687739"/>
              <a:gd name="connsiteY263" fmla="*/ 107620 h 3609930"/>
              <a:gd name="connsiteX264" fmla="*/ 4099859 w 6687739"/>
              <a:gd name="connsiteY264" fmla="*/ 89691 h 3609930"/>
              <a:gd name="connsiteX265" fmla="*/ 4058024 w 6687739"/>
              <a:gd name="connsiteY265" fmla="*/ 53832 h 3609930"/>
              <a:gd name="connsiteX266" fmla="*/ 4034118 w 6687739"/>
              <a:gd name="connsiteY266" fmla="*/ 35903 h 3609930"/>
              <a:gd name="connsiteX267" fmla="*/ 3986306 w 6687739"/>
              <a:gd name="connsiteY267" fmla="*/ 17973 h 3609930"/>
              <a:gd name="connsiteX268" fmla="*/ 3968377 w 6687739"/>
              <a:gd name="connsiteY268" fmla="*/ 6020 h 3609930"/>
              <a:gd name="connsiteX269" fmla="*/ 3842871 w 6687739"/>
              <a:gd name="connsiteY269" fmla="*/ 6020 h 3609930"/>
              <a:gd name="connsiteX270" fmla="*/ 3771153 w 6687739"/>
              <a:gd name="connsiteY270" fmla="*/ 17973 h 3609930"/>
              <a:gd name="connsiteX271" fmla="*/ 3747247 w 6687739"/>
              <a:gd name="connsiteY271" fmla="*/ 29926 h 3609930"/>
              <a:gd name="connsiteX272" fmla="*/ 3693459 w 6687739"/>
              <a:gd name="connsiteY272" fmla="*/ 59809 h 3609930"/>
              <a:gd name="connsiteX273" fmla="*/ 3669553 w 6687739"/>
              <a:gd name="connsiteY273" fmla="*/ 113597 h 3609930"/>
              <a:gd name="connsiteX274" fmla="*/ 3657600 w 6687739"/>
              <a:gd name="connsiteY274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163671 w 6687739"/>
              <a:gd name="connsiteY209" fmla="*/ 2677503 h 3609930"/>
              <a:gd name="connsiteX210" fmla="*/ 5145741 w 6687739"/>
              <a:gd name="connsiteY210" fmla="*/ 2641644 h 3609930"/>
              <a:gd name="connsiteX211" fmla="*/ 4858871 w 6687739"/>
              <a:gd name="connsiteY211" fmla="*/ 2408561 h 3609930"/>
              <a:gd name="connsiteX212" fmla="*/ 4823012 w 6687739"/>
              <a:gd name="connsiteY212" fmla="*/ 2360750 h 3609930"/>
              <a:gd name="connsiteX213" fmla="*/ 6687672 w 6687739"/>
              <a:gd name="connsiteY213" fmla="*/ 1960326 h 3609930"/>
              <a:gd name="connsiteX214" fmla="*/ 4751294 w 6687739"/>
              <a:gd name="connsiteY214" fmla="*/ 2295009 h 3609930"/>
              <a:gd name="connsiteX215" fmla="*/ 4709459 w 6687739"/>
              <a:gd name="connsiteY215" fmla="*/ 2265126 h 3609930"/>
              <a:gd name="connsiteX216" fmla="*/ 4673600 w 6687739"/>
              <a:gd name="connsiteY216" fmla="*/ 2235244 h 3609930"/>
              <a:gd name="connsiteX217" fmla="*/ 4655671 w 6687739"/>
              <a:gd name="connsiteY217" fmla="*/ 2205361 h 3609930"/>
              <a:gd name="connsiteX218" fmla="*/ 4595906 w 6687739"/>
              <a:gd name="connsiteY218" fmla="*/ 2187432 h 3609930"/>
              <a:gd name="connsiteX219" fmla="*/ 4566024 w 6687739"/>
              <a:gd name="connsiteY219" fmla="*/ 2169503 h 3609930"/>
              <a:gd name="connsiteX220" fmla="*/ 4506259 w 6687739"/>
              <a:gd name="connsiteY220" fmla="*/ 2145597 h 3609930"/>
              <a:gd name="connsiteX221" fmla="*/ 4452471 w 6687739"/>
              <a:gd name="connsiteY221" fmla="*/ 2115714 h 3609930"/>
              <a:gd name="connsiteX222" fmla="*/ 4434541 w 6687739"/>
              <a:gd name="connsiteY222" fmla="*/ 2091809 h 3609930"/>
              <a:gd name="connsiteX223" fmla="*/ 4416612 w 6687739"/>
              <a:gd name="connsiteY223" fmla="*/ 2079856 h 3609930"/>
              <a:gd name="connsiteX224" fmla="*/ 4392706 w 6687739"/>
              <a:gd name="connsiteY224" fmla="*/ 2055950 h 3609930"/>
              <a:gd name="connsiteX225" fmla="*/ 4404659 w 6687739"/>
              <a:gd name="connsiteY225" fmla="*/ 1810914 h 3609930"/>
              <a:gd name="connsiteX226" fmla="*/ 4410635 w 6687739"/>
              <a:gd name="connsiteY226" fmla="*/ 1775056 h 3609930"/>
              <a:gd name="connsiteX227" fmla="*/ 4422588 w 6687739"/>
              <a:gd name="connsiteY227" fmla="*/ 1757126 h 3609930"/>
              <a:gd name="connsiteX228" fmla="*/ 4440518 w 6687739"/>
              <a:gd name="connsiteY228" fmla="*/ 1697361 h 3609930"/>
              <a:gd name="connsiteX229" fmla="*/ 4446494 w 6687739"/>
              <a:gd name="connsiteY229" fmla="*/ 1661503 h 3609930"/>
              <a:gd name="connsiteX230" fmla="*/ 4458447 w 6687739"/>
              <a:gd name="connsiteY230" fmla="*/ 1637597 h 3609930"/>
              <a:gd name="connsiteX231" fmla="*/ 4488329 w 6687739"/>
              <a:gd name="connsiteY231" fmla="*/ 1571856 h 3609930"/>
              <a:gd name="connsiteX232" fmla="*/ 4506259 w 6687739"/>
              <a:gd name="connsiteY232" fmla="*/ 1524044 h 3609930"/>
              <a:gd name="connsiteX233" fmla="*/ 4518212 w 6687739"/>
              <a:gd name="connsiteY233" fmla="*/ 1500138 h 3609930"/>
              <a:gd name="connsiteX234" fmla="*/ 4524188 w 6687739"/>
              <a:gd name="connsiteY234" fmla="*/ 1482209 h 3609930"/>
              <a:gd name="connsiteX235" fmla="*/ 4536141 w 6687739"/>
              <a:gd name="connsiteY235" fmla="*/ 1440373 h 3609930"/>
              <a:gd name="connsiteX236" fmla="*/ 4542118 w 6687739"/>
              <a:gd name="connsiteY236" fmla="*/ 1392561 h 3609930"/>
              <a:gd name="connsiteX237" fmla="*/ 4548094 w 6687739"/>
              <a:gd name="connsiteY237" fmla="*/ 1356703 h 3609930"/>
              <a:gd name="connsiteX238" fmla="*/ 4572000 w 6687739"/>
              <a:gd name="connsiteY238" fmla="*/ 1338773 h 3609930"/>
              <a:gd name="connsiteX239" fmla="*/ 4577977 w 6687739"/>
              <a:gd name="connsiteY239" fmla="*/ 1296938 h 3609930"/>
              <a:gd name="connsiteX240" fmla="*/ 4589929 w 6687739"/>
              <a:gd name="connsiteY240" fmla="*/ 1273032 h 3609930"/>
              <a:gd name="connsiteX241" fmla="*/ 4542118 w 6687739"/>
              <a:gd name="connsiteY241" fmla="*/ 914444 h 3609930"/>
              <a:gd name="connsiteX242" fmla="*/ 4536141 w 6687739"/>
              <a:gd name="connsiteY242" fmla="*/ 860656 h 3609930"/>
              <a:gd name="connsiteX243" fmla="*/ 4524188 w 6687739"/>
              <a:gd name="connsiteY243" fmla="*/ 836750 h 3609930"/>
              <a:gd name="connsiteX244" fmla="*/ 4500282 w 6687739"/>
              <a:gd name="connsiteY244" fmla="*/ 776985 h 3609930"/>
              <a:gd name="connsiteX245" fmla="*/ 4488329 w 6687739"/>
              <a:gd name="connsiteY245" fmla="*/ 729173 h 3609930"/>
              <a:gd name="connsiteX246" fmla="*/ 4464424 w 6687739"/>
              <a:gd name="connsiteY246" fmla="*/ 699291 h 3609930"/>
              <a:gd name="connsiteX247" fmla="*/ 4452471 w 6687739"/>
              <a:gd name="connsiteY247" fmla="*/ 669409 h 3609930"/>
              <a:gd name="connsiteX248" fmla="*/ 4446494 w 6687739"/>
              <a:gd name="connsiteY248" fmla="*/ 633550 h 3609930"/>
              <a:gd name="connsiteX249" fmla="*/ 4434541 w 6687739"/>
              <a:gd name="connsiteY249" fmla="*/ 615620 h 3609930"/>
              <a:gd name="connsiteX250" fmla="*/ 4428565 w 6687739"/>
              <a:gd name="connsiteY250" fmla="*/ 579761 h 3609930"/>
              <a:gd name="connsiteX251" fmla="*/ 4416612 w 6687739"/>
              <a:gd name="connsiteY251" fmla="*/ 537926 h 3609930"/>
              <a:gd name="connsiteX252" fmla="*/ 4392706 w 6687739"/>
              <a:gd name="connsiteY252" fmla="*/ 454256 h 3609930"/>
              <a:gd name="connsiteX253" fmla="*/ 4374777 w 6687739"/>
              <a:gd name="connsiteY253" fmla="*/ 418397 h 3609930"/>
              <a:gd name="connsiteX254" fmla="*/ 4332941 w 6687739"/>
              <a:gd name="connsiteY254" fmla="*/ 322773 h 3609930"/>
              <a:gd name="connsiteX255" fmla="*/ 4315012 w 6687739"/>
              <a:gd name="connsiteY255" fmla="*/ 298867 h 3609930"/>
              <a:gd name="connsiteX256" fmla="*/ 4297082 w 6687739"/>
              <a:gd name="connsiteY256" fmla="*/ 251056 h 3609930"/>
              <a:gd name="connsiteX257" fmla="*/ 4261224 w 6687739"/>
              <a:gd name="connsiteY257" fmla="*/ 215197 h 3609930"/>
              <a:gd name="connsiteX258" fmla="*/ 4243294 w 6687739"/>
              <a:gd name="connsiteY258" fmla="*/ 185314 h 3609930"/>
              <a:gd name="connsiteX259" fmla="*/ 4207435 w 6687739"/>
              <a:gd name="connsiteY259" fmla="*/ 155432 h 3609930"/>
              <a:gd name="connsiteX260" fmla="*/ 4189506 w 6687739"/>
              <a:gd name="connsiteY260" fmla="*/ 137503 h 3609930"/>
              <a:gd name="connsiteX261" fmla="*/ 4171577 w 6687739"/>
              <a:gd name="connsiteY261" fmla="*/ 131526 h 3609930"/>
              <a:gd name="connsiteX262" fmla="*/ 4135718 w 6687739"/>
              <a:gd name="connsiteY262" fmla="*/ 107620 h 3609930"/>
              <a:gd name="connsiteX263" fmla="*/ 4099859 w 6687739"/>
              <a:gd name="connsiteY263" fmla="*/ 89691 h 3609930"/>
              <a:gd name="connsiteX264" fmla="*/ 4058024 w 6687739"/>
              <a:gd name="connsiteY264" fmla="*/ 53832 h 3609930"/>
              <a:gd name="connsiteX265" fmla="*/ 4034118 w 6687739"/>
              <a:gd name="connsiteY265" fmla="*/ 35903 h 3609930"/>
              <a:gd name="connsiteX266" fmla="*/ 3986306 w 6687739"/>
              <a:gd name="connsiteY266" fmla="*/ 17973 h 3609930"/>
              <a:gd name="connsiteX267" fmla="*/ 3968377 w 6687739"/>
              <a:gd name="connsiteY267" fmla="*/ 6020 h 3609930"/>
              <a:gd name="connsiteX268" fmla="*/ 3842871 w 6687739"/>
              <a:gd name="connsiteY268" fmla="*/ 6020 h 3609930"/>
              <a:gd name="connsiteX269" fmla="*/ 3771153 w 6687739"/>
              <a:gd name="connsiteY269" fmla="*/ 17973 h 3609930"/>
              <a:gd name="connsiteX270" fmla="*/ 3747247 w 6687739"/>
              <a:gd name="connsiteY270" fmla="*/ 29926 h 3609930"/>
              <a:gd name="connsiteX271" fmla="*/ 3693459 w 6687739"/>
              <a:gd name="connsiteY271" fmla="*/ 59809 h 3609930"/>
              <a:gd name="connsiteX272" fmla="*/ 3669553 w 6687739"/>
              <a:gd name="connsiteY272" fmla="*/ 113597 h 3609930"/>
              <a:gd name="connsiteX273" fmla="*/ 3657600 w 6687739"/>
              <a:gd name="connsiteY273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163671 w 6687739"/>
              <a:gd name="connsiteY209" fmla="*/ 2677503 h 3609930"/>
              <a:gd name="connsiteX210" fmla="*/ 4858871 w 6687739"/>
              <a:gd name="connsiteY210" fmla="*/ 2408561 h 3609930"/>
              <a:gd name="connsiteX211" fmla="*/ 4823012 w 6687739"/>
              <a:gd name="connsiteY211" fmla="*/ 2360750 h 3609930"/>
              <a:gd name="connsiteX212" fmla="*/ 6687672 w 6687739"/>
              <a:gd name="connsiteY212" fmla="*/ 1960326 h 3609930"/>
              <a:gd name="connsiteX213" fmla="*/ 4751294 w 6687739"/>
              <a:gd name="connsiteY213" fmla="*/ 2295009 h 3609930"/>
              <a:gd name="connsiteX214" fmla="*/ 4709459 w 6687739"/>
              <a:gd name="connsiteY214" fmla="*/ 2265126 h 3609930"/>
              <a:gd name="connsiteX215" fmla="*/ 4673600 w 6687739"/>
              <a:gd name="connsiteY215" fmla="*/ 2235244 h 3609930"/>
              <a:gd name="connsiteX216" fmla="*/ 4655671 w 6687739"/>
              <a:gd name="connsiteY216" fmla="*/ 2205361 h 3609930"/>
              <a:gd name="connsiteX217" fmla="*/ 4595906 w 6687739"/>
              <a:gd name="connsiteY217" fmla="*/ 2187432 h 3609930"/>
              <a:gd name="connsiteX218" fmla="*/ 4566024 w 6687739"/>
              <a:gd name="connsiteY218" fmla="*/ 2169503 h 3609930"/>
              <a:gd name="connsiteX219" fmla="*/ 4506259 w 6687739"/>
              <a:gd name="connsiteY219" fmla="*/ 2145597 h 3609930"/>
              <a:gd name="connsiteX220" fmla="*/ 4452471 w 6687739"/>
              <a:gd name="connsiteY220" fmla="*/ 2115714 h 3609930"/>
              <a:gd name="connsiteX221" fmla="*/ 4434541 w 6687739"/>
              <a:gd name="connsiteY221" fmla="*/ 2091809 h 3609930"/>
              <a:gd name="connsiteX222" fmla="*/ 4416612 w 6687739"/>
              <a:gd name="connsiteY222" fmla="*/ 2079856 h 3609930"/>
              <a:gd name="connsiteX223" fmla="*/ 4392706 w 6687739"/>
              <a:gd name="connsiteY223" fmla="*/ 2055950 h 3609930"/>
              <a:gd name="connsiteX224" fmla="*/ 4404659 w 6687739"/>
              <a:gd name="connsiteY224" fmla="*/ 1810914 h 3609930"/>
              <a:gd name="connsiteX225" fmla="*/ 4410635 w 6687739"/>
              <a:gd name="connsiteY225" fmla="*/ 1775056 h 3609930"/>
              <a:gd name="connsiteX226" fmla="*/ 4422588 w 6687739"/>
              <a:gd name="connsiteY226" fmla="*/ 1757126 h 3609930"/>
              <a:gd name="connsiteX227" fmla="*/ 4440518 w 6687739"/>
              <a:gd name="connsiteY227" fmla="*/ 1697361 h 3609930"/>
              <a:gd name="connsiteX228" fmla="*/ 4446494 w 6687739"/>
              <a:gd name="connsiteY228" fmla="*/ 1661503 h 3609930"/>
              <a:gd name="connsiteX229" fmla="*/ 4458447 w 6687739"/>
              <a:gd name="connsiteY229" fmla="*/ 1637597 h 3609930"/>
              <a:gd name="connsiteX230" fmla="*/ 4488329 w 6687739"/>
              <a:gd name="connsiteY230" fmla="*/ 1571856 h 3609930"/>
              <a:gd name="connsiteX231" fmla="*/ 4506259 w 6687739"/>
              <a:gd name="connsiteY231" fmla="*/ 1524044 h 3609930"/>
              <a:gd name="connsiteX232" fmla="*/ 4518212 w 6687739"/>
              <a:gd name="connsiteY232" fmla="*/ 1500138 h 3609930"/>
              <a:gd name="connsiteX233" fmla="*/ 4524188 w 6687739"/>
              <a:gd name="connsiteY233" fmla="*/ 1482209 h 3609930"/>
              <a:gd name="connsiteX234" fmla="*/ 4536141 w 6687739"/>
              <a:gd name="connsiteY234" fmla="*/ 1440373 h 3609930"/>
              <a:gd name="connsiteX235" fmla="*/ 4542118 w 6687739"/>
              <a:gd name="connsiteY235" fmla="*/ 1392561 h 3609930"/>
              <a:gd name="connsiteX236" fmla="*/ 4548094 w 6687739"/>
              <a:gd name="connsiteY236" fmla="*/ 1356703 h 3609930"/>
              <a:gd name="connsiteX237" fmla="*/ 4572000 w 6687739"/>
              <a:gd name="connsiteY237" fmla="*/ 1338773 h 3609930"/>
              <a:gd name="connsiteX238" fmla="*/ 4577977 w 6687739"/>
              <a:gd name="connsiteY238" fmla="*/ 1296938 h 3609930"/>
              <a:gd name="connsiteX239" fmla="*/ 4589929 w 6687739"/>
              <a:gd name="connsiteY239" fmla="*/ 1273032 h 3609930"/>
              <a:gd name="connsiteX240" fmla="*/ 4542118 w 6687739"/>
              <a:gd name="connsiteY240" fmla="*/ 914444 h 3609930"/>
              <a:gd name="connsiteX241" fmla="*/ 4536141 w 6687739"/>
              <a:gd name="connsiteY241" fmla="*/ 860656 h 3609930"/>
              <a:gd name="connsiteX242" fmla="*/ 4524188 w 6687739"/>
              <a:gd name="connsiteY242" fmla="*/ 836750 h 3609930"/>
              <a:gd name="connsiteX243" fmla="*/ 4500282 w 6687739"/>
              <a:gd name="connsiteY243" fmla="*/ 776985 h 3609930"/>
              <a:gd name="connsiteX244" fmla="*/ 4488329 w 6687739"/>
              <a:gd name="connsiteY244" fmla="*/ 729173 h 3609930"/>
              <a:gd name="connsiteX245" fmla="*/ 4464424 w 6687739"/>
              <a:gd name="connsiteY245" fmla="*/ 699291 h 3609930"/>
              <a:gd name="connsiteX246" fmla="*/ 4452471 w 6687739"/>
              <a:gd name="connsiteY246" fmla="*/ 669409 h 3609930"/>
              <a:gd name="connsiteX247" fmla="*/ 4446494 w 6687739"/>
              <a:gd name="connsiteY247" fmla="*/ 633550 h 3609930"/>
              <a:gd name="connsiteX248" fmla="*/ 4434541 w 6687739"/>
              <a:gd name="connsiteY248" fmla="*/ 615620 h 3609930"/>
              <a:gd name="connsiteX249" fmla="*/ 4428565 w 6687739"/>
              <a:gd name="connsiteY249" fmla="*/ 579761 h 3609930"/>
              <a:gd name="connsiteX250" fmla="*/ 4416612 w 6687739"/>
              <a:gd name="connsiteY250" fmla="*/ 537926 h 3609930"/>
              <a:gd name="connsiteX251" fmla="*/ 4392706 w 6687739"/>
              <a:gd name="connsiteY251" fmla="*/ 454256 h 3609930"/>
              <a:gd name="connsiteX252" fmla="*/ 4374777 w 6687739"/>
              <a:gd name="connsiteY252" fmla="*/ 418397 h 3609930"/>
              <a:gd name="connsiteX253" fmla="*/ 4332941 w 6687739"/>
              <a:gd name="connsiteY253" fmla="*/ 322773 h 3609930"/>
              <a:gd name="connsiteX254" fmla="*/ 4315012 w 6687739"/>
              <a:gd name="connsiteY254" fmla="*/ 298867 h 3609930"/>
              <a:gd name="connsiteX255" fmla="*/ 4297082 w 6687739"/>
              <a:gd name="connsiteY255" fmla="*/ 251056 h 3609930"/>
              <a:gd name="connsiteX256" fmla="*/ 4261224 w 6687739"/>
              <a:gd name="connsiteY256" fmla="*/ 215197 h 3609930"/>
              <a:gd name="connsiteX257" fmla="*/ 4243294 w 6687739"/>
              <a:gd name="connsiteY257" fmla="*/ 185314 h 3609930"/>
              <a:gd name="connsiteX258" fmla="*/ 4207435 w 6687739"/>
              <a:gd name="connsiteY258" fmla="*/ 155432 h 3609930"/>
              <a:gd name="connsiteX259" fmla="*/ 4189506 w 6687739"/>
              <a:gd name="connsiteY259" fmla="*/ 137503 h 3609930"/>
              <a:gd name="connsiteX260" fmla="*/ 4171577 w 6687739"/>
              <a:gd name="connsiteY260" fmla="*/ 131526 h 3609930"/>
              <a:gd name="connsiteX261" fmla="*/ 4135718 w 6687739"/>
              <a:gd name="connsiteY261" fmla="*/ 107620 h 3609930"/>
              <a:gd name="connsiteX262" fmla="*/ 4099859 w 6687739"/>
              <a:gd name="connsiteY262" fmla="*/ 89691 h 3609930"/>
              <a:gd name="connsiteX263" fmla="*/ 4058024 w 6687739"/>
              <a:gd name="connsiteY263" fmla="*/ 53832 h 3609930"/>
              <a:gd name="connsiteX264" fmla="*/ 4034118 w 6687739"/>
              <a:gd name="connsiteY264" fmla="*/ 35903 h 3609930"/>
              <a:gd name="connsiteX265" fmla="*/ 3986306 w 6687739"/>
              <a:gd name="connsiteY265" fmla="*/ 17973 h 3609930"/>
              <a:gd name="connsiteX266" fmla="*/ 3968377 w 6687739"/>
              <a:gd name="connsiteY266" fmla="*/ 6020 h 3609930"/>
              <a:gd name="connsiteX267" fmla="*/ 3842871 w 6687739"/>
              <a:gd name="connsiteY267" fmla="*/ 6020 h 3609930"/>
              <a:gd name="connsiteX268" fmla="*/ 3771153 w 6687739"/>
              <a:gd name="connsiteY268" fmla="*/ 17973 h 3609930"/>
              <a:gd name="connsiteX269" fmla="*/ 3747247 w 6687739"/>
              <a:gd name="connsiteY269" fmla="*/ 29926 h 3609930"/>
              <a:gd name="connsiteX270" fmla="*/ 3693459 w 6687739"/>
              <a:gd name="connsiteY270" fmla="*/ 59809 h 3609930"/>
              <a:gd name="connsiteX271" fmla="*/ 3669553 w 6687739"/>
              <a:gd name="connsiteY271" fmla="*/ 113597 h 3609930"/>
              <a:gd name="connsiteX272" fmla="*/ 3657600 w 6687739"/>
              <a:gd name="connsiteY272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4858871 w 6687739"/>
              <a:gd name="connsiteY209" fmla="*/ 2408561 h 3609930"/>
              <a:gd name="connsiteX210" fmla="*/ 4823012 w 6687739"/>
              <a:gd name="connsiteY210" fmla="*/ 2360750 h 3609930"/>
              <a:gd name="connsiteX211" fmla="*/ 6687672 w 6687739"/>
              <a:gd name="connsiteY211" fmla="*/ 1960326 h 3609930"/>
              <a:gd name="connsiteX212" fmla="*/ 4751294 w 6687739"/>
              <a:gd name="connsiteY212" fmla="*/ 2295009 h 3609930"/>
              <a:gd name="connsiteX213" fmla="*/ 4709459 w 6687739"/>
              <a:gd name="connsiteY213" fmla="*/ 2265126 h 3609930"/>
              <a:gd name="connsiteX214" fmla="*/ 4673600 w 6687739"/>
              <a:gd name="connsiteY214" fmla="*/ 2235244 h 3609930"/>
              <a:gd name="connsiteX215" fmla="*/ 4655671 w 6687739"/>
              <a:gd name="connsiteY215" fmla="*/ 2205361 h 3609930"/>
              <a:gd name="connsiteX216" fmla="*/ 4595906 w 6687739"/>
              <a:gd name="connsiteY216" fmla="*/ 2187432 h 3609930"/>
              <a:gd name="connsiteX217" fmla="*/ 4566024 w 6687739"/>
              <a:gd name="connsiteY217" fmla="*/ 2169503 h 3609930"/>
              <a:gd name="connsiteX218" fmla="*/ 4506259 w 6687739"/>
              <a:gd name="connsiteY218" fmla="*/ 2145597 h 3609930"/>
              <a:gd name="connsiteX219" fmla="*/ 4452471 w 6687739"/>
              <a:gd name="connsiteY219" fmla="*/ 2115714 h 3609930"/>
              <a:gd name="connsiteX220" fmla="*/ 4434541 w 6687739"/>
              <a:gd name="connsiteY220" fmla="*/ 2091809 h 3609930"/>
              <a:gd name="connsiteX221" fmla="*/ 4416612 w 6687739"/>
              <a:gd name="connsiteY221" fmla="*/ 2079856 h 3609930"/>
              <a:gd name="connsiteX222" fmla="*/ 4392706 w 6687739"/>
              <a:gd name="connsiteY222" fmla="*/ 2055950 h 3609930"/>
              <a:gd name="connsiteX223" fmla="*/ 4404659 w 6687739"/>
              <a:gd name="connsiteY223" fmla="*/ 1810914 h 3609930"/>
              <a:gd name="connsiteX224" fmla="*/ 4410635 w 6687739"/>
              <a:gd name="connsiteY224" fmla="*/ 1775056 h 3609930"/>
              <a:gd name="connsiteX225" fmla="*/ 4422588 w 6687739"/>
              <a:gd name="connsiteY225" fmla="*/ 1757126 h 3609930"/>
              <a:gd name="connsiteX226" fmla="*/ 4440518 w 6687739"/>
              <a:gd name="connsiteY226" fmla="*/ 1697361 h 3609930"/>
              <a:gd name="connsiteX227" fmla="*/ 4446494 w 6687739"/>
              <a:gd name="connsiteY227" fmla="*/ 1661503 h 3609930"/>
              <a:gd name="connsiteX228" fmla="*/ 4458447 w 6687739"/>
              <a:gd name="connsiteY228" fmla="*/ 1637597 h 3609930"/>
              <a:gd name="connsiteX229" fmla="*/ 4488329 w 6687739"/>
              <a:gd name="connsiteY229" fmla="*/ 1571856 h 3609930"/>
              <a:gd name="connsiteX230" fmla="*/ 4506259 w 6687739"/>
              <a:gd name="connsiteY230" fmla="*/ 1524044 h 3609930"/>
              <a:gd name="connsiteX231" fmla="*/ 4518212 w 6687739"/>
              <a:gd name="connsiteY231" fmla="*/ 1500138 h 3609930"/>
              <a:gd name="connsiteX232" fmla="*/ 4524188 w 6687739"/>
              <a:gd name="connsiteY232" fmla="*/ 1482209 h 3609930"/>
              <a:gd name="connsiteX233" fmla="*/ 4536141 w 6687739"/>
              <a:gd name="connsiteY233" fmla="*/ 1440373 h 3609930"/>
              <a:gd name="connsiteX234" fmla="*/ 4542118 w 6687739"/>
              <a:gd name="connsiteY234" fmla="*/ 1392561 h 3609930"/>
              <a:gd name="connsiteX235" fmla="*/ 4548094 w 6687739"/>
              <a:gd name="connsiteY235" fmla="*/ 1356703 h 3609930"/>
              <a:gd name="connsiteX236" fmla="*/ 4572000 w 6687739"/>
              <a:gd name="connsiteY236" fmla="*/ 1338773 h 3609930"/>
              <a:gd name="connsiteX237" fmla="*/ 4577977 w 6687739"/>
              <a:gd name="connsiteY237" fmla="*/ 1296938 h 3609930"/>
              <a:gd name="connsiteX238" fmla="*/ 4589929 w 6687739"/>
              <a:gd name="connsiteY238" fmla="*/ 1273032 h 3609930"/>
              <a:gd name="connsiteX239" fmla="*/ 4542118 w 6687739"/>
              <a:gd name="connsiteY239" fmla="*/ 914444 h 3609930"/>
              <a:gd name="connsiteX240" fmla="*/ 4536141 w 6687739"/>
              <a:gd name="connsiteY240" fmla="*/ 860656 h 3609930"/>
              <a:gd name="connsiteX241" fmla="*/ 4524188 w 6687739"/>
              <a:gd name="connsiteY241" fmla="*/ 836750 h 3609930"/>
              <a:gd name="connsiteX242" fmla="*/ 4500282 w 6687739"/>
              <a:gd name="connsiteY242" fmla="*/ 776985 h 3609930"/>
              <a:gd name="connsiteX243" fmla="*/ 4488329 w 6687739"/>
              <a:gd name="connsiteY243" fmla="*/ 729173 h 3609930"/>
              <a:gd name="connsiteX244" fmla="*/ 4464424 w 6687739"/>
              <a:gd name="connsiteY244" fmla="*/ 699291 h 3609930"/>
              <a:gd name="connsiteX245" fmla="*/ 4452471 w 6687739"/>
              <a:gd name="connsiteY245" fmla="*/ 669409 h 3609930"/>
              <a:gd name="connsiteX246" fmla="*/ 4446494 w 6687739"/>
              <a:gd name="connsiteY246" fmla="*/ 633550 h 3609930"/>
              <a:gd name="connsiteX247" fmla="*/ 4434541 w 6687739"/>
              <a:gd name="connsiteY247" fmla="*/ 615620 h 3609930"/>
              <a:gd name="connsiteX248" fmla="*/ 4428565 w 6687739"/>
              <a:gd name="connsiteY248" fmla="*/ 579761 h 3609930"/>
              <a:gd name="connsiteX249" fmla="*/ 4416612 w 6687739"/>
              <a:gd name="connsiteY249" fmla="*/ 537926 h 3609930"/>
              <a:gd name="connsiteX250" fmla="*/ 4392706 w 6687739"/>
              <a:gd name="connsiteY250" fmla="*/ 454256 h 3609930"/>
              <a:gd name="connsiteX251" fmla="*/ 4374777 w 6687739"/>
              <a:gd name="connsiteY251" fmla="*/ 418397 h 3609930"/>
              <a:gd name="connsiteX252" fmla="*/ 4332941 w 6687739"/>
              <a:gd name="connsiteY252" fmla="*/ 322773 h 3609930"/>
              <a:gd name="connsiteX253" fmla="*/ 4315012 w 6687739"/>
              <a:gd name="connsiteY253" fmla="*/ 298867 h 3609930"/>
              <a:gd name="connsiteX254" fmla="*/ 4297082 w 6687739"/>
              <a:gd name="connsiteY254" fmla="*/ 251056 h 3609930"/>
              <a:gd name="connsiteX255" fmla="*/ 4261224 w 6687739"/>
              <a:gd name="connsiteY255" fmla="*/ 215197 h 3609930"/>
              <a:gd name="connsiteX256" fmla="*/ 4243294 w 6687739"/>
              <a:gd name="connsiteY256" fmla="*/ 185314 h 3609930"/>
              <a:gd name="connsiteX257" fmla="*/ 4207435 w 6687739"/>
              <a:gd name="connsiteY257" fmla="*/ 155432 h 3609930"/>
              <a:gd name="connsiteX258" fmla="*/ 4189506 w 6687739"/>
              <a:gd name="connsiteY258" fmla="*/ 137503 h 3609930"/>
              <a:gd name="connsiteX259" fmla="*/ 4171577 w 6687739"/>
              <a:gd name="connsiteY259" fmla="*/ 131526 h 3609930"/>
              <a:gd name="connsiteX260" fmla="*/ 4135718 w 6687739"/>
              <a:gd name="connsiteY260" fmla="*/ 107620 h 3609930"/>
              <a:gd name="connsiteX261" fmla="*/ 4099859 w 6687739"/>
              <a:gd name="connsiteY261" fmla="*/ 89691 h 3609930"/>
              <a:gd name="connsiteX262" fmla="*/ 4058024 w 6687739"/>
              <a:gd name="connsiteY262" fmla="*/ 53832 h 3609930"/>
              <a:gd name="connsiteX263" fmla="*/ 4034118 w 6687739"/>
              <a:gd name="connsiteY263" fmla="*/ 35903 h 3609930"/>
              <a:gd name="connsiteX264" fmla="*/ 3986306 w 6687739"/>
              <a:gd name="connsiteY264" fmla="*/ 17973 h 3609930"/>
              <a:gd name="connsiteX265" fmla="*/ 3968377 w 6687739"/>
              <a:gd name="connsiteY265" fmla="*/ 6020 h 3609930"/>
              <a:gd name="connsiteX266" fmla="*/ 3842871 w 6687739"/>
              <a:gd name="connsiteY266" fmla="*/ 6020 h 3609930"/>
              <a:gd name="connsiteX267" fmla="*/ 3771153 w 6687739"/>
              <a:gd name="connsiteY267" fmla="*/ 17973 h 3609930"/>
              <a:gd name="connsiteX268" fmla="*/ 3747247 w 6687739"/>
              <a:gd name="connsiteY268" fmla="*/ 29926 h 3609930"/>
              <a:gd name="connsiteX269" fmla="*/ 3693459 w 6687739"/>
              <a:gd name="connsiteY269" fmla="*/ 59809 h 3609930"/>
              <a:gd name="connsiteX270" fmla="*/ 3669553 w 6687739"/>
              <a:gd name="connsiteY270" fmla="*/ 113597 h 3609930"/>
              <a:gd name="connsiteX271" fmla="*/ 3657600 w 6687739"/>
              <a:gd name="connsiteY271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4858871 w 6687739"/>
              <a:gd name="connsiteY208" fmla="*/ 2408561 h 3609930"/>
              <a:gd name="connsiteX209" fmla="*/ 4823012 w 6687739"/>
              <a:gd name="connsiteY209" fmla="*/ 2360750 h 3609930"/>
              <a:gd name="connsiteX210" fmla="*/ 6687672 w 6687739"/>
              <a:gd name="connsiteY210" fmla="*/ 1960326 h 3609930"/>
              <a:gd name="connsiteX211" fmla="*/ 4751294 w 6687739"/>
              <a:gd name="connsiteY211" fmla="*/ 2295009 h 3609930"/>
              <a:gd name="connsiteX212" fmla="*/ 4709459 w 6687739"/>
              <a:gd name="connsiteY212" fmla="*/ 2265126 h 3609930"/>
              <a:gd name="connsiteX213" fmla="*/ 4673600 w 6687739"/>
              <a:gd name="connsiteY213" fmla="*/ 2235244 h 3609930"/>
              <a:gd name="connsiteX214" fmla="*/ 4655671 w 6687739"/>
              <a:gd name="connsiteY214" fmla="*/ 2205361 h 3609930"/>
              <a:gd name="connsiteX215" fmla="*/ 4595906 w 6687739"/>
              <a:gd name="connsiteY215" fmla="*/ 2187432 h 3609930"/>
              <a:gd name="connsiteX216" fmla="*/ 4566024 w 6687739"/>
              <a:gd name="connsiteY216" fmla="*/ 2169503 h 3609930"/>
              <a:gd name="connsiteX217" fmla="*/ 4506259 w 6687739"/>
              <a:gd name="connsiteY217" fmla="*/ 2145597 h 3609930"/>
              <a:gd name="connsiteX218" fmla="*/ 4452471 w 6687739"/>
              <a:gd name="connsiteY218" fmla="*/ 2115714 h 3609930"/>
              <a:gd name="connsiteX219" fmla="*/ 4434541 w 6687739"/>
              <a:gd name="connsiteY219" fmla="*/ 2091809 h 3609930"/>
              <a:gd name="connsiteX220" fmla="*/ 4416612 w 6687739"/>
              <a:gd name="connsiteY220" fmla="*/ 2079856 h 3609930"/>
              <a:gd name="connsiteX221" fmla="*/ 4392706 w 6687739"/>
              <a:gd name="connsiteY221" fmla="*/ 2055950 h 3609930"/>
              <a:gd name="connsiteX222" fmla="*/ 4404659 w 6687739"/>
              <a:gd name="connsiteY222" fmla="*/ 1810914 h 3609930"/>
              <a:gd name="connsiteX223" fmla="*/ 4410635 w 6687739"/>
              <a:gd name="connsiteY223" fmla="*/ 1775056 h 3609930"/>
              <a:gd name="connsiteX224" fmla="*/ 4422588 w 6687739"/>
              <a:gd name="connsiteY224" fmla="*/ 1757126 h 3609930"/>
              <a:gd name="connsiteX225" fmla="*/ 4440518 w 6687739"/>
              <a:gd name="connsiteY225" fmla="*/ 1697361 h 3609930"/>
              <a:gd name="connsiteX226" fmla="*/ 4446494 w 6687739"/>
              <a:gd name="connsiteY226" fmla="*/ 1661503 h 3609930"/>
              <a:gd name="connsiteX227" fmla="*/ 4458447 w 6687739"/>
              <a:gd name="connsiteY227" fmla="*/ 1637597 h 3609930"/>
              <a:gd name="connsiteX228" fmla="*/ 4488329 w 6687739"/>
              <a:gd name="connsiteY228" fmla="*/ 1571856 h 3609930"/>
              <a:gd name="connsiteX229" fmla="*/ 4506259 w 6687739"/>
              <a:gd name="connsiteY229" fmla="*/ 1524044 h 3609930"/>
              <a:gd name="connsiteX230" fmla="*/ 4518212 w 6687739"/>
              <a:gd name="connsiteY230" fmla="*/ 1500138 h 3609930"/>
              <a:gd name="connsiteX231" fmla="*/ 4524188 w 6687739"/>
              <a:gd name="connsiteY231" fmla="*/ 1482209 h 3609930"/>
              <a:gd name="connsiteX232" fmla="*/ 4536141 w 6687739"/>
              <a:gd name="connsiteY232" fmla="*/ 1440373 h 3609930"/>
              <a:gd name="connsiteX233" fmla="*/ 4542118 w 6687739"/>
              <a:gd name="connsiteY233" fmla="*/ 1392561 h 3609930"/>
              <a:gd name="connsiteX234" fmla="*/ 4548094 w 6687739"/>
              <a:gd name="connsiteY234" fmla="*/ 1356703 h 3609930"/>
              <a:gd name="connsiteX235" fmla="*/ 4572000 w 6687739"/>
              <a:gd name="connsiteY235" fmla="*/ 1338773 h 3609930"/>
              <a:gd name="connsiteX236" fmla="*/ 4577977 w 6687739"/>
              <a:gd name="connsiteY236" fmla="*/ 1296938 h 3609930"/>
              <a:gd name="connsiteX237" fmla="*/ 4589929 w 6687739"/>
              <a:gd name="connsiteY237" fmla="*/ 1273032 h 3609930"/>
              <a:gd name="connsiteX238" fmla="*/ 4542118 w 6687739"/>
              <a:gd name="connsiteY238" fmla="*/ 914444 h 3609930"/>
              <a:gd name="connsiteX239" fmla="*/ 4536141 w 6687739"/>
              <a:gd name="connsiteY239" fmla="*/ 860656 h 3609930"/>
              <a:gd name="connsiteX240" fmla="*/ 4524188 w 6687739"/>
              <a:gd name="connsiteY240" fmla="*/ 836750 h 3609930"/>
              <a:gd name="connsiteX241" fmla="*/ 4500282 w 6687739"/>
              <a:gd name="connsiteY241" fmla="*/ 776985 h 3609930"/>
              <a:gd name="connsiteX242" fmla="*/ 4488329 w 6687739"/>
              <a:gd name="connsiteY242" fmla="*/ 729173 h 3609930"/>
              <a:gd name="connsiteX243" fmla="*/ 4464424 w 6687739"/>
              <a:gd name="connsiteY243" fmla="*/ 699291 h 3609930"/>
              <a:gd name="connsiteX244" fmla="*/ 4452471 w 6687739"/>
              <a:gd name="connsiteY244" fmla="*/ 669409 h 3609930"/>
              <a:gd name="connsiteX245" fmla="*/ 4446494 w 6687739"/>
              <a:gd name="connsiteY245" fmla="*/ 633550 h 3609930"/>
              <a:gd name="connsiteX246" fmla="*/ 4434541 w 6687739"/>
              <a:gd name="connsiteY246" fmla="*/ 615620 h 3609930"/>
              <a:gd name="connsiteX247" fmla="*/ 4428565 w 6687739"/>
              <a:gd name="connsiteY247" fmla="*/ 579761 h 3609930"/>
              <a:gd name="connsiteX248" fmla="*/ 4416612 w 6687739"/>
              <a:gd name="connsiteY248" fmla="*/ 537926 h 3609930"/>
              <a:gd name="connsiteX249" fmla="*/ 4392706 w 6687739"/>
              <a:gd name="connsiteY249" fmla="*/ 454256 h 3609930"/>
              <a:gd name="connsiteX250" fmla="*/ 4374777 w 6687739"/>
              <a:gd name="connsiteY250" fmla="*/ 418397 h 3609930"/>
              <a:gd name="connsiteX251" fmla="*/ 4332941 w 6687739"/>
              <a:gd name="connsiteY251" fmla="*/ 322773 h 3609930"/>
              <a:gd name="connsiteX252" fmla="*/ 4315012 w 6687739"/>
              <a:gd name="connsiteY252" fmla="*/ 298867 h 3609930"/>
              <a:gd name="connsiteX253" fmla="*/ 4297082 w 6687739"/>
              <a:gd name="connsiteY253" fmla="*/ 251056 h 3609930"/>
              <a:gd name="connsiteX254" fmla="*/ 4261224 w 6687739"/>
              <a:gd name="connsiteY254" fmla="*/ 215197 h 3609930"/>
              <a:gd name="connsiteX255" fmla="*/ 4243294 w 6687739"/>
              <a:gd name="connsiteY255" fmla="*/ 185314 h 3609930"/>
              <a:gd name="connsiteX256" fmla="*/ 4207435 w 6687739"/>
              <a:gd name="connsiteY256" fmla="*/ 155432 h 3609930"/>
              <a:gd name="connsiteX257" fmla="*/ 4189506 w 6687739"/>
              <a:gd name="connsiteY257" fmla="*/ 137503 h 3609930"/>
              <a:gd name="connsiteX258" fmla="*/ 4171577 w 6687739"/>
              <a:gd name="connsiteY258" fmla="*/ 131526 h 3609930"/>
              <a:gd name="connsiteX259" fmla="*/ 4135718 w 6687739"/>
              <a:gd name="connsiteY259" fmla="*/ 107620 h 3609930"/>
              <a:gd name="connsiteX260" fmla="*/ 4099859 w 6687739"/>
              <a:gd name="connsiteY260" fmla="*/ 89691 h 3609930"/>
              <a:gd name="connsiteX261" fmla="*/ 4058024 w 6687739"/>
              <a:gd name="connsiteY261" fmla="*/ 53832 h 3609930"/>
              <a:gd name="connsiteX262" fmla="*/ 4034118 w 6687739"/>
              <a:gd name="connsiteY262" fmla="*/ 35903 h 3609930"/>
              <a:gd name="connsiteX263" fmla="*/ 3986306 w 6687739"/>
              <a:gd name="connsiteY263" fmla="*/ 17973 h 3609930"/>
              <a:gd name="connsiteX264" fmla="*/ 3968377 w 6687739"/>
              <a:gd name="connsiteY264" fmla="*/ 6020 h 3609930"/>
              <a:gd name="connsiteX265" fmla="*/ 3842871 w 6687739"/>
              <a:gd name="connsiteY265" fmla="*/ 6020 h 3609930"/>
              <a:gd name="connsiteX266" fmla="*/ 3771153 w 6687739"/>
              <a:gd name="connsiteY266" fmla="*/ 17973 h 3609930"/>
              <a:gd name="connsiteX267" fmla="*/ 3747247 w 6687739"/>
              <a:gd name="connsiteY267" fmla="*/ 29926 h 3609930"/>
              <a:gd name="connsiteX268" fmla="*/ 3693459 w 6687739"/>
              <a:gd name="connsiteY268" fmla="*/ 59809 h 3609930"/>
              <a:gd name="connsiteX269" fmla="*/ 3669553 w 6687739"/>
              <a:gd name="connsiteY269" fmla="*/ 113597 h 3609930"/>
              <a:gd name="connsiteX270" fmla="*/ 3657600 w 6687739"/>
              <a:gd name="connsiteY270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4858871 w 6687739"/>
              <a:gd name="connsiteY207" fmla="*/ 2408561 h 3609930"/>
              <a:gd name="connsiteX208" fmla="*/ 4823012 w 6687739"/>
              <a:gd name="connsiteY208" fmla="*/ 2360750 h 3609930"/>
              <a:gd name="connsiteX209" fmla="*/ 6687672 w 6687739"/>
              <a:gd name="connsiteY209" fmla="*/ 1960326 h 3609930"/>
              <a:gd name="connsiteX210" fmla="*/ 4751294 w 6687739"/>
              <a:gd name="connsiteY210" fmla="*/ 2295009 h 3609930"/>
              <a:gd name="connsiteX211" fmla="*/ 4709459 w 6687739"/>
              <a:gd name="connsiteY211" fmla="*/ 2265126 h 3609930"/>
              <a:gd name="connsiteX212" fmla="*/ 4673600 w 6687739"/>
              <a:gd name="connsiteY212" fmla="*/ 2235244 h 3609930"/>
              <a:gd name="connsiteX213" fmla="*/ 4655671 w 6687739"/>
              <a:gd name="connsiteY213" fmla="*/ 2205361 h 3609930"/>
              <a:gd name="connsiteX214" fmla="*/ 4595906 w 6687739"/>
              <a:gd name="connsiteY214" fmla="*/ 2187432 h 3609930"/>
              <a:gd name="connsiteX215" fmla="*/ 4566024 w 6687739"/>
              <a:gd name="connsiteY215" fmla="*/ 2169503 h 3609930"/>
              <a:gd name="connsiteX216" fmla="*/ 4506259 w 6687739"/>
              <a:gd name="connsiteY216" fmla="*/ 2145597 h 3609930"/>
              <a:gd name="connsiteX217" fmla="*/ 4452471 w 6687739"/>
              <a:gd name="connsiteY217" fmla="*/ 2115714 h 3609930"/>
              <a:gd name="connsiteX218" fmla="*/ 4434541 w 6687739"/>
              <a:gd name="connsiteY218" fmla="*/ 2091809 h 3609930"/>
              <a:gd name="connsiteX219" fmla="*/ 4416612 w 6687739"/>
              <a:gd name="connsiteY219" fmla="*/ 2079856 h 3609930"/>
              <a:gd name="connsiteX220" fmla="*/ 4392706 w 6687739"/>
              <a:gd name="connsiteY220" fmla="*/ 2055950 h 3609930"/>
              <a:gd name="connsiteX221" fmla="*/ 4404659 w 6687739"/>
              <a:gd name="connsiteY221" fmla="*/ 1810914 h 3609930"/>
              <a:gd name="connsiteX222" fmla="*/ 4410635 w 6687739"/>
              <a:gd name="connsiteY222" fmla="*/ 1775056 h 3609930"/>
              <a:gd name="connsiteX223" fmla="*/ 4422588 w 6687739"/>
              <a:gd name="connsiteY223" fmla="*/ 1757126 h 3609930"/>
              <a:gd name="connsiteX224" fmla="*/ 4440518 w 6687739"/>
              <a:gd name="connsiteY224" fmla="*/ 1697361 h 3609930"/>
              <a:gd name="connsiteX225" fmla="*/ 4446494 w 6687739"/>
              <a:gd name="connsiteY225" fmla="*/ 1661503 h 3609930"/>
              <a:gd name="connsiteX226" fmla="*/ 4458447 w 6687739"/>
              <a:gd name="connsiteY226" fmla="*/ 1637597 h 3609930"/>
              <a:gd name="connsiteX227" fmla="*/ 4488329 w 6687739"/>
              <a:gd name="connsiteY227" fmla="*/ 1571856 h 3609930"/>
              <a:gd name="connsiteX228" fmla="*/ 4506259 w 6687739"/>
              <a:gd name="connsiteY228" fmla="*/ 1524044 h 3609930"/>
              <a:gd name="connsiteX229" fmla="*/ 4518212 w 6687739"/>
              <a:gd name="connsiteY229" fmla="*/ 1500138 h 3609930"/>
              <a:gd name="connsiteX230" fmla="*/ 4524188 w 6687739"/>
              <a:gd name="connsiteY230" fmla="*/ 1482209 h 3609930"/>
              <a:gd name="connsiteX231" fmla="*/ 4536141 w 6687739"/>
              <a:gd name="connsiteY231" fmla="*/ 1440373 h 3609930"/>
              <a:gd name="connsiteX232" fmla="*/ 4542118 w 6687739"/>
              <a:gd name="connsiteY232" fmla="*/ 1392561 h 3609930"/>
              <a:gd name="connsiteX233" fmla="*/ 4548094 w 6687739"/>
              <a:gd name="connsiteY233" fmla="*/ 1356703 h 3609930"/>
              <a:gd name="connsiteX234" fmla="*/ 4572000 w 6687739"/>
              <a:gd name="connsiteY234" fmla="*/ 1338773 h 3609930"/>
              <a:gd name="connsiteX235" fmla="*/ 4577977 w 6687739"/>
              <a:gd name="connsiteY235" fmla="*/ 1296938 h 3609930"/>
              <a:gd name="connsiteX236" fmla="*/ 4589929 w 6687739"/>
              <a:gd name="connsiteY236" fmla="*/ 1273032 h 3609930"/>
              <a:gd name="connsiteX237" fmla="*/ 4542118 w 6687739"/>
              <a:gd name="connsiteY237" fmla="*/ 914444 h 3609930"/>
              <a:gd name="connsiteX238" fmla="*/ 4536141 w 6687739"/>
              <a:gd name="connsiteY238" fmla="*/ 860656 h 3609930"/>
              <a:gd name="connsiteX239" fmla="*/ 4524188 w 6687739"/>
              <a:gd name="connsiteY239" fmla="*/ 836750 h 3609930"/>
              <a:gd name="connsiteX240" fmla="*/ 4500282 w 6687739"/>
              <a:gd name="connsiteY240" fmla="*/ 776985 h 3609930"/>
              <a:gd name="connsiteX241" fmla="*/ 4488329 w 6687739"/>
              <a:gd name="connsiteY241" fmla="*/ 729173 h 3609930"/>
              <a:gd name="connsiteX242" fmla="*/ 4464424 w 6687739"/>
              <a:gd name="connsiteY242" fmla="*/ 699291 h 3609930"/>
              <a:gd name="connsiteX243" fmla="*/ 4452471 w 6687739"/>
              <a:gd name="connsiteY243" fmla="*/ 669409 h 3609930"/>
              <a:gd name="connsiteX244" fmla="*/ 4446494 w 6687739"/>
              <a:gd name="connsiteY244" fmla="*/ 633550 h 3609930"/>
              <a:gd name="connsiteX245" fmla="*/ 4434541 w 6687739"/>
              <a:gd name="connsiteY245" fmla="*/ 615620 h 3609930"/>
              <a:gd name="connsiteX246" fmla="*/ 4428565 w 6687739"/>
              <a:gd name="connsiteY246" fmla="*/ 579761 h 3609930"/>
              <a:gd name="connsiteX247" fmla="*/ 4416612 w 6687739"/>
              <a:gd name="connsiteY247" fmla="*/ 537926 h 3609930"/>
              <a:gd name="connsiteX248" fmla="*/ 4392706 w 6687739"/>
              <a:gd name="connsiteY248" fmla="*/ 454256 h 3609930"/>
              <a:gd name="connsiteX249" fmla="*/ 4374777 w 6687739"/>
              <a:gd name="connsiteY249" fmla="*/ 418397 h 3609930"/>
              <a:gd name="connsiteX250" fmla="*/ 4332941 w 6687739"/>
              <a:gd name="connsiteY250" fmla="*/ 322773 h 3609930"/>
              <a:gd name="connsiteX251" fmla="*/ 4315012 w 6687739"/>
              <a:gd name="connsiteY251" fmla="*/ 298867 h 3609930"/>
              <a:gd name="connsiteX252" fmla="*/ 4297082 w 6687739"/>
              <a:gd name="connsiteY252" fmla="*/ 251056 h 3609930"/>
              <a:gd name="connsiteX253" fmla="*/ 4261224 w 6687739"/>
              <a:gd name="connsiteY253" fmla="*/ 215197 h 3609930"/>
              <a:gd name="connsiteX254" fmla="*/ 4243294 w 6687739"/>
              <a:gd name="connsiteY254" fmla="*/ 185314 h 3609930"/>
              <a:gd name="connsiteX255" fmla="*/ 4207435 w 6687739"/>
              <a:gd name="connsiteY255" fmla="*/ 155432 h 3609930"/>
              <a:gd name="connsiteX256" fmla="*/ 4189506 w 6687739"/>
              <a:gd name="connsiteY256" fmla="*/ 137503 h 3609930"/>
              <a:gd name="connsiteX257" fmla="*/ 4171577 w 6687739"/>
              <a:gd name="connsiteY257" fmla="*/ 131526 h 3609930"/>
              <a:gd name="connsiteX258" fmla="*/ 4135718 w 6687739"/>
              <a:gd name="connsiteY258" fmla="*/ 107620 h 3609930"/>
              <a:gd name="connsiteX259" fmla="*/ 4099859 w 6687739"/>
              <a:gd name="connsiteY259" fmla="*/ 89691 h 3609930"/>
              <a:gd name="connsiteX260" fmla="*/ 4058024 w 6687739"/>
              <a:gd name="connsiteY260" fmla="*/ 53832 h 3609930"/>
              <a:gd name="connsiteX261" fmla="*/ 4034118 w 6687739"/>
              <a:gd name="connsiteY261" fmla="*/ 35903 h 3609930"/>
              <a:gd name="connsiteX262" fmla="*/ 3986306 w 6687739"/>
              <a:gd name="connsiteY262" fmla="*/ 17973 h 3609930"/>
              <a:gd name="connsiteX263" fmla="*/ 3968377 w 6687739"/>
              <a:gd name="connsiteY263" fmla="*/ 6020 h 3609930"/>
              <a:gd name="connsiteX264" fmla="*/ 3842871 w 6687739"/>
              <a:gd name="connsiteY264" fmla="*/ 6020 h 3609930"/>
              <a:gd name="connsiteX265" fmla="*/ 3771153 w 6687739"/>
              <a:gd name="connsiteY265" fmla="*/ 17973 h 3609930"/>
              <a:gd name="connsiteX266" fmla="*/ 3747247 w 6687739"/>
              <a:gd name="connsiteY266" fmla="*/ 29926 h 3609930"/>
              <a:gd name="connsiteX267" fmla="*/ 3693459 w 6687739"/>
              <a:gd name="connsiteY267" fmla="*/ 59809 h 3609930"/>
              <a:gd name="connsiteX268" fmla="*/ 3669553 w 6687739"/>
              <a:gd name="connsiteY268" fmla="*/ 113597 h 3609930"/>
              <a:gd name="connsiteX269" fmla="*/ 3657600 w 6687739"/>
              <a:gd name="connsiteY269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4858871 w 6687739"/>
              <a:gd name="connsiteY206" fmla="*/ 2408561 h 3609930"/>
              <a:gd name="connsiteX207" fmla="*/ 4823012 w 6687739"/>
              <a:gd name="connsiteY207" fmla="*/ 2360750 h 3609930"/>
              <a:gd name="connsiteX208" fmla="*/ 6687672 w 6687739"/>
              <a:gd name="connsiteY208" fmla="*/ 1960326 h 3609930"/>
              <a:gd name="connsiteX209" fmla="*/ 4751294 w 6687739"/>
              <a:gd name="connsiteY209" fmla="*/ 2295009 h 3609930"/>
              <a:gd name="connsiteX210" fmla="*/ 4709459 w 6687739"/>
              <a:gd name="connsiteY210" fmla="*/ 2265126 h 3609930"/>
              <a:gd name="connsiteX211" fmla="*/ 4673600 w 6687739"/>
              <a:gd name="connsiteY211" fmla="*/ 2235244 h 3609930"/>
              <a:gd name="connsiteX212" fmla="*/ 4655671 w 6687739"/>
              <a:gd name="connsiteY212" fmla="*/ 2205361 h 3609930"/>
              <a:gd name="connsiteX213" fmla="*/ 4595906 w 6687739"/>
              <a:gd name="connsiteY213" fmla="*/ 2187432 h 3609930"/>
              <a:gd name="connsiteX214" fmla="*/ 4566024 w 6687739"/>
              <a:gd name="connsiteY214" fmla="*/ 2169503 h 3609930"/>
              <a:gd name="connsiteX215" fmla="*/ 4506259 w 6687739"/>
              <a:gd name="connsiteY215" fmla="*/ 2145597 h 3609930"/>
              <a:gd name="connsiteX216" fmla="*/ 4452471 w 6687739"/>
              <a:gd name="connsiteY216" fmla="*/ 2115714 h 3609930"/>
              <a:gd name="connsiteX217" fmla="*/ 4434541 w 6687739"/>
              <a:gd name="connsiteY217" fmla="*/ 2091809 h 3609930"/>
              <a:gd name="connsiteX218" fmla="*/ 4416612 w 6687739"/>
              <a:gd name="connsiteY218" fmla="*/ 2079856 h 3609930"/>
              <a:gd name="connsiteX219" fmla="*/ 4392706 w 6687739"/>
              <a:gd name="connsiteY219" fmla="*/ 2055950 h 3609930"/>
              <a:gd name="connsiteX220" fmla="*/ 4404659 w 6687739"/>
              <a:gd name="connsiteY220" fmla="*/ 1810914 h 3609930"/>
              <a:gd name="connsiteX221" fmla="*/ 4410635 w 6687739"/>
              <a:gd name="connsiteY221" fmla="*/ 1775056 h 3609930"/>
              <a:gd name="connsiteX222" fmla="*/ 4422588 w 6687739"/>
              <a:gd name="connsiteY222" fmla="*/ 1757126 h 3609930"/>
              <a:gd name="connsiteX223" fmla="*/ 4440518 w 6687739"/>
              <a:gd name="connsiteY223" fmla="*/ 1697361 h 3609930"/>
              <a:gd name="connsiteX224" fmla="*/ 4446494 w 6687739"/>
              <a:gd name="connsiteY224" fmla="*/ 1661503 h 3609930"/>
              <a:gd name="connsiteX225" fmla="*/ 4458447 w 6687739"/>
              <a:gd name="connsiteY225" fmla="*/ 1637597 h 3609930"/>
              <a:gd name="connsiteX226" fmla="*/ 4488329 w 6687739"/>
              <a:gd name="connsiteY226" fmla="*/ 1571856 h 3609930"/>
              <a:gd name="connsiteX227" fmla="*/ 4506259 w 6687739"/>
              <a:gd name="connsiteY227" fmla="*/ 1524044 h 3609930"/>
              <a:gd name="connsiteX228" fmla="*/ 4518212 w 6687739"/>
              <a:gd name="connsiteY228" fmla="*/ 1500138 h 3609930"/>
              <a:gd name="connsiteX229" fmla="*/ 4524188 w 6687739"/>
              <a:gd name="connsiteY229" fmla="*/ 1482209 h 3609930"/>
              <a:gd name="connsiteX230" fmla="*/ 4536141 w 6687739"/>
              <a:gd name="connsiteY230" fmla="*/ 1440373 h 3609930"/>
              <a:gd name="connsiteX231" fmla="*/ 4542118 w 6687739"/>
              <a:gd name="connsiteY231" fmla="*/ 1392561 h 3609930"/>
              <a:gd name="connsiteX232" fmla="*/ 4548094 w 6687739"/>
              <a:gd name="connsiteY232" fmla="*/ 1356703 h 3609930"/>
              <a:gd name="connsiteX233" fmla="*/ 4572000 w 6687739"/>
              <a:gd name="connsiteY233" fmla="*/ 1338773 h 3609930"/>
              <a:gd name="connsiteX234" fmla="*/ 4577977 w 6687739"/>
              <a:gd name="connsiteY234" fmla="*/ 1296938 h 3609930"/>
              <a:gd name="connsiteX235" fmla="*/ 4589929 w 6687739"/>
              <a:gd name="connsiteY235" fmla="*/ 1273032 h 3609930"/>
              <a:gd name="connsiteX236" fmla="*/ 4542118 w 6687739"/>
              <a:gd name="connsiteY236" fmla="*/ 914444 h 3609930"/>
              <a:gd name="connsiteX237" fmla="*/ 4536141 w 6687739"/>
              <a:gd name="connsiteY237" fmla="*/ 860656 h 3609930"/>
              <a:gd name="connsiteX238" fmla="*/ 4524188 w 6687739"/>
              <a:gd name="connsiteY238" fmla="*/ 836750 h 3609930"/>
              <a:gd name="connsiteX239" fmla="*/ 4500282 w 6687739"/>
              <a:gd name="connsiteY239" fmla="*/ 776985 h 3609930"/>
              <a:gd name="connsiteX240" fmla="*/ 4488329 w 6687739"/>
              <a:gd name="connsiteY240" fmla="*/ 729173 h 3609930"/>
              <a:gd name="connsiteX241" fmla="*/ 4464424 w 6687739"/>
              <a:gd name="connsiteY241" fmla="*/ 699291 h 3609930"/>
              <a:gd name="connsiteX242" fmla="*/ 4452471 w 6687739"/>
              <a:gd name="connsiteY242" fmla="*/ 669409 h 3609930"/>
              <a:gd name="connsiteX243" fmla="*/ 4446494 w 6687739"/>
              <a:gd name="connsiteY243" fmla="*/ 633550 h 3609930"/>
              <a:gd name="connsiteX244" fmla="*/ 4434541 w 6687739"/>
              <a:gd name="connsiteY244" fmla="*/ 615620 h 3609930"/>
              <a:gd name="connsiteX245" fmla="*/ 4428565 w 6687739"/>
              <a:gd name="connsiteY245" fmla="*/ 579761 h 3609930"/>
              <a:gd name="connsiteX246" fmla="*/ 4416612 w 6687739"/>
              <a:gd name="connsiteY246" fmla="*/ 537926 h 3609930"/>
              <a:gd name="connsiteX247" fmla="*/ 4392706 w 6687739"/>
              <a:gd name="connsiteY247" fmla="*/ 454256 h 3609930"/>
              <a:gd name="connsiteX248" fmla="*/ 4374777 w 6687739"/>
              <a:gd name="connsiteY248" fmla="*/ 418397 h 3609930"/>
              <a:gd name="connsiteX249" fmla="*/ 4332941 w 6687739"/>
              <a:gd name="connsiteY249" fmla="*/ 322773 h 3609930"/>
              <a:gd name="connsiteX250" fmla="*/ 4315012 w 6687739"/>
              <a:gd name="connsiteY250" fmla="*/ 298867 h 3609930"/>
              <a:gd name="connsiteX251" fmla="*/ 4297082 w 6687739"/>
              <a:gd name="connsiteY251" fmla="*/ 251056 h 3609930"/>
              <a:gd name="connsiteX252" fmla="*/ 4261224 w 6687739"/>
              <a:gd name="connsiteY252" fmla="*/ 215197 h 3609930"/>
              <a:gd name="connsiteX253" fmla="*/ 4243294 w 6687739"/>
              <a:gd name="connsiteY253" fmla="*/ 185314 h 3609930"/>
              <a:gd name="connsiteX254" fmla="*/ 4207435 w 6687739"/>
              <a:gd name="connsiteY254" fmla="*/ 155432 h 3609930"/>
              <a:gd name="connsiteX255" fmla="*/ 4189506 w 6687739"/>
              <a:gd name="connsiteY255" fmla="*/ 137503 h 3609930"/>
              <a:gd name="connsiteX256" fmla="*/ 4171577 w 6687739"/>
              <a:gd name="connsiteY256" fmla="*/ 131526 h 3609930"/>
              <a:gd name="connsiteX257" fmla="*/ 4135718 w 6687739"/>
              <a:gd name="connsiteY257" fmla="*/ 107620 h 3609930"/>
              <a:gd name="connsiteX258" fmla="*/ 4099859 w 6687739"/>
              <a:gd name="connsiteY258" fmla="*/ 89691 h 3609930"/>
              <a:gd name="connsiteX259" fmla="*/ 4058024 w 6687739"/>
              <a:gd name="connsiteY259" fmla="*/ 53832 h 3609930"/>
              <a:gd name="connsiteX260" fmla="*/ 4034118 w 6687739"/>
              <a:gd name="connsiteY260" fmla="*/ 35903 h 3609930"/>
              <a:gd name="connsiteX261" fmla="*/ 3986306 w 6687739"/>
              <a:gd name="connsiteY261" fmla="*/ 17973 h 3609930"/>
              <a:gd name="connsiteX262" fmla="*/ 3968377 w 6687739"/>
              <a:gd name="connsiteY262" fmla="*/ 6020 h 3609930"/>
              <a:gd name="connsiteX263" fmla="*/ 3842871 w 6687739"/>
              <a:gd name="connsiteY263" fmla="*/ 6020 h 3609930"/>
              <a:gd name="connsiteX264" fmla="*/ 3771153 w 6687739"/>
              <a:gd name="connsiteY264" fmla="*/ 17973 h 3609930"/>
              <a:gd name="connsiteX265" fmla="*/ 3747247 w 6687739"/>
              <a:gd name="connsiteY265" fmla="*/ 29926 h 3609930"/>
              <a:gd name="connsiteX266" fmla="*/ 3693459 w 6687739"/>
              <a:gd name="connsiteY266" fmla="*/ 59809 h 3609930"/>
              <a:gd name="connsiteX267" fmla="*/ 3669553 w 6687739"/>
              <a:gd name="connsiteY267" fmla="*/ 113597 h 3609930"/>
              <a:gd name="connsiteX268" fmla="*/ 3657600 w 6687739"/>
              <a:gd name="connsiteY268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4858871 w 6687739"/>
              <a:gd name="connsiteY205" fmla="*/ 2408561 h 3609930"/>
              <a:gd name="connsiteX206" fmla="*/ 4823012 w 6687739"/>
              <a:gd name="connsiteY206" fmla="*/ 2360750 h 3609930"/>
              <a:gd name="connsiteX207" fmla="*/ 6687672 w 6687739"/>
              <a:gd name="connsiteY207" fmla="*/ 1960326 h 3609930"/>
              <a:gd name="connsiteX208" fmla="*/ 4751294 w 6687739"/>
              <a:gd name="connsiteY208" fmla="*/ 2295009 h 3609930"/>
              <a:gd name="connsiteX209" fmla="*/ 4709459 w 6687739"/>
              <a:gd name="connsiteY209" fmla="*/ 2265126 h 3609930"/>
              <a:gd name="connsiteX210" fmla="*/ 4673600 w 6687739"/>
              <a:gd name="connsiteY210" fmla="*/ 2235244 h 3609930"/>
              <a:gd name="connsiteX211" fmla="*/ 4655671 w 6687739"/>
              <a:gd name="connsiteY211" fmla="*/ 2205361 h 3609930"/>
              <a:gd name="connsiteX212" fmla="*/ 4595906 w 6687739"/>
              <a:gd name="connsiteY212" fmla="*/ 2187432 h 3609930"/>
              <a:gd name="connsiteX213" fmla="*/ 4566024 w 6687739"/>
              <a:gd name="connsiteY213" fmla="*/ 2169503 h 3609930"/>
              <a:gd name="connsiteX214" fmla="*/ 4506259 w 6687739"/>
              <a:gd name="connsiteY214" fmla="*/ 2145597 h 3609930"/>
              <a:gd name="connsiteX215" fmla="*/ 4452471 w 6687739"/>
              <a:gd name="connsiteY215" fmla="*/ 2115714 h 3609930"/>
              <a:gd name="connsiteX216" fmla="*/ 4434541 w 6687739"/>
              <a:gd name="connsiteY216" fmla="*/ 2091809 h 3609930"/>
              <a:gd name="connsiteX217" fmla="*/ 4416612 w 6687739"/>
              <a:gd name="connsiteY217" fmla="*/ 2079856 h 3609930"/>
              <a:gd name="connsiteX218" fmla="*/ 4392706 w 6687739"/>
              <a:gd name="connsiteY218" fmla="*/ 2055950 h 3609930"/>
              <a:gd name="connsiteX219" fmla="*/ 4404659 w 6687739"/>
              <a:gd name="connsiteY219" fmla="*/ 1810914 h 3609930"/>
              <a:gd name="connsiteX220" fmla="*/ 4410635 w 6687739"/>
              <a:gd name="connsiteY220" fmla="*/ 1775056 h 3609930"/>
              <a:gd name="connsiteX221" fmla="*/ 4422588 w 6687739"/>
              <a:gd name="connsiteY221" fmla="*/ 1757126 h 3609930"/>
              <a:gd name="connsiteX222" fmla="*/ 4440518 w 6687739"/>
              <a:gd name="connsiteY222" fmla="*/ 1697361 h 3609930"/>
              <a:gd name="connsiteX223" fmla="*/ 4446494 w 6687739"/>
              <a:gd name="connsiteY223" fmla="*/ 1661503 h 3609930"/>
              <a:gd name="connsiteX224" fmla="*/ 4458447 w 6687739"/>
              <a:gd name="connsiteY224" fmla="*/ 1637597 h 3609930"/>
              <a:gd name="connsiteX225" fmla="*/ 4488329 w 6687739"/>
              <a:gd name="connsiteY225" fmla="*/ 1571856 h 3609930"/>
              <a:gd name="connsiteX226" fmla="*/ 4506259 w 6687739"/>
              <a:gd name="connsiteY226" fmla="*/ 1524044 h 3609930"/>
              <a:gd name="connsiteX227" fmla="*/ 4518212 w 6687739"/>
              <a:gd name="connsiteY227" fmla="*/ 1500138 h 3609930"/>
              <a:gd name="connsiteX228" fmla="*/ 4524188 w 6687739"/>
              <a:gd name="connsiteY228" fmla="*/ 1482209 h 3609930"/>
              <a:gd name="connsiteX229" fmla="*/ 4536141 w 6687739"/>
              <a:gd name="connsiteY229" fmla="*/ 1440373 h 3609930"/>
              <a:gd name="connsiteX230" fmla="*/ 4542118 w 6687739"/>
              <a:gd name="connsiteY230" fmla="*/ 1392561 h 3609930"/>
              <a:gd name="connsiteX231" fmla="*/ 4548094 w 6687739"/>
              <a:gd name="connsiteY231" fmla="*/ 1356703 h 3609930"/>
              <a:gd name="connsiteX232" fmla="*/ 4572000 w 6687739"/>
              <a:gd name="connsiteY232" fmla="*/ 1338773 h 3609930"/>
              <a:gd name="connsiteX233" fmla="*/ 4577977 w 6687739"/>
              <a:gd name="connsiteY233" fmla="*/ 1296938 h 3609930"/>
              <a:gd name="connsiteX234" fmla="*/ 4589929 w 6687739"/>
              <a:gd name="connsiteY234" fmla="*/ 1273032 h 3609930"/>
              <a:gd name="connsiteX235" fmla="*/ 4542118 w 6687739"/>
              <a:gd name="connsiteY235" fmla="*/ 914444 h 3609930"/>
              <a:gd name="connsiteX236" fmla="*/ 4536141 w 6687739"/>
              <a:gd name="connsiteY236" fmla="*/ 860656 h 3609930"/>
              <a:gd name="connsiteX237" fmla="*/ 4524188 w 6687739"/>
              <a:gd name="connsiteY237" fmla="*/ 836750 h 3609930"/>
              <a:gd name="connsiteX238" fmla="*/ 4500282 w 6687739"/>
              <a:gd name="connsiteY238" fmla="*/ 776985 h 3609930"/>
              <a:gd name="connsiteX239" fmla="*/ 4488329 w 6687739"/>
              <a:gd name="connsiteY239" fmla="*/ 729173 h 3609930"/>
              <a:gd name="connsiteX240" fmla="*/ 4464424 w 6687739"/>
              <a:gd name="connsiteY240" fmla="*/ 699291 h 3609930"/>
              <a:gd name="connsiteX241" fmla="*/ 4452471 w 6687739"/>
              <a:gd name="connsiteY241" fmla="*/ 669409 h 3609930"/>
              <a:gd name="connsiteX242" fmla="*/ 4446494 w 6687739"/>
              <a:gd name="connsiteY242" fmla="*/ 633550 h 3609930"/>
              <a:gd name="connsiteX243" fmla="*/ 4434541 w 6687739"/>
              <a:gd name="connsiteY243" fmla="*/ 615620 h 3609930"/>
              <a:gd name="connsiteX244" fmla="*/ 4428565 w 6687739"/>
              <a:gd name="connsiteY244" fmla="*/ 579761 h 3609930"/>
              <a:gd name="connsiteX245" fmla="*/ 4416612 w 6687739"/>
              <a:gd name="connsiteY245" fmla="*/ 537926 h 3609930"/>
              <a:gd name="connsiteX246" fmla="*/ 4392706 w 6687739"/>
              <a:gd name="connsiteY246" fmla="*/ 454256 h 3609930"/>
              <a:gd name="connsiteX247" fmla="*/ 4374777 w 6687739"/>
              <a:gd name="connsiteY247" fmla="*/ 418397 h 3609930"/>
              <a:gd name="connsiteX248" fmla="*/ 4332941 w 6687739"/>
              <a:gd name="connsiteY248" fmla="*/ 322773 h 3609930"/>
              <a:gd name="connsiteX249" fmla="*/ 4315012 w 6687739"/>
              <a:gd name="connsiteY249" fmla="*/ 298867 h 3609930"/>
              <a:gd name="connsiteX250" fmla="*/ 4297082 w 6687739"/>
              <a:gd name="connsiteY250" fmla="*/ 251056 h 3609930"/>
              <a:gd name="connsiteX251" fmla="*/ 4261224 w 6687739"/>
              <a:gd name="connsiteY251" fmla="*/ 215197 h 3609930"/>
              <a:gd name="connsiteX252" fmla="*/ 4243294 w 6687739"/>
              <a:gd name="connsiteY252" fmla="*/ 185314 h 3609930"/>
              <a:gd name="connsiteX253" fmla="*/ 4207435 w 6687739"/>
              <a:gd name="connsiteY253" fmla="*/ 155432 h 3609930"/>
              <a:gd name="connsiteX254" fmla="*/ 4189506 w 6687739"/>
              <a:gd name="connsiteY254" fmla="*/ 137503 h 3609930"/>
              <a:gd name="connsiteX255" fmla="*/ 4171577 w 6687739"/>
              <a:gd name="connsiteY255" fmla="*/ 131526 h 3609930"/>
              <a:gd name="connsiteX256" fmla="*/ 4135718 w 6687739"/>
              <a:gd name="connsiteY256" fmla="*/ 107620 h 3609930"/>
              <a:gd name="connsiteX257" fmla="*/ 4099859 w 6687739"/>
              <a:gd name="connsiteY257" fmla="*/ 89691 h 3609930"/>
              <a:gd name="connsiteX258" fmla="*/ 4058024 w 6687739"/>
              <a:gd name="connsiteY258" fmla="*/ 53832 h 3609930"/>
              <a:gd name="connsiteX259" fmla="*/ 4034118 w 6687739"/>
              <a:gd name="connsiteY259" fmla="*/ 35903 h 3609930"/>
              <a:gd name="connsiteX260" fmla="*/ 3986306 w 6687739"/>
              <a:gd name="connsiteY260" fmla="*/ 17973 h 3609930"/>
              <a:gd name="connsiteX261" fmla="*/ 3968377 w 6687739"/>
              <a:gd name="connsiteY261" fmla="*/ 6020 h 3609930"/>
              <a:gd name="connsiteX262" fmla="*/ 3842871 w 6687739"/>
              <a:gd name="connsiteY262" fmla="*/ 6020 h 3609930"/>
              <a:gd name="connsiteX263" fmla="*/ 3771153 w 6687739"/>
              <a:gd name="connsiteY263" fmla="*/ 17973 h 3609930"/>
              <a:gd name="connsiteX264" fmla="*/ 3747247 w 6687739"/>
              <a:gd name="connsiteY264" fmla="*/ 29926 h 3609930"/>
              <a:gd name="connsiteX265" fmla="*/ 3693459 w 6687739"/>
              <a:gd name="connsiteY265" fmla="*/ 59809 h 3609930"/>
              <a:gd name="connsiteX266" fmla="*/ 3669553 w 6687739"/>
              <a:gd name="connsiteY266" fmla="*/ 113597 h 3609930"/>
              <a:gd name="connsiteX267" fmla="*/ 3657600 w 6687739"/>
              <a:gd name="connsiteY267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4858871 w 6687739"/>
              <a:gd name="connsiteY204" fmla="*/ 2408561 h 3609930"/>
              <a:gd name="connsiteX205" fmla="*/ 4823012 w 6687739"/>
              <a:gd name="connsiteY205" fmla="*/ 2360750 h 3609930"/>
              <a:gd name="connsiteX206" fmla="*/ 6687672 w 6687739"/>
              <a:gd name="connsiteY206" fmla="*/ 1960326 h 3609930"/>
              <a:gd name="connsiteX207" fmla="*/ 4751294 w 6687739"/>
              <a:gd name="connsiteY207" fmla="*/ 2295009 h 3609930"/>
              <a:gd name="connsiteX208" fmla="*/ 4709459 w 6687739"/>
              <a:gd name="connsiteY208" fmla="*/ 2265126 h 3609930"/>
              <a:gd name="connsiteX209" fmla="*/ 4673600 w 6687739"/>
              <a:gd name="connsiteY209" fmla="*/ 2235244 h 3609930"/>
              <a:gd name="connsiteX210" fmla="*/ 4655671 w 6687739"/>
              <a:gd name="connsiteY210" fmla="*/ 2205361 h 3609930"/>
              <a:gd name="connsiteX211" fmla="*/ 4595906 w 6687739"/>
              <a:gd name="connsiteY211" fmla="*/ 2187432 h 3609930"/>
              <a:gd name="connsiteX212" fmla="*/ 4566024 w 6687739"/>
              <a:gd name="connsiteY212" fmla="*/ 2169503 h 3609930"/>
              <a:gd name="connsiteX213" fmla="*/ 4506259 w 6687739"/>
              <a:gd name="connsiteY213" fmla="*/ 2145597 h 3609930"/>
              <a:gd name="connsiteX214" fmla="*/ 4452471 w 6687739"/>
              <a:gd name="connsiteY214" fmla="*/ 2115714 h 3609930"/>
              <a:gd name="connsiteX215" fmla="*/ 4434541 w 6687739"/>
              <a:gd name="connsiteY215" fmla="*/ 2091809 h 3609930"/>
              <a:gd name="connsiteX216" fmla="*/ 4416612 w 6687739"/>
              <a:gd name="connsiteY216" fmla="*/ 2079856 h 3609930"/>
              <a:gd name="connsiteX217" fmla="*/ 4392706 w 6687739"/>
              <a:gd name="connsiteY217" fmla="*/ 2055950 h 3609930"/>
              <a:gd name="connsiteX218" fmla="*/ 4404659 w 6687739"/>
              <a:gd name="connsiteY218" fmla="*/ 1810914 h 3609930"/>
              <a:gd name="connsiteX219" fmla="*/ 4410635 w 6687739"/>
              <a:gd name="connsiteY219" fmla="*/ 1775056 h 3609930"/>
              <a:gd name="connsiteX220" fmla="*/ 4422588 w 6687739"/>
              <a:gd name="connsiteY220" fmla="*/ 1757126 h 3609930"/>
              <a:gd name="connsiteX221" fmla="*/ 4440518 w 6687739"/>
              <a:gd name="connsiteY221" fmla="*/ 1697361 h 3609930"/>
              <a:gd name="connsiteX222" fmla="*/ 4446494 w 6687739"/>
              <a:gd name="connsiteY222" fmla="*/ 1661503 h 3609930"/>
              <a:gd name="connsiteX223" fmla="*/ 4458447 w 6687739"/>
              <a:gd name="connsiteY223" fmla="*/ 1637597 h 3609930"/>
              <a:gd name="connsiteX224" fmla="*/ 4488329 w 6687739"/>
              <a:gd name="connsiteY224" fmla="*/ 1571856 h 3609930"/>
              <a:gd name="connsiteX225" fmla="*/ 4506259 w 6687739"/>
              <a:gd name="connsiteY225" fmla="*/ 1524044 h 3609930"/>
              <a:gd name="connsiteX226" fmla="*/ 4518212 w 6687739"/>
              <a:gd name="connsiteY226" fmla="*/ 1500138 h 3609930"/>
              <a:gd name="connsiteX227" fmla="*/ 4524188 w 6687739"/>
              <a:gd name="connsiteY227" fmla="*/ 1482209 h 3609930"/>
              <a:gd name="connsiteX228" fmla="*/ 4536141 w 6687739"/>
              <a:gd name="connsiteY228" fmla="*/ 1440373 h 3609930"/>
              <a:gd name="connsiteX229" fmla="*/ 4542118 w 6687739"/>
              <a:gd name="connsiteY229" fmla="*/ 1392561 h 3609930"/>
              <a:gd name="connsiteX230" fmla="*/ 4548094 w 6687739"/>
              <a:gd name="connsiteY230" fmla="*/ 1356703 h 3609930"/>
              <a:gd name="connsiteX231" fmla="*/ 4572000 w 6687739"/>
              <a:gd name="connsiteY231" fmla="*/ 1338773 h 3609930"/>
              <a:gd name="connsiteX232" fmla="*/ 4577977 w 6687739"/>
              <a:gd name="connsiteY232" fmla="*/ 1296938 h 3609930"/>
              <a:gd name="connsiteX233" fmla="*/ 4589929 w 6687739"/>
              <a:gd name="connsiteY233" fmla="*/ 1273032 h 3609930"/>
              <a:gd name="connsiteX234" fmla="*/ 4542118 w 6687739"/>
              <a:gd name="connsiteY234" fmla="*/ 914444 h 3609930"/>
              <a:gd name="connsiteX235" fmla="*/ 4536141 w 6687739"/>
              <a:gd name="connsiteY235" fmla="*/ 860656 h 3609930"/>
              <a:gd name="connsiteX236" fmla="*/ 4524188 w 6687739"/>
              <a:gd name="connsiteY236" fmla="*/ 836750 h 3609930"/>
              <a:gd name="connsiteX237" fmla="*/ 4500282 w 6687739"/>
              <a:gd name="connsiteY237" fmla="*/ 776985 h 3609930"/>
              <a:gd name="connsiteX238" fmla="*/ 4488329 w 6687739"/>
              <a:gd name="connsiteY238" fmla="*/ 729173 h 3609930"/>
              <a:gd name="connsiteX239" fmla="*/ 4464424 w 6687739"/>
              <a:gd name="connsiteY239" fmla="*/ 699291 h 3609930"/>
              <a:gd name="connsiteX240" fmla="*/ 4452471 w 6687739"/>
              <a:gd name="connsiteY240" fmla="*/ 669409 h 3609930"/>
              <a:gd name="connsiteX241" fmla="*/ 4446494 w 6687739"/>
              <a:gd name="connsiteY241" fmla="*/ 633550 h 3609930"/>
              <a:gd name="connsiteX242" fmla="*/ 4434541 w 6687739"/>
              <a:gd name="connsiteY242" fmla="*/ 615620 h 3609930"/>
              <a:gd name="connsiteX243" fmla="*/ 4428565 w 6687739"/>
              <a:gd name="connsiteY243" fmla="*/ 579761 h 3609930"/>
              <a:gd name="connsiteX244" fmla="*/ 4416612 w 6687739"/>
              <a:gd name="connsiteY244" fmla="*/ 537926 h 3609930"/>
              <a:gd name="connsiteX245" fmla="*/ 4392706 w 6687739"/>
              <a:gd name="connsiteY245" fmla="*/ 454256 h 3609930"/>
              <a:gd name="connsiteX246" fmla="*/ 4374777 w 6687739"/>
              <a:gd name="connsiteY246" fmla="*/ 418397 h 3609930"/>
              <a:gd name="connsiteX247" fmla="*/ 4332941 w 6687739"/>
              <a:gd name="connsiteY247" fmla="*/ 322773 h 3609930"/>
              <a:gd name="connsiteX248" fmla="*/ 4315012 w 6687739"/>
              <a:gd name="connsiteY248" fmla="*/ 298867 h 3609930"/>
              <a:gd name="connsiteX249" fmla="*/ 4297082 w 6687739"/>
              <a:gd name="connsiteY249" fmla="*/ 251056 h 3609930"/>
              <a:gd name="connsiteX250" fmla="*/ 4261224 w 6687739"/>
              <a:gd name="connsiteY250" fmla="*/ 215197 h 3609930"/>
              <a:gd name="connsiteX251" fmla="*/ 4243294 w 6687739"/>
              <a:gd name="connsiteY251" fmla="*/ 185314 h 3609930"/>
              <a:gd name="connsiteX252" fmla="*/ 4207435 w 6687739"/>
              <a:gd name="connsiteY252" fmla="*/ 155432 h 3609930"/>
              <a:gd name="connsiteX253" fmla="*/ 4189506 w 6687739"/>
              <a:gd name="connsiteY253" fmla="*/ 137503 h 3609930"/>
              <a:gd name="connsiteX254" fmla="*/ 4171577 w 6687739"/>
              <a:gd name="connsiteY254" fmla="*/ 131526 h 3609930"/>
              <a:gd name="connsiteX255" fmla="*/ 4135718 w 6687739"/>
              <a:gd name="connsiteY255" fmla="*/ 107620 h 3609930"/>
              <a:gd name="connsiteX256" fmla="*/ 4099859 w 6687739"/>
              <a:gd name="connsiteY256" fmla="*/ 89691 h 3609930"/>
              <a:gd name="connsiteX257" fmla="*/ 4058024 w 6687739"/>
              <a:gd name="connsiteY257" fmla="*/ 53832 h 3609930"/>
              <a:gd name="connsiteX258" fmla="*/ 4034118 w 6687739"/>
              <a:gd name="connsiteY258" fmla="*/ 35903 h 3609930"/>
              <a:gd name="connsiteX259" fmla="*/ 3986306 w 6687739"/>
              <a:gd name="connsiteY259" fmla="*/ 17973 h 3609930"/>
              <a:gd name="connsiteX260" fmla="*/ 3968377 w 6687739"/>
              <a:gd name="connsiteY260" fmla="*/ 6020 h 3609930"/>
              <a:gd name="connsiteX261" fmla="*/ 3842871 w 6687739"/>
              <a:gd name="connsiteY261" fmla="*/ 6020 h 3609930"/>
              <a:gd name="connsiteX262" fmla="*/ 3771153 w 6687739"/>
              <a:gd name="connsiteY262" fmla="*/ 17973 h 3609930"/>
              <a:gd name="connsiteX263" fmla="*/ 3747247 w 6687739"/>
              <a:gd name="connsiteY263" fmla="*/ 29926 h 3609930"/>
              <a:gd name="connsiteX264" fmla="*/ 3693459 w 6687739"/>
              <a:gd name="connsiteY264" fmla="*/ 59809 h 3609930"/>
              <a:gd name="connsiteX265" fmla="*/ 3669553 w 6687739"/>
              <a:gd name="connsiteY265" fmla="*/ 113597 h 3609930"/>
              <a:gd name="connsiteX266" fmla="*/ 3657600 w 6687739"/>
              <a:gd name="connsiteY266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4858871 w 6687739"/>
              <a:gd name="connsiteY203" fmla="*/ 2408561 h 3609930"/>
              <a:gd name="connsiteX204" fmla="*/ 4823012 w 6687739"/>
              <a:gd name="connsiteY204" fmla="*/ 2360750 h 3609930"/>
              <a:gd name="connsiteX205" fmla="*/ 6687672 w 6687739"/>
              <a:gd name="connsiteY205" fmla="*/ 1960326 h 3609930"/>
              <a:gd name="connsiteX206" fmla="*/ 4751294 w 6687739"/>
              <a:gd name="connsiteY206" fmla="*/ 2295009 h 3609930"/>
              <a:gd name="connsiteX207" fmla="*/ 4709459 w 6687739"/>
              <a:gd name="connsiteY207" fmla="*/ 2265126 h 3609930"/>
              <a:gd name="connsiteX208" fmla="*/ 4673600 w 6687739"/>
              <a:gd name="connsiteY208" fmla="*/ 2235244 h 3609930"/>
              <a:gd name="connsiteX209" fmla="*/ 4655671 w 6687739"/>
              <a:gd name="connsiteY209" fmla="*/ 2205361 h 3609930"/>
              <a:gd name="connsiteX210" fmla="*/ 4595906 w 6687739"/>
              <a:gd name="connsiteY210" fmla="*/ 2187432 h 3609930"/>
              <a:gd name="connsiteX211" fmla="*/ 4566024 w 6687739"/>
              <a:gd name="connsiteY211" fmla="*/ 2169503 h 3609930"/>
              <a:gd name="connsiteX212" fmla="*/ 4506259 w 6687739"/>
              <a:gd name="connsiteY212" fmla="*/ 2145597 h 3609930"/>
              <a:gd name="connsiteX213" fmla="*/ 4452471 w 6687739"/>
              <a:gd name="connsiteY213" fmla="*/ 2115714 h 3609930"/>
              <a:gd name="connsiteX214" fmla="*/ 4434541 w 6687739"/>
              <a:gd name="connsiteY214" fmla="*/ 2091809 h 3609930"/>
              <a:gd name="connsiteX215" fmla="*/ 4416612 w 6687739"/>
              <a:gd name="connsiteY215" fmla="*/ 2079856 h 3609930"/>
              <a:gd name="connsiteX216" fmla="*/ 4392706 w 6687739"/>
              <a:gd name="connsiteY216" fmla="*/ 2055950 h 3609930"/>
              <a:gd name="connsiteX217" fmla="*/ 4404659 w 6687739"/>
              <a:gd name="connsiteY217" fmla="*/ 1810914 h 3609930"/>
              <a:gd name="connsiteX218" fmla="*/ 4410635 w 6687739"/>
              <a:gd name="connsiteY218" fmla="*/ 1775056 h 3609930"/>
              <a:gd name="connsiteX219" fmla="*/ 4422588 w 6687739"/>
              <a:gd name="connsiteY219" fmla="*/ 1757126 h 3609930"/>
              <a:gd name="connsiteX220" fmla="*/ 4440518 w 6687739"/>
              <a:gd name="connsiteY220" fmla="*/ 1697361 h 3609930"/>
              <a:gd name="connsiteX221" fmla="*/ 4446494 w 6687739"/>
              <a:gd name="connsiteY221" fmla="*/ 1661503 h 3609930"/>
              <a:gd name="connsiteX222" fmla="*/ 4458447 w 6687739"/>
              <a:gd name="connsiteY222" fmla="*/ 1637597 h 3609930"/>
              <a:gd name="connsiteX223" fmla="*/ 4488329 w 6687739"/>
              <a:gd name="connsiteY223" fmla="*/ 1571856 h 3609930"/>
              <a:gd name="connsiteX224" fmla="*/ 4506259 w 6687739"/>
              <a:gd name="connsiteY224" fmla="*/ 1524044 h 3609930"/>
              <a:gd name="connsiteX225" fmla="*/ 4518212 w 6687739"/>
              <a:gd name="connsiteY225" fmla="*/ 1500138 h 3609930"/>
              <a:gd name="connsiteX226" fmla="*/ 4524188 w 6687739"/>
              <a:gd name="connsiteY226" fmla="*/ 1482209 h 3609930"/>
              <a:gd name="connsiteX227" fmla="*/ 4536141 w 6687739"/>
              <a:gd name="connsiteY227" fmla="*/ 1440373 h 3609930"/>
              <a:gd name="connsiteX228" fmla="*/ 4542118 w 6687739"/>
              <a:gd name="connsiteY228" fmla="*/ 1392561 h 3609930"/>
              <a:gd name="connsiteX229" fmla="*/ 4548094 w 6687739"/>
              <a:gd name="connsiteY229" fmla="*/ 1356703 h 3609930"/>
              <a:gd name="connsiteX230" fmla="*/ 4572000 w 6687739"/>
              <a:gd name="connsiteY230" fmla="*/ 1338773 h 3609930"/>
              <a:gd name="connsiteX231" fmla="*/ 4577977 w 6687739"/>
              <a:gd name="connsiteY231" fmla="*/ 1296938 h 3609930"/>
              <a:gd name="connsiteX232" fmla="*/ 4589929 w 6687739"/>
              <a:gd name="connsiteY232" fmla="*/ 1273032 h 3609930"/>
              <a:gd name="connsiteX233" fmla="*/ 4542118 w 6687739"/>
              <a:gd name="connsiteY233" fmla="*/ 914444 h 3609930"/>
              <a:gd name="connsiteX234" fmla="*/ 4536141 w 6687739"/>
              <a:gd name="connsiteY234" fmla="*/ 860656 h 3609930"/>
              <a:gd name="connsiteX235" fmla="*/ 4524188 w 6687739"/>
              <a:gd name="connsiteY235" fmla="*/ 836750 h 3609930"/>
              <a:gd name="connsiteX236" fmla="*/ 4500282 w 6687739"/>
              <a:gd name="connsiteY236" fmla="*/ 776985 h 3609930"/>
              <a:gd name="connsiteX237" fmla="*/ 4488329 w 6687739"/>
              <a:gd name="connsiteY237" fmla="*/ 729173 h 3609930"/>
              <a:gd name="connsiteX238" fmla="*/ 4464424 w 6687739"/>
              <a:gd name="connsiteY238" fmla="*/ 699291 h 3609930"/>
              <a:gd name="connsiteX239" fmla="*/ 4452471 w 6687739"/>
              <a:gd name="connsiteY239" fmla="*/ 669409 h 3609930"/>
              <a:gd name="connsiteX240" fmla="*/ 4446494 w 6687739"/>
              <a:gd name="connsiteY240" fmla="*/ 633550 h 3609930"/>
              <a:gd name="connsiteX241" fmla="*/ 4434541 w 6687739"/>
              <a:gd name="connsiteY241" fmla="*/ 615620 h 3609930"/>
              <a:gd name="connsiteX242" fmla="*/ 4428565 w 6687739"/>
              <a:gd name="connsiteY242" fmla="*/ 579761 h 3609930"/>
              <a:gd name="connsiteX243" fmla="*/ 4416612 w 6687739"/>
              <a:gd name="connsiteY243" fmla="*/ 537926 h 3609930"/>
              <a:gd name="connsiteX244" fmla="*/ 4392706 w 6687739"/>
              <a:gd name="connsiteY244" fmla="*/ 454256 h 3609930"/>
              <a:gd name="connsiteX245" fmla="*/ 4374777 w 6687739"/>
              <a:gd name="connsiteY245" fmla="*/ 418397 h 3609930"/>
              <a:gd name="connsiteX246" fmla="*/ 4332941 w 6687739"/>
              <a:gd name="connsiteY246" fmla="*/ 322773 h 3609930"/>
              <a:gd name="connsiteX247" fmla="*/ 4315012 w 6687739"/>
              <a:gd name="connsiteY247" fmla="*/ 298867 h 3609930"/>
              <a:gd name="connsiteX248" fmla="*/ 4297082 w 6687739"/>
              <a:gd name="connsiteY248" fmla="*/ 251056 h 3609930"/>
              <a:gd name="connsiteX249" fmla="*/ 4261224 w 6687739"/>
              <a:gd name="connsiteY249" fmla="*/ 215197 h 3609930"/>
              <a:gd name="connsiteX250" fmla="*/ 4243294 w 6687739"/>
              <a:gd name="connsiteY250" fmla="*/ 185314 h 3609930"/>
              <a:gd name="connsiteX251" fmla="*/ 4207435 w 6687739"/>
              <a:gd name="connsiteY251" fmla="*/ 155432 h 3609930"/>
              <a:gd name="connsiteX252" fmla="*/ 4189506 w 6687739"/>
              <a:gd name="connsiteY252" fmla="*/ 137503 h 3609930"/>
              <a:gd name="connsiteX253" fmla="*/ 4171577 w 6687739"/>
              <a:gd name="connsiteY253" fmla="*/ 131526 h 3609930"/>
              <a:gd name="connsiteX254" fmla="*/ 4135718 w 6687739"/>
              <a:gd name="connsiteY254" fmla="*/ 107620 h 3609930"/>
              <a:gd name="connsiteX255" fmla="*/ 4099859 w 6687739"/>
              <a:gd name="connsiteY255" fmla="*/ 89691 h 3609930"/>
              <a:gd name="connsiteX256" fmla="*/ 4058024 w 6687739"/>
              <a:gd name="connsiteY256" fmla="*/ 53832 h 3609930"/>
              <a:gd name="connsiteX257" fmla="*/ 4034118 w 6687739"/>
              <a:gd name="connsiteY257" fmla="*/ 35903 h 3609930"/>
              <a:gd name="connsiteX258" fmla="*/ 3986306 w 6687739"/>
              <a:gd name="connsiteY258" fmla="*/ 17973 h 3609930"/>
              <a:gd name="connsiteX259" fmla="*/ 3968377 w 6687739"/>
              <a:gd name="connsiteY259" fmla="*/ 6020 h 3609930"/>
              <a:gd name="connsiteX260" fmla="*/ 3842871 w 6687739"/>
              <a:gd name="connsiteY260" fmla="*/ 6020 h 3609930"/>
              <a:gd name="connsiteX261" fmla="*/ 3771153 w 6687739"/>
              <a:gd name="connsiteY261" fmla="*/ 17973 h 3609930"/>
              <a:gd name="connsiteX262" fmla="*/ 3747247 w 6687739"/>
              <a:gd name="connsiteY262" fmla="*/ 29926 h 3609930"/>
              <a:gd name="connsiteX263" fmla="*/ 3693459 w 6687739"/>
              <a:gd name="connsiteY263" fmla="*/ 59809 h 3609930"/>
              <a:gd name="connsiteX264" fmla="*/ 3669553 w 6687739"/>
              <a:gd name="connsiteY264" fmla="*/ 113597 h 3609930"/>
              <a:gd name="connsiteX265" fmla="*/ 3657600 w 6687739"/>
              <a:gd name="connsiteY265" fmla="*/ 149456 h 3609930"/>
              <a:gd name="connsiteX0" fmla="*/ 3657600 w 6687803"/>
              <a:gd name="connsiteY0" fmla="*/ 149456 h 3609930"/>
              <a:gd name="connsiteX1" fmla="*/ 3657600 w 6687803"/>
              <a:gd name="connsiteY1" fmla="*/ 149456 h 3609930"/>
              <a:gd name="connsiteX2" fmla="*/ 3095812 w 6687803"/>
              <a:gd name="connsiteY2" fmla="*/ 1045926 h 3609930"/>
              <a:gd name="connsiteX3" fmla="*/ 3042024 w 6687803"/>
              <a:gd name="connsiteY3" fmla="*/ 1069832 h 3609930"/>
              <a:gd name="connsiteX4" fmla="*/ 2988235 w 6687803"/>
              <a:gd name="connsiteY4" fmla="*/ 1087761 h 3609930"/>
              <a:gd name="connsiteX5" fmla="*/ 2952377 w 6687803"/>
              <a:gd name="connsiteY5" fmla="*/ 1105691 h 3609930"/>
              <a:gd name="connsiteX6" fmla="*/ 2928471 w 6687803"/>
              <a:gd name="connsiteY6" fmla="*/ 1117644 h 3609930"/>
              <a:gd name="connsiteX7" fmla="*/ 2838824 w 6687803"/>
              <a:gd name="connsiteY7" fmla="*/ 1123620 h 3609930"/>
              <a:gd name="connsiteX8" fmla="*/ 2820894 w 6687803"/>
              <a:gd name="connsiteY8" fmla="*/ 1135573 h 3609930"/>
              <a:gd name="connsiteX9" fmla="*/ 2802965 w 6687803"/>
              <a:gd name="connsiteY9" fmla="*/ 1141550 h 3609930"/>
              <a:gd name="connsiteX10" fmla="*/ 2761129 w 6687803"/>
              <a:gd name="connsiteY10" fmla="*/ 1153503 h 3609930"/>
              <a:gd name="connsiteX11" fmla="*/ 2689412 w 6687803"/>
              <a:gd name="connsiteY11" fmla="*/ 1177409 h 3609930"/>
              <a:gd name="connsiteX12" fmla="*/ 2647577 w 6687803"/>
              <a:gd name="connsiteY12" fmla="*/ 1195338 h 3609930"/>
              <a:gd name="connsiteX13" fmla="*/ 2617694 w 6687803"/>
              <a:gd name="connsiteY13" fmla="*/ 1207291 h 3609930"/>
              <a:gd name="connsiteX14" fmla="*/ 2593788 w 6687803"/>
              <a:gd name="connsiteY14" fmla="*/ 1213267 h 3609930"/>
              <a:gd name="connsiteX15" fmla="*/ 2516094 w 6687803"/>
              <a:gd name="connsiteY15" fmla="*/ 1231197 h 3609930"/>
              <a:gd name="connsiteX16" fmla="*/ 2480235 w 6687803"/>
              <a:gd name="connsiteY16" fmla="*/ 1243150 h 3609930"/>
              <a:gd name="connsiteX17" fmla="*/ 2408518 w 6687803"/>
              <a:gd name="connsiteY17" fmla="*/ 1249126 h 3609930"/>
              <a:gd name="connsiteX18" fmla="*/ 2378635 w 6687803"/>
              <a:gd name="connsiteY18" fmla="*/ 1261079 h 3609930"/>
              <a:gd name="connsiteX19" fmla="*/ 2288988 w 6687803"/>
              <a:gd name="connsiteY19" fmla="*/ 1267056 h 3609930"/>
              <a:gd name="connsiteX20" fmla="*/ 2259106 w 6687803"/>
              <a:gd name="connsiteY20" fmla="*/ 1290961 h 3609930"/>
              <a:gd name="connsiteX21" fmla="*/ 2217271 w 6687803"/>
              <a:gd name="connsiteY21" fmla="*/ 1302914 h 3609930"/>
              <a:gd name="connsiteX22" fmla="*/ 2145553 w 6687803"/>
              <a:gd name="connsiteY22" fmla="*/ 1320844 h 3609930"/>
              <a:gd name="connsiteX23" fmla="*/ 2127624 w 6687803"/>
              <a:gd name="connsiteY23" fmla="*/ 1332797 h 3609930"/>
              <a:gd name="connsiteX24" fmla="*/ 2097741 w 6687803"/>
              <a:gd name="connsiteY24" fmla="*/ 1344750 h 3609930"/>
              <a:gd name="connsiteX25" fmla="*/ 2049929 w 6687803"/>
              <a:gd name="connsiteY25" fmla="*/ 1350726 h 3609930"/>
              <a:gd name="connsiteX26" fmla="*/ 1984188 w 6687803"/>
              <a:gd name="connsiteY26" fmla="*/ 1368656 h 3609930"/>
              <a:gd name="connsiteX27" fmla="*/ 1828800 w 6687803"/>
              <a:gd name="connsiteY27" fmla="*/ 1404514 h 3609930"/>
              <a:gd name="connsiteX28" fmla="*/ 1792941 w 6687803"/>
              <a:gd name="connsiteY28" fmla="*/ 1416467 h 3609930"/>
              <a:gd name="connsiteX29" fmla="*/ 1697318 w 6687803"/>
              <a:gd name="connsiteY29" fmla="*/ 1434397 h 3609930"/>
              <a:gd name="connsiteX30" fmla="*/ 1595718 w 6687803"/>
              <a:gd name="connsiteY30" fmla="*/ 1458303 h 3609930"/>
              <a:gd name="connsiteX31" fmla="*/ 1529977 w 6687803"/>
              <a:gd name="connsiteY31" fmla="*/ 1476232 h 3609930"/>
              <a:gd name="connsiteX32" fmla="*/ 1398494 w 6687803"/>
              <a:gd name="connsiteY32" fmla="*/ 1512091 h 3609930"/>
              <a:gd name="connsiteX33" fmla="*/ 860612 w 6687803"/>
              <a:gd name="connsiteY33" fmla="*/ 1535997 h 3609930"/>
              <a:gd name="connsiteX34" fmla="*/ 794871 w 6687803"/>
              <a:gd name="connsiteY34" fmla="*/ 1547950 h 3609930"/>
              <a:gd name="connsiteX35" fmla="*/ 729129 w 6687803"/>
              <a:gd name="connsiteY35" fmla="*/ 1553926 h 3609930"/>
              <a:gd name="connsiteX36" fmla="*/ 633506 w 6687803"/>
              <a:gd name="connsiteY36" fmla="*/ 1565879 h 3609930"/>
              <a:gd name="connsiteX37" fmla="*/ 603624 w 6687803"/>
              <a:gd name="connsiteY37" fmla="*/ 1577832 h 3609930"/>
              <a:gd name="connsiteX38" fmla="*/ 579718 w 6687803"/>
              <a:gd name="connsiteY38" fmla="*/ 1583809 h 3609930"/>
              <a:gd name="connsiteX39" fmla="*/ 472141 w 6687803"/>
              <a:gd name="connsiteY39" fmla="*/ 1619667 h 3609930"/>
              <a:gd name="connsiteX40" fmla="*/ 436282 w 6687803"/>
              <a:gd name="connsiteY40" fmla="*/ 1649550 h 3609930"/>
              <a:gd name="connsiteX41" fmla="*/ 418353 w 6687803"/>
              <a:gd name="connsiteY41" fmla="*/ 1667479 h 3609930"/>
              <a:gd name="connsiteX42" fmla="*/ 400424 w 6687803"/>
              <a:gd name="connsiteY42" fmla="*/ 1673456 h 3609930"/>
              <a:gd name="connsiteX43" fmla="*/ 382494 w 6687803"/>
              <a:gd name="connsiteY43" fmla="*/ 1685409 h 3609930"/>
              <a:gd name="connsiteX44" fmla="*/ 364565 w 6687803"/>
              <a:gd name="connsiteY44" fmla="*/ 1715291 h 3609930"/>
              <a:gd name="connsiteX45" fmla="*/ 298824 w 6687803"/>
              <a:gd name="connsiteY45" fmla="*/ 1745173 h 3609930"/>
              <a:gd name="connsiteX46" fmla="*/ 239059 w 6687803"/>
              <a:gd name="connsiteY46" fmla="*/ 1798961 h 3609930"/>
              <a:gd name="connsiteX47" fmla="*/ 209177 w 6687803"/>
              <a:gd name="connsiteY47" fmla="*/ 1810914 h 3609930"/>
              <a:gd name="connsiteX48" fmla="*/ 167341 w 6687803"/>
              <a:gd name="connsiteY48" fmla="*/ 1828844 h 3609930"/>
              <a:gd name="connsiteX49" fmla="*/ 131482 w 6687803"/>
              <a:gd name="connsiteY49" fmla="*/ 1864703 h 3609930"/>
              <a:gd name="connsiteX50" fmla="*/ 95624 w 6687803"/>
              <a:gd name="connsiteY50" fmla="*/ 1894585 h 3609930"/>
              <a:gd name="connsiteX51" fmla="*/ 65741 w 6687803"/>
              <a:gd name="connsiteY51" fmla="*/ 1924467 h 3609930"/>
              <a:gd name="connsiteX52" fmla="*/ 47812 w 6687803"/>
              <a:gd name="connsiteY52" fmla="*/ 1960326 h 3609930"/>
              <a:gd name="connsiteX53" fmla="*/ 0 w 6687803"/>
              <a:gd name="connsiteY53" fmla="*/ 2079856 h 3609930"/>
              <a:gd name="connsiteX54" fmla="*/ 5977 w 6687803"/>
              <a:gd name="connsiteY54" fmla="*/ 2187432 h 3609930"/>
              <a:gd name="connsiteX55" fmla="*/ 23906 w 6687803"/>
              <a:gd name="connsiteY55" fmla="*/ 2217314 h 3609930"/>
              <a:gd name="connsiteX56" fmla="*/ 41835 w 6687803"/>
              <a:gd name="connsiteY56" fmla="*/ 2283056 h 3609930"/>
              <a:gd name="connsiteX57" fmla="*/ 59765 w 6687803"/>
              <a:gd name="connsiteY57" fmla="*/ 2360750 h 3609930"/>
              <a:gd name="connsiteX58" fmla="*/ 71718 w 6687803"/>
              <a:gd name="connsiteY58" fmla="*/ 2414538 h 3609930"/>
              <a:gd name="connsiteX59" fmla="*/ 83671 w 6687803"/>
              <a:gd name="connsiteY59" fmla="*/ 2438444 h 3609930"/>
              <a:gd name="connsiteX60" fmla="*/ 89647 w 6687803"/>
              <a:gd name="connsiteY60" fmla="*/ 2492232 h 3609930"/>
              <a:gd name="connsiteX61" fmla="*/ 107577 w 6687803"/>
              <a:gd name="connsiteY61" fmla="*/ 2516138 h 3609930"/>
              <a:gd name="connsiteX62" fmla="*/ 119529 w 6687803"/>
              <a:gd name="connsiteY62" fmla="*/ 2534067 h 3609930"/>
              <a:gd name="connsiteX63" fmla="*/ 143435 w 6687803"/>
              <a:gd name="connsiteY63" fmla="*/ 2563950 h 3609930"/>
              <a:gd name="connsiteX64" fmla="*/ 179294 w 6687803"/>
              <a:gd name="connsiteY64" fmla="*/ 2611761 h 3609930"/>
              <a:gd name="connsiteX65" fmla="*/ 197224 w 6687803"/>
              <a:gd name="connsiteY65" fmla="*/ 2623714 h 3609930"/>
              <a:gd name="connsiteX66" fmla="*/ 215153 w 6687803"/>
              <a:gd name="connsiteY66" fmla="*/ 2641644 h 3609930"/>
              <a:gd name="connsiteX67" fmla="*/ 227106 w 6687803"/>
              <a:gd name="connsiteY67" fmla="*/ 2659573 h 3609930"/>
              <a:gd name="connsiteX68" fmla="*/ 245035 w 6687803"/>
              <a:gd name="connsiteY68" fmla="*/ 2665550 h 3609930"/>
              <a:gd name="connsiteX69" fmla="*/ 262965 w 6687803"/>
              <a:gd name="connsiteY69" fmla="*/ 2683479 h 3609930"/>
              <a:gd name="connsiteX70" fmla="*/ 286871 w 6687803"/>
              <a:gd name="connsiteY70" fmla="*/ 2719338 h 3609930"/>
              <a:gd name="connsiteX71" fmla="*/ 322729 w 6687803"/>
              <a:gd name="connsiteY71" fmla="*/ 2755197 h 3609930"/>
              <a:gd name="connsiteX72" fmla="*/ 340659 w 6687803"/>
              <a:gd name="connsiteY72" fmla="*/ 2773126 h 3609930"/>
              <a:gd name="connsiteX73" fmla="*/ 358588 w 6687803"/>
              <a:gd name="connsiteY73" fmla="*/ 2797032 h 3609930"/>
              <a:gd name="connsiteX74" fmla="*/ 406400 w 6687803"/>
              <a:gd name="connsiteY74" fmla="*/ 2844844 h 3609930"/>
              <a:gd name="connsiteX75" fmla="*/ 424329 w 6687803"/>
              <a:gd name="connsiteY75" fmla="*/ 2886679 h 3609930"/>
              <a:gd name="connsiteX76" fmla="*/ 442259 w 6687803"/>
              <a:gd name="connsiteY76" fmla="*/ 2922538 h 3609930"/>
              <a:gd name="connsiteX77" fmla="*/ 448235 w 6687803"/>
              <a:gd name="connsiteY77" fmla="*/ 2940467 h 3609930"/>
              <a:gd name="connsiteX78" fmla="*/ 484094 w 6687803"/>
              <a:gd name="connsiteY78" fmla="*/ 2976326 h 3609930"/>
              <a:gd name="connsiteX79" fmla="*/ 496047 w 6687803"/>
              <a:gd name="connsiteY79" fmla="*/ 3006209 h 3609930"/>
              <a:gd name="connsiteX80" fmla="*/ 513977 w 6687803"/>
              <a:gd name="connsiteY80" fmla="*/ 3024138 h 3609930"/>
              <a:gd name="connsiteX81" fmla="*/ 525929 w 6687803"/>
              <a:gd name="connsiteY81" fmla="*/ 3042067 h 3609930"/>
              <a:gd name="connsiteX82" fmla="*/ 543859 w 6687803"/>
              <a:gd name="connsiteY82" fmla="*/ 3065973 h 3609930"/>
              <a:gd name="connsiteX83" fmla="*/ 597647 w 6687803"/>
              <a:gd name="connsiteY83" fmla="*/ 3083903 h 3609930"/>
              <a:gd name="connsiteX84" fmla="*/ 615577 w 6687803"/>
              <a:gd name="connsiteY84" fmla="*/ 3095856 h 3609930"/>
              <a:gd name="connsiteX85" fmla="*/ 639482 w 6687803"/>
              <a:gd name="connsiteY85" fmla="*/ 3101832 h 3609930"/>
              <a:gd name="connsiteX86" fmla="*/ 693271 w 6687803"/>
              <a:gd name="connsiteY86" fmla="*/ 3113785 h 3609930"/>
              <a:gd name="connsiteX87" fmla="*/ 1063812 w 6687803"/>
              <a:gd name="connsiteY87" fmla="*/ 3101832 h 3609930"/>
              <a:gd name="connsiteX88" fmla="*/ 1117600 w 6687803"/>
              <a:gd name="connsiteY88" fmla="*/ 3083903 h 3609930"/>
              <a:gd name="connsiteX89" fmla="*/ 1195294 w 6687803"/>
              <a:gd name="connsiteY89" fmla="*/ 3054020 h 3609930"/>
              <a:gd name="connsiteX90" fmla="*/ 1225177 w 6687803"/>
              <a:gd name="connsiteY90" fmla="*/ 3048044 h 3609930"/>
              <a:gd name="connsiteX91" fmla="*/ 1249082 w 6687803"/>
              <a:gd name="connsiteY91" fmla="*/ 3042067 h 3609930"/>
              <a:gd name="connsiteX92" fmla="*/ 1284941 w 6687803"/>
              <a:gd name="connsiteY92" fmla="*/ 3030114 h 3609930"/>
              <a:gd name="connsiteX93" fmla="*/ 1374588 w 6687803"/>
              <a:gd name="connsiteY93" fmla="*/ 3012185 h 3609930"/>
              <a:gd name="connsiteX94" fmla="*/ 1464235 w 6687803"/>
              <a:gd name="connsiteY94" fmla="*/ 3006209 h 3609930"/>
              <a:gd name="connsiteX95" fmla="*/ 1500094 w 6687803"/>
              <a:gd name="connsiteY95" fmla="*/ 2994256 h 3609930"/>
              <a:gd name="connsiteX96" fmla="*/ 1535953 w 6687803"/>
              <a:gd name="connsiteY96" fmla="*/ 2988279 h 3609930"/>
              <a:gd name="connsiteX97" fmla="*/ 1553882 w 6687803"/>
              <a:gd name="connsiteY97" fmla="*/ 2970350 h 3609930"/>
              <a:gd name="connsiteX98" fmla="*/ 1607671 w 6687803"/>
              <a:gd name="connsiteY98" fmla="*/ 2952420 h 3609930"/>
              <a:gd name="connsiteX99" fmla="*/ 1625600 w 6687803"/>
              <a:gd name="connsiteY99" fmla="*/ 2946444 h 3609930"/>
              <a:gd name="connsiteX100" fmla="*/ 1661459 w 6687803"/>
              <a:gd name="connsiteY100" fmla="*/ 2928514 h 3609930"/>
              <a:gd name="connsiteX101" fmla="*/ 1685365 w 6687803"/>
              <a:gd name="connsiteY101" fmla="*/ 2910585 h 3609930"/>
              <a:gd name="connsiteX102" fmla="*/ 1703294 w 6687803"/>
              <a:gd name="connsiteY102" fmla="*/ 2898632 h 3609930"/>
              <a:gd name="connsiteX103" fmla="*/ 1709271 w 6687803"/>
              <a:gd name="connsiteY103" fmla="*/ 2880703 h 3609930"/>
              <a:gd name="connsiteX104" fmla="*/ 1727200 w 6687803"/>
              <a:gd name="connsiteY104" fmla="*/ 2874726 h 3609930"/>
              <a:gd name="connsiteX105" fmla="*/ 1757082 w 6687803"/>
              <a:gd name="connsiteY105" fmla="*/ 2862773 h 3609930"/>
              <a:gd name="connsiteX106" fmla="*/ 1780988 w 6687803"/>
              <a:gd name="connsiteY106" fmla="*/ 2844844 h 3609930"/>
              <a:gd name="connsiteX107" fmla="*/ 1816847 w 6687803"/>
              <a:gd name="connsiteY107" fmla="*/ 2832891 h 3609930"/>
              <a:gd name="connsiteX108" fmla="*/ 1840753 w 6687803"/>
              <a:gd name="connsiteY108" fmla="*/ 2820938 h 3609930"/>
              <a:gd name="connsiteX109" fmla="*/ 1858682 w 6687803"/>
              <a:gd name="connsiteY109" fmla="*/ 2797032 h 3609930"/>
              <a:gd name="connsiteX110" fmla="*/ 1894541 w 6687803"/>
              <a:gd name="connsiteY110" fmla="*/ 2761173 h 3609930"/>
              <a:gd name="connsiteX111" fmla="*/ 1906494 w 6687803"/>
              <a:gd name="connsiteY111" fmla="*/ 2743244 h 3609930"/>
              <a:gd name="connsiteX112" fmla="*/ 1930400 w 6687803"/>
              <a:gd name="connsiteY112" fmla="*/ 2737267 h 3609930"/>
              <a:gd name="connsiteX113" fmla="*/ 1960282 w 6687803"/>
              <a:gd name="connsiteY113" fmla="*/ 2665550 h 3609930"/>
              <a:gd name="connsiteX114" fmla="*/ 1984188 w 6687803"/>
              <a:gd name="connsiteY114" fmla="*/ 2623714 h 3609930"/>
              <a:gd name="connsiteX115" fmla="*/ 1996141 w 6687803"/>
              <a:gd name="connsiteY115" fmla="*/ 2599809 h 3609930"/>
              <a:gd name="connsiteX116" fmla="*/ 2020047 w 6687803"/>
              <a:gd name="connsiteY116" fmla="*/ 2581879 h 3609930"/>
              <a:gd name="connsiteX117" fmla="*/ 2055906 w 6687803"/>
              <a:gd name="connsiteY117" fmla="*/ 2534067 h 3609930"/>
              <a:gd name="connsiteX118" fmla="*/ 2073835 w 6687803"/>
              <a:gd name="connsiteY118" fmla="*/ 2504185 h 3609930"/>
              <a:gd name="connsiteX119" fmla="*/ 2115671 w 6687803"/>
              <a:gd name="connsiteY119" fmla="*/ 2486256 h 3609930"/>
              <a:gd name="connsiteX120" fmla="*/ 2157506 w 6687803"/>
              <a:gd name="connsiteY120" fmla="*/ 2450397 h 3609930"/>
              <a:gd name="connsiteX121" fmla="*/ 2199341 w 6687803"/>
              <a:gd name="connsiteY121" fmla="*/ 2414538 h 3609930"/>
              <a:gd name="connsiteX122" fmla="*/ 2217271 w 6687803"/>
              <a:gd name="connsiteY122" fmla="*/ 2408561 h 3609930"/>
              <a:gd name="connsiteX123" fmla="*/ 2253129 w 6687803"/>
              <a:gd name="connsiteY123" fmla="*/ 2390632 h 3609930"/>
              <a:gd name="connsiteX124" fmla="*/ 2378635 w 6687803"/>
              <a:gd name="connsiteY124" fmla="*/ 2372703 h 3609930"/>
              <a:gd name="connsiteX125" fmla="*/ 2414494 w 6687803"/>
              <a:gd name="connsiteY125" fmla="*/ 2360750 h 3609930"/>
              <a:gd name="connsiteX126" fmla="*/ 2623671 w 6687803"/>
              <a:gd name="connsiteY126" fmla="*/ 2372703 h 3609930"/>
              <a:gd name="connsiteX127" fmla="*/ 2641600 w 6687803"/>
              <a:gd name="connsiteY127" fmla="*/ 2378679 h 3609930"/>
              <a:gd name="connsiteX128" fmla="*/ 2683435 w 6687803"/>
              <a:gd name="connsiteY128" fmla="*/ 2390632 h 3609930"/>
              <a:gd name="connsiteX129" fmla="*/ 2707341 w 6687803"/>
              <a:gd name="connsiteY129" fmla="*/ 2408561 h 3609930"/>
              <a:gd name="connsiteX130" fmla="*/ 2731247 w 6687803"/>
              <a:gd name="connsiteY130" fmla="*/ 2444420 h 3609930"/>
              <a:gd name="connsiteX131" fmla="*/ 2761129 w 6687803"/>
              <a:gd name="connsiteY131" fmla="*/ 2450397 h 3609930"/>
              <a:gd name="connsiteX132" fmla="*/ 2779059 w 6687803"/>
              <a:gd name="connsiteY132" fmla="*/ 2468326 h 3609930"/>
              <a:gd name="connsiteX133" fmla="*/ 2808941 w 6687803"/>
              <a:gd name="connsiteY133" fmla="*/ 2510161 h 3609930"/>
              <a:gd name="connsiteX134" fmla="*/ 2856753 w 6687803"/>
              <a:gd name="connsiteY134" fmla="*/ 2528091 h 3609930"/>
              <a:gd name="connsiteX135" fmla="*/ 2898588 w 6687803"/>
              <a:gd name="connsiteY135" fmla="*/ 2551997 h 3609930"/>
              <a:gd name="connsiteX136" fmla="*/ 2922494 w 6687803"/>
              <a:gd name="connsiteY136" fmla="*/ 2569926 h 3609930"/>
              <a:gd name="connsiteX137" fmla="*/ 2940424 w 6687803"/>
              <a:gd name="connsiteY137" fmla="*/ 2581879 h 3609930"/>
              <a:gd name="connsiteX138" fmla="*/ 2958353 w 6687803"/>
              <a:gd name="connsiteY138" fmla="*/ 2605785 h 3609930"/>
              <a:gd name="connsiteX139" fmla="*/ 2970306 w 6687803"/>
              <a:gd name="connsiteY139" fmla="*/ 2623714 h 3609930"/>
              <a:gd name="connsiteX140" fmla="*/ 3012141 w 6687803"/>
              <a:gd name="connsiteY140" fmla="*/ 2659573 h 3609930"/>
              <a:gd name="connsiteX141" fmla="*/ 3024094 w 6687803"/>
              <a:gd name="connsiteY141" fmla="*/ 2677503 h 3609930"/>
              <a:gd name="connsiteX142" fmla="*/ 3042024 w 6687803"/>
              <a:gd name="connsiteY142" fmla="*/ 2713361 h 3609930"/>
              <a:gd name="connsiteX143" fmla="*/ 3071906 w 6687803"/>
              <a:gd name="connsiteY143" fmla="*/ 2749220 h 3609930"/>
              <a:gd name="connsiteX144" fmla="*/ 3095812 w 6687803"/>
              <a:gd name="connsiteY144" fmla="*/ 2797032 h 3609930"/>
              <a:gd name="connsiteX145" fmla="*/ 3131671 w 6687803"/>
              <a:gd name="connsiteY145" fmla="*/ 2838867 h 3609930"/>
              <a:gd name="connsiteX146" fmla="*/ 3155577 w 6687803"/>
              <a:gd name="connsiteY146" fmla="*/ 2892656 h 3609930"/>
              <a:gd name="connsiteX147" fmla="*/ 3167529 w 6687803"/>
              <a:gd name="connsiteY147" fmla="*/ 2910585 h 3609930"/>
              <a:gd name="connsiteX148" fmla="*/ 3185459 w 6687803"/>
              <a:gd name="connsiteY148" fmla="*/ 2946444 h 3609930"/>
              <a:gd name="connsiteX149" fmla="*/ 3203388 w 6687803"/>
              <a:gd name="connsiteY149" fmla="*/ 2958397 h 3609930"/>
              <a:gd name="connsiteX150" fmla="*/ 3215341 w 6687803"/>
              <a:gd name="connsiteY150" fmla="*/ 2988279 h 3609930"/>
              <a:gd name="connsiteX151" fmla="*/ 3221318 w 6687803"/>
              <a:gd name="connsiteY151" fmla="*/ 3006209 h 3609930"/>
              <a:gd name="connsiteX152" fmla="*/ 3239247 w 6687803"/>
              <a:gd name="connsiteY152" fmla="*/ 3030114 h 3609930"/>
              <a:gd name="connsiteX153" fmla="*/ 3257177 w 6687803"/>
              <a:gd name="connsiteY153" fmla="*/ 3065973 h 3609930"/>
              <a:gd name="connsiteX154" fmla="*/ 3275106 w 6687803"/>
              <a:gd name="connsiteY154" fmla="*/ 3071950 h 3609930"/>
              <a:gd name="connsiteX155" fmla="*/ 3293035 w 6687803"/>
              <a:gd name="connsiteY155" fmla="*/ 3083903 h 3609930"/>
              <a:gd name="connsiteX156" fmla="*/ 3316941 w 6687803"/>
              <a:gd name="connsiteY156" fmla="*/ 3113785 h 3609930"/>
              <a:gd name="connsiteX157" fmla="*/ 3334871 w 6687803"/>
              <a:gd name="connsiteY157" fmla="*/ 3149644 h 3609930"/>
              <a:gd name="connsiteX158" fmla="*/ 3352800 w 6687803"/>
              <a:gd name="connsiteY158" fmla="*/ 3167573 h 3609930"/>
              <a:gd name="connsiteX159" fmla="*/ 3358777 w 6687803"/>
              <a:gd name="connsiteY159" fmla="*/ 3185503 h 3609930"/>
              <a:gd name="connsiteX160" fmla="*/ 3376706 w 6687803"/>
              <a:gd name="connsiteY160" fmla="*/ 3191479 h 3609930"/>
              <a:gd name="connsiteX161" fmla="*/ 3388659 w 6687803"/>
              <a:gd name="connsiteY161" fmla="*/ 3209409 h 3609930"/>
              <a:gd name="connsiteX162" fmla="*/ 3406588 w 6687803"/>
              <a:gd name="connsiteY162" fmla="*/ 3239291 h 3609930"/>
              <a:gd name="connsiteX163" fmla="*/ 3430494 w 6687803"/>
              <a:gd name="connsiteY163" fmla="*/ 3299056 h 3609930"/>
              <a:gd name="connsiteX164" fmla="*/ 3448424 w 6687803"/>
              <a:gd name="connsiteY164" fmla="*/ 3305032 h 3609930"/>
              <a:gd name="connsiteX165" fmla="*/ 3454400 w 6687803"/>
              <a:gd name="connsiteY165" fmla="*/ 3334914 h 3609930"/>
              <a:gd name="connsiteX166" fmla="*/ 3490259 w 6687803"/>
              <a:gd name="connsiteY166" fmla="*/ 3364797 h 3609930"/>
              <a:gd name="connsiteX167" fmla="*/ 3508188 w 6687803"/>
              <a:gd name="connsiteY167" fmla="*/ 3382726 h 3609930"/>
              <a:gd name="connsiteX168" fmla="*/ 3538071 w 6687803"/>
              <a:gd name="connsiteY168" fmla="*/ 3418585 h 3609930"/>
              <a:gd name="connsiteX169" fmla="*/ 3544047 w 6687803"/>
              <a:gd name="connsiteY169" fmla="*/ 3436514 h 3609930"/>
              <a:gd name="connsiteX170" fmla="*/ 3579906 w 6687803"/>
              <a:gd name="connsiteY170" fmla="*/ 3460420 h 3609930"/>
              <a:gd name="connsiteX171" fmla="*/ 3597835 w 6687803"/>
              <a:gd name="connsiteY171" fmla="*/ 3472373 h 3609930"/>
              <a:gd name="connsiteX172" fmla="*/ 3621741 w 6687803"/>
              <a:gd name="connsiteY172" fmla="*/ 3478350 h 3609930"/>
              <a:gd name="connsiteX173" fmla="*/ 3645647 w 6687803"/>
              <a:gd name="connsiteY173" fmla="*/ 3490303 h 3609930"/>
              <a:gd name="connsiteX174" fmla="*/ 3663577 w 6687803"/>
              <a:gd name="connsiteY174" fmla="*/ 3496279 h 3609930"/>
              <a:gd name="connsiteX175" fmla="*/ 3681506 w 6687803"/>
              <a:gd name="connsiteY175" fmla="*/ 3514209 h 3609930"/>
              <a:gd name="connsiteX176" fmla="*/ 3771153 w 6687803"/>
              <a:gd name="connsiteY176" fmla="*/ 3532138 h 3609930"/>
              <a:gd name="connsiteX177" fmla="*/ 3807012 w 6687803"/>
              <a:gd name="connsiteY177" fmla="*/ 3556044 h 3609930"/>
              <a:gd name="connsiteX178" fmla="*/ 3842871 w 6687803"/>
              <a:gd name="connsiteY178" fmla="*/ 3567997 h 3609930"/>
              <a:gd name="connsiteX179" fmla="*/ 4040094 w 6687803"/>
              <a:gd name="connsiteY179" fmla="*/ 3585926 h 3609930"/>
              <a:gd name="connsiteX180" fmla="*/ 4147671 w 6687803"/>
              <a:gd name="connsiteY180" fmla="*/ 3603856 h 3609930"/>
              <a:gd name="connsiteX181" fmla="*/ 4177553 w 6687803"/>
              <a:gd name="connsiteY181" fmla="*/ 3609832 h 3609930"/>
              <a:gd name="connsiteX182" fmla="*/ 4386729 w 6687803"/>
              <a:gd name="connsiteY182" fmla="*/ 3579950 h 3609930"/>
              <a:gd name="connsiteX183" fmla="*/ 4464424 w 6687803"/>
              <a:gd name="connsiteY183" fmla="*/ 3562020 h 3609930"/>
              <a:gd name="connsiteX184" fmla="*/ 4500282 w 6687803"/>
              <a:gd name="connsiteY184" fmla="*/ 3550067 h 3609930"/>
              <a:gd name="connsiteX185" fmla="*/ 4536141 w 6687803"/>
              <a:gd name="connsiteY185" fmla="*/ 3544091 h 3609930"/>
              <a:gd name="connsiteX186" fmla="*/ 4649694 w 6687803"/>
              <a:gd name="connsiteY186" fmla="*/ 3538114 h 3609930"/>
              <a:gd name="connsiteX187" fmla="*/ 4721412 w 6687803"/>
              <a:gd name="connsiteY187" fmla="*/ 3556044 h 3609930"/>
              <a:gd name="connsiteX188" fmla="*/ 4763247 w 6687803"/>
              <a:gd name="connsiteY188" fmla="*/ 3562020 h 3609930"/>
              <a:gd name="connsiteX189" fmla="*/ 4960471 w 6687803"/>
              <a:gd name="connsiteY189" fmla="*/ 3550067 h 3609930"/>
              <a:gd name="connsiteX190" fmla="*/ 5050118 w 6687803"/>
              <a:gd name="connsiteY190" fmla="*/ 3526161 h 3609930"/>
              <a:gd name="connsiteX191" fmla="*/ 5080000 w 6687803"/>
              <a:gd name="connsiteY191" fmla="*/ 3514209 h 3609930"/>
              <a:gd name="connsiteX192" fmla="*/ 5145741 w 6687803"/>
              <a:gd name="connsiteY192" fmla="*/ 3466397 h 3609930"/>
              <a:gd name="connsiteX193" fmla="*/ 5205506 w 6687803"/>
              <a:gd name="connsiteY193" fmla="*/ 3448467 h 3609930"/>
              <a:gd name="connsiteX194" fmla="*/ 5235388 w 6687803"/>
              <a:gd name="connsiteY194" fmla="*/ 3430538 h 3609930"/>
              <a:gd name="connsiteX195" fmla="*/ 5277224 w 6687803"/>
              <a:gd name="connsiteY195" fmla="*/ 3412609 h 3609930"/>
              <a:gd name="connsiteX196" fmla="*/ 5336988 w 6687803"/>
              <a:gd name="connsiteY196" fmla="*/ 3364797 h 3609930"/>
              <a:gd name="connsiteX197" fmla="*/ 5354918 w 6687803"/>
              <a:gd name="connsiteY197" fmla="*/ 3346867 h 3609930"/>
              <a:gd name="connsiteX198" fmla="*/ 5378824 w 6687803"/>
              <a:gd name="connsiteY198" fmla="*/ 3328938 h 3609930"/>
              <a:gd name="connsiteX199" fmla="*/ 5390777 w 6687803"/>
              <a:gd name="connsiteY199" fmla="*/ 3263197 h 3609930"/>
              <a:gd name="connsiteX200" fmla="*/ 5396753 w 6687803"/>
              <a:gd name="connsiteY200" fmla="*/ 3221361 h 3609930"/>
              <a:gd name="connsiteX201" fmla="*/ 5384800 w 6687803"/>
              <a:gd name="connsiteY201" fmla="*/ 3018161 h 3609930"/>
              <a:gd name="connsiteX202" fmla="*/ 6568141 w 6687803"/>
              <a:gd name="connsiteY202" fmla="*/ 2976326 h 3609930"/>
              <a:gd name="connsiteX203" fmla="*/ 4858871 w 6687803"/>
              <a:gd name="connsiteY203" fmla="*/ 2408561 h 3609930"/>
              <a:gd name="connsiteX204" fmla="*/ 6687672 w 6687803"/>
              <a:gd name="connsiteY204" fmla="*/ 1960326 h 3609930"/>
              <a:gd name="connsiteX205" fmla="*/ 4751294 w 6687803"/>
              <a:gd name="connsiteY205" fmla="*/ 2295009 h 3609930"/>
              <a:gd name="connsiteX206" fmla="*/ 4709459 w 6687803"/>
              <a:gd name="connsiteY206" fmla="*/ 2265126 h 3609930"/>
              <a:gd name="connsiteX207" fmla="*/ 4673600 w 6687803"/>
              <a:gd name="connsiteY207" fmla="*/ 2235244 h 3609930"/>
              <a:gd name="connsiteX208" fmla="*/ 4655671 w 6687803"/>
              <a:gd name="connsiteY208" fmla="*/ 2205361 h 3609930"/>
              <a:gd name="connsiteX209" fmla="*/ 4595906 w 6687803"/>
              <a:gd name="connsiteY209" fmla="*/ 2187432 h 3609930"/>
              <a:gd name="connsiteX210" fmla="*/ 4566024 w 6687803"/>
              <a:gd name="connsiteY210" fmla="*/ 2169503 h 3609930"/>
              <a:gd name="connsiteX211" fmla="*/ 4506259 w 6687803"/>
              <a:gd name="connsiteY211" fmla="*/ 2145597 h 3609930"/>
              <a:gd name="connsiteX212" fmla="*/ 4452471 w 6687803"/>
              <a:gd name="connsiteY212" fmla="*/ 2115714 h 3609930"/>
              <a:gd name="connsiteX213" fmla="*/ 4434541 w 6687803"/>
              <a:gd name="connsiteY213" fmla="*/ 2091809 h 3609930"/>
              <a:gd name="connsiteX214" fmla="*/ 4416612 w 6687803"/>
              <a:gd name="connsiteY214" fmla="*/ 2079856 h 3609930"/>
              <a:gd name="connsiteX215" fmla="*/ 4392706 w 6687803"/>
              <a:gd name="connsiteY215" fmla="*/ 2055950 h 3609930"/>
              <a:gd name="connsiteX216" fmla="*/ 4404659 w 6687803"/>
              <a:gd name="connsiteY216" fmla="*/ 1810914 h 3609930"/>
              <a:gd name="connsiteX217" fmla="*/ 4410635 w 6687803"/>
              <a:gd name="connsiteY217" fmla="*/ 1775056 h 3609930"/>
              <a:gd name="connsiteX218" fmla="*/ 4422588 w 6687803"/>
              <a:gd name="connsiteY218" fmla="*/ 1757126 h 3609930"/>
              <a:gd name="connsiteX219" fmla="*/ 4440518 w 6687803"/>
              <a:gd name="connsiteY219" fmla="*/ 1697361 h 3609930"/>
              <a:gd name="connsiteX220" fmla="*/ 4446494 w 6687803"/>
              <a:gd name="connsiteY220" fmla="*/ 1661503 h 3609930"/>
              <a:gd name="connsiteX221" fmla="*/ 4458447 w 6687803"/>
              <a:gd name="connsiteY221" fmla="*/ 1637597 h 3609930"/>
              <a:gd name="connsiteX222" fmla="*/ 4488329 w 6687803"/>
              <a:gd name="connsiteY222" fmla="*/ 1571856 h 3609930"/>
              <a:gd name="connsiteX223" fmla="*/ 4506259 w 6687803"/>
              <a:gd name="connsiteY223" fmla="*/ 1524044 h 3609930"/>
              <a:gd name="connsiteX224" fmla="*/ 4518212 w 6687803"/>
              <a:gd name="connsiteY224" fmla="*/ 1500138 h 3609930"/>
              <a:gd name="connsiteX225" fmla="*/ 4524188 w 6687803"/>
              <a:gd name="connsiteY225" fmla="*/ 1482209 h 3609930"/>
              <a:gd name="connsiteX226" fmla="*/ 4536141 w 6687803"/>
              <a:gd name="connsiteY226" fmla="*/ 1440373 h 3609930"/>
              <a:gd name="connsiteX227" fmla="*/ 4542118 w 6687803"/>
              <a:gd name="connsiteY227" fmla="*/ 1392561 h 3609930"/>
              <a:gd name="connsiteX228" fmla="*/ 4548094 w 6687803"/>
              <a:gd name="connsiteY228" fmla="*/ 1356703 h 3609930"/>
              <a:gd name="connsiteX229" fmla="*/ 4572000 w 6687803"/>
              <a:gd name="connsiteY229" fmla="*/ 1338773 h 3609930"/>
              <a:gd name="connsiteX230" fmla="*/ 4577977 w 6687803"/>
              <a:gd name="connsiteY230" fmla="*/ 1296938 h 3609930"/>
              <a:gd name="connsiteX231" fmla="*/ 4589929 w 6687803"/>
              <a:gd name="connsiteY231" fmla="*/ 1273032 h 3609930"/>
              <a:gd name="connsiteX232" fmla="*/ 4542118 w 6687803"/>
              <a:gd name="connsiteY232" fmla="*/ 914444 h 3609930"/>
              <a:gd name="connsiteX233" fmla="*/ 4536141 w 6687803"/>
              <a:gd name="connsiteY233" fmla="*/ 860656 h 3609930"/>
              <a:gd name="connsiteX234" fmla="*/ 4524188 w 6687803"/>
              <a:gd name="connsiteY234" fmla="*/ 836750 h 3609930"/>
              <a:gd name="connsiteX235" fmla="*/ 4500282 w 6687803"/>
              <a:gd name="connsiteY235" fmla="*/ 776985 h 3609930"/>
              <a:gd name="connsiteX236" fmla="*/ 4488329 w 6687803"/>
              <a:gd name="connsiteY236" fmla="*/ 729173 h 3609930"/>
              <a:gd name="connsiteX237" fmla="*/ 4464424 w 6687803"/>
              <a:gd name="connsiteY237" fmla="*/ 699291 h 3609930"/>
              <a:gd name="connsiteX238" fmla="*/ 4452471 w 6687803"/>
              <a:gd name="connsiteY238" fmla="*/ 669409 h 3609930"/>
              <a:gd name="connsiteX239" fmla="*/ 4446494 w 6687803"/>
              <a:gd name="connsiteY239" fmla="*/ 633550 h 3609930"/>
              <a:gd name="connsiteX240" fmla="*/ 4434541 w 6687803"/>
              <a:gd name="connsiteY240" fmla="*/ 615620 h 3609930"/>
              <a:gd name="connsiteX241" fmla="*/ 4428565 w 6687803"/>
              <a:gd name="connsiteY241" fmla="*/ 579761 h 3609930"/>
              <a:gd name="connsiteX242" fmla="*/ 4416612 w 6687803"/>
              <a:gd name="connsiteY242" fmla="*/ 537926 h 3609930"/>
              <a:gd name="connsiteX243" fmla="*/ 4392706 w 6687803"/>
              <a:gd name="connsiteY243" fmla="*/ 454256 h 3609930"/>
              <a:gd name="connsiteX244" fmla="*/ 4374777 w 6687803"/>
              <a:gd name="connsiteY244" fmla="*/ 418397 h 3609930"/>
              <a:gd name="connsiteX245" fmla="*/ 4332941 w 6687803"/>
              <a:gd name="connsiteY245" fmla="*/ 322773 h 3609930"/>
              <a:gd name="connsiteX246" fmla="*/ 4315012 w 6687803"/>
              <a:gd name="connsiteY246" fmla="*/ 298867 h 3609930"/>
              <a:gd name="connsiteX247" fmla="*/ 4297082 w 6687803"/>
              <a:gd name="connsiteY247" fmla="*/ 251056 h 3609930"/>
              <a:gd name="connsiteX248" fmla="*/ 4261224 w 6687803"/>
              <a:gd name="connsiteY248" fmla="*/ 215197 h 3609930"/>
              <a:gd name="connsiteX249" fmla="*/ 4243294 w 6687803"/>
              <a:gd name="connsiteY249" fmla="*/ 185314 h 3609930"/>
              <a:gd name="connsiteX250" fmla="*/ 4207435 w 6687803"/>
              <a:gd name="connsiteY250" fmla="*/ 155432 h 3609930"/>
              <a:gd name="connsiteX251" fmla="*/ 4189506 w 6687803"/>
              <a:gd name="connsiteY251" fmla="*/ 137503 h 3609930"/>
              <a:gd name="connsiteX252" fmla="*/ 4171577 w 6687803"/>
              <a:gd name="connsiteY252" fmla="*/ 131526 h 3609930"/>
              <a:gd name="connsiteX253" fmla="*/ 4135718 w 6687803"/>
              <a:gd name="connsiteY253" fmla="*/ 107620 h 3609930"/>
              <a:gd name="connsiteX254" fmla="*/ 4099859 w 6687803"/>
              <a:gd name="connsiteY254" fmla="*/ 89691 h 3609930"/>
              <a:gd name="connsiteX255" fmla="*/ 4058024 w 6687803"/>
              <a:gd name="connsiteY255" fmla="*/ 53832 h 3609930"/>
              <a:gd name="connsiteX256" fmla="*/ 4034118 w 6687803"/>
              <a:gd name="connsiteY256" fmla="*/ 35903 h 3609930"/>
              <a:gd name="connsiteX257" fmla="*/ 3986306 w 6687803"/>
              <a:gd name="connsiteY257" fmla="*/ 17973 h 3609930"/>
              <a:gd name="connsiteX258" fmla="*/ 3968377 w 6687803"/>
              <a:gd name="connsiteY258" fmla="*/ 6020 h 3609930"/>
              <a:gd name="connsiteX259" fmla="*/ 3842871 w 6687803"/>
              <a:gd name="connsiteY259" fmla="*/ 6020 h 3609930"/>
              <a:gd name="connsiteX260" fmla="*/ 3771153 w 6687803"/>
              <a:gd name="connsiteY260" fmla="*/ 17973 h 3609930"/>
              <a:gd name="connsiteX261" fmla="*/ 3747247 w 6687803"/>
              <a:gd name="connsiteY261" fmla="*/ 29926 h 3609930"/>
              <a:gd name="connsiteX262" fmla="*/ 3693459 w 6687803"/>
              <a:gd name="connsiteY262" fmla="*/ 59809 h 3609930"/>
              <a:gd name="connsiteX263" fmla="*/ 3669553 w 6687803"/>
              <a:gd name="connsiteY263" fmla="*/ 113597 h 3609930"/>
              <a:gd name="connsiteX264" fmla="*/ 3657600 w 6687803"/>
              <a:gd name="connsiteY264" fmla="*/ 149456 h 3609930"/>
              <a:gd name="connsiteX0" fmla="*/ 3657600 w 6840341"/>
              <a:gd name="connsiteY0" fmla="*/ 149456 h 3609930"/>
              <a:gd name="connsiteX1" fmla="*/ 3657600 w 6840341"/>
              <a:gd name="connsiteY1" fmla="*/ 149456 h 3609930"/>
              <a:gd name="connsiteX2" fmla="*/ 3095812 w 6840341"/>
              <a:gd name="connsiteY2" fmla="*/ 1045926 h 3609930"/>
              <a:gd name="connsiteX3" fmla="*/ 3042024 w 6840341"/>
              <a:gd name="connsiteY3" fmla="*/ 1069832 h 3609930"/>
              <a:gd name="connsiteX4" fmla="*/ 2988235 w 6840341"/>
              <a:gd name="connsiteY4" fmla="*/ 1087761 h 3609930"/>
              <a:gd name="connsiteX5" fmla="*/ 2952377 w 6840341"/>
              <a:gd name="connsiteY5" fmla="*/ 1105691 h 3609930"/>
              <a:gd name="connsiteX6" fmla="*/ 2928471 w 6840341"/>
              <a:gd name="connsiteY6" fmla="*/ 1117644 h 3609930"/>
              <a:gd name="connsiteX7" fmla="*/ 2838824 w 6840341"/>
              <a:gd name="connsiteY7" fmla="*/ 1123620 h 3609930"/>
              <a:gd name="connsiteX8" fmla="*/ 2820894 w 6840341"/>
              <a:gd name="connsiteY8" fmla="*/ 1135573 h 3609930"/>
              <a:gd name="connsiteX9" fmla="*/ 2802965 w 6840341"/>
              <a:gd name="connsiteY9" fmla="*/ 1141550 h 3609930"/>
              <a:gd name="connsiteX10" fmla="*/ 2761129 w 6840341"/>
              <a:gd name="connsiteY10" fmla="*/ 1153503 h 3609930"/>
              <a:gd name="connsiteX11" fmla="*/ 2689412 w 6840341"/>
              <a:gd name="connsiteY11" fmla="*/ 1177409 h 3609930"/>
              <a:gd name="connsiteX12" fmla="*/ 2647577 w 6840341"/>
              <a:gd name="connsiteY12" fmla="*/ 1195338 h 3609930"/>
              <a:gd name="connsiteX13" fmla="*/ 2617694 w 6840341"/>
              <a:gd name="connsiteY13" fmla="*/ 1207291 h 3609930"/>
              <a:gd name="connsiteX14" fmla="*/ 2593788 w 6840341"/>
              <a:gd name="connsiteY14" fmla="*/ 1213267 h 3609930"/>
              <a:gd name="connsiteX15" fmla="*/ 2516094 w 6840341"/>
              <a:gd name="connsiteY15" fmla="*/ 1231197 h 3609930"/>
              <a:gd name="connsiteX16" fmla="*/ 2480235 w 6840341"/>
              <a:gd name="connsiteY16" fmla="*/ 1243150 h 3609930"/>
              <a:gd name="connsiteX17" fmla="*/ 2408518 w 6840341"/>
              <a:gd name="connsiteY17" fmla="*/ 1249126 h 3609930"/>
              <a:gd name="connsiteX18" fmla="*/ 2378635 w 6840341"/>
              <a:gd name="connsiteY18" fmla="*/ 1261079 h 3609930"/>
              <a:gd name="connsiteX19" fmla="*/ 2288988 w 6840341"/>
              <a:gd name="connsiteY19" fmla="*/ 1267056 h 3609930"/>
              <a:gd name="connsiteX20" fmla="*/ 2259106 w 6840341"/>
              <a:gd name="connsiteY20" fmla="*/ 1290961 h 3609930"/>
              <a:gd name="connsiteX21" fmla="*/ 2217271 w 6840341"/>
              <a:gd name="connsiteY21" fmla="*/ 1302914 h 3609930"/>
              <a:gd name="connsiteX22" fmla="*/ 2145553 w 6840341"/>
              <a:gd name="connsiteY22" fmla="*/ 1320844 h 3609930"/>
              <a:gd name="connsiteX23" fmla="*/ 2127624 w 6840341"/>
              <a:gd name="connsiteY23" fmla="*/ 1332797 h 3609930"/>
              <a:gd name="connsiteX24" fmla="*/ 2097741 w 6840341"/>
              <a:gd name="connsiteY24" fmla="*/ 1344750 h 3609930"/>
              <a:gd name="connsiteX25" fmla="*/ 2049929 w 6840341"/>
              <a:gd name="connsiteY25" fmla="*/ 1350726 h 3609930"/>
              <a:gd name="connsiteX26" fmla="*/ 1984188 w 6840341"/>
              <a:gd name="connsiteY26" fmla="*/ 1368656 h 3609930"/>
              <a:gd name="connsiteX27" fmla="*/ 1828800 w 6840341"/>
              <a:gd name="connsiteY27" fmla="*/ 1404514 h 3609930"/>
              <a:gd name="connsiteX28" fmla="*/ 1792941 w 6840341"/>
              <a:gd name="connsiteY28" fmla="*/ 1416467 h 3609930"/>
              <a:gd name="connsiteX29" fmla="*/ 1697318 w 6840341"/>
              <a:gd name="connsiteY29" fmla="*/ 1434397 h 3609930"/>
              <a:gd name="connsiteX30" fmla="*/ 1595718 w 6840341"/>
              <a:gd name="connsiteY30" fmla="*/ 1458303 h 3609930"/>
              <a:gd name="connsiteX31" fmla="*/ 1529977 w 6840341"/>
              <a:gd name="connsiteY31" fmla="*/ 1476232 h 3609930"/>
              <a:gd name="connsiteX32" fmla="*/ 1398494 w 6840341"/>
              <a:gd name="connsiteY32" fmla="*/ 1512091 h 3609930"/>
              <a:gd name="connsiteX33" fmla="*/ 860612 w 6840341"/>
              <a:gd name="connsiteY33" fmla="*/ 1535997 h 3609930"/>
              <a:gd name="connsiteX34" fmla="*/ 794871 w 6840341"/>
              <a:gd name="connsiteY34" fmla="*/ 1547950 h 3609930"/>
              <a:gd name="connsiteX35" fmla="*/ 729129 w 6840341"/>
              <a:gd name="connsiteY35" fmla="*/ 1553926 h 3609930"/>
              <a:gd name="connsiteX36" fmla="*/ 633506 w 6840341"/>
              <a:gd name="connsiteY36" fmla="*/ 1565879 h 3609930"/>
              <a:gd name="connsiteX37" fmla="*/ 603624 w 6840341"/>
              <a:gd name="connsiteY37" fmla="*/ 1577832 h 3609930"/>
              <a:gd name="connsiteX38" fmla="*/ 579718 w 6840341"/>
              <a:gd name="connsiteY38" fmla="*/ 1583809 h 3609930"/>
              <a:gd name="connsiteX39" fmla="*/ 472141 w 6840341"/>
              <a:gd name="connsiteY39" fmla="*/ 1619667 h 3609930"/>
              <a:gd name="connsiteX40" fmla="*/ 436282 w 6840341"/>
              <a:gd name="connsiteY40" fmla="*/ 1649550 h 3609930"/>
              <a:gd name="connsiteX41" fmla="*/ 418353 w 6840341"/>
              <a:gd name="connsiteY41" fmla="*/ 1667479 h 3609930"/>
              <a:gd name="connsiteX42" fmla="*/ 400424 w 6840341"/>
              <a:gd name="connsiteY42" fmla="*/ 1673456 h 3609930"/>
              <a:gd name="connsiteX43" fmla="*/ 382494 w 6840341"/>
              <a:gd name="connsiteY43" fmla="*/ 1685409 h 3609930"/>
              <a:gd name="connsiteX44" fmla="*/ 364565 w 6840341"/>
              <a:gd name="connsiteY44" fmla="*/ 1715291 h 3609930"/>
              <a:gd name="connsiteX45" fmla="*/ 298824 w 6840341"/>
              <a:gd name="connsiteY45" fmla="*/ 1745173 h 3609930"/>
              <a:gd name="connsiteX46" fmla="*/ 239059 w 6840341"/>
              <a:gd name="connsiteY46" fmla="*/ 1798961 h 3609930"/>
              <a:gd name="connsiteX47" fmla="*/ 209177 w 6840341"/>
              <a:gd name="connsiteY47" fmla="*/ 1810914 h 3609930"/>
              <a:gd name="connsiteX48" fmla="*/ 167341 w 6840341"/>
              <a:gd name="connsiteY48" fmla="*/ 1828844 h 3609930"/>
              <a:gd name="connsiteX49" fmla="*/ 131482 w 6840341"/>
              <a:gd name="connsiteY49" fmla="*/ 1864703 h 3609930"/>
              <a:gd name="connsiteX50" fmla="*/ 95624 w 6840341"/>
              <a:gd name="connsiteY50" fmla="*/ 1894585 h 3609930"/>
              <a:gd name="connsiteX51" fmla="*/ 65741 w 6840341"/>
              <a:gd name="connsiteY51" fmla="*/ 1924467 h 3609930"/>
              <a:gd name="connsiteX52" fmla="*/ 47812 w 6840341"/>
              <a:gd name="connsiteY52" fmla="*/ 1960326 h 3609930"/>
              <a:gd name="connsiteX53" fmla="*/ 0 w 6840341"/>
              <a:gd name="connsiteY53" fmla="*/ 2079856 h 3609930"/>
              <a:gd name="connsiteX54" fmla="*/ 5977 w 6840341"/>
              <a:gd name="connsiteY54" fmla="*/ 2187432 h 3609930"/>
              <a:gd name="connsiteX55" fmla="*/ 23906 w 6840341"/>
              <a:gd name="connsiteY55" fmla="*/ 2217314 h 3609930"/>
              <a:gd name="connsiteX56" fmla="*/ 41835 w 6840341"/>
              <a:gd name="connsiteY56" fmla="*/ 2283056 h 3609930"/>
              <a:gd name="connsiteX57" fmla="*/ 59765 w 6840341"/>
              <a:gd name="connsiteY57" fmla="*/ 2360750 h 3609930"/>
              <a:gd name="connsiteX58" fmla="*/ 71718 w 6840341"/>
              <a:gd name="connsiteY58" fmla="*/ 2414538 h 3609930"/>
              <a:gd name="connsiteX59" fmla="*/ 83671 w 6840341"/>
              <a:gd name="connsiteY59" fmla="*/ 2438444 h 3609930"/>
              <a:gd name="connsiteX60" fmla="*/ 89647 w 6840341"/>
              <a:gd name="connsiteY60" fmla="*/ 2492232 h 3609930"/>
              <a:gd name="connsiteX61" fmla="*/ 107577 w 6840341"/>
              <a:gd name="connsiteY61" fmla="*/ 2516138 h 3609930"/>
              <a:gd name="connsiteX62" fmla="*/ 119529 w 6840341"/>
              <a:gd name="connsiteY62" fmla="*/ 2534067 h 3609930"/>
              <a:gd name="connsiteX63" fmla="*/ 143435 w 6840341"/>
              <a:gd name="connsiteY63" fmla="*/ 2563950 h 3609930"/>
              <a:gd name="connsiteX64" fmla="*/ 179294 w 6840341"/>
              <a:gd name="connsiteY64" fmla="*/ 2611761 h 3609930"/>
              <a:gd name="connsiteX65" fmla="*/ 197224 w 6840341"/>
              <a:gd name="connsiteY65" fmla="*/ 2623714 h 3609930"/>
              <a:gd name="connsiteX66" fmla="*/ 215153 w 6840341"/>
              <a:gd name="connsiteY66" fmla="*/ 2641644 h 3609930"/>
              <a:gd name="connsiteX67" fmla="*/ 227106 w 6840341"/>
              <a:gd name="connsiteY67" fmla="*/ 2659573 h 3609930"/>
              <a:gd name="connsiteX68" fmla="*/ 245035 w 6840341"/>
              <a:gd name="connsiteY68" fmla="*/ 2665550 h 3609930"/>
              <a:gd name="connsiteX69" fmla="*/ 262965 w 6840341"/>
              <a:gd name="connsiteY69" fmla="*/ 2683479 h 3609930"/>
              <a:gd name="connsiteX70" fmla="*/ 286871 w 6840341"/>
              <a:gd name="connsiteY70" fmla="*/ 2719338 h 3609930"/>
              <a:gd name="connsiteX71" fmla="*/ 322729 w 6840341"/>
              <a:gd name="connsiteY71" fmla="*/ 2755197 h 3609930"/>
              <a:gd name="connsiteX72" fmla="*/ 340659 w 6840341"/>
              <a:gd name="connsiteY72" fmla="*/ 2773126 h 3609930"/>
              <a:gd name="connsiteX73" fmla="*/ 358588 w 6840341"/>
              <a:gd name="connsiteY73" fmla="*/ 2797032 h 3609930"/>
              <a:gd name="connsiteX74" fmla="*/ 406400 w 6840341"/>
              <a:gd name="connsiteY74" fmla="*/ 2844844 h 3609930"/>
              <a:gd name="connsiteX75" fmla="*/ 424329 w 6840341"/>
              <a:gd name="connsiteY75" fmla="*/ 2886679 h 3609930"/>
              <a:gd name="connsiteX76" fmla="*/ 442259 w 6840341"/>
              <a:gd name="connsiteY76" fmla="*/ 2922538 h 3609930"/>
              <a:gd name="connsiteX77" fmla="*/ 448235 w 6840341"/>
              <a:gd name="connsiteY77" fmla="*/ 2940467 h 3609930"/>
              <a:gd name="connsiteX78" fmla="*/ 484094 w 6840341"/>
              <a:gd name="connsiteY78" fmla="*/ 2976326 h 3609930"/>
              <a:gd name="connsiteX79" fmla="*/ 496047 w 6840341"/>
              <a:gd name="connsiteY79" fmla="*/ 3006209 h 3609930"/>
              <a:gd name="connsiteX80" fmla="*/ 513977 w 6840341"/>
              <a:gd name="connsiteY80" fmla="*/ 3024138 h 3609930"/>
              <a:gd name="connsiteX81" fmla="*/ 525929 w 6840341"/>
              <a:gd name="connsiteY81" fmla="*/ 3042067 h 3609930"/>
              <a:gd name="connsiteX82" fmla="*/ 543859 w 6840341"/>
              <a:gd name="connsiteY82" fmla="*/ 3065973 h 3609930"/>
              <a:gd name="connsiteX83" fmla="*/ 597647 w 6840341"/>
              <a:gd name="connsiteY83" fmla="*/ 3083903 h 3609930"/>
              <a:gd name="connsiteX84" fmla="*/ 615577 w 6840341"/>
              <a:gd name="connsiteY84" fmla="*/ 3095856 h 3609930"/>
              <a:gd name="connsiteX85" fmla="*/ 639482 w 6840341"/>
              <a:gd name="connsiteY85" fmla="*/ 3101832 h 3609930"/>
              <a:gd name="connsiteX86" fmla="*/ 693271 w 6840341"/>
              <a:gd name="connsiteY86" fmla="*/ 3113785 h 3609930"/>
              <a:gd name="connsiteX87" fmla="*/ 1063812 w 6840341"/>
              <a:gd name="connsiteY87" fmla="*/ 3101832 h 3609930"/>
              <a:gd name="connsiteX88" fmla="*/ 1117600 w 6840341"/>
              <a:gd name="connsiteY88" fmla="*/ 3083903 h 3609930"/>
              <a:gd name="connsiteX89" fmla="*/ 1195294 w 6840341"/>
              <a:gd name="connsiteY89" fmla="*/ 3054020 h 3609930"/>
              <a:gd name="connsiteX90" fmla="*/ 1225177 w 6840341"/>
              <a:gd name="connsiteY90" fmla="*/ 3048044 h 3609930"/>
              <a:gd name="connsiteX91" fmla="*/ 1249082 w 6840341"/>
              <a:gd name="connsiteY91" fmla="*/ 3042067 h 3609930"/>
              <a:gd name="connsiteX92" fmla="*/ 1284941 w 6840341"/>
              <a:gd name="connsiteY92" fmla="*/ 3030114 h 3609930"/>
              <a:gd name="connsiteX93" fmla="*/ 1374588 w 6840341"/>
              <a:gd name="connsiteY93" fmla="*/ 3012185 h 3609930"/>
              <a:gd name="connsiteX94" fmla="*/ 1464235 w 6840341"/>
              <a:gd name="connsiteY94" fmla="*/ 3006209 h 3609930"/>
              <a:gd name="connsiteX95" fmla="*/ 1500094 w 6840341"/>
              <a:gd name="connsiteY95" fmla="*/ 2994256 h 3609930"/>
              <a:gd name="connsiteX96" fmla="*/ 1535953 w 6840341"/>
              <a:gd name="connsiteY96" fmla="*/ 2988279 h 3609930"/>
              <a:gd name="connsiteX97" fmla="*/ 1553882 w 6840341"/>
              <a:gd name="connsiteY97" fmla="*/ 2970350 h 3609930"/>
              <a:gd name="connsiteX98" fmla="*/ 1607671 w 6840341"/>
              <a:gd name="connsiteY98" fmla="*/ 2952420 h 3609930"/>
              <a:gd name="connsiteX99" fmla="*/ 1625600 w 6840341"/>
              <a:gd name="connsiteY99" fmla="*/ 2946444 h 3609930"/>
              <a:gd name="connsiteX100" fmla="*/ 1661459 w 6840341"/>
              <a:gd name="connsiteY100" fmla="*/ 2928514 h 3609930"/>
              <a:gd name="connsiteX101" fmla="*/ 1685365 w 6840341"/>
              <a:gd name="connsiteY101" fmla="*/ 2910585 h 3609930"/>
              <a:gd name="connsiteX102" fmla="*/ 1703294 w 6840341"/>
              <a:gd name="connsiteY102" fmla="*/ 2898632 h 3609930"/>
              <a:gd name="connsiteX103" fmla="*/ 1709271 w 6840341"/>
              <a:gd name="connsiteY103" fmla="*/ 2880703 h 3609930"/>
              <a:gd name="connsiteX104" fmla="*/ 1727200 w 6840341"/>
              <a:gd name="connsiteY104" fmla="*/ 2874726 h 3609930"/>
              <a:gd name="connsiteX105" fmla="*/ 1757082 w 6840341"/>
              <a:gd name="connsiteY105" fmla="*/ 2862773 h 3609930"/>
              <a:gd name="connsiteX106" fmla="*/ 1780988 w 6840341"/>
              <a:gd name="connsiteY106" fmla="*/ 2844844 h 3609930"/>
              <a:gd name="connsiteX107" fmla="*/ 1816847 w 6840341"/>
              <a:gd name="connsiteY107" fmla="*/ 2832891 h 3609930"/>
              <a:gd name="connsiteX108" fmla="*/ 1840753 w 6840341"/>
              <a:gd name="connsiteY108" fmla="*/ 2820938 h 3609930"/>
              <a:gd name="connsiteX109" fmla="*/ 1858682 w 6840341"/>
              <a:gd name="connsiteY109" fmla="*/ 2797032 h 3609930"/>
              <a:gd name="connsiteX110" fmla="*/ 1894541 w 6840341"/>
              <a:gd name="connsiteY110" fmla="*/ 2761173 h 3609930"/>
              <a:gd name="connsiteX111" fmla="*/ 1906494 w 6840341"/>
              <a:gd name="connsiteY111" fmla="*/ 2743244 h 3609930"/>
              <a:gd name="connsiteX112" fmla="*/ 1930400 w 6840341"/>
              <a:gd name="connsiteY112" fmla="*/ 2737267 h 3609930"/>
              <a:gd name="connsiteX113" fmla="*/ 1960282 w 6840341"/>
              <a:gd name="connsiteY113" fmla="*/ 2665550 h 3609930"/>
              <a:gd name="connsiteX114" fmla="*/ 1984188 w 6840341"/>
              <a:gd name="connsiteY114" fmla="*/ 2623714 h 3609930"/>
              <a:gd name="connsiteX115" fmla="*/ 1996141 w 6840341"/>
              <a:gd name="connsiteY115" fmla="*/ 2599809 h 3609930"/>
              <a:gd name="connsiteX116" fmla="*/ 2020047 w 6840341"/>
              <a:gd name="connsiteY116" fmla="*/ 2581879 h 3609930"/>
              <a:gd name="connsiteX117" fmla="*/ 2055906 w 6840341"/>
              <a:gd name="connsiteY117" fmla="*/ 2534067 h 3609930"/>
              <a:gd name="connsiteX118" fmla="*/ 2073835 w 6840341"/>
              <a:gd name="connsiteY118" fmla="*/ 2504185 h 3609930"/>
              <a:gd name="connsiteX119" fmla="*/ 2115671 w 6840341"/>
              <a:gd name="connsiteY119" fmla="*/ 2486256 h 3609930"/>
              <a:gd name="connsiteX120" fmla="*/ 2157506 w 6840341"/>
              <a:gd name="connsiteY120" fmla="*/ 2450397 h 3609930"/>
              <a:gd name="connsiteX121" fmla="*/ 2199341 w 6840341"/>
              <a:gd name="connsiteY121" fmla="*/ 2414538 h 3609930"/>
              <a:gd name="connsiteX122" fmla="*/ 2217271 w 6840341"/>
              <a:gd name="connsiteY122" fmla="*/ 2408561 h 3609930"/>
              <a:gd name="connsiteX123" fmla="*/ 2253129 w 6840341"/>
              <a:gd name="connsiteY123" fmla="*/ 2390632 h 3609930"/>
              <a:gd name="connsiteX124" fmla="*/ 2378635 w 6840341"/>
              <a:gd name="connsiteY124" fmla="*/ 2372703 h 3609930"/>
              <a:gd name="connsiteX125" fmla="*/ 2414494 w 6840341"/>
              <a:gd name="connsiteY125" fmla="*/ 2360750 h 3609930"/>
              <a:gd name="connsiteX126" fmla="*/ 2623671 w 6840341"/>
              <a:gd name="connsiteY126" fmla="*/ 2372703 h 3609930"/>
              <a:gd name="connsiteX127" fmla="*/ 2641600 w 6840341"/>
              <a:gd name="connsiteY127" fmla="*/ 2378679 h 3609930"/>
              <a:gd name="connsiteX128" fmla="*/ 2683435 w 6840341"/>
              <a:gd name="connsiteY128" fmla="*/ 2390632 h 3609930"/>
              <a:gd name="connsiteX129" fmla="*/ 2707341 w 6840341"/>
              <a:gd name="connsiteY129" fmla="*/ 2408561 h 3609930"/>
              <a:gd name="connsiteX130" fmla="*/ 2731247 w 6840341"/>
              <a:gd name="connsiteY130" fmla="*/ 2444420 h 3609930"/>
              <a:gd name="connsiteX131" fmla="*/ 2761129 w 6840341"/>
              <a:gd name="connsiteY131" fmla="*/ 2450397 h 3609930"/>
              <a:gd name="connsiteX132" fmla="*/ 2779059 w 6840341"/>
              <a:gd name="connsiteY132" fmla="*/ 2468326 h 3609930"/>
              <a:gd name="connsiteX133" fmla="*/ 2808941 w 6840341"/>
              <a:gd name="connsiteY133" fmla="*/ 2510161 h 3609930"/>
              <a:gd name="connsiteX134" fmla="*/ 2856753 w 6840341"/>
              <a:gd name="connsiteY134" fmla="*/ 2528091 h 3609930"/>
              <a:gd name="connsiteX135" fmla="*/ 2898588 w 6840341"/>
              <a:gd name="connsiteY135" fmla="*/ 2551997 h 3609930"/>
              <a:gd name="connsiteX136" fmla="*/ 2922494 w 6840341"/>
              <a:gd name="connsiteY136" fmla="*/ 2569926 h 3609930"/>
              <a:gd name="connsiteX137" fmla="*/ 2940424 w 6840341"/>
              <a:gd name="connsiteY137" fmla="*/ 2581879 h 3609930"/>
              <a:gd name="connsiteX138" fmla="*/ 2958353 w 6840341"/>
              <a:gd name="connsiteY138" fmla="*/ 2605785 h 3609930"/>
              <a:gd name="connsiteX139" fmla="*/ 2970306 w 6840341"/>
              <a:gd name="connsiteY139" fmla="*/ 2623714 h 3609930"/>
              <a:gd name="connsiteX140" fmla="*/ 3012141 w 6840341"/>
              <a:gd name="connsiteY140" fmla="*/ 2659573 h 3609930"/>
              <a:gd name="connsiteX141" fmla="*/ 3024094 w 6840341"/>
              <a:gd name="connsiteY141" fmla="*/ 2677503 h 3609930"/>
              <a:gd name="connsiteX142" fmla="*/ 3042024 w 6840341"/>
              <a:gd name="connsiteY142" fmla="*/ 2713361 h 3609930"/>
              <a:gd name="connsiteX143" fmla="*/ 3071906 w 6840341"/>
              <a:gd name="connsiteY143" fmla="*/ 2749220 h 3609930"/>
              <a:gd name="connsiteX144" fmla="*/ 3095812 w 6840341"/>
              <a:gd name="connsiteY144" fmla="*/ 2797032 h 3609930"/>
              <a:gd name="connsiteX145" fmla="*/ 3131671 w 6840341"/>
              <a:gd name="connsiteY145" fmla="*/ 2838867 h 3609930"/>
              <a:gd name="connsiteX146" fmla="*/ 3155577 w 6840341"/>
              <a:gd name="connsiteY146" fmla="*/ 2892656 h 3609930"/>
              <a:gd name="connsiteX147" fmla="*/ 3167529 w 6840341"/>
              <a:gd name="connsiteY147" fmla="*/ 2910585 h 3609930"/>
              <a:gd name="connsiteX148" fmla="*/ 3185459 w 6840341"/>
              <a:gd name="connsiteY148" fmla="*/ 2946444 h 3609930"/>
              <a:gd name="connsiteX149" fmla="*/ 3203388 w 6840341"/>
              <a:gd name="connsiteY149" fmla="*/ 2958397 h 3609930"/>
              <a:gd name="connsiteX150" fmla="*/ 3215341 w 6840341"/>
              <a:gd name="connsiteY150" fmla="*/ 2988279 h 3609930"/>
              <a:gd name="connsiteX151" fmla="*/ 3221318 w 6840341"/>
              <a:gd name="connsiteY151" fmla="*/ 3006209 h 3609930"/>
              <a:gd name="connsiteX152" fmla="*/ 3239247 w 6840341"/>
              <a:gd name="connsiteY152" fmla="*/ 3030114 h 3609930"/>
              <a:gd name="connsiteX153" fmla="*/ 3257177 w 6840341"/>
              <a:gd name="connsiteY153" fmla="*/ 3065973 h 3609930"/>
              <a:gd name="connsiteX154" fmla="*/ 3275106 w 6840341"/>
              <a:gd name="connsiteY154" fmla="*/ 3071950 h 3609930"/>
              <a:gd name="connsiteX155" fmla="*/ 3293035 w 6840341"/>
              <a:gd name="connsiteY155" fmla="*/ 3083903 h 3609930"/>
              <a:gd name="connsiteX156" fmla="*/ 3316941 w 6840341"/>
              <a:gd name="connsiteY156" fmla="*/ 3113785 h 3609930"/>
              <a:gd name="connsiteX157" fmla="*/ 3334871 w 6840341"/>
              <a:gd name="connsiteY157" fmla="*/ 3149644 h 3609930"/>
              <a:gd name="connsiteX158" fmla="*/ 3352800 w 6840341"/>
              <a:gd name="connsiteY158" fmla="*/ 3167573 h 3609930"/>
              <a:gd name="connsiteX159" fmla="*/ 3358777 w 6840341"/>
              <a:gd name="connsiteY159" fmla="*/ 3185503 h 3609930"/>
              <a:gd name="connsiteX160" fmla="*/ 3376706 w 6840341"/>
              <a:gd name="connsiteY160" fmla="*/ 3191479 h 3609930"/>
              <a:gd name="connsiteX161" fmla="*/ 3388659 w 6840341"/>
              <a:gd name="connsiteY161" fmla="*/ 3209409 h 3609930"/>
              <a:gd name="connsiteX162" fmla="*/ 3406588 w 6840341"/>
              <a:gd name="connsiteY162" fmla="*/ 3239291 h 3609930"/>
              <a:gd name="connsiteX163" fmla="*/ 3430494 w 6840341"/>
              <a:gd name="connsiteY163" fmla="*/ 3299056 h 3609930"/>
              <a:gd name="connsiteX164" fmla="*/ 3448424 w 6840341"/>
              <a:gd name="connsiteY164" fmla="*/ 3305032 h 3609930"/>
              <a:gd name="connsiteX165" fmla="*/ 3454400 w 6840341"/>
              <a:gd name="connsiteY165" fmla="*/ 3334914 h 3609930"/>
              <a:gd name="connsiteX166" fmla="*/ 3490259 w 6840341"/>
              <a:gd name="connsiteY166" fmla="*/ 3364797 h 3609930"/>
              <a:gd name="connsiteX167" fmla="*/ 3508188 w 6840341"/>
              <a:gd name="connsiteY167" fmla="*/ 3382726 h 3609930"/>
              <a:gd name="connsiteX168" fmla="*/ 3538071 w 6840341"/>
              <a:gd name="connsiteY168" fmla="*/ 3418585 h 3609930"/>
              <a:gd name="connsiteX169" fmla="*/ 3544047 w 6840341"/>
              <a:gd name="connsiteY169" fmla="*/ 3436514 h 3609930"/>
              <a:gd name="connsiteX170" fmla="*/ 3579906 w 6840341"/>
              <a:gd name="connsiteY170" fmla="*/ 3460420 h 3609930"/>
              <a:gd name="connsiteX171" fmla="*/ 3597835 w 6840341"/>
              <a:gd name="connsiteY171" fmla="*/ 3472373 h 3609930"/>
              <a:gd name="connsiteX172" fmla="*/ 3621741 w 6840341"/>
              <a:gd name="connsiteY172" fmla="*/ 3478350 h 3609930"/>
              <a:gd name="connsiteX173" fmla="*/ 3645647 w 6840341"/>
              <a:gd name="connsiteY173" fmla="*/ 3490303 h 3609930"/>
              <a:gd name="connsiteX174" fmla="*/ 3663577 w 6840341"/>
              <a:gd name="connsiteY174" fmla="*/ 3496279 h 3609930"/>
              <a:gd name="connsiteX175" fmla="*/ 3681506 w 6840341"/>
              <a:gd name="connsiteY175" fmla="*/ 3514209 h 3609930"/>
              <a:gd name="connsiteX176" fmla="*/ 3771153 w 6840341"/>
              <a:gd name="connsiteY176" fmla="*/ 3532138 h 3609930"/>
              <a:gd name="connsiteX177" fmla="*/ 3807012 w 6840341"/>
              <a:gd name="connsiteY177" fmla="*/ 3556044 h 3609930"/>
              <a:gd name="connsiteX178" fmla="*/ 3842871 w 6840341"/>
              <a:gd name="connsiteY178" fmla="*/ 3567997 h 3609930"/>
              <a:gd name="connsiteX179" fmla="*/ 4040094 w 6840341"/>
              <a:gd name="connsiteY179" fmla="*/ 3585926 h 3609930"/>
              <a:gd name="connsiteX180" fmla="*/ 4147671 w 6840341"/>
              <a:gd name="connsiteY180" fmla="*/ 3603856 h 3609930"/>
              <a:gd name="connsiteX181" fmla="*/ 4177553 w 6840341"/>
              <a:gd name="connsiteY181" fmla="*/ 3609832 h 3609930"/>
              <a:gd name="connsiteX182" fmla="*/ 4386729 w 6840341"/>
              <a:gd name="connsiteY182" fmla="*/ 3579950 h 3609930"/>
              <a:gd name="connsiteX183" fmla="*/ 4464424 w 6840341"/>
              <a:gd name="connsiteY183" fmla="*/ 3562020 h 3609930"/>
              <a:gd name="connsiteX184" fmla="*/ 4500282 w 6840341"/>
              <a:gd name="connsiteY184" fmla="*/ 3550067 h 3609930"/>
              <a:gd name="connsiteX185" fmla="*/ 4536141 w 6840341"/>
              <a:gd name="connsiteY185" fmla="*/ 3544091 h 3609930"/>
              <a:gd name="connsiteX186" fmla="*/ 4649694 w 6840341"/>
              <a:gd name="connsiteY186" fmla="*/ 3538114 h 3609930"/>
              <a:gd name="connsiteX187" fmla="*/ 4721412 w 6840341"/>
              <a:gd name="connsiteY187" fmla="*/ 3556044 h 3609930"/>
              <a:gd name="connsiteX188" fmla="*/ 4763247 w 6840341"/>
              <a:gd name="connsiteY188" fmla="*/ 3562020 h 3609930"/>
              <a:gd name="connsiteX189" fmla="*/ 4960471 w 6840341"/>
              <a:gd name="connsiteY189" fmla="*/ 3550067 h 3609930"/>
              <a:gd name="connsiteX190" fmla="*/ 5050118 w 6840341"/>
              <a:gd name="connsiteY190" fmla="*/ 3526161 h 3609930"/>
              <a:gd name="connsiteX191" fmla="*/ 5080000 w 6840341"/>
              <a:gd name="connsiteY191" fmla="*/ 3514209 h 3609930"/>
              <a:gd name="connsiteX192" fmla="*/ 5145741 w 6840341"/>
              <a:gd name="connsiteY192" fmla="*/ 3466397 h 3609930"/>
              <a:gd name="connsiteX193" fmla="*/ 5205506 w 6840341"/>
              <a:gd name="connsiteY193" fmla="*/ 3448467 h 3609930"/>
              <a:gd name="connsiteX194" fmla="*/ 5235388 w 6840341"/>
              <a:gd name="connsiteY194" fmla="*/ 3430538 h 3609930"/>
              <a:gd name="connsiteX195" fmla="*/ 5277224 w 6840341"/>
              <a:gd name="connsiteY195" fmla="*/ 3412609 h 3609930"/>
              <a:gd name="connsiteX196" fmla="*/ 5336988 w 6840341"/>
              <a:gd name="connsiteY196" fmla="*/ 3364797 h 3609930"/>
              <a:gd name="connsiteX197" fmla="*/ 5354918 w 6840341"/>
              <a:gd name="connsiteY197" fmla="*/ 3346867 h 3609930"/>
              <a:gd name="connsiteX198" fmla="*/ 5378824 w 6840341"/>
              <a:gd name="connsiteY198" fmla="*/ 3328938 h 3609930"/>
              <a:gd name="connsiteX199" fmla="*/ 5390777 w 6840341"/>
              <a:gd name="connsiteY199" fmla="*/ 3263197 h 3609930"/>
              <a:gd name="connsiteX200" fmla="*/ 5396753 w 6840341"/>
              <a:gd name="connsiteY200" fmla="*/ 3221361 h 3609930"/>
              <a:gd name="connsiteX201" fmla="*/ 5384800 w 6840341"/>
              <a:gd name="connsiteY201" fmla="*/ 3018161 h 3609930"/>
              <a:gd name="connsiteX202" fmla="*/ 6568141 w 6840341"/>
              <a:gd name="connsiteY202" fmla="*/ 2976326 h 3609930"/>
              <a:gd name="connsiteX203" fmla="*/ 6687672 w 6840341"/>
              <a:gd name="connsiteY203" fmla="*/ 1960326 h 3609930"/>
              <a:gd name="connsiteX204" fmla="*/ 4751294 w 6840341"/>
              <a:gd name="connsiteY204" fmla="*/ 2295009 h 3609930"/>
              <a:gd name="connsiteX205" fmla="*/ 4709459 w 6840341"/>
              <a:gd name="connsiteY205" fmla="*/ 2265126 h 3609930"/>
              <a:gd name="connsiteX206" fmla="*/ 4673600 w 6840341"/>
              <a:gd name="connsiteY206" fmla="*/ 2235244 h 3609930"/>
              <a:gd name="connsiteX207" fmla="*/ 4655671 w 6840341"/>
              <a:gd name="connsiteY207" fmla="*/ 2205361 h 3609930"/>
              <a:gd name="connsiteX208" fmla="*/ 4595906 w 6840341"/>
              <a:gd name="connsiteY208" fmla="*/ 2187432 h 3609930"/>
              <a:gd name="connsiteX209" fmla="*/ 4566024 w 6840341"/>
              <a:gd name="connsiteY209" fmla="*/ 2169503 h 3609930"/>
              <a:gd name="connsiteX210" fmla="*/ 4506259 w 6840341"/>
              <a:gd name="connsiteY210" fmla="*/ 2145597 h 3609930"/>
              <a:gd name="connsiteX211" fmla="*/ 4452471 w 6840341"/>
              <a:gd name="connsiteY211" fmla="*/ 2115714 h 3609930"/>
              <a:gd name="connsiteX212" fmla="*/ 4434541 w 6840341"/>
              <a:gd name="connsiteY212" fmla="*/ 2091809 h 3609930"/>
              <a:gd name="connsiteX213" fmla="*/ 4416612 w 6840341"/>
              <a:gd name="connsiteY213" fmla="*/ 2079856 h 3609930"/>
              <a:gd name="connsiteX214" fmla="*/ 4392706 w 6840341"/>
              <a:gd name="connsiteY214" fmla="*/ 2055950 h 3609930"/>
              <a:gd name="connsiteX215" fmla="*/ 4404659 w 6840341"/>
              <a:gd name="connsiteY215" fmla="*/ 1810914 h 3609930"/>
              <a:gd name="connsiteX216" fmla="*/ 4410635 w 6840341"/>
              <a:gd name="connsiteY216" fmla="*/ 1775056 h 3609930"/>
              <a:gd name="connsiteX217" fmla="*/ 4422588 w 6840341"/>
              <a:gd name="connsiteY217" fmla="*/ 1757126 h 3609930"/>
              <a:gd name="connsiteX218" fmla="*/ 4440518 w 6840341"/>
              <a:gd name="connsiteY218" fmla="*/ 1697361 h 3609930"/>
              <a:gd name="connsiteX219" fmla="*/ 4446494 w 6840341"/>
              <a:gd name="connsiteY219" fmla="*/ 1661503 h 3609930"/>
              <a:gd name="connsiteX220" fmla="*/ 4458447 w 6840341"/>
              <a:gd name="connsiteY220" fmla="*/ 1637597 h 3609930"/>
              <a:gd name="connsiteX221" fmla="*/ 4488329 w 6840341"/>
              <a:gd name="connsiteY221" fmla="*/ 1571856 h 3609930"/>
              <a:gd name="connsiteX222" fmla="*/ 4506259 w 6840341"/>
              <a:gd name="connsiteY222" fmla="*/ 1524044 h 3609930"/>
              <a:gd name="connsiteX223" fmla="*/ 4518212 w 6840341"/>
              <a:gd name="connsiteY223" fmla="*/ 1500138 h 3609930"/>
              <a:gd name="connsiteX224" fmla="*/ 4524188 w 6840341"/>
              <a:gd name="connsiteY224" fmla="*/ 1482209 h 3609930"/>
              <a:gd name="connsiteX225" fmla="*/ 4536141 w 6840341"/>
              <a:gd name="connsiteY225" fmla="*/ 1440373 h 3609930"/>
              <a:gd name="connsiteX226" fmla="*/ 4542118 w 6840341"/>
              <a:gd name="connsiteY226" fmla="*/ 1392561 h 3609930"/>
              <a:gd name="connsiteX227" fmla="*/ 4548094 w 6840341"/>
              <a:gd name="connsiteY227" fmla="*/ 1356703 h 3609930"/>
              <a:gd name="connsiteX228" fmla="*/ 4572000 w 6840341"/>
              <a:gd name="connsiteY228" fmla="*/ 1338773 h 3609930"/>
              <a:gd name="connsiteX229" fmla="*/ 4577977 w 6840341"/>
              <a:gd name="connsiteY229" fmla="*/ 1296938 h 3609930"/>
              <a:gd name="connsiteX230" fmla="*/ 4589929 w 6840341"/>
              <a:gd name="connsiteY230" fmla="*/ 1273032 h 3609930"/>
              <a:gd name="connsiteX231" fmla="*/ 4542118 w 6840341"/>
              <a:gd name="connsiteY231" fmla="*/ 914444 h 3609930"/>
              <a:gd name="connsiteX232" fmla="*/ 4536141 w 6840341"/>
              <a:gd name="connsiteY232" fmla="*/ 860656 h 3609930"/>
              <a:gd name="connsiteX233" fmla="*/ 4524188 w 6840341"/>
              <a:gd name="connsiteY233" fmla="*/ 836750 h 3609930"/>
              <a:gd name="connsiteX234" fmla="*/ 4500282 w 6840341"/>
              <a:gd name="connsiteY234" fmla="*/ 776985 h 3609930"/>
              <a:gd name="connsiteX235" fmla="*/ 4488329 w 6840341"/>
              <a:gd name="connsiteY235" fmla="*/ 729173 h 3609930"/>
              <a:gd name="connsiteX236" fmla="*/ 4464424 w 6840341"/>
              <a:gd name="connsiteY236" fmla="*/ 699291 h 3609930"/>
              <a:gd name="connsiteX237" fmla="*/ 4452471 w 6840341"/>
              <a:gd name="connsiteY237" fmla="*/ 669409 h 3609930"/>
              <a:gd name="connsiteX238" fmla="*/ 4446494 w 6840341"/>
              <a:gd name="connsiteY238" fmla="*/ 633550 h 3609930"/>
              <a:gd name="connsiteX239" fmla="*/ 4434541 w 6840341"/>
              <a:gd name="connsiteY239" fmla="*/ 615620 h 3609930"/>
              <a:gd name="connsiteX240" fmla="*/ 4428565 w 6840341"/>
              <a:gd name="connsiteY240" fmla="*/ 579761 h 3609930"/>
              <a:gd name="connsiteX241" fmla="*/ 4416612 w 6840341"/>
              <a:gd name="connsiteY241" fmla="*/ 537926 h 3609930"/>
              <a:gd name="connsiteX242" fmla="*/ 4392706 w 6840341"/>
              <a:gd name="connsiteY242" fmla="*/ 454256 h 3609930"/>
              <a:gd name="connsiteX243" fmla="*/ 4374777 w 6840341"/>
              <a:gd name="connsiteY243" fmla="*/ 418397 h 3609930"/>
              <a:gd name="connsiteX244" fmla="*/ 4332941 w 6840341"/>
              <a:gd name="connsiteY244" fmla="*/ 322773 h 3609930"/>
              <a:gd name="connsiteX245" fmla="*/ 4315012 w 6840341"/>
              <a:gd name="connsiteY245" fmla="*/ 298867 h 3609930"/>
              <a:gd name="connsiteX246" fmla="*/ 4297082 w 6840341"/>
              <a:gd name="connsiteY246" fmla="*/ 251056 h 3609930"/>
              <a:gd name="connsiteX247" fmla="*/ 4261224 w 6840341"/>
              <a:gd name="connsiteY247" fmla="*/ 215197 h 3609930"/>
              <a:gd name="connsiteX248" fmla="*/ 4243294 w 6840341"/>
              <a:gd name="connsiteY248" fmla="*/ 185314 h 3609930"/>
              <a:gd name="connsiteX249" fmla="*/ 4207435 w 6840341"/>
              <a:gd name="connsiteY249" fmla="*/ 155432 h 3609930"/>
              <a:gd name="connsiteX250" fmla="*/ 4189506 w 6840341"/>
              <a:gd name="connsiteY250" fmla="*/ 137503 h 3609930"/>
              <a:gd name="connsiteX251" fmla="*/ 4171577 w 6840341"/>
              <a:gd name="connsiteY251" fmla="*/ 131526 h 3609930"/>
              <a:gd name="connsiteX252" fmla="*/ 4135718 w 6840341"/>
              <a:gd name="connsiteY252" fmla="*/ 107620 h 3609930"/>
              <a:gd name="connsiteX253" fmla="*/ 4099859 w 6840341"/>
              <a:gd name="connsiteY253" fmla="*/ 89691 h 3609930"/>
              <a:gd name="connsiteX254" fmla="*/ 4058024 w 6840341"/>
              <a:gd name="connsiteY254" fmla="*/ 53832 h 3609930"/>
              <a:gd name="connsiteX255" fmla="*/ 4034118 w 6840341"/>
              <a:gd name="connsiteY255" fmla="*/ 35903 h 3609930"/>
              <a:gd name="connsiteX256" fmla="*/ 3986306 w 6840341"/>
              <a:gd name="connsiteY256" fmla="*/ 17973 h 3609930"/>
              <a:gd name="connsiteX257" fmla="*/ 3968377 w 6840341"/>
              <a:gd name="connsiteY257" fmla="*/ 6020 h 3609930"/>
              <a:gd name="connsiteX258" fmla="*/ 3842871 w 6840341"/>
              <a:gd name="connsiteY258" fmla="*/ 6020 h 3609930"/>
              <a:gd name="connsiteX259" fmla="*/ 3771153 w 6840341"/>
              <a:gd name="connsiteY259" fmla="*/ 17973 h 3609930"/>
              <a:gd name="connsiteX260" fmla="*/ 3747247 w 6840341"/>
              <a:gd name="connsiteY260" fmla="*/ 29926 h 3609930"/>
              <a:gd name="connsiteX261" fmla="*/ 3693459 w 6840341"/>
              <a:gd name="connsiteY261" fmla="*/ 59809 h 3609930"/>
              <a:gd name="connsiteX262" fmla="*/ 3669553 w 6840341"/>
              <a:gd name="connsiteY262" fmla="*/ 113597 h 3609930"/>
              <a:gd name="connsiteX263" fmla="*/ 3657600 w 6840341"/>
              <a:gd name="connsiteY263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655671 w 6843423"/>
              <a:gd name="connsiteY206" fmla="*/ 2205361 h 3609930"/>
              <a:gd name="connsiteX207" fmla="*/ 4595906 w 6843423"/>
              <a:gd name="connsiteY207" fmla="*/ 2187432 h 3609930"/>
              <a:gd name="connsiteX208" fmla="*/ 4566024 w 6843423"/>
              <a:gd name="connsiteY208" fmla="*/ 2169503 h 3609930"/>
              <a:gd name="connsiteX209" fmla="*/ 4506259 w 6843423"/>
              <a:gd name="connsiteY209" fmla="*/ 2145597 h 3609930"/>
              <a:gd name="connsiteX210" fmla="*/ 4452471 w 6843423"/>
              <a:gd name="connsiteY210" fmla="*/ 2115714 h 3609930"/>
              <a:gd name="connsiteX211" fmla="*/ 4434541 w 6843423"/>
              <a:gd name="connsiteY211" fmla="*/ 2091809 h 3609930"/>
              <a:gd name="connsiteX212" fmla="*/ 4416612 w 6843423"/>
              <a:gd name="connsiteY212" fmla="*/ 2079856 h 3609930"/>
              <a:gd name="connsiteX213" fmla="*/ 4392706 w 6843423"/>
              <a:gd name="connsiteY213" fmla="*/ 2055950 h 3609930"/>
              <a:gd name="connsiteX214" fmla="*/ 4404659 w 6843423"/>
              <a:gd name="connsiteY214" fmla="*/ 1810914 h 3609930"/>
              <a:gd name="connsiteX215" fmla="*/ 4410635 w 6843423"/>
              <a:gd name="connsiteY215" fmla="*/ 1775056 h 3609930"/>
              <a:gd name="connsiteX216" fmla="*/ 4422588 w 6843423"/>
              <a:gd name="connsiteY216" fmla="*/ 1757126 h 3609930"/>
              <a:gd name="connsiteX217" fmla="*/ 4440518 w 6843423"/>
              <a:gd name="connsiteY217" fmla="*/ 1697361 h 3609930"/>
              <a:gd name="connsiteX218" fmla="*/ 4446494 w 6843423"/>
              <a:gd name="connsiteY218" fmla="*/ 1661503 h 3609930"/>
              <a:gd name="connsiteX219" fmla="*/ 4458447 w 6843423"/>
              <a:gd name="connsiteY219" fmla="*/ 1637597 h 3609930"/>
              <a:gd name="connsiteX220" fmla="*/ 4488329 w 6843423"/>
              <a:gd name="connsiteY220" fmla="*/ 1571856 h 3609930"/>
              <a:gd name="connsiteX221" fmla="*/ 4506259 w 6843423"/>
              <a:gd name="connsiteY221" fmla="*/ 1524044 h 3609930"/>
              <a:gd name="connsiteX222" fmla="*/ 4518212 w 6843423"/>
              <a:gd name="connsiteY222" fmla="*/ 1500138 h 3609930"/>
              <a:gd name="connsiteX223" fmla="*/ 4524188 w 6843423"/>
              <a:gd name="connsiteY223" fmla="*/ 1482209 h 3609930"/>
              <a:gd name="connsiteX224" fmla="*/ 4536141 w 6843423"/>
              <a:gd name="connsiteY224" fmla="*/ 1440373 h 3609930"/>
              <a:gd name="connsiteX225" fmla="*/ 4542118 w 6843423"/>
              <a:gd name="connsiteY225" fmla="*/ 1392561 h 3609930"/>
              <a:gd name="connsiteX226" fmla="*/ 4548094 w 6843423"/>
              <a:gd name="connsiteY226" fmla="*/ 1356703 h 3609930"/>
              <a:gd name="connsiteX227" fmla="*/ 4572000 w 6843423"/>
              <a:gd name="connsiteY227" fmla="*/ 1338773 h 3609930"/>
              <a:gd name="connsiteX228" fmla="*/ 4577977 w 6843423"/>
              <a:gd name="connsiteY228" fmla="*/ 1296938 h 3609930"/>
              <a:gd name="connsiteX229" fmla="*/ 4589929 w 6843423"/>
              <a:gd name="connsiteY229" fmla="*/ 1273032 h 3609930"/>
              <a:gd name="connsiteX230" fmla="*/ 4542118 w 6843423"/>
              <a:gd name="connsiteY230" fmla="*/ 914444 h 3609930"/>
              <a:gd name="connsiteX231" fmla="*/ 4536141 w 6843423"/>
              <a:gd name="connsiteY231" fmla="*/ 860656 h 3609930"/>
              <a:gd name="connsiteX232" fmla="*/ 4524188 w 6843423"/>
              <a:gd name="connsiteY232" fmla="*/ 836750 h 3609930"/>
              <a:gd name="connsiteX233" fmla="*/ 4500282 w 6843423"/>
              <a:gd name="connsiteY233" fmla="*/ 776985 h 3609930"/>
              <a:gd name="connsiteX234" fmla="*/ 4488329 w 6843423"/>
              <a:gd name="connsiteY234" fmla="*/ 729173 h 3609930"/>
              <a:gd name="connsiteX235" fmla="*/ 4464424 w 6843423"/>
              <a:gd name="connsiteY235" fmla="*/ 699291 h 3609930"/>
              <a:gd name="connsiteX236" fmla="*/ 4452471 w 6843423"/>
              <a:gd name="connsiteY236" fmla="*/ 669409 h 3609930"/>
              <a:gd name="connsiteX237" fmla="*/ 4446494 w 6843423"/>
              <a:gd name="connsiteY237" fmla="*/ 633550 h 3609930"/>
              <a:gd name="connsiteX238" fmla="*/ 4434541 w 6843423"/>
              <a:gd name="connsiteY238" fmla="*/ 615620 h 3609930"/>
              <a:gd name="connsiteX239" fmla="*/ 4428565 w 6843423"/>
              <a:gd name="connsiteY239" fmla="*/ 579761 h 3609930"/>
              <a:gd name="connsiteX240" fmla="*/ 4416612 w 6843423"/>
              <a:gd name="connsiteY240" fmla="*/ 537926 h 3609930"/>
              <a:gd name="connsiteX241" fmla="*/ 4392706 w 6843423"/>
              <a:gd name="connsiteY241" fmla="*/ 454256 h 3609930"/>
              <a:gd name="connsiteX242" fmla="*/ 4374777 w 6843423"/>
              <a:gd name="connsiteY242" fmla="*/ 418397 h 3609930"/>
              <a:gd name="connsiteX243" fmla="*/ 4332941 w 6843423"/>
              <a:gd name="connsiteY243" fmla="*/ 322773 h 3609930"/>
              <a:gd name="connsiteX244" fmla="*/ 4315012 w 6843423"/>
              <a:gd name="connsiteY244" fmla="*/ 298867 h 3609930"/>
              <a:gd name="connsiteX245" fmla="*/ 4297082 w 6843423"/>
              <a:gd name="connsiteY245" fmla="*/ 251056 h 3609930"/>
              <a:gd name="connsiteX246" fmla="*/ 4261224 w 6843423"/>
              <a:gd name="connsiteY246" fmla="*/ 215197 h 3609930"/>
              <a:gd name="connsiteX247" fmla="*/ 4243294 w 6843423"/>
              <a:gd name="connsiteY247" fmla="*/ 185314 h 3609930"/>
              <a:gd name="connsiteX248" fmla="*/ 4207435 w 6843423"/>
              <a:gd name="connsiteY248" fmla="*/ 155432 h 3609930"/>
              <a:gd name="connsiteX249" fmla="*/ 4189506 w 6843423"/>
              <a:gd name="connsiteY249" fmla="*/ 137503 h 3609930"/>
              <a:gd name="connsiteX250" fmla="*/ 4171577 w 6843423"/>
              <a:gd name="connsiteY250" fmla="*/ 131526 h 3609930"/>
              <a:gd name="connsiteX251" fmla="*/ 4135718 w 6843423"/>
              <a:gd name="connsiteY251" fmla="*/ 107620 h 3609930"/>
              <a:gd name="connsiteX252" fmla="*/ 4099859 w 6843423"/>
              <a:gd name="connsiteY252" fmla="*/ 89691 h 3609930"/>
              <a:gd name="connsiteX253" fmla="*/ 4058024 w 6843423"/>
              <a:gd name="connsiteY253" fmla="*/ 53832 h 3609930"/>
              <a:gd name="connsiteX254" fmla="*/ 4034118 w 6843423"/>
              <a:gd name="connsiteY254" fmla="*/ 35903 h 3609930"/>
              <a:gd name="connsiteX255" fmla="*/ 3986306 w 6843423"/>
              <a:gd name="connsiteY255" fmla="*/ 17973 h 3609930"/>
              <a:gd name="connsiteX256" fmla="*/ 3968377 w 6843423"/>
              <a:gd name="connsiteY256" fmla="*/ 6020 h 3609930"/>
              <a:gd name="connsiteX257" fmla="*/ 3842871 w 6843423"/>
              <a:gd name="connsiteY257" fmla="*/ 6020 h 3609930"/>
              <a:gd name="connsiteX258" fmla="*/ 3771153 w 6843423"/>
              <a:gd name="connsiteY258" fmla="*/ 17973 h 3609930"/>
              <a:gd name="connsiteX259" fmla="*/ 3747247 w 6843423"/>
              <a:gd name="connsiteY259" fmla="*/ 29926 h 3609930"/>
              <a:gd name="connsiteX260" fmla="*/ 3693459 w 6843423"/>
              <a:gd name="connsiteY260" fmla="*/ 59809 h 3609930"/>
              <a:gd name="connsiteX261" fmla="*/ 3669553 w 6843423"/>
              <a:gd name="connsiteY261" fmla="*/ 113597 h 3609930"/>
              <a:gd name="connsiteX262" fmla="*/ 3657600 w 6843423"/>
              <a:gd name="connsiteY262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655671 w 6843423"/>
              <a:gd name="connsiteY206" fmla="*/ 2205361 h 3609930"/>
              <a:gd name="connsiteX207" fmla="*/ 4595906 w 6843423"/>
              <a:gd name="connsiteY207" fmla="*/ 2187432 h 3609930"/>
              <a:gd name="connsiteX208" fmla="*/ 4566024 w 6843423"/>
              <a:gd name="connsiteY208" fmla="*/ 2169503 h 3609930"/>
              <a:gd name="connsiteX209" fmla="*/ 4452471 w 6843423"/>
              <a:gd name="connsiteY209" fmla="*/ 2115714 h 3609930"/>
              <a:gd name="connsiteX210" fmla="*/ 4434541 w 6843423"/>
              <a:gd name="connsiteY210" fmla="*/ 2091809 h 3609930"/>
              <a:gd name="connsiteX211" fmla="*/ 4416612 w 6843423"/>
              <a:gd name="connsiteY211" fmla="*/ 2079856 h 3609930"/>
              <a:gd name="connsiteX212" fmla="*/ 4392706 w 6843423"/>
              <a:gd name="connsiteY212" fmla="*/ 2055950 h 3609930"/>
              <a:gd name="connsiteX213" fmla="*/ 4404659 w 6843423"/>
              <a:gd name="connsiteY213" fmla="*/ 1810914 h 3609930"/>
              <a:gd name="connsiteX214" fmla="*/ 4410635 w 6843423"/>
              <a:gd name="connsiteY214" fmla="*/ 1775056 h 3609930"/>
              <a:gd name="connsiteX215" fmla="*/ 4422588 w 6843423"/>
              <a:gd name="connsiteY215" fmla="*/ 1757126 h 3609930"/>
              <a:gd name="connsiteX216" fmla="*/ 4440518 w 6843423"/>
              <a:gd name="connsiteY216" fmla="*/ 1697361 h 3609930"/>
              <a:gd name="connsiteX217" fmla="*/ 4446494 w 6843423"/>
              <a:gd name="connsiteY217" fmla="*/ 1661503 h 3609930"/>
              <a:gd name="connsiteX218" fmla="*/ 4458447 w 6843423"/>
              <a:gd name="connsiteY218" fmla="*/ 1637597 h 3609930"/>
              <a:gd name="connsiteX219" fmla="*/ 4488329 w 6843423"/>
              <a:gd name="connsiteY219" fmla="*/ 1571856 h 3609930"/>
              <a:gd name="connsiteX220" fmla="*/ 4506259 w 6843423"/>
              <a:gd name="connsiteY220" fmla="*/ 1524044 h 3609930"/>
              <a:gd name="connsiteX221" fmla="*/ 4518212 w 6843423"/>
              <a:gd name="connsiteY221" fmla="*/ 1500138 h 3609930"/>
              <a:gd name="connsiteX222" fmla="*/ 4524188 w 6843423"/>
              <a:gd name="connsiteY222" fmla="*/ 1482209 h 3609930"/>
              <a:gd name="connsiteX223" fmla="*/ 4536141 w 6843423"/>
              <a:gd name="connsiteY223" fmla="*/ 1440373 h 3609930"/>
              <a:gd name="connsiteX224" fmla="*/ 4542118 w 6843423"/>
              <a:gd name="connsiteY224" fmla="*/ 1392561 h 3609930"/>
              <a:gd name="connsiteX225" fmla="*/ 4548094 w 6843423"/>
              <a:gd name="connsiteY225" fmla="*/ 1356703 h 3609930"/>
              <a:gd name="connsiteX226" fmla="*/ 4572000 w 6843423"/>
              <a:gd name="connsiteY226" fmla="*/ 1338773 h 3609930"/>
              <a:gd name="connsiteX227" fmla="*/ 4577977 w 6843423"/>
              <a:gd name="connsiteY227" fmla="*/ 1296938 h 3609930"/>
              <a:gd name="connsiteX228" fmla="*/ 4589929 w 6843423"/>
              <a:gd name="connsiteY228" fmla="*/ 1273032 h 3609930"/>
              <a:gd name="connsiteX229" fmla="*/ 4542118 w 6843423"/>
              <a:gd name="connsiteY229" fmla="*/ 914444 h 3609930"/>
              <a:gd name="connsiteX230" fmla="*/ 4536141 w 6843423"/>
              <a:gd name="connsiteY230" fmla="*/ 860656 h 3609930"/>
              <a:gd name="connsiteX231" fmla="*/ 4524188 w 6843423"/>
              <a:gd name="connsiteY231" fmla="*/ 836750 h 3609930"/>
              <a:gd name="connsiteX232" fmla="*/ 4500282 w 6843423"/>
              <a:gd name="connsiteY232" fmla="*/ 776985 h 3609930"/>
              <a:gd name="connsiteX233" fmla="*/ 4488329 w 6843423"/>
              <a:gd name="connsiteY233" fmla="*/ 729173 h 3609930"/>
              <a:gd name="connsiteX234" fmla="*/ 4464424 w 6843423"/>
              <a:gd name="connsiteY234" fmla="*/ 699291 h 3609930"/>
              <a:gd name="connsiteX235" fmla="*/ 4452471 w 6843423"/>
              <a:gd name="connsiteY235" fmla="*/ 669409 h 3609930"/>
              <a:gd name="connsiteX236" fmla="*/ 4446494 w 6843423"/>
              <a:gd name="connsiteY236" fmla="*/ 633550 h 3609930"/>
              <a:gd name="connsiteX237" fmla="*/ 4434541 w 6843423"/>
              <a:gd name="connsiteY237" fmla="*/ 615620 h 3609930"/>
              <a:gd name="connsiteX238" fmla="*/ 4428565 w 6843423"/>
              <a:gd name="connsiteY238" fmla="*/ 579761 h 3609930"/>
              <a:gd name="connsiteX239" fmla="*/ 4416612 w 6843423"/>
              <a:gd name="connsiteY239" fmla="*/ 537926 h 3609930"/>
              <a:gd name="connsiteX240" fmla="*/ 4392706 w 6843423"/>
              <a:gd name="connsiteY240" fmla="*/ 454256 h 3609930"/>
              <a:gd name="connsiteX241" fmla="*/ 4374777 w 6843423"/>
              <a:gd name="connsiteY241" fmla="*/ 418397 h 3609930"/>
              <a:gd name="connsiteX242" fmla="*/ 4332941 w 6843423"/>
              <a:gd name="connsiteY242" fmla="*/ 322773 h 3609930"/>
              <a:gd name="connsiteX243" fmla="*/ 4315012 w 6843423"/>
              <a:gd name="connsiteY243" fmla="*/ 298867 h 3609930"/>
              <a:gd name="connsiteX244" fmla="*/ 4297082 w 6843423"/>
              <a:gd name="connsiteY244" fmla="*/ 251056 h 3609930"/>
              <a:gd name="connsiteX245" fmla="*/ 4261224 w 6843423"/>
              <a:gd name="connsiteY245" fmla="*/ 215197 h 3609930"/>
              <a:gd name="connsiteX246" fmla="*/ 4243294 w 6843423"/>
              <a:gd name="connsiteY246" fmla="*/ 185314 h 3609930"/>
              <a:gd name="connsiteX247" fmla="*/ 4207435 w 6843423"/>
              <a:gd name="connsiteY247" fmla="*/ 155432 h 3609930"/>
              <a:gd name="connsiteX248" fmla="*/ 4189506 w 6843423"/>
              <a:gd name="connsiteY248" fmla="*/ 137503 h 3609930"/>
              <a:gd name="connsiteX249" fmla="*/ 4171577 w 6843423"/>
              <a:gd name="connsiteY249" fmla="*/ 131526 h 3609930"/>
              <a:gd name="connsiteX250" fmla="*/ 4135718 w 6843423"/>
              <a:gd name="connsiteY250" fmla="*/ 107620 h 3609930"/>
              <a:gd name="connsiteX251" fmla="*/ 4099859 w 6843423"/>
              <a:gd name="connsiteY251" fmla="*/ 89691 h 3609930"/>
              <a:gd name="connsiteX252" fmla="*/ 4058024 w 6843423"/>
              <a:gd name="connsiteY252" fmla="*/ 53832 h 3609930"/>
              <a:gd name="connsiteX253" fmla="*/ 4034118 w 6843423"/>
              <a:gd name="connsiteY253" fmla="*/ 35903 h 3609930"/>
              <a:gd name="connsiteX254" fmla="*/ 3986306 w 6843423"/>
              <a:gd name="connsiteY254" fmla="*/ 17973 h 3609930"/>
              <a:gd name="connsiteX255" fmla="*/ 3968377 w 6843423"/>
              <a:gd name="connsiteY255" fmla="*/ 6020 h 3609930"/>
              <a:gd name="connsiteX256" fmla="*/ 3842871 w 6843423"/>
              <a:gd name="connsiteY256" fmla="*/ 6020 h 3609930"/>
              <a:gd name="connsiteX257" fmla="*/ 3771153 w 6843423"/>
              <a:gd name="connsiteY257" fmla="*/ 17973 h 3609930"/>
              <a:gd name="connsiteX258" fmla="*/ 3747247 w 6843423"/>
              <a:gd name="connsiteY258" fmla="*/ 29926 h 3609930"/>
              <a:gd name="connsiteX259" fmla="*/ 3693459 w 6843423"/>
              <a:gd name="connsiteY259" fmla="*/ 59809 h 3609930"/>
              <a:gd name="connsiteX260" fmla="*/ 3669553 w 6843423"/>
              <a:gd name="connsiteY260" fmla="*/ 113597 h 3609930"/>
              <a:gd name="connsiteX261" fmla="*/ 3657600 w 6843423"/>
              <a:gd name="connsiteY261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595906 w 6843423"/>
              <a:gd name="connsiteY206" fmla="*/ 2187432 h 3609930"/>
              <a:gd name="connsiteX207" fmla="*/ 4566024 w 6843423"/>
              <a:gd name="connsiteY207" fmla="*/ 2169503 h 3609930"/>
              <a:gd name="connsiteX208" fmla="*/ 4452471 w 6843423"/>
              <a:gd name="connsiteY208" fmla="*/ 2115714 h 3609930"/>
              <a:gd name="connsiteX209" fmla="*/ 4434541 w 6843423"/>
              <a:gd name="connsiteY209" fmla="*/ 2091809 h 3609930"/>
              <a:gd name="connsiteX210" fmla="*/ 4416612 w 6843423"/>
              <a:gd name="connsiteY210" fmla="*/ 2079856 h 3609930"/>
              <a:gd name="connsiteX211" fmla="*/ 4392706 w 6843423"/>
              <a:gd name="connsiteY211" fmla="*/ 2055950 h 3609930"/>
              <a:gd name="connsiteX212" fmla="*/ 4404659 w 6843423"/>
              <a:gd name="connsiteY212" fmla="*/ 1810914 h 3609930"/>
              <a:gd name="connsiteX213" fmla="*/ 4410635 w 6843423"/>
              <a:gd name="connsiteY213" fmla="*/ 1775056 h 3609930"/>
              <a:gd name="connsiteX214" fmla="*/ 4422588 w 6843423"/>
              <a:gd name="connsiteY214" fmla="*/ 1757126 h 3609930"/>
              <a:gd name="connsiteX215" fmla="*/ 4440518 w 6843423"/>
              <a:gd name="connsiteY215" fmla="*/ 1697361 h 3609930"/>
              <a:gd name="connsiteX216" fmla="*/ 4446494 w 6843423"/>
              <a:gd name="connsiteY216" fmla="*/ 1661503 h 3609930"/>
              <a:gd name="connsiteX217" fmla="*/ 4458447 w 6843423"/>
              <a:gd name="connsiteY217" fmla="*/ 1637597 h 3609930"/>
              <a:gd name="connsiteX218" fmla="*/ 4488329 w 6843423"/>
              <a:gd name="connsiteY218" fmla="*/ 1571856 h 3609930"/>
              <a:gd name="connsiteX219" fmla="*/ 4506259 w 6843423"/>
              <a:gd name="connsiteY219" fmla="*/ 1524044 h 3609930"/>
              <a:gd name="connsiteX220" fmla="*/ 4518212 w 6843423"/>
              <a:gd name="connsiteY220" fmla="*/ 1500138 h 3609930"/>
              <a:gd name="connsiteX221" fmla="*/ 4524188 w 6843423"/>
              <a:gd name="connsiteY221" fmla="*/ 1482209 h 3609930"/>
              <a:gd name="connsiteX222" fmla="*/ 4536141 w 6843423"/>
              <a:gd name="connsiteY222" fmla="*/ 1440373 h 3609930"/>
              <a:gd name="connsiteX223" fmla="*/ 4542118 w 6843423"/>
              <a:gd name="connsiteY223" fmla="*/ 1392561 h 3609930"/>
              <a:gd name="connsiteX224" fmla="*/ 4548094 w 6843423"/>
              <a:gd name="connsiteY224" fmla="*/ 1356703 h 3609930"/>
              <a:gd name="connsiteX225" fmla="*/ 4572000 w 6843423"/>
              <a:gd name="connsiteY225" fmla="*/ 1338773 h 3609930"/>
              <a:gd name="connsiteX226" fmla="*/ 4577977 w 6843423"/>
              <a:gd name="connsiteY226" fmla="*/ 1296938 h 3609930"/>
              <a:gd name="connsiteX227" fmla="*/ 4589929 w 6843423"/>
              <a:gd name="connsiteY227" fmla="*/ 1273032 h 3609930"/>
              <a:gd name="connsiteX228" fmla="*/ 4542118 w 6843423"/>
              <a:gd name="connsiteY228" fmla="*/ 914444 h 3609930"/>
              <a:gd name="connsiteX229" fmla="*/ 4536141 w 6843423"/>
              <a:gd name="connsiteY229" fmla="*/ 860656 h 3609930"/>
              <a:gd name="connsiteX230" fmla="*/ 4524188 w 6843423"/>
              <a:gd name="connsiteY230" fmla="*/ 836750 h 3609930"/>
              <a:gd name="connsiteX231" fmla="*/ 4500282 w 6843423"/>
              <a:gd name="connsiteY231" fmla="*/ 776985 h 3609930"/>
              <a:gd name="connsiteX232" fmla="*/ 4488329 w 6843423"/>
              <a:gd name="connsiteY232" fmla="*/ 729173 h 3609930"/>
              <a:gd name="connsiteX233" fmla="*/ 4464424 w 6843423"/>
              <a:gd name="connsiteY233" fmla="*/ 699291 h 3609930"/>
              <a:gd name="connsiteX234" fmla="*/ 4452471 w 6843423"/>
              <a:gd name="connsiteY234" fmla="*/ 669409 h 3609930"/>
              <a:gd name="connsiteX235" fmla="*/ 4446494 w 6843423"/>
              <a:gd name="connsiteY235" fmla="*/ 633550 h 3609930"/>
              <a:gd name="connsiteX236" fmla="*/ 4434541 w 6843423"/>
              <a:gd name="connsiteY236" fmla="*/ 615620 h 3609930"/>
              <a:gd name="connsiteX237" fmla="*/ 4428565 w 6843423"/>
              <a:gd name="connsiteY237" fmla="*/ 579761 h 3609930"/>
              <a:gd name="connsiteX238" fmla="*/ 4416612 w 6843423"/>
              <a:gd name="connsiteY238" fmla="*/ 537926 h 3609930"/>
              <a:gd name="connsiteX239" fmla="*/ 4392706 w 6843423"/>
              <a:gd name="connsiteY239" fmla="*/ 454256 h 3609930"/>
              <a:gd name="connsiteX240" fmla="*/ 4374777 w 6843423"/>
              <a:gd name="connsiteY240" fmla="*/ 418397 h 3609930"/>
              <a:gd name="connsiteX241" fmla="*/ 4332941 w 6843423"/>
              <a:gd name="connsiteY241" fmla="*/ 322773 h 3609930"/>
              <a:gd name="connsiteX242" fmla="*/ 4315012 w 6843423"/>
              <a:gd name="connsiteY242" fmla="*/ 298867 h 3609930"/>
              <a:gd name="connsiteX243" fmla="*/ 4297082 w 6843423"/>
              <a:gd name="connsiteY243" fmla="*/ 251056 h 3609930"/>
              <a:gd name="connsiteX244" fmla="*/ 4261224 w 6843423"/>
              <a:gd name="connsiteY244" fmla="*/ 215197 h 3609930"/>
              <a:gd name="connsiteX245" fmla="*/ 4243294 w 6843423"/>
              <a:gd name="connsiteY245" fmla="*/ 185314 h 3609930"/>
              <a:gd name="connsiteX246" fmla="*/ 4207435 w 6843423"/>
              <a:gd name="connsiteY246" fmla="*/ 155432 h 3609930"/>
              <a:gd name="connsiteX247" fmla="*/ 4189506 w 6843423"/>
              <a:gd name="connsiteY247" fmla="*/ 137503 h 3609930"/>
              <a:gd name="connsiteX248" fmla="*/ 4171577 w 6843423"/>
              <a:gd name="connsiteY248" fmla="*/ 131526 h 3609930"/>
              <a:gd name="connsiteX249" fmla="*/ 4135718 w 6843423"/>
              <a:gd name="connsiteY249" fmla="*/ 107620 h 3609930"/>
              <a:gd name="connsiteX250" fmla="*/ 4099859 w 6843423"/>
              <a:gd name="connsiteY250" fmla="*/ 89691 h 3609930"/>
              <a:gd name="connsiteX251" fmla="*/ 4058024 w 6843423"/>
              <a:gd name="connsiteY251" fmla="*/ 53832 h 3609930"/>
              <a:gd name="connsiteX252" fmla="*/ 4034118 w 6843423"/>
              <a:gd name="connsiteY252" fmla="*/ 35903 h 3609930"/>
              <a:gd name="connsiteX253" fmla="*/ 3986306 w 6843423"/>
              <a:gd name="connsiteY253" fmla="*/ 17973 h 3609930"/>
              <a:gd name="connsiteX254" fmla="*/ 3968377 w 6843423"/>
              <a:gd name="connsiteY254" fmla="*/ 6020 h 3609930"/>
              <a:gd name="connsiteX255" fmla="*/ 3842871 w 6843423"/>
              <a:gd name="connsiteY255" fmla="*/ 6020 h 3609930"/>
              <a:gd name="connsiteX256" fmla="*/ 3771153 w 6843423"/>
              <a:gd name="connsiteY256" fmla="*/ 17973 h 3609930"/>
              <a:gd name="connsiteX257" fmla="*/ 3747247 w 6843423"/>
              <a:gd name="connsiteY257" fmla="*/ 29926 h 3609930"/>
              <a:gd name="connsiteX258" fmla="*/ 3693459 w 6843423"/>
              <a:gd name="connsiteY258" fmla="*/ 59809 h 3609930"/>
              <a:gd name="connsiteX259" fmla="*/ 3669553 w 6843423"/>
              <a:gd name="connsiteY259" fmla="*/ 113597 h 3609930"/>
              <a:gd name="connsiteX260" fmla="*/ 3657600 w 6843423"/>
              <a:gd name="connsiteY260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595906 w 6843423"/>
              <a:gd name="connsiteY206" fmla="*/ 2187432 h 3609930"/>
              <a:gd name="connsiteX207" fmla="*/ 4452471 w 6843423"/>
              <a:gd name="connsiteY207" fmla="*/ 2115714 h 3609930"/>
              <a:gd name="connsiteX208" fmla="*/ 4434541 w 6843423"/>
              <a:gd name="connsiteY208" fmla="*/ 2091809 h 3609930"/>
              <a:gd name="connsiteX209" fmla="*/ 4416612 w 6843423"/>
              <a:gd name="connsiteY209" fmla="*/ 2079856 h 3609930"/>
              <a:gd name="connsiteX210" fmla="*/ 4392706 w 6843423"/>
              <a:gd name="connsiteY210" fmla="*/ 2055950 h 3609930"/>
              <a:gd name="connsiteX211" fmla="*/ 4404659 w 6843423"/>
              <a:gd name="connsiteY211" fmla="*/ 1810914 h 3609930"/>
              <a:gd name="connsiteX212" fmla="*/ 4410635 w 6843423"/>
              <a:gd name="connsiteY212" fmla="*/ 1775056 h 3609930"/>
              <a:gd name="connsiteX213" fmla="*/ 4422588 w 6843423"/>
              <a:gd name="connsiteY213" fmla="*/ 1757126 h 3609930"/>
              <a:gd name="connsiteX214" fmla="*/ 4440518 w 6843423"/>
              <a:gd name="connsiteY214" fmla="*/ 1697361 h 3609930"/>
              <a:gd name="connsiteX215" fmla="*/ 4446494 w 6843423"/>
              <a:gd name="connsiteY215" fmla="*/ 1661503 h 3609930"/>
              <a:gd name="connsiteX216" fmla="*/ 4458447 w 6843423"/>
              <a:gd name="connsiteY216" fmla="*/ 1637597 h 3609930"/>
              <a:gd name="connsiteX217" fmla="*/ 4488329 w 6843423"/>
              <a:gd name="connsiteY217" fmla="*/ 1571856 h 3609930"/>
              <a:gd name="connsiteX218" fmla="*/ 4506259 w 6843423"/>
              <a:gd name="connsiteY218" fmla="*/ 1524044 h 3609930"/>
              <a:gd name="connsiteX219" fmla="*/ 4518212 w 6843423"/>
              <a:gd name="connsiteY219" fmla="*/ 1500138 h 3609930"/>
              <a:gd name="connsiteX220" fmla="*/ 4524188 w 6843423"/>
              <a:gd name="connsiteY220" fmla="*/ 1482209 h 3609930"/>
              <a:gd name="connsiteX221" fmla="*/ 4536141 w 6843423"/>
              <a:gd name="connsiteY221" fmla="*/ 1440373 h 3609930"/>
              <a:gd name="connsiteX222" fmla="*/ 4542118 w 6843423"/>
              <a:gd name="connsiteY222" fmla="*/ 1392561 h 3609930"/>
              <a:gd name="connsiteX223" fmla="*/ 4548094 w 6843423"/>
              <a:gd name="connsiteY223" fmla="*/ 1356703 h 3609930"/>
              <a:gd name="connsiteX224" fmla="*/ 4572000 w 6843423"/>
              <a:gd name="connsiteY224" fmla="*/ 1338773 h 3609930"/>
              <a:gd name="connsiteX225" fmla="*/ 4577977 w 6843423"/>
              <a:gd name="connsiteY225" fmla="*/ 1296938 h 3609930"/>
              <a:gd name="connsiteX226" fmla="*/ 4589929 w 6843423"/>
              <a:gd name="connsiteY226" fmla="*/ 1273032 h 3609930"/>
              <a:gd name="connsiteX227" fmla="*/ 4542118 w 6843423"/>
              <a:gd name="connsiteY227" fmla="*/ 914444 h 3609930"/>
              <a:gd name="connsiteX228" fmla="*/ 4536141 w 6843423"/>
              <a:gd name="connsiteY228" fmla="*/ 860656 h 3609930"/>
              <a:gd name="connsiteX229" fmla="*/ 4524188 w 6843423"/>
              <a:gd name="connsiteY229" fmla="*/ 836750 h 3609930"/>
              <a:gd name="connsiteX230" fmla="*/ 4500282 w 6843423"/>
              <a:gd name="connsiteY230" fmla="*/ 776985 h 3609930"/>
              <a:gd name="connsiteX231" fmla="*/ 4488329 w 6843423"/>
              <a:gd name="connsiteY231" fmla="*/ 729173 h 3609930"/>
              <a:gd name="connsiteX232" fmla="*/ 4464424 w 6843423"/>
              <a:gd name="connsiteY232" fmla="*/ 699291 h 3609930"/>
              <a:gd name="connsiteX233" fmla="*/ 4452471 w 6843423"/>
              <a:gd name="connsiteY233" fmla="*/ 669409 h 3609930"/>
              <a:gd name="connsiteX234" fmla="*/ 4446494 w 6843423"/>
              <a:gd name="connsiteY234" fmla="*/ 633550 h 3609930"/>
              <a:gd name="connsiteX235" fmla="*/ 4434541 w 6843423"/>
              <a:gd name="connsiteY235" fmla="*/ 615620 h 3609930"/>
              <a:gd name="connsiteX236" fmla="*/ 4428565 w 6843423"/>
              <a:gd name="connsiteY236" fmla="*/ 579761 h 3609930"/>
              <a:gd name="connsiteX237" fmla="*/ 4416612 w 6843423"/>
              <a:gd name="connsiteY237" fmla="*/ 537926 h 3609930"/>
              <a:gd name="connsiteX238" fmla="*/ 4392706 w 6843423"/>
              <a:gd name="connsiteY238" fmla="*/ 454256 h 3609930"/>
              <a:gd name="connsiteX239" fmla="*/ 4374777 w 6843423"/>
              <a:gd name="connsiteY239" fmla="*/ 418397 h 3609930"/>
              <a:gd name="connsiteX240" fmla="*/ 4332941 w 6843423"/>
              <a:gd name="connsiteY240" fmla="*/ 322773 h 3609930"/>
              <a:gd name="connsiteX241" fmla="*/ 4315012 w 6843423"/>
              <a:gd name="connsiteY241" fmla="*/ 298867 h 3609930"/>
              <a:gd name="connsiteX242" fmla="*/ 4297082 w 6843423"/>
              <a:gd name="connsiteY242" fmla="*/ 251056 h 3609930"/>
              <a:gd name="connsiteX243" fmla="*/ 4261224 w 6843423"/>
              <a:gd name="connsiteY243" fmla="*/ 215197 h 3609930"/>
              <a:gd name="connsiteX244" fmla="*/ 4243294 w 6843423"/>
              <a:gd name="connsiteY244" fmla="*/ 185314 h 3609930"/>
              <a:gd name="connsiteX245" fmla="*/ 4207435 w 6843423"/>
              <a:gd name="connsiteY245" fmla="*/ 155432 h 3609930"/>
              <a:gd name="connsiteX246" fmla="*/ 4189506 w 6843423"/>
              <a:gd name="connsiteY246" fmla="*/ 137503 h 3609930"/>
              <a:gd name="connsiteX247" fmla="*/ 4171577 w 6843423"/>
              <a:gd name="connsiteY247" fmla="*/ 131526 h 3609930"/>
              <a:gd name="connsiteX248" fmla="*/ 4135718 w 6843423"/>
              <a:gd name="connsiteY248" fmla="*/ 107620 h 3609930"/>
              <a:gd name="connsiteX249" fmla="*/ 4099859 w 6843423"/>
              <a:gd name="connsiteY249" fmla="*/ 89691 h 3609930"/>
              <a:gd name="connsiteX250" fmla="*/ 4058024 w 6843423"/>
              <a:gd name="connsiteY250" fmla="*/ 53832 h 3609930"/>
              <a:gd name="connsiteX251" fmla="*/ 4034118 w 6843423"/>
              <a:gd name="connsiteY251" fmla="*/ 35903 h 3609930"/>
              <a:gd name="connsiteX252" fmla="*/ 3986306 w 6843423"/>
              <a:gd name="connsiteY252" fmla="*/ 17973 h 3609930"/>
              <a:gd name="connsiteX253" fmla="*/ 3968377 w 6843423"/>
              <a:gd name="connsiteY253" fmla="*/ 6020 h 3609930"/>
              <a:gd name="connsiteX254" fmla="*/ 3842871 w 6843423"/>
              <a:gd name="connsiteY254" fmla="*/ 6020 h 3609930"/>
              <a:gd name="connsiteX255" fmla="*/ 3771153 w 6843423"/>
              <a:gd name="connsiteY255" fmla="*/ 17973 h 3609930"/>
              <a:gd name="connsiteX256" fmla="*/ 3747247 w 6843423"/>
              <a:gd name="connsiteY256" fmla="*/ 29926 h 3609930"/>
              <a:gd name="connsiteX257" fmla="*/ 3693459 w 6843423"/>
              <a:gd name="connsiteY257" fmla="*/ 59809 h 3609930"/>
              <a:gd name="connsiteX258" fmla="*/ 3669553 w 6843423"/>
              <a:gd name="connsiteY258" fmla="*/ 113597 h 3609930"/>
              <a:gd name="connsiteX259" fmla="*/ 3657600 w 6843423"/>
              <a:gd name="connsiteY259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595906 w 6843423"/>
              <a:gd name="connsiteY205" fmla="*/ 2187432 h 3609930"/>
              <a:gd name="connsiteX206" fmla="*/ 4452471 w 6843423"/>
              <a:gd name="connsiteY206" fmla="*/ 2115714 h 3609930"/>
              <a:gd name="connsiteX207" fmla="*/ 4434541 w 6843423"/>
              <a:gd name="connsiteY207" fmla="*/ 2091809 h 3609930"/>
              <a:gd name="connsiteX208" fmla="*/ 4416612 w 6843423"/>
              <a:gd name="connsiteY208" fmla="*/ 2079856 h 3609930"/>
              <a:gd name="connsiteX209" fmla="*/ 4392706 w 6843423"/>
              <a:gd name="connsiteY209" fmla="*/ 2055950 h 3609930"/>
              <a:gd name="connsiteX210" fmla="*/ 4404659 w 6843423"/>
              <a:gd name="connsiteY210" fmla="*/ 1810914 h 3609930"/>
              <a:gd name="connsiteX211" fmla="*/ 4410635 w 6843423"/>
              <a:gd name="connsiteY211" fmla="*/ 1775056 h 3609930"/>
              <a:gd name="connsiteX212" fmla="*/ 4422588 w 6843423"/>
              <a:gd name="connsiteY212" fmla="*/ 1757126 h 3609930"/>
              <a:gd name="connsiteX213" fmla="*/ 4440518 w 6843423"/>
              <a:gd name="connsiteY213" fmla="*/ 1697361 h 3609930"/>
              <a:gd name="connsiteX214" fmla="*/ 4446494 w 6843423"/>
              <a:gd name="connsiteY214" fmla="*/ 1661503 h 3609930"/>
              <a:gd name="connsiteX215" fmla="*/ 4458447 w 6843423"/>
              <a:gd name="connsiteY215" fmla="*/ 1637597 h 3609930"/>
              <a:gd name="connsiteX216" fmla="*/ 4488329 w 6843423"/>
              <a:gd name="connsiteY216" fmla="*/ 1571856 h 3609930"/>
              <a:gd name="connsiteX217" fmla="*/ 4506259 w 6843423"/>
              <a:gd name="connsiteY217" fmla="*/ 1524044 h 3609930"/>
              <a:gd name="connsiteX218" fmla="*/ 4518212 w 6843423"/>
              <a:gd name="connsiteY218" fmla="*/ 1500138 h 3609930"/>
              <a:gd name="connsiteX219" fmla="*/ 4524188 w 6843423"/>
              <a:gd name="connsiteY219" fmla="*/ 1482209 h 3609930"/>
              <a:gd name="connsiteX220" fmla="*/ 4536141 w 6843423"/>
              <a:gd name="connsiteY220" fmla="*/ 1440373 h 3609930"/>
              <a:gd name="connsiteX221" fmla="*/ 4542118 w 6843423"/>
              <a:gd name="connsiteY221" fmla="*/ 1392561 h 3609930"/>
              <a:gd name="connsiteX222" fmla="*/ 4548094 w 6843423"/>
              <a:gd name="connsiteY222" fmla="*/ 1356703 h 3609930"/>
              <a:gd name="connsiteX223" fmla="*/ 4572000 w 6843423"/>
              <a:gd name="connsiteY223" fmla="*/ 1338773 h 3609930"/>
              <a:gd name="connsiteX224" fmla="*/ 4577977 w 6843423"/>
              <a:gd name="connsiteY224" fmla="*/ 1296938 h 3609930"/>
              <a:gd name="connsiteX225" fmla="*/ 4589929 w 6843423"/>
              <a:gd name="connsiteY225" fmla="*/ 1273032 h 3609930"/>
              <a:gd name="connsiteX226" fmla="*/ 4542118 w 6843423"/>
              <a:gd name="connsiteY226" fmla="*/ 914444 h 3609930"/>
              <a:gd name="connsiteX227" fmla="*/ 4536141 w 6843423"/>
              <a:gd name="connsiteY227" fmla="*/ 860656 h 3609930"/>
              <a:gd name="connsiteX228" fmla="*/ 4524188 w 6843423"/>
              <a:gd name="connsiteY228" fmla="*/ 836750 h 3609930"/>
              <a:gd name="connsiteX229" fmla="*/ 4500282 w 6843423"/>
              <a:gd name="connsiteY229" fmla="*/ 776985 h 3609930"/>
              <a:gd name="connsiteX230" fmla="*/ 4488329 w 6843423"/>
              <a:gd name="connsiteY230" fmla="*/ 729173 h 3609930"/>
              <a:gd name="connsiteX231" fmla="*/ 4464424 w 6843423"/>
              <a:gd name="connsiteY231" fmla="*/ 699291 h 3609930"/>
              <a:gd name="connsiteX232" fmla="*/ 4452471 w 6843423"/>
              <a:gd name="connsiteY232" fmla="*/ 669409 h 3609930"/>
              <a:gd name="connsiteX233" fmla="*/ 4446494 w 6843423"/>
              <a:gd name="connsiteY233" fmla="*/ 633550 h 3609930"/>
              <a:gd name="connsiteX234" fmla="*/ 4434541 w 6843423"/>
              <a:gd name="connsiteY234" fmla="*/ 615620 h 3609930"/>
              <a:gd name="connsiteX235" fmla="*/ 4428565 w 6843423"/>
              <a:gd name="connsiteY235" fmla="*/ 579761 h 3609930"/>
              <a:gd name="connsiteX236" fmla="*/ 4416612 w 6843423"/>
              <a:gd name="connsiteY236" fmla="*/ 537926 h 3609930"/>
              <a:gd name="connsiteX237" fmla="*/ 4392706 w 6843423"/>
              <a:gd name="connsiteY237" fmla="*/ 454256 h 3609930"/>
              <a:gd name="connsiteX238" fmla="*/ 4374777 w 6843423"/>
              <a:gd name="connsiteY238" fmla="*/ 418397 h 3609930"/>
              <a:gd name="connsiteX239" fmla="*/ 4332941 w 6843423"/>
              <a:gd name="connsiteY239" fmla="*/ 322773 h 3609930"/>
              <a:gd name="connsiteX240" fmla="*/ 4315012 w 6843423"/>
              <a:gd name="connsiteY240" fmla="*/ 298867 h 3609930"/>
              <a:gd name="connsiteX241" fmla="*/ 4297082 w 6843423"/>
              <a:gd name="connsiteY241" fmla="*/ 251056 h 3609930"/>
              <a:gd name="connsiteX242" fmla="*/ 4261224 w 6843423"/>
              <a:gd name="connsiteY242" fmla="*/ 215197 h 3609930"/>
              <a:gd name="connsiteX243" fmla="*/ 4243294 w 6843423"/>
              <a:gd name="connsiteY243" fmla="*/ 185314 h 3609930"/>
              <a:gd name="connsiteX244" fmla="*/ 4207435 w 6843423"/>
              <a:gd name="connsiteY244" fmla="*/ 155432 h 3609930"/>
              <a:gd name="connsiteX245" fmla="*/ 4189506 w 6843423"/>
              <a:gd name="connsiteY245" fmla="*/ 137503 h 3609930"/>
              <a:gd name="connsiteX246" fmla="*/ 4171577 w 6843423"/>
              <a:gd name="connsiteY246" fmla="*/ 131526 h 3609930"/>
              <a:gd name="connsiteX247" fmla="*/ 4135718 w 6843423"/>
              <a:gd name="connsiteY247" fmla="*/ 107620 h 3609930"/>
              <a:gd name="connsiteX248" fmla="*/ 4099859 w 6843423"/>
              <a:gd name="connsiteY248" fmla="*/ 89691 h 3609930"/>
              <a:gd name="connsiteX249" fmla="*/ 4058024 w 6843423"/>
              <a:gd name="connsiteY249" fmla="*/ 53832 h 3609930"/>
              <a:gd name="connsiteX250" fmla="*/ 4034118 w 6843423"/>
              <a:gd name="connsiteY250" fmla="*/ 35903 h 3609930"/>
              <a:gd name="connsiteX251" fmla="*/ 3986306 w 6843423"/>
              <a:gd name="connsiteY251" fmla="*/ 17973 h 3609930"/>
              <a:gd name="connsiteX252" fmla="*/ 3968377 w 6843423"/>
              <a:gd name="connsiteY252" fmla="*/ 6020 h 3609930"/>
              <a:gd name="connsiteX253" fmla="*/ 3842871 w 6843423"/>
              <a:gd name="connsiteY253" fmla="*/ 6020 h 3609930"/>
              <a:gd name="connsiteX254" fmla="*/ 3771153 w 6843423"/>
              <a:gd name="connsiteY254" fmla="*/ 17973 h 3609930"/>
              <a:gd name="connsiteX255" fmla="*/ 3747247 w 6843423"/>
              <a:gd name="connsiteY255" fmla="*/ 29926 h 3609930"/>
              <a:gd name="connsiteX256" fmla="*/ 3693459 w 6843423"/>
              <a:gd name="connsiteY256" fmla="*/ 59809 h 3609930"/>
              <a:gd name="connsiteX257" fmla="*/ 3669553 w 6843423"/>
              <a:gd name="connsiteY257" fmla="*/ 113597 h 3609930"/>
              <a:gd name="connsiteX258" fmla="*/ 3657600 w 6843423"/>
              <a:gd name="connsiteY258" fmla="*/ 149456 h 3609930"/>
              <a:gd name="connsiteX0" fmla="*/ 3657600 w 6851793"/>
              <a:gd name="connsiteY0" fmla="*/ 149456 h 3609930"/>
              <a:gd name="connsiteX1" fmla="*/ 3657600 w 6851793"/>
              <a:gd name="connsiteY1" fmla="*/ 149456 h 3609930"/>
              <a:gd name="connsiteX2" fmla="*/ 3095812 w 6851793"/>
              <a:gd name="connsiteY2" fmla="*/ 1045926 h 3609930"/>
              <a:gd name="connsiteX3" fmla="*/ 3042024 w 6851793"/>
              <a:gd name="connsiteY3" fmla="*/ 1069832 h 3609930"/>
              <a:gd name="connsiteX4" fmla="*/ 2988235 w 6851793"/>
              <a:gd name="connsiteY4" fmla="*/ 1087761 h 3609930"/>
              <a:gd name="connsiteX5" fmla="*/ 2952377 w 6851793"/>
              <a:gd name="connsiteY5" fmla="*/ 1105691 h 3609930"/>
              <a:gd name="connsiteX6" fmla="*/ 2928471 w 6851793"/>
              <a:gd name="connsiteY6" fmla="*/ 1117644 h 3609930"/>
              <a:gd name="connsiteX7" fmla="*/ 2838824 w 6851793"/>
              <a:gd name="connsiteY7" fmla="*/ 1123620 h 3609930"/>
              <a:gd name="connsiteX8" fmla="*/ 2820894 w 6851793"/>
              <a:gd name="connsiteY8" fmla="*/ 1135573 h 3609930"/>
              <a:gd name="connsiteX9" fmla="*/ 2802965 w 6851793"/>
              <a:gd name="connsiteY9" fmla="*/ 1141550 h 3609930"/>
              <a:gd name="connsiteX10" fmla="*/ 2761129 w 6851793"/>
              <a:gd name="connsiteY10" fmla="*/ 1153503 h 3609930"/>
              <a:gd name="connsiteX11" fmla="*/ 2689412 w 6851793"/>
              <a:gd name="connsiteY11" fmla="*/ 1177409 h 3609930"/>
              <a:gd name="connsiteX12" fmla="*/ 2647577 w 6851793"/>
              <a:gd name="connsiteY12" fmla="*/ 1195338 h 3609930"/>
              <a:gd name="connsiteX13" fmla="*/ 2617694 w 6851793"/>
              <a:gd name="connsiteY13" fmla="*/ 1207291 h 3609930"/>
              <a:gd name="connsiteX14" fmla="*/ 2593788 w 6851793"/>
              <a:gd name="connsiteY14" fmla="*/ 1213267 h 3609930"/>
              <a:gd name="connsiteX15" fmla="*/ 2516094 w 6851793"/>
              <a:gd name="connsiteY15" fmla="*/ 1231197 h 3609930"/>
              <a:gd name="connsiteX16" fmla="*/ 2480235 w 6851793"/>
              <a:gd name="connsiteY16" fmla="*/ 1243150 h 3609930"/>
              <a:gd name="connsiteX17" fmla="*/ 2408518 w 6851793"/>
              <a:gd name="connsiteY17" fmla="*/ 1249126 h 3609930"/>
              <a:gd name="connsiteX18" fmla="*/ 2378635 w 6851793"/>
              <a:gd name="connsiteY18" fmla="*/ 1261079 h 3609930"/>
              <a:gd name="connsiteX19" fmla="*/ 2288988 w 6851793"/>
              <a:gd name="connsiteY19" fmla="*/ 1267056 h 3609930"/>
              <a:gd name="connsiteX20" fmla="*/ 2259106 w 6851793"/>
              <a:gd name="connsiteY20" fmla="*/ 1290961 h 3609930"/>
              <a:gd name="connsiteX21" fmla="*/ 2217271 w 6851793"/>
              <a:gd name="connsiteY21" fmla="*/ 1302914 h 3609930"/>
              <a:gd name="connsiteX22" fmla="*/ 2145553 w 6851793"/>
              <a:gd name="connsiteY22" fmla="*/ 1320844 h 3609930"/>
              <a:gd name="connsiteX23" fmla="*/ 2127624 w 6851793"/>
              <a:gd name="connsiteY23" fmla="*/ 1332797 h 3609930"/>
              <a:gd name="connsiteX24" fmla="*/ 2097741 w 6851793"/>
              <a:gd name="connsiteY24" fmla="*/ 1344750 h 3609930"/>
              <a:gd name="connsiteX25" fmla="*/ 2049929 w 6851793"/>
              <a:gd name="connsiteY25" fmla="*/ 1350726 h 3609930"/>
              <a:gd name="connsiteX26" fmla="*/ 1984188 w 6851793"/>
              <a:gd name="connsiteY26" fmla="*/ 1368656 h 3609930"/>
              <a:gd name="connsiteX27" fmla="*/ 1828800 w 6851793"/>
              <a:gd name="connsiteY27" fmla="*/ 1404514 h 3609930"/>
              <a:gd name="connsiteX28" fmla="*/ 1792941 w 6851793"/>
              <a:gd name="connsiteY28" fmla="*/ 1416467 h 3609930"/>
              <a:gd name="connsiteX29" fmla="*/ 1697318 w 6851793"/>
              <a:gd name="connsiteY29" fmla="*/ 1434397 h 3609930"/>
              <a:gd name="connsiteX30" fmla="*/ 1595718 w 6851793"/>
              <a:gd name="connsiteY30" fmla="*/ 1458303 h 3609930"/>
              <a:gd name="connsiteX31" fmla="*/ 1529977 w 6851793"/>
              <a:gd name="connsiteY31" fmla="*/ 1476232 h 3609930"/>
              <a:gd name="connsiteX32" fmla="*/ 1398494 w 6851793"/>
              <a:gd name="connsiteY32" fmla="*/ 1512091 h 3609930"/>
              <a:gd name="connsiteX33" fmla="*/ 860612 w 6851793"/>
              <a:gd name="connsiteY33" fmla="*/ 1535997 h 3609930"/>
              <a:gd name="connsiteX34" fmla="*/ 794871 w 6851793"/>
              <a:gd name="connsiteY34" fmla="*/ 1547950 h 3609930"/>
              <a:gd name="connsiteX35" fmla="*/ 729129 w 6851793"/>
              <a:gd name="connsiteY35" fmla="*/ 1553926 h 3609930"/>
              <a:gd name="connsiteX36" fmla="*/ 633506 w 6851793"/>
              <a:gd name="connsiteY36" fmla="*/ 1565879 h 3609930"/>
              <a:gd name="connsiteX37" fmla="*/ 603624 w 6851793"/>
              <a:gd name="connsiteY37" fmla="*/ 1577832 h 3609930"/>
              <a:gd name="connsiteX38" fmla="*/ 579718 w 6851793"/>
              <a:gd name="connsiteY38" fmla="*/ 1583809 h 3609930"/>
              <a:gd name="connsiteX39" fmla="*/ 472141 w 6851793"/>
              <a:gd name="connsiteY39" fmla="*/ 1619667 h 3609930"/>
              <a:gd name="connsiteX40" fmla="*/ 436282 w 6851793"/>
              <a:gd name="connsiteY40" fmla="*/ 1649550 h 3609930"/>
              <a:gd name="connsiteX41" fmla="*/ 418353 w 6851793"/>
              <a:gd name="connsiteY41" fmla="*/ 1667479 h 3609930"/>
              <a:gd name="connsiteX42" fmla="*/ 400424 w 6851793"/>
              <a:gd name="connsiteY42" fmla="*/ 1673456 h 3609930"/>
              <a:gd name="connsiteX43" fmla="*/ 382494 w 6851793"/>
              <a:gd name="connsiteY43" fmla="*/ 1685409 h 3609930"/>
              <a:gd name="connsiteX44" fmla="*/ 364565 w 6851793"/>
              <a:gd name="connsiteY44" fmla="*/ 1715291 h 3609930"/>
              <a:gd name="connsiteX45" fmla="*/ 298824 w 6851793"/>
              <a:gd name="connsiteY45" fmla="*/ 1745173 h 3609930"/>
              <a:gd name="connsiteX46" fmla="*/ 239059 w 6851793"/>
              <a:gd name="connsiteY46" fmla="*/ 1798961 h 3609930"/>
              <a:gd name="connsiteX47" fmla="*/ 209177 w 6851793"/>
              <a:gd name="connsiteY47" fmla="*/ 1810914 h 3609930"/>
              <a:gd name="connsiteX48" fmla="*/ 167341 w 6851793"/>
              <a:gd name="connsiteY48" fmla="*/ 1828844 h 3609930"/>
              <a:gd name="connsiteX49" fmla="*/ 131482 w 6851793"/>
              <a:gd name="connsiteY49" fmla="*/ 1864703 h 3609930"/>
              <a:gd name="connsiteX50" fmla="*/ 95624 w 6851793"/>
              <a:gd name="connsiteY50" fmla="*/ 1894585 h 3609930"/>
              <a:gd name="connsiteX51" fmla="*/ 65741 w 6851793"/>
              <a:gd name="connsiteY51" fmla="*/ 1924467 h 3609930"/>
              <a:gd name="connsiteX52" fmla="*/ 47812 w 6851793"/>
              <a:gd name="connsiteY52" fmla="*/ 1960326 h 3609930"/>
              <a:gd name="connsiteX53" fmla="*/ 0 w 6851793"/>
              <a:gd name="connsiteY53" fmla="*/ 2079856 h 3609930"/>
              <a:gd name="connsiteX54" fmla="*/ 5977 w 6851793"/>
              <a:gd name="connsiteY54" fmla="*/ 2187432 h 3609930"/>
              <a:gd name="connsiteX55" fmla="*/ 23906 w 6851793"/>
              <a:gd name="connsiteY55" fmla="*/ 2217314 h 3609930"/>
              <a:gd name="connsiteX56" fmla="*/ 41835 w 6851793"/>
              <a:gd name="connsiteY56" fmla="*/ 2283056 h 3609930"/>
              <a:gd name="connsiteX57" fmla="*/ 59765 w 6851793"/>
              <a:gd name="connsiteY57" fmla="*/ 2360750 h 3609930"/>
              <a:gd name="connsiteX58" fmla="*/ 71718 w 6851793"/>
              <a:gd name="connsiteY58" fmla="*/ 2414538 h 3609930"/>
              <a:gd name="connsiteX59" fmla="*/ 83671 w 6851793"/>
              <a:gd name="connsiteY59" fmla="*/ 2438444 h 3609930"/>
              <a:gd name="connsiteX60" fmla="*/ 89647 w 6851793"/>
              <a:gd name="connsiteY60" fmla="*/ 2492232 h 3609930"/>
              <a:gd name="connsiteX61" fmla="*/ 107577 w 6851793"/>
              <a:gd name="connsiteY61" fmla="*/ 2516138 h 3609930"/>
              <a:gd name="connsiteX62" fmla="*/ 119529 w 6851793"/>
              <a:gd name="connsiteY62" fmla="*/ 2534067 h 3609930"/>
              <a:gd name="connsiteX63" fmla="*/ 143435 w 6851793"/>
              <a:gd name="connsiteY63" fmla="*/ 2563950 h 3609930"/>
              <a:gd name="connsiteX64" fmla="*/ 179294 w 6851793"/>
              <a:gd name="connsiteY64" fmla="*/ 2611761 h 3609930"/>
              <a:gd name="connsiteX65" fmla="*/ 197224 w 6851793"/>
              <a:gd name="connsiteY65" fmla="*/ 2623714 h 3609930"/>
              <a:gd name="connsiteX66" fmla="*/ 215153 w 6851793"/>
              <a:gd name="connsiteY66" fmla="*/ 2641644 h 3609930"/>
              <a:gd name="connsiteX67" fmla="*/ 227106 w 6851793"/>
              <a:gd name="connsiteY67" fmla="*/ 2659573 h 3609930"/>
              <a:gd name="connsiteX68" fmla="*/ 245035 w 6851793"/>
              <a:gd name="connsiteY68" fmla="*/ 2665550 h 3609930"/>
              <a:gd name="connsiteX69" fmla="*/ 262965 w 6851793"/>
              <a:gd name="connsiteY69" fmla="*/ 2683479 h 3609930"/>
              <a:gd name="connsiteX70" fmla="*/ 286871 w 6851793"/>
              <a:gd name="connsiteY70" fmla="*/ 2719338 h 3609930"/>
              <a:gd name="connsiteX71" fmla="*/ 322729 w 6851793"/>
              <a:gd name="connsiteY71" fmla="*/ 2755197 h 3609930"/>
              <a:gd name="connsiteX72" fmla="*/ 340659 w 6851793"/>
              <a:gd name="connsiteY72" fmla="*/ 2773126 h 3609930"/>
              <a:gd name="connsiteX73" fmla="*/ 358588 w 6851793"/>
              <a:gd name="connsiteY73" fmla="*/ 2797032 h 3609930"/>
              <a:gd name="connsiteX74" fmla="*/ 406400 w 6851793"/>
              <a:gd name="connsiteY74" fmla="*/ 2844844 h 3609930"/>
              <a:gd name="connsiteX75" fmla="*/ 424329 w 6851793"/>
              <a:gd name="connsiteY75" fmla="*/ 2886679 h 3609930"/>
              <a:gd name="connsiteX76" fmla="*/ 442259 w 6851793"/>
              <a:gd name="connsiteY76" fmla="*/ 2922538 h 3609930"/>
              <a:gd name="connsiteX77" fmla="*/ 448235 w 6851793"/>
              <a:gd name="connsiteY77" fmla="*/ 2940467 h 3609930"/>
              <a:gd name="connsiteX78" fmla="*/ 484094 w 6851793"/>
              <a:gd name="connsiteY78" fmla="*/ 2976326 h 3609930"/>
              <a:gd name="connsiteX79" fmla="*/ 496047 w 6851793"/>
              <a:gd name="connsiteY79" fmla="*/ 3006209 h 3609930"/>
              <a:gd name="connsiteX80" fmla="*/ 513977 w 6851793"/>
              <a:gd name="connsiteY80" fmla="*/ 3024138 h 3609930"/>
              <a:gd name="connsiteX81" fmla="*/ 525929 w 6851793"/>
              <a:gd name="connsiteY81" fmla="*/ 3042067 h 3609930"/>
              <a:gd name="connsiteX82" fmla="*/ 543859 w 6851793"/>
              <a:gd name="connsiteY82" fmla="*/ 3065973 h 3609930"/>
              <a:gd name="connsiteX83" fmla="*/ 597647 w 6851793"/>
              <a:gd name="connsiteY83" fmla="*/ 3083903 h 3609930"/>
              <a:gd name="connsiteX84" fmla="*/ 615577 w 6851793"/>
              <a:gd name="connsiteY84" fmla="*/ 3095856 h 3609930"/>
              <a:gd name="connsiteX85" fmla="*/ 639482 w 6851793"/>
              <a:gd name="connsiteY85" fmla="*/ 3101832 h 3609930"/>
              <a:gd name="connsiteX86" fmla="*/ 693271 w 6851793"/>
              <a:gd name="connsiteY86" fmla="*/ 3113785 h 3609930"/>
              <a:gd name="connsiteX87" fmla="*/ 1063812 w 6851793"/>
              <a:gd name="connsiteY87" fmla="*/ 3101832 h 3609930"/>
              <a:gd name="connsiteX88" fmla="*/ 1117600 w 6851793"/>
              <a:gd name="connsiteY88" fmla="*/ 3083903 h 3609930"/>
              <a:gd name="connsiteX89" fmla="*/ 1195294 w 6851793"/>
              <a:gd name="connsiteY89" fmla="*/ 3054020 h 3609930"/>
              <a:gd name="connsiteX90" fmla="*/ 1225177 w 6851793"/>
              <a:gd name="connsiteY90" fmla="*/ 3048044 h 3609930"/>
              <a:gd name="connsiteX91" fmla="*/ 1249082 w 6851793"/>
              <a:gd name="connsiteY91" fmla="*/ 3042067 h 3609930"/>
              <a:gd name="connsiteX92" fmla="*/ 1284941 w 6851793"/>
              <a:gd name="connsiteY92" fmla="*/ 3030114 h 3609930"/>
              <a:gd name="connsiteX93" fmla="*/ 1374588 w 6851793"/>
              <a:gd name="connsiteY93" fmla="*/ 3012185 h 3609930"/>
              <a:gd name="connsiteX94" fmla="*/ 1464235 w 6851793"/>
              <a:gd name="connsiteY94" fmla="*/ 3006209 h 3609930"/>
              <a:gd name="connsiteX95" fmla="*/ 1500094 w 6851793"/>
              <a:gd name="connsiteY95" fmla="*/ 2994256 h 3609930"/>
              <a:gd name="connsiteX96" fmla="*/ 1535953 w 6851793"/>
              <a:gd name="connsiteY96" fmla="*/ 2988279 h 3609930"/>
              <a:gd name="connsiteX97" fmla="*/ 1553882 w 6851793"/>
              <a:gd name="connsiteY97" fmla="*/ 2970350 h 3609930"/>
              <a:gd name="connsiteX98" fmla="*/ 1607671 w 6851793"/>
              <a:gd name="connsiteY98" fmla="*/ 2952420 h 3609930"/>
              <a:gd name="connsiteX99" fmla="*/ 1625600 w 6851793"/>
              <a:gd name="connsiteY99" fmla="*/ 2946444 h 3609930"/>
              <a:gd name="connsiteX100" fmla="*/ 1661459 w 6851793"/>
              <a:gd name="connsiteY100" fmla="*/ 2928514 h 3609930"/>
              <a:gd name="connsiteX101" fmla="*/ 1685365 w 6851793"/>
              <a:gd name="connsiteY101" fmla="*/ 2910585 h 3609930"/>
              <a:gd name="connsiteX102" fmla="*/ 1703294 w 6851793"/>
              <a:gd name="connsiteY102" fmla="*/ 2898632 h 3609930"/>
              <a:gd name="connsiteX103" fmla="*/ 1709271 w 6851793"/>
              <a:gd name="connsiteY103" fmla="*/ 2880703 h 3609930"/>
              <a:gd name="connsiteX104" fmla="*/ 1727200 w 6851793"/>
              <a:gd name="connsiteY104" fmla="*/ 2874726 h 3609930"/>
              <a:gd name="connsiteX105" fmla="*/ 1757082 w 6851793"/>
              <a:gd name="connsiteY105" fmla="*/ 2862773 h 3609930"/>
              <a:gd name="connsiteX106" fmla="*/ 1780988 w 6851793"/>
              <a:gd name="connsiteY106" fmla="*/ 2844844 h 3609930"/>
              <a:gd name="connsiteX107" fmla="*/ 1816847 w 6851793"/>
              <a:gd name="connsiteY107" fmla="*/ 2832891 h 3609930"/>
              <a:gd name="connsiteX108" fmla="*/ 1840753 w 6851793"/>
              <a:gd name="connsiteY108" fmla="*/ 2820938 h 3609930"/>
              <a:gd name="connsiteX109" fmla="*/ 1858682 w 6851793"/>
              <a:gd name="connsiteY109" fmla="*/ 2797032 h 3609930"/>
              <a:gd name="connsiteX110" fmla="*/ 1894541 w 6851793"/>
              <a:gd name="connsiteY110" fmla="*/ 2761173 h 3609930"/>
              <a:gd name="connsiteX111" fmla="*/ 1906494 w 6851793"/>
              <a:gd name="connsiteY111" fmla="*/ 2743244 h 3609930"/>
              <a:gd name="connsiteX112" fmla="*/ 1930400 w 6851793"/>
              <a:gd name="connsiteY112" fmla="*/ 2737267 h 3609930"/>
              <a:gd name="connsiteX113" fmla="*/ 1960282 w 6851793"/>
              <a:gd name="connsiteY113" fmla="*/ 2665550 h 3609930"/>
              <a:gd name="connsiteX114" fmla="*/ 1984188 w 6851793"/>
              <a:gd name="connsiteY114" fmla="*/ 2623714 h 3609930"/>
              <a:gd name="connsiteX115" fmla="*/ 1996141 w 6851793"/>
              <a:gd name="connsiteY115" fmla="*/ 2599809 h 3609930"/>
              <a:gd name="connsiteX116" fmla="*/ 2020047 w 6851793"/>
              <a:gd name="connsiteY116" fmla="*/ 2581879 h 3609930"/>
              <a:gd name="connsiteX117" fmla="*/ 2055906 w 6851793"/>
              <a:gd name="connsiteY117" fmla="*/ 2534067 h 3609930"/>
              <a:gd name="connsiteX118" fmla="*/ 2073835 w 6851793"/>
              <a:gd name="connsiteY118" fmla="*/ 2504185 h 3609930"/>
              <a:gd name="connsiteX119" fmla="*/ 2115671 w 6851793"/>
              <a:gd name="connsiteY119" fmla="*/ 2486256 h 3609930"/>
              <a:gd name="connsiteX120" fmla="*/ 2157506 w 6851793"/>
              <a:gd name="connsiteY120" fmla="*/ 2450397 h 3609930"/>
              <a:gd name="connsiteX121" fmla="*/ 2199341 w 6851793"/>
              <a:gd name="connsiteY121" fmla="*/ 2414538 h 3609930"/>
              <a:gd name="connsiteX122" fmla="*/ 2217271 w 6851793"/>
              <a:gd name="connsiteY122" fmla="*/ 2408561 h 3609930"/>
              <a:gd name="connsiteX123" fmla="*/ 2253129 w 6851793"/>
              <a:gd name="connsiteY123" fmla="*/ 2390632 h 3609930"/>
              <a:gd name="connsiteX124" fmla="*/ 2378635 w 6851793"/>
              <a:gd name="connsiteY124" fmla="*/ 2372703 h 3609930"/>
              <a:gd name="connsiteX125" fmla="*/ 2414494 w 6851793"/>
              <a:gd name="connsiteY125" fmla="*/ 2360750 h 3609930"/>
              <a:gd name="connsiteX126" fmla="*/ 2623671 w 6851793"/>
              <a:gd name="connsiteY126" fmla="*/ 2372703 h 3609930"/>
              <a:gd name="connsiteX127" fmla="*/ 2641600 w 6851793"/>
              <a:gd name="connsiteY127" fmla="*/ 2378679 h 3609930"/>
              <a:gd name="connsiteX128" fmla="*/ 2683435 w 6851793"/>
              <a:gd name="connsiteY128" fmla="*/ 2390632 h 3609930"/>
              <a:gd name="connsiteX129" fmla="*/ 2707341 w 6851793"/>
              <a:gd name="connsiteY129" fmla="*/ 2408561 h 3609930"/>
              <a:gd name="connsiteX130" fmla="*/ 2731247 w 6851793"/>
              <a:gd name="connsiteY130" fmla="*/ 2444420 h 3609930"/>
              <a:gd name="connsiteX131" fmla="*/ 2761129 w 6851793"/>
              <a:gd name="connsiteY131" fmla="*/ 2450397 h 3609930"/>
              <a:gd name="connsiteX132" fmla="*/ 2779059 w 6851793"/>
              <a:gd name="connsiteY132" fmla="*/ 2468326 h 3609930"/>
              <a:gd name="connsiteX133" fmla="*/ 2808941 w 6851793"/>
              <a:gd name="connsiteY133" fmla="*/ 2510161 h 3609930"/>
              <a:gd name="connsiteX134" fmla="*/ 2856753 w 6851793"/>
              <a:gd name="connsiteY134" fmla="*/ 2528091 h 3609930"/>
              <a:gd name="connsiteX135" fmla="*/ 2898588 w 6851793"/>
              <a:gd name="connsiteY135" fmla="*/ 2551997 h 3609930"/>
              <a:gd name="connsiteX136" fmla="*/ 2922494 w 6851793"/>
              <a:gd name="connsiteY136" fmla="*/ 2569926 h 3609930"/>
              <a:gd name="connsiteX137" fmla="*/ 2940424 w 6851793"/>
              <a:gd name="connsiteY137" fmla="*/ 2581879 h 3609930"/>
              <a:gd name="connsiteX138" fmla="*/ 2958353 w 6851793"/>
              <a:gd name="connsiteY138" fmla="*/ 2605785 h 3609930"/>
              <a:gd name="connsiteX139" fmla="*/ 2970306 w 6851793"/>
              <a:gd name="connsiteY139" fmla="*/ 2623714 h 3609930"/>
              <a:gd name="connsiteX140" fmla="*/ 3012141 w 6851793"/>
              <a:gd name="connsiteY140" fmla="*/ 2659573 h 3609930"/>
              <a:gd name="connsiteX141" fmla="*/ 3024094 w 6851793"/>
              <a:gd name="connsiteY141" fmla="*/ 2677503 h 3609930"/>
              <a:gd name="connsiteX142" fmla="*/ 3042024 w 6851793"/>
              <a:gd name="connsiteY142" fmla="*/ 2713361 h 3609930"/>
              <a:gd name="connsiteX143" fmla="*/ 3071906 w 6851793"/>
              <a:gd name="connsiteY143" fmla="*/ 2749220 h 3609930"/>
              <a:gd name="connsiteX144" fmla="*/ 3095812 w 6851793"/>
              <a:gd name="connsiteY144" fmla="*/ 2797032 h 3609930"/>
              <a:gd name="connsiteX145" fmla="*/ 3131671 w 6851793"/>
              <a:gd name="connsiteY145" fmla="*/ 2838867 h 3609930"/>
              <a:gd name="connsiteX146" fmla="*/ 3155577 w 6851793"/>
              <a:gd name="connsiteY146" fmla="*/ 2892656 h 3609930"/>
              <a:gd name="connsiteX147" fmla="*/ 3167529 w 6851793"/>
              <a:gd name="connsiteY147" fmla="*/ 2910585 h 3609930"/>
              <a:gd name="connsiteX148" fmla="*/ 3185459 w 6851793"/>
              <a:gd name="connsiteY148" fmla="*/ 2946444 h 3609930"/>
              <a:gd name="connsiteX149" fmla="*/ 3203388 w 6851793"/>
              <a:gd name="connsiteY149" fmla="*/ 2958397 h 3609930"/>
              <a:gd name="connsiteX150" fmla="*/ 3215341 w 6851793"/>
              <a:gd name="connsiteY150" fmla="*/ 2988279 h 3609930"/>
              <a:gd name="connsiteX151" fmla="*/ 3221318 w 6851793"/>
              <a:gd name="connsiteY151" fmla="*/ 3006209 h 3609930"/>
              <a:gd name="connsiteX152" fmla="*/ 3239247 w 6851793"/>
              <a:gd name="connsiteY152" fmla="*/ 3030114 h 3609930"/>
              <a:gd name="connsiteX153" fmla="*/ 3257177 w 6851793"/>
              <a:gd name="connsiteY153" fmla="*/ 3065973 h 3609930"/>
              <a:gd name="connsiteX154" fmla="*/ 3275106 w 6851793"/>
              <a:gd name="connsiteY154" fmla="*/ 3071950 h 3609930"/>
              <a:gd name="connsiteX155" fmla="*/ 3293035 w 6851793"/>
              <a:gd name="connsiteY155" fmla="*/ 3083903 h 3609930"/>
              <a:gd name="connsiteX156" fmla="*/ 3316941 w 6851793"/>
              <a:gd name="connsiteY156" fmla="*/ 3113785 h 3609930"/>
              <a:gd name="connsiteX157" fmla="*/ 3334871 w 6851793"/>
              <a:gd name="connsiteY157" fmla="*/ 3149644 h 3609930"/>
              <a:gd name="connsiteX158" fmla="*/ 3352800 w 6851793"/>
              <a:gd name="connsiteY158" fmla="*/ 3167573 h 3609930"/>
              <a:gd name="connsiteX159" fmla="*/ 3358777 w 6851793"/>
              <a:gd name="connsiteY159" fmla="*/ 3185503 h 3609930"/>
              <a:gd name="connsiteX160" fmla="*/ 3376706 w 6851793"/>
              <a:gd name="connsiteY160" fmla="*/ 3191479 h 3609930"/>
              <a:gd name="connsiteX161" fmla="*/ 3388659 w 6851793"/>
              <a:gd name="connsiteY161" fmla="*/ 3209409 h 3609930"/>
              <a:gd name="connsiteX162" fmla="*/ 3406588 w 6851793"/>
              <a:gd name="connsiteY162" fmla="*/ 3239291 h 3609930"/>
              <a:gd name="connsiteX163" fmla="*/ 3430494 w 6851793"/>
              <a:gd name="connsiteY163" fmla="*/ 3299056 h 3609930"/>
              <a:gd name="connsiteX164" fmla="*/ 3448424 w 6851793"/>
              <a:gd name="connsiteY164" fmla="*/ 3305032 h 3609930"/>
              <a:gd name="connsiteX165" fmla="*/ 3454400 w 6851793"/>
              <a:gd name="connsiteY165" fmla="*/ 3334914 h 3609930"/>
              <a:gd name="connsiteX166" fmla="*/ 3490259 w 6851793"/>
              <a:gd name="connsiteY166" fmla="*/ 3364797 h 3609930"/>
              <a:gd name="connsiteX167" fmla="*/ 3508188 w 6851793"/>
              <a:gd name="connsiteY167" fmla="*/ 3382726 h 3609930"/>
              <a:gd name="connsiteX168" fmla="*/ 3538071 w 6851793"/>
              <a:gd name="connsiteY168" fmla="*/ 3418585 h 3609930"/>
              <a:gd name="connsiteX169" fmla="*/ 3544047 w 6851793"/>
              <a:gd name="connsiteY169" fmla="*/ 3436514 h 3609930"/>
              <a:gd name="connsiteX170" fmla="*/ 3579906 w 6851793"/>
              <a:gd name="connsiteY170" fmla="*/ 3460420 h 3609930"/>
              <a:gd name="connsiteX171" fmla="*/ 3597835 w 6851793"/>
              <a:gd name="connsiteY171" fmla="*/ 3472373 h 3609930"/>
              <a:gd name="connsiteX172" fmla="*/ 3621741 w 6851793"/>
              <a:gd name="connsiteY172" fmla="*/ 3478350 h 3609930"/>
              <a:gd name="connsiteX173" fmla="*/ 3645647 w 6851793"/>
              <a:gd name="connsiteY173" fmla="*/ 3490303 h 3609930"/>
              <a:gd name="connsiteX174" fmla="*/ 3663577 w 6851793"/>
              <a:gd name="connsiteY174" fmla="*/ 3496279 h 3609930"/>
              <a:gd name="connsiteX175" fmla="*/ 3681506 w 6851793"/>
              <a:gd name="connsiteY175" fmla="*/ 3514209 h 3609930"/>
              <a:gd name="connsiteX176" fmla="*/ 3771153 w 6851793"/>
              <a:gd name="connsiteY176" fmla="*/ 3532138 h 3609930"/>
              <a:gd name="connsiteX177" fmla="*/ 3807012 w 6851793"/>
              <a:gd name="connsiteY177" fmla="*/ 3556044 h 3609930"/>
              <a:gd name="connsiteX178" fmla="*/ 3842871 w 6851793"/>
              <a:gd name="connsiteY178" fmla="*/ 3567997 h 3609930"/>
              <a:gd name="connsiteX179" fmla="*/ 4040094 w 6851793"/>
              <a:gd name="connsiteY179" fmla="*/ 3585926 h 3609930"/>
              <a:gd name="connsiteX180" fmla="*/ 4147671 w 6851793"/>
              <a:gd name="connsiteY180" fmla="*/ 3603856 h 3609930"/>
              <a:gd name="connsiteX181" fmla="*/ 4177553 w 6851793"/>
              <a:gd name="connsiteY181" fmla="*/ 3609832 h 3609930"/>
              <a:gd name="connsiteX182" fmla="*/ 4386729 w 6851793"/>
              <a:gd name="connsiteY182" fmla="*/ 3579950 h 3609930"/>
              <a:gd name="connsiteX183" fmla="*/ 4464424 w 6851793"/>
              <a:gd name="connsiteY183" fmla="*/ 3562020 h 3609930"/>
              <a:gd name="connsiteX184" fmla="*/ 4500282 w 6851793"/>
              <a:gd name="connsiteY184" fmla="*/ 3550067 h 3609930"/>
              <a:gd name="connsiteX185" fmla="*/ 4536141 w 6851793"/>
              <a:gd name="connsiteY185" fmla="*/ 3544091 h 3609930"/>
              <a:gd name="connsiteX186" fmla="*/ 4649694 w 6851793"/>
              <a:gd name="connsiteY186" fmla="*/ 3538114 h 3609930"/>
              <a:gd name="connsiteX187" fmla="*/ 4721412 w 6851793"/>
              <a:gd name="connsiteY187" fmla="*/ 3556044 h 3609930"/>
              <a:gd name="connsiteX188" fmla="*/ 4763247 w 6851793"/>
              <a:gd name="connsiteY188" fmla="*/ 3562020 h 3609930"/>
              <a:gd name="connsiteX189" fmla="*/ 4960471 w 6851793"/>
              <a:gd name="connsiteY189" fmla="*/ 3550067 h 3609930"/>
              <a:gd name="connsiteX190" fmla="*/ 5050118 w 6851793"/>
              <a:gd name="connsiteY190" fmla="*/ 3526161 h 3609930"/>
              <a:gd name="connsiteX191" fmla="*/ 5080000 w 6851793"/>
              <a:gd name="connsiteY191" fmla="*/ 3514209 h 3609930"/>
              <a:gd name="connsiteX192" fmla="*/ 5145741 w 6851793"/>
              <a:gd name="connsiteY192" fmla="*/ 3466397 h 3609930"/>
              <a:gd name="connsiteX193" fmla="*/ 5205506 w 6851793"/>
              <a:gd name="connsiteY193" fmla="*/ 3448467 h 3609930"/>
              <a:gd name="connsiteX194" fmla="*/ 5235388 w 6851793"/>
              <a:gd name="connsiteY194" fmla="*/ 3430538 h 3609930"/>
              <a:gd name="connsiteX195" fmla="*/ 5277224 w 6851793"/>
              <a:gd name="connsiteY195" fmla="*/ 3412609 h 3609930"/>
              <a:gd name="connsiteX196" fmla="*/ 5336988 w 6851793"/>
              <a:gd name="connsiteY196" fmla="*/ 3364797 h 3609930"/>
              <a:gd name="connsiteX197" fmla="*/ 5354918 w 6851793"/>
              <a:gd name="connsiteY197" fmla="*/ 3346867 h 3609930"/>
              <a:gd name="connsiteX198" fmla="*/ 5378824 w 6851793"/>
              <a:gd name="connsiteY198" fmla="*/ 3328938 h 3609930"/>
              <a:gd name="connsiteX199" fmla="*/ 5390777 w 6851793"/>
              <a:gd name="connsiteY199" fmla="*/ 3263197 h 3609930"/>
              <a:gd name="connsiteX200" fmla="*/ 5396753 w 6851793"/>
              <a:gd name="connsiteY200" fmla="*/ 3221361 h 3609930"/>
              <a:gd name="connsiteX201" fmla="*/ 5384800 w 6851793"/>
              <a:gd name="connsiteY201" fmla="*/ 3018161 h 3609930"/>
              <a:gd name="connsiteX202" fmla="*/ 6568141 w 6851793"/>
              <a:gd name="connsiteY202" fmla="*/ 2976326 h 3609930"/>
              <a:gd name="connsiteX203" fmla="*/ 6687672 w 6851793"/>
              <a:gd name="connsiteY203" fmla="*/ 1960326 h 3609930"/>
              <a:gd name="connsiteX204" fmla="*/ 4595906 w 6851793"/>
              <a:gd name="connsiteY204" fmla="*/ 2187432 h 3609930"/>
              <a:gd name="connsiteX205" fmla="*/ 4452471 w 6851793"/>
              <a:gd name="connsiteY205" fmla="*/ 2115714 h 3609930"/>
              <a:gd name="connsiteX206" fmla="*/ 4434541 w 6851793"/>
              <a:gd name="connsiteY206" fmla="*/ 2091809 h 3609930"/>
              <a:gd name="connsiteX207" fmla="*/ 4416612 w 6851793"/>
              <a:gd name="connsiteY207" fmla="*/ 2079856 h 3609930"/>
              <a:gd name="connsiteX208" fmla="*/ 4392706 w 6851793"/>
              <a:gd name="connsiteY208" fmla="*/ 2055950 h 3609930"/>
              <a:gd name="connsiteX209" fmla="*/ 4404659 w 6851793"/>
              <a:gd name="connsiteY209" fmla="*/ 1810914 h 3609930"/>
              <a:gd name="connsiteX210" fmla="*/ 4410635 w 6851793"/>
              <a:gd name="connsiteY210" fmla="*/ 1775056 h 3609930"/>
              <a:gd name="connsiteX211" fmla="*/ 4422588 w 6851793"/>
              <a:gd name="connsiteY211" fmla="*/ 1757126 h 3609930"/>
              <a:gd name="connsiteX212" fmla="*/ 4440518 w 6851793"/>
              <a:gd name="connsiteY212" fmla="*/ 1697361 h 3609930"/>
              <a:gd name="connsiteX213" fmla="*/ 4446494 w 6851793"/>
              <a:gd name="connsiteY213" fmla="*/ 1661503 h 3609930"/>
              <a:gd name="connsiteX214" fmla="*/ 4458447 w 6851793"/>
              <a:gd name="connsiteY214" fmla="*/ 1637597 h 3609930"/>
              <a:gd name="connsiteX215" fmla="*/ 4488329 w 6851793"/>
              <a:gd name="connsiteY215" fmla="*/ 1571856 h 3609930"/>
              <a:gd name="connsiteX216" fmla="*/ 4506259 w 6851793"/>
              <a:gd name="connsiteY216" fmla="*/ 1524044 h 3609930"/>
              <a:gd name="connsiteX217" fmla="*/ 4518212 w 6851793"/>
              <a:gd name="connsiteY217" fmla="*/ 1500138 h 3609930"/>
              <a:gd name="connsiteX218" fmla="*/ 4524188 w 6851793"/>
              <a:gd name="connsiteY218" fmla="*/ 1482209 h 3609930"/>
              <a:gd name="connsiteX219" fmla="*/ 4536141 w 6851793"/>
              <a:gd name="connsiteY219" fmla="*/ 1440373 h 3609930"/>
              <a:gd name="connsiteX220" fmla="*/ 4542118 w 6851793"/>
              <a:gd name="connsiteY220" fmla="*/ 1392561 h 3609930"/>
              <a:gd name="connsiteX221" fmla="*/ 4548094 w 6851793"/>
              <a:gd name="connsiteY221" fmla="*/ 1356703 h 3609930"/>
              <a:gd name="connsiteX222" fmla="*/ 4572000 w 6851793"/>
              <a:gd name="connsiteY222" fmla="*/ 1338773 h 3609930"/>
              <a:gd name="connsiteX223" fmla="*/ 4577977 w 6851793"/>
              <a:gd name="connsiteY223" fmla="*/ 1296938 h 3609930"/>
              <a:gd name="connsiteX224" fmla="*/ 4589929 w 6851793"/>
              <a:gd name="connsiteY224" fmla="*/ 1273032 h 3609930"/>
              <a:gd name="connsiteX225" fmla="*/ 4542118 w 6851793"/>
              <a:gd name="connsiteY225" fmla="*/ 914444 h 3609930"/>
              <a:gd name="connsiteX226" fmla="*/ 4536141 w 6851793"/>
              <a:gd name="connsiteY226" fmla="*/ 860656 h 3609930"/>
              <a:gd name="connsiteX227" fmla="*/ 4524188 w 6851793"/>
              <a:gd name="connsiteY227" fmla="*/ 836750 h 3609930"/>
              <a:gd name="connsiteX228" fmla="*/ 4500282 w 6851793"/>
              <a:gd name="connsiteY228" fmla="*/ 776985 h 3609930"/>
              <a:gd name="connsiteX229" fmla="*/ 4488329 w 6851793"/>
              <a:gd name="connsiteY229" fmla="*/ 729173 h 3609930"/>
              <a:gd name="connsiteX230" fmla="*/ 4464424 w 6851793"/>
              <a:gd name="connsiteY230" fmla="*/ 699291 h 3609930"/>
              <a:gd name="connsiteX231" fmla="*/ 4452471 w 6851793"/>
              <a:gd name="connsiteY231" fmla="*/ 669409 h 3609930"/>
              <a:gd name="connsiteX232" fmla="*/ 4446494 w 6851793"/>
              <a:gd name="connsiteY232" fmla="*/ 633550 h 3609930"/>
              <a:gd name="connsiteX233" fmla="*/ 4434541 w 6851793"/>
              <a:gd name="connsiteY233" fmla="*/ 615620 h 3609930"/>
              <a:gd name="connsiteX234" fmla="*/ 4428565 w 6851793"/>
              <a:gd name="connsiteY234" fmla="*/ 579761 h 3609930"/>
              <a:gd name="connsiteX235" fmla="*/ 4416612 w 6851793"/>
              <a:gd name="connsiteY235" fmla="*/ 537926 h 3609930"/>
              <a:gd name="connsiteX236" fmla="*/ 4392706 w 6851793"/>
              <a:gd name="connsiteY236" fmla="*/ 454256 h 3609930"/>
              <a:gd name="connsiteX237" fmla="*/ 4374777 w 6851793"/>
              <a:gd name="connsiteY237" fmla="*/ 418397 h 3609930"/>
              <a:gd name="connsiteX238" fmla="*/ 4332941 w 6851793"/>
              <a:gd name="connsiteY238" fmla="*/ 322773 h 3609930"/>
              <a:gd name="connsiteX239" fmla="*/ 4315012 w 6851793"/>
              <a:gd name="connsiteY239" fmla="*/ 298867 h 3609930"/>
              <a:gd name="connsiteX240" fmla="*/ 4297082 w 6851793"/>
              <a:gd name="connsiteY240" fmla="*/ 251056 h 3609930"/>
              <a:gd name="connsiteX241" fmla="*/ 4261224 w 6851793"/>
              <a:gd name="connsiteY241" fmla="*/ 215197 h 3609930"/>
              <a:gd name="connsiteX242" fmla="*/ 4243294 w 6851793"/>
              <a:gd name="connsiteY242" fmla="*/ 185314 h 3609930"/>
              <a:gd name="connsiteX243" fmla="*/ 4207435 w 6851793"/>
              <a:gd name="connsiteY243" fmla="*/ 155432 h 3609930"/>
              <a:gd name="connsiteX244" fmla="*/ 4189506 w 6851793"/>
              <a:gd name="connsiteY244" fmla="*/ 137503 h 3609930"/>
              <a:gd name="connsiteX245" fmla="*/ 4171577 w 6851793"/>
              <a:gd name="connsiteY245" fmla="*/ 131526 h 3609930"/>
              <a:gd name="connsiteX246" fmla="*/ 4135718 w 6851793"/>
              <a:gd name="connsiteY246" fmla="*/ 107620 h 3609930"/>
              <a:gd name="connsiteX247" fmla="*/ 4099859 w 6851793"/>
              <a:gd name="connsiteY247" fmla="*/ 89691 h 3609930"/>
              <a:gd name="connsiteX248" fmla="*/ 4058024 w 6851793"/>
              <a:gd name="connsiteY248" fmla="*/ 53832 h 3609930"/>
              <a:gd name="connsiteX249" fmla="*/ 4034118 w 6851793"/>
              <a:gd name="connsiteY249" fmla="*/ 35903 h 3609930"/>
              <a:gd name="connsiteX250" fmla="*/ 3986306 w 6851793"/>
              <a:gd name="connsiteY250" fmla="*/ 17973 h 3609930"/>
              <a:gd name="connsiteX251" fmla="*/ 3968377 w 6851793"/>
              <a:gd name="connsiteY251" fmla="*/ 6020 h 3609930"/>
              <a:gd name="connsiteX252" fmla="*/ 3842871 w 6851793"/>
              <a:gd name="connsiteY252" fmla="*/ 6020 h 3609930"/>
              <a:gd name="connsiteX253" fmla="*/ 3771153 w 6851793"/>
              <a:gd name="connsiteY253" fmla="*/ 17973 h 3609930"/>
              <a:gd name="connsiteX254" fmla="*/ 3747247 w 6851793"/>
              <a:gd name="connsiteY254" fmla="*/ 29926 h 3609930"/>
              <a:gd name="connsiteX255" fmla="*/ 3693459 w 6851793"/>
              <a:gd name="connsiteY255" fmla="*/ 59809 h 3609930"/>
              <a:gd name="connsiteX256" fmla="*/ 3669553 w 6851793"/>
              <a:gd name="connsiteY256" fmla="*/ 113597 h 3609930"/>
              <a:gd name="connsiteX257" fmla="*/ 3657600 w 6851793"/>
              <a:gd name="connsiteY257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392706 w 6755905"/>
              <a:gd name="connsiteY208" fmla="*/ 2055950 h 3609930"/>
              <a:gd name="connsiteX209" fmla="*/ 4404659 w 6755905"/>
              <a:gd name="connsiteY209" fmla="*/ 1810914 h 3609930"/>
              <a:gd name="connsiteX210" fmla="*/ 4410635 w 6755905"/>
              <a:gd name="connsiteY210" fmla="*/ 1775056 h 3609930"/>
              <a:gd name="connsiteX211" fmla="*/ 4422588 w 6755905"/>
              <a:gd name="connsiteY211" fmla="*/ 1757126 h 3609930"/>
              <a:gd name="connsiteX212" fmla="*/ 4440518 w 6755905"/>
              <a:gd name="connsiteY212" fmla="*/ 1697361 h 3609930"/>
              <a:gd name="connsiteX213" fmla="*/ 4446494 w 6755905"/>
              <a:gd name="connsiteY213" fmla="*/ 1661503 h 3609930"/>
              <a:gd name="connsiteX214" fmla="*/ 4458447 w 6755905"/>
              <a:gd name="connsiteY214" fmla="*/ 1637597 h 3609930"/>
              <a:gd name="connsiteX215" fmla="*/ 4488329 w 6755905"/>
              <a:gd name="connsiteY215" fmla="*/ 1571856 h 3609930"/>
              <a:gd name="connsiteX216" fmla="*/ 4506259 w 6755905"/>
              <a:gd name="connsiteY216" fmla="*/ 1524044 h 3609930"/>
              <a:gd name="connsiteX217" fmla="*/ 4518212 w 6755905"/>
              <a:gd name="connsiteY217" fmla="*/ 1500138 h 3609930"/>
              <a:gd name="connsiteX218" fmla="*/ 4524188 w 6755905"/>
              <a:gd name="connsiteY218" fmla="*/ 1482209 h 3609930"/>
              <a:gd name="connsiteX219" fmla="*/ 4536141 w 6755905"/>
              <a:gd name="connsiteY219" fmla="*/ 1440373 h 3609930"/>
              <a:gd name="connsiteX220" fmla="*/ 4542118 w 6755905"/>
              <a:gd name="connsiteY220" fmla="*/ 1392561 h 3609930"/>
              <a:gd name="connsiteX221" fmla="*/ 4548094 w 6755905"/>
              <a:gd name="connsiteY221" fmla="*/ 1356703 h 3609930"/>
              <a:gd name="connsiteX222" fmla="*/ 4572000 w 6755905"/>
              <a:gd name="connsiteY222" fmla="*/ 1338773 h 3609930"/>
              <a:gd name="connsiteX223" fmla="*/ 4577977 w 6755905"/>
              <a:gd name="connsiteY223" fmla="*/ 1296938 h 3609930"/>
              <a:gd name="connsiteX224" fmla="*/ 4589929 w 6755905"/>
              <a:gd name="connsiteY224" fmla="*/ 1273032 h 3609930"/>
              <a:gd name="connsiteX225" fmla="*/ 4542118 w 6755905"/>
              <a:gd name="connsiteY225" fmla="*/ 914444 h 3609930"/>
              <a:gd name="connsiteX226" fmla="*/ 4536141 w 6755905"/>
              <a:gd name="connsiteY226" fmla="*/ 860656 h 3609930"/>
              <a:gd name="connsiteX227" fmla="*/ 4524188 w 6755905"/>
              <a:gd name="connsiteY227" fmla="*/ 836750 h 3609930"/>
              <a:gd name="connsiteX228" fmla="*/ 4500282 w 6755905"/>
              <a:gd name="connsiteY228" fmla="*/ 776985 h 3609930"/>
              <a:gd name="connsiteX229" fmla="*/ 4488329 w 6755905"/>
              <a:gd name="connsiteY229" fmla="*/ 729173 h 3609930"/>
              <a:gd name="connsiteX230" fmla="*/ 4464424 w 6755905"/>
              <a:gd name="connsiteY230" fmla="*/ 699291 h 3609930"/>
              <a:gd name="connsiteX231" fmla="*/ 4452471 w 6755905"/>
              <a:gd name="connsiteY231" fmla="*/ 669409 h 3609930"/>
              <a:gd name="connsiteX232" fmla="*/ 4446494 w 6755905"/>
              <a:gd name="connsiteY232" fmla="*/ 633550 h 3609930"/>
              <a:gd name="connsiteX233" fmla="*/ 4434541 w 6755905"/>
              <a:gd name="connsiteY233" fmla="*/ 615620 h 3609930"/>
              <a:gd name="connsiteX234" fmla="*/ 4428565 w 6755905"/>
              <a:gd name="connsiteY234" fmla="*/ 579761 h 3609930"/>
              <a:gd name="connsiteX235" fmla="*/ 4416612 w 6755905"/>
              <a:gd name="connsiteY235" fmla="*/ 537926 h 3609930"/>
              <a:gd name="connsiteX236" fmla="*/ 4392706 w 6755905"/>
              <a:gd name="connsiteY236" fmla="*/ 454256 h 3609930"/>
              <a:gd name="connsiteX237" fmla="*/ 4374777 w 6755905"/>
              <a:gd name="connsiteY237" fmla="*/ 418397 h 3609930"/>
              <a:gd name="connsiteX238" fmla="*/ 4332941 w 6755905"/>
              <a:gd name="connsiteY238" fmla="*/ 322773 h 3609930"/>
              <a:gd name="connsiteX239" fmla="*/ 4315012 w 6755905"/>
              <a:gd name="connsiteY239" fmla="*/ 298867 h 3609930"/>
              <a:gd name="connsiteX240" fmla="*/ 4297082 w 6755905"/>
              <a:gd name="connsiteY240" fmla="*/ 251056 h 3609930"/>
              <a:gd name="connsiteX241" fmla="*/ 4261224 w 6755905"/>
              <a:gd name="connsiteY241" fmla="*/ 215197 h 3609930"/>
              <a:gd name="connsiteX242" fmla="*/ 4243294 w 6755905"/>
              <a:gd name="connsiteY242" fmla="*/ 185314 h 3609930"/>
              <a:gd name="connsiteX243" fmla="*/ 4207435 w 6755905"/>
              <a:gd name="connsiteY243" fmla="*/ 155432 h 3609930"/>
              <a:gd name="connsiteX244" fmla="*/ 4189506 w 6755905"/>
              <a:gd name="connsiteY244" fmla="*/ 137503 h 3609930"/>
              <a:gd name="connsiteX245" fmla="*/ 4171577 w 6755905"/>
              <a:gd name="connsiteY245" fmla="*/ 131526 h 3609930"/>
              <a:gd name="connsiteX246" fmla="*/ 4135718 w 6755905"/>
              <a:gd name="connsiteY246" fmla="*/ 107620 h 3609930"/>
              <a:gd name="connsiteX247" fmla="*/ 4099859 w 6755905"/>
              <a:gd name="connsiteY247" fmla="*/ 89691 h 3609930"/>
              <a:gd name="connsiteX248" fmla="*/ 4058024 w 6755905"/>
              <a:gd name="connsiteY248" fmla="*/ 53832 h 3609930"/>
              <a:gd name="connsiteX249" fmla="*/ 4034118 w 6755905"/>
              <a:gd name="connsiteY249" fmla="*/ 35903 h 3609930"/>
              <a:gd name="connsiteX250" fmla="*/ 3986306 w 6755905"/>
              <a:gd name="connsiteY250" fmla="*/ 17973 h 3609930"/>
              <a:gd name="connsiteX251" fmla="*/ 3968377 w 6755905"/>
              <a:gd name="connsiteY251" fmla="*/ 6020 h 3609930"/>
              <a:gd name="connsiteX252" fmla="*/ 3842871 w 6755905"/>
              <a:gd name="connsiteY252" fmla="*/ 6020 h 3609930"/>
              <a:gd name="connsiteX253" fmla="*/ 3771153 w 6755905"/>
              <a:gd name="connsiteY253" fmla="*/ 17973 h 3609930"/>
              <a:gd name="connsiteX254" fmla="*/ 3747247 w 6755905"/>
              <a:gd name="connsiteY254" fmla="*/ 29926 h 3609930"/>
              <a:gd name="connsiteX255" fmla="*/ 3693459 w 6755905"/>
              <a:gd name="connsiteY255" fmla="*/ 59809 h 3609930"/>
              <a:gd name="connsiteX256" fmla="*/ 3669553 w 6755905"/>
              <a:gd name="connsiteY256" fmla="*/ 113597 h 3609930"/>
              <a:gd name="connsiteX257" fmla="*/ 3657600 w 6755905"/>
              <a:gd name="connsiteY257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392706 w 6755905"/>
              <a:gd name="connsiteY208" fmla="*/ 2055950 h 3609930"/>
              <a:gd name="connsiteX209" fmla="*/ 4404659 w 6755905"/>
              <a:gd name="connsiteY209" fmla="*/ 1810914 h 3609930"/>
              <a:gd name="connsiteX210" fmla="*/ 4422588 w 6755905"/>
              <a:gd name="connsiteY210" fmla="*/ 1757126 h 3609930"/>
              <a:gd name="connsiteX211" fmla="*/ 4440518 w 6755905"/>
              <a:gd name="connsiteY211" fmla="*/ 1697361 h 3609930"/>
              <a:gd name="connsiteX212" fmla="*/ 4446494 w 6755905"/>
              <a:gd name="connsiteY212" fmla="*/ 1661503 h 3609930"/>
              <a:gd name="connsiteX213" fmla="*/ 4458447 w 6755905"/>
              <a:gd name="connsiteY213" fmla="*/ 1637597 h 3609930"/>
              <a:gd name="connsiteX214" fmla="*/ 4488329 w 6755905"/>
              <a:gd name="connsiteY214" fmla="*/ 1571856 h 3609930"/>
              <a:gd name="connsiteX215" fmla="*/ 4506259 w 6755905"/>
              <a:gd name="connsiteY215" fmla="*/ 1524044 h 3609930"/>
              <a:gd name="connsiteX216" fmla="*/ 4518212 w 6755905"/>
              <a:gd name="connsiteY216" fmla="*/ 1500138 h 3609930"/>
              <a:gd name="connsiteX217" fmla="*/ 4524188 w 6755905"/>
              <a:gd name="connsiteY217" fmla="*/ 1482209 h 3609930"/>
              <a:gd name="connsiteX218" fmla="*/ 4536141 w 6755905"/>
              <a:gd name="connsiteY218" fmla="*/ 1440373 h 3609930"/>
              <a:gd name="connsiteX219" fmla="*/ 4542118 w 6755905"/>
              <a:gd name="connsiteY219" fmla="*/ 1392561 h 3609930"/>
              <a:gd name="connsiteX220" fmla="*/ 4548094 w 6755905"/>
              <a:gd name="connsiteY220" fmla="*/ 1356703 h 3609930"/>
              <a:gd name="connsiteX221" fmla="*/ 4572000 w 6755905"/>
              <a:gd name="connsiteY221" fmla="*/ 1338773 h 3609930"/>
              <a:gd name="connsiteX222" fmla="*/ 4577977 w 6755905"/>
              <a:gd name="connsiteY222" fmla="*/ 1296938 h 3609930"/>
              <a:gd name="connsiteX223" fmla="*/ 4589929 w 6755905"/>
              <a:gd name="connsiteY223" fmla="*/ 1273032 h 3609930"/>
              <a:gd name="connsiteX224" fmla="*/ 4542118 w 6755905"/>
              <a:gd name="connsiteY224" fmla="*/ 914444 h 3609930"/>
              <a:gd name="connsiteX225" fmla="*/ 4536141 w 6755905"/>
              <a:gd name="connsiteY225" fmla="*/ 860656 h 3609930"/>
              <a:gd name="connsiteX226" fmla="*/ 4524188 w 6755905"/>
              <a:gd name="connsiteY226" fmla="*/ 836750 h 3609930"/>
              <a:gd name="connsiteX227" fmla="*/ 4500282 w 6755905"/>
              <a:gd name="connsiteY227" fmla="*/ 776985 h 3609930"/>
              <a:gd name="connsiteX228" fmla="*/ 4488329 w 6755905"/>
              <a:gd name="connsiteY228" fmla="*/ 729173 h 3609930"/>
              <a:gd name="connsiteX229" fmla="*/ 4464424 w 6755905"/>
              <a:gd name="connsiteY229" fmla="*/ 699291 h 3609930"/>
              <a:gd name="connsiteX230" fmla="*/ 4452471 w 6755905"/>
              <a:gd name="connsiteY230" fmla="*/ 669409 h 3609930"/>
              <a:gd name="connsiteX231" fmla="*/ 4446494 w 6755905"/>
              <a:gd name="connsiteY231" fmla="*/ 633550 h 3609930"/>
              <a:gd name="connsiteX232" fmla="*/ 4434541 w 6755905"/>
              <a:gd name="connsiteY232" fmla="*/ 615620 h 3609930"/>
              <a:gd name="connsiteX233" fmla="*/ 4428565 w 6755905"/>
              <a:gd name="connsiteY233" fmla="*/ 579761 h 3609930"/>
              <a:gd name="connsiteX234" fmla="*/ 4416612 w 6755905"/>
              <a:gd name="connsiteY234" fmla="*/ 537926 h 3609930"/>
              <a:gd name="connsiteX235" fmla="*/ 4392706 w 6755905"/>
              <a:gd name="connsiteY235" fmla="*/ 454256 h 3609930"/>
              <a:gd name="connsiteX236" fmla="*/ 4374777 w 6755905"/>
              <a:gd name="connsiteY236" fmla="*/ 418397 h 3609930"/>
              <a:gd name="connsiteX237" fmla="*/ 4332941 w 6755905"/>
              <a:gd name="connsiteY237" fmla="*/ 322773 h 3609930"/>
              <a:gd name="connsiteX238" fmla="*/ 4315012 w 6755905"/>
              <a:gd name="connsiteY238" fmla="*/ 298867 h 3609930"/>
              <a:gd name="connsiteX239" fmla="*/ 4297082 w 6755905"/>
              <a:gd name="connsiteY239" fmla="*/ 251056 h 3609930"/>
              <a:gd name="connsiteX240" fmla="*/ 4261224 w 6755905"/>
              <a:gd name="connsiteY240" fmla="*/ 215197 h 3609930"/>
              <a:gd name="connsiteX241" fmla="*/ 4243294 w 6755905"/>
              <a:gd name="connsiteY241" fmla="*/ 185314 h 3609930"/>
              <a:gd name="connsiteX242" fmla="*/ 4207435 w 6755905"/>
              <a:gd name="connsiteY242" fmla="*/ 155432 h 3609930"/>
              <a:gd name="connsiteX243" fmla="*/ 4189506 w 6755905"/>
              <a:gd name="connsiteY243" fmla="*/ 137503 h 3609930"/>
              <a:gd name="connsiteX244" fmla="*/ 4171577 w 6755905"/>
              <a:gd name="connsiteY244" fmla="*/ 131526 h 3609930"/>
              <a:gd name="connsiteX245" fmla="*/ 4135718 w 6755905"/>
              <a:gd name="connsiteY245" fmla="*/ 107620 h 3609930"/>
              <a:gd name="connsiteX246" fmla="*/ 4099859 w 6755905"/>
              <a:gd name="connsiteY246" fmla="*/ 89691 h 3609930"/>
              <a:gd name="connsiteX247" fmla="*/ 4058024 w 6755905"/>
              <a:gd name="connsiteY247" fmla="*/ 53832 h 3609930"/>
              <a:gd name="connsiteX248" fmla="*/ 4034118 w 6755905"/>
              <a:gd name="connsiteY248" fmla="*/ 35903 h 3609930"/>
              <a:gd name="connsiteX249" fmla="*/ 3986306 w 6755905"/>
              <a:gd name="connsiteY249" fmla="*/ 17973 h 3609930"/>
              <a:gd name="connsiteX250" fmla="*/ 3968377 w 6755905"/>
              <a:gd name="connsiteY250" fmla="*/ 6020 h 3609930"/>
              <a:gd name="connsiteX251" fmla="*/ 3842871 w 6755905"/>
              <a:gd name="connsiteY251" fmla="*/ 6020 h 3609930"/>
              <a:gd name="connsiteX252" fmla="*/ 3771153 w 6755905"/>
              <a:gd name="connsiteY252" fmla="*/ 17973 h 3609930"/>
              <a:gd name="connsiteX253" fmla="*/ 3747247 w 6755905"/>
              <a:gd name="connsiteY253" fmla="*/ 29926 h 3609930"/>
              <a:gd name="connsiteX254" fmla="*/ 3693459 w 6755905"/>
              <a:gd name="connsiteY254" fmla="*/ 59809 h 3609930"/>
              <a:gd name="connsiteX255" fmla="*/ 3669553 w 6755905"/>
              <a:gd name="connsiteY255" fmla="*/ 113597 h 3609930"/>
              <a:gd name="connsiteX256" fmla="*/ 3657600 w 6755905"/>
              <a:gd name="connsiteY256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04659 w 6755905"/>
              <a:gd name="connsiteY208" fmla="*/ 1810914 h 3609930"/>
              <a:gd name="connsiteX209" fmla="*/ 4422588 w 6755905"/>
              <a:gd name="connsiteY209" fmla="*/ 1757126 h 3609930"/>
              <a:gd name="connsiteX210" fmla="*/ 4440518 w 6755905"/>
              <a:gd name="connsiteY210" fmla="*/ 1697361 h 3609930"/>
              <a:gd name="connsiteX211" fmla="*/ 4446494 w 6755905"/>
              <a:gd name="connsiteY211" fmla="*/ 1661503 h 3609930"/>
              <a:gd name="connsiteX212" fmla="*/ 4458447 w 6755905"/>
              <a:gd name="connsiteY212" fmla="*/ 1637597 h 3609930"/>
              <a:gd name="connsiteX213" fmla="*/ 4488329 w 6755905"/>
              <a:gd name="connsiteY213" fmla="*/ 1571856 h 3609930"/>
              <a:gd name="connsiteX214" fmla="*/ 4506259 w 6755905"/>
              <a:gd name="connsiteY214" fmla="*/ 1524044 h 3609930"/>
              <a:gd name="connsiteX215" fmla="*/ 4518212 w 6755905"/>
              <a:gd name="connsiteY215" fmla="*/ 1500138 h 3609930"/>
              <a:gd name="connsiteX216" fmla="*/ 4524188 w 6755905"/>
              <a:gd name="connsiteY216" fmla="*/ 1482209 h 3609930"/>
              <a:gd name="connsiteX217" fmla="*/ 4536141 w 6755905"/>
              <a:gd name="connsiteY217" fmla="*/ 1440373 h 3609930"/>
              <a:gd name="connsiteX218" fmla="*/ 4542118 w 6755905"/>
              <a:gd name="connsiteY218" fmla="*/ 1392561 h 3609930"/>
              <a:gd name="connsiteX219" fmla="*/ 4548094 w 6755905"/>
              <a:gd name="connsiteY219" fmla="*/ 1356703 h 3609930"/>
              <a:gd name="connsiteX220" fmla="*/ 4572000 w 6755905"/>
              <a:gd name="connsiteY220" fmla="*/ 1338773 h 3609930"/>
              <a:gd name="connsiteX221" fmla="*/ 4577977 w 6755905"/>
              <a:gd name="connsiteY221" fmla="*/ 1296938 h 3609930"/>
              <a:gd name="connsiteX222" fmla="*/ 4589929 w 6755905"/>
              <a:gd name="connsiteY222" fmla="*/ 1273032 h 3609930"/>
              <a:gd name="connsiteX223" fmla="*/ 4542118 w 6755905"/>
              <a:gd name="connsiteY223" fmla="*/ 914444 h 3609930"/>
              <a:gd name="connsiteX224" fmla="*/ 4536141 w 6755905"/>
              <a:gd name="connsiteY224" fmla="*/ 860656 h 3609930"/>
              <a:gd name="connsiteX225" fmla="*/ 4524188 w 6755905"/>
              <a:gd name="connsiteY225" fmla="*/ 836750 h 3609930"/>
              <a:gd name="connsiteX226" fmla="*/ 4500282 w 6755905"/>
              <a:gd name="connsiteY226" fmla="*/ 776985 h 3609930"/>
              <a:gd name="connsiteX227" fmla="*/ 4488329 w 6755905"/>
              <a:gd name="connsiteY227" fmla="*/ 729173 h 3609930"/>
              <a:gd name="connsiteX228" fmla="*/ 4464424 w 6755905"/>
              <a:gd name="connsiteY228" fmla="*/ 699291 h 3609930"/>
              <a:gd name="connsiteX229" fmla="*/ 4452471 w 6755905"/>
              <a:gd name="connsiteY229" fmla="*/ 669409 h 3609930"/>
              <a:gd name="connsiteX230" fmla="*/ 4446494 w 6755905"/>
              <a:gd name="connsiteY230" fmla="*/ 633550 h 3609930"/>
              <a:gd name="connsiteX231" fmla="*/ 4434541 w 6755905"/>
              <a:gd name="connsiteY231" fmla="*/ 615620 h 3609930"/>
              <a:gd name="connsiteX232" fmla="*/ 4428565 w 6755905"/>
              <a:gd name="connsiteY232" fmla="*/ 579761 h 3609930"/>
              <a:gd name="connsiteX233" fmla="*/ 4416612 w 6755905"/>
              <a:gd name="connsiteY233" fmla="*/ 537926 h 3609930"/>
              <a:gd name="connsiteX234" fmla="*/ 4392706 w 6755905"/>
              <a:gd name="connsiteY234" fmla="*/ 454256 h 3609930"/>
              <a:gd name="connsiteX235" fmla="*/ 4374777 w 6755905"/>
              <a:gd name="connsiteY235" fmla="*/ 418397 h 3609930"/>
              <a:gd name="connsiteX236" fmla="*/ 4332941 w 6755905"/>
              <a:gd name="connsiteY236" fmla="*/ 322773 h 3609930"/>
              <a:gd name="connsiteX237" fmla="*/ 4315012 w 6755905"/>
              <a:gd name="connsiteY237" fmla="*/ 298867 h 3609930"/>
              <a:gd name="connsiteX238" fmla="*/ 4297082 w 6755905"/>
              <a:gd name="connsiteY238" fmla="*/ 251056 h 3609930"/>
              <a:gd name="connsiteX239" fmla="*/ 4261224 w 6755905"/>
              <a:gd name="connsiteY239" fmla="*/ 215197 h 3609930"/>
              <a:gd name="connsiteX240" fmla="*/ 4243294 w 6755905"/>
              <a:gd name="connsiteY240" fmla="*/ 185314 h 3609930"/>
              <a:gd name="connsiteX241" fmla="*/ 4207435 w 6755905"/>
              <a:gd name="connsiteY241" fmla="*/ 155432 h 3609930"/>
              <a:gd name="connsiteX242" fmla="*/ 4189506 w 6755905"/>
              <a:gd name="connsiteY242" fmla="*/ 137503 h 3609930"/>
              <a:gd name="connsiteX243" fmla="*/ 4171577 w 6755905"/>
              <a:gd name="connsiteY243" fmla="*/ 131526 h 3609930"/>
              <a:gd name="connsiteX244" fmla="*/ 4135718 w 6755905"/>
              <a:gd name="connsiteY244" fmla="*/ 107620 h 3609930"/>
              <a:gd name="connsiteX245" fmla="*/ 4099859 w 6755905"/>
              <a:gd name="connsiteY245" fmla="*/ 89691 h 3609930"/>
              <a:gd name="connsiteX246" fmla="*/ 4058024 w 6755905"/>
              <a:gd name="connsiteY246" fmla="*/ 53832 h 3609930"/>
              <a:gd name="connsiteX247" fmla="*/ 4034118 w 6755905"/>
              <a:gd name="connsiteY247" fmla="*/ 35903 h 3609930"/>
              <a:gd name="connsiteX248" fmla="*/ 3986306 w 6755905"/>
              <a:gd name="connsiteY248" fmla="*/ 17973 h 3609930"/>
              <a:gd name="connsiteX249" fmla="*/ 3968377 w 6755905"/>
              <a:gd name="connsiteY249" fmla="*/ 6020 h 3609930"/>
              <a:gd name="connsiteX250" fmla="*/ 3842871 w 6755905"/>
              <a:gd name="connsiteY250" fmla="*/ 6020 h 3609930"/>
              <a:gd name="connsiteX251" fmla="*/ 3771153 w 6755905"/>
              <a:gd name="connsiteY251" fmla="*/ 17973 h 3609930"/>
              <a:gd name="connsiteX252" fmla="*/ 3747247 w 6755905"/>
              <a:gd name="connsiteY252" fmla="*/ 29926 h 3609930"/>
              <a:gd name="connsiteX253" fmla="*/ 3693459 w 6755905"/>
              <a:gd name="connsiteY253" fmla="*/ 59809 h 3609930"/>
              <a:gd name="connsiteX254" fmla="*/ 3669553 w 6755905"/>
              <a:gd name="connsiteY254" fmla="*/ 113597 h 3609930"/>
              <a:gd name="connsiteX255" fmla="*/ 3657600 w 6755905"/>
              <a:gd name="connsiteY255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253" fmla="*/ 3669553 w 6755905"/>
              <a:gd name="connsiteY253" fmla="*/ 113597 h 3609930"/>
              <a:gd name="connsiteX254" fmla="*/ 3657600 w 6755905"/>
              <a:gd name="connsiteY254" fmla="*/ 149456 h 3609930"/>
              <a:gd name="connsiteX0" fmla="*/ 3669553 w 6755905"/>
              <a:gd name="connsiteY0" fmla="*/ 113597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253" fmla="*/ 3669553 w 6755905"/>
              <a:gd name="connsiteY253" fmla="*/ 113597 h 3609930"/>
              <a:gd name="connsiteX0" fmla="*/ 3693459 w 6755905"/>
              <a:gd name="connsiteY0" fmla="*/ 59809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0" fmla="*/ 3693459 w 6755905"/>
              <a:gd name="connsiteY0" fmla="*/ 59809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693459 w 6755905"/>
              <a:gd name="connsiteY251" fmla="*/ 59809 h 360993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315012 w 6755905"/>
              <a:gd name="connsiteY236" fmla="*/ 292847 h 3603910"/>
              <a:gd name="connsiteX237" fmla="*/ 4297082 w 6755905"/>
              <a:gd name="connsiteY237" fmla="*/ 245036 h 3603910"/>
              <a:gd name="connsiteX238" fmla="*/ 4261224 w 6755905"/>
              <a:gd name="connsiteY238" fmla="*/ 209177 h 3603910"/>
              <a:gd name="connsiteX239" fmla="*/ 4243294 w 6755905"/>
              <a:gd name="connsiteY239" fmla="*/ 179294 h 3603910"/>
              <a:gd name="connsiteX240" fmla="*/ 4207435 w 6755905"/>
              <a:gd name="connsiteY240" fmla="*/ 149412 h 3603910"/>
              <a:gd name="connsiteX241" fmla="*/ 4189506 w 6755905"/>
              <a:gd name="connsiteY241" fmla="*/ 131483 h 3603910"/>
              <a:gd name="connsiteX242" fmla="*/ 4171577 w 6755905"/>
              <a:gd name="connsiteY242" fmla="*/ 125506 h 3603910"/>
              <a:gd name="connsiteX243" fmla="*/ 4135718 w 6755905"/>
              <a:gd name="connsiteY243" fmla="*/ 101600 h 3603910"/>
              <a:gd name="connsiteX244" fmla="*/ 4099859 w 6755905"/>
              <a:gd name="connsiteY244" fmla="*/ 83671 h 3603910"/>
              <a:gd name="connsiteX245" fmla="*/ 4058024 w 6755905"/>
              <a:gd name="connsiteY245" fmla="*/ 47812 h 3603910"/>
              <a:gd name="connsiteX246" fmla="*/ 4034118 w 6755905"/>
              <a:gd name="connsiteY246" fmla="*/ 29883 h 3603910"/>
              <a:gd name="connsiteX247" fmla="*/ 3986306 w 6755905"/>
              <a:gd name="connsiteY247" fmla="*/ 11953 h 3603910"/>
              <a:gd name="connsiteX248" fmla="*/ 3842871 w 6755905"/>
              <a:gd name="connsiteY248" fmla="*/ 0 h 3603910"/>
              <a:gd name="connsiteX249" fmla="*/ 3771153 w 6755905"/>
              <a:gd name="connsiteY249" fmla="*/ 11953 h 3603910"/>
              <a:gd name="connsiteX250" fmla="*/ 3693459 w 6755905"/>
              <a:gd name="connsiteY25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315012 w 6755905"/>
              <a:gd name="connsiteY236" fmla="*/ 292847 h 3603910"/>
              <a:gd name="connsiteX237" fmla="*/ 4297082 w 6755905"/>
              <a:gd name="connsiteY237" fmla="*/ 245036 h 3603910"/>
              <a:gd name="connsiteX238" fmla="*/ 4261224 w 6755905"/>
              <a:gd name="connsiteY238" fmla="*/ 209177 h 3603910"/>
              <a:gd name="connsiteX239" fmla="*/ 4243294 w 6755905"/>
              <a:gd name="connsiteY239" fmla="*/ 179294 h 3603910"/>
              <a:gd name="connsiteX240" fmla="*/ 4207435 w 6755905"/>
              <a:gd name="connsiteY240" fmla="*/ 149412 h 3603910"/>
              <a:gd name="connsiteX241" fmla="*/ 4189506 w 6755905"/>
              <a:gd name="connsiteY241" fmla="*/ 131483 h 3603910"/>
              <a:gd name="connsiteX242" fmla="*/ 4171577 w 6755905"/>
              <a:gd name="connsiteY242" fmla="*/ 125506 h 3603910"/>
              <a:gd name="connsiteX243" fmla="*/ 4135718 w 6755905"/>
              <a:gd name="connsiteY243" fmla="*/ 101600 h 3603910"/>
              <a:gd name="connsiteX244" fmla="*/ 4099859 w 6755905"/>
              <a:gd name="connsiteY244" fmla="*/ 83671 h 3603910"/>
              <a:gd name="connsiteX245" fmla="*/ 4034118 w 6755905"/>
              <a:gd name="connsiteY245" fmla="*/ 29883 h 3603910"/>
              <a:gd name="connsiteX246" fmla="*/ 3986306 w 6755905"/>
              <a:gd name="connsiteY246" fmla="*/ 11953 h 3603910"/>
              <a:gd name="connsiteX247" fmla="*/ 3842871 w 6755905"/>
              <a:gd name="connsiteY247" fmla="*/ 0 h 3603910"/>
              <a:gd name="connsiteX248" fmla="*/ 3771153 w 6755905"/>
              <a:gd name="connsiteY248" fmla="*/ 11953 h 3603910"/>
              <a:gd name="connsiteX249" fmla="*/ 3693459 w 6755905"/>
              <a:gd name="connsiteY24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297082 w 6755905"/>
              <a:gd name="connsiteY236" fmla="*/ 245036 h 3603910"/>
              <a:gd name="connsiteX237" fmla="*/ 4261224 w 6755905"/>
              <a:gd name="connsiteY237" fmla="*/ 209177 h 3603910"/>
              <a:gd name="connsiteX238" fmla="*/ 4243294 w 6755905"/>
              <a:gd name="connsiteY238" fmla="*/ 179294 h 3603910"/>
              <a:gd name="connsiteX239" fmla="*/ 4207435 w 6755905"/>
              <a:gd name="connsiteY239" fmla="*/ 149412 h 3603910"/>
              <a:gd name="connsiteX240" fmla="*/ 4189506 w 6755905"/>
              <a:gd name="connsiteY240" fmla="*/ 131483 h 3603910"/>
              <a:gd name="connsiteX241" fmla="*/ 4171577 w 6755905"/>
              <a:gd name="connsiteY241" fmla="*/ 125506 h 3603910"/>
              <a:gd name="connsiteX242" fmla="*/ 4135718 w 6755905"/>
              <a:gd name="connsiteY242" fmla="*/ 101600 h 3603910"/>
              <a:gd name="connsiteX243" fmla="*/ 4099859 w 6755905"/>
              <a:gd name="connsiteY243" fmla="*/ 83671 h 3603910"/>
              <a:gd name="connsiteX244" fmla="*/ 4034118 w 6755905"/>
              <a:gd name="connsiteY244" fmla="*/ 29883 h 3603910"/>
              <a:gd name="connsiteX245" fmla="*/ 3986306 w 6755905"/>
              <a:gd name="connsiteY245" fmla="*/ 11953 h 3603910"/>
              <a:gd name="connsiteX246" fmla="*/ 3842871 w 6755905"/>
              <a:gd name="connsiteY246" fmla="*/ 0 h 3603910"/>
              <a:gd name="connsiteX247" fmla="*/ 3771153 w 6755905"/>
              <a:gd name="connsiteY247" fmla="*/ 11953 h 3603910"/>
              <a:gd name="connsiteX248" fmla="*/ 3693459 w 6755905"/>
              <a:gd name="connsiteY24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40518 w 6755905"/>
              <a:gd name="connsiteY208" fmla="*/ 1691341 h 3603910"/>
              <a:gd name="connsiteX209" fmla="*/ 4446494 w 6755905"/>
              <a:gd name="connsiteY209" fmla="*/ 1655483 h 3603910"/>
              <a:gd name="connsiteX210" fmla="*/ 4458447 w 6755905"/>
              <a:gd name="connsiteY210" fmla="*/ 1631577 h 3603910"/>
              <a:gd name="connsiteX211" fmla="*/ 4488329 w 6755905"/>
              <a:gd name="connsiteY211" fmla="*/ 1565836 h 3603910"/>
              <a:gd name="connsiteX212" fmla="*/ 4506259 w 6755905"/>
              <a:gd name="connsiteY212" fmla="*/ 1518024 h 3603910"/>
              <a:gd name="connsiteX213" fmla="*/ 4518212 w 6755905"/>
              <a:gd name="connsiteY213" fmla="*/ 1494118 h 3603910"/>
              <a:gd name="connsiteX214" fmla="*/ 4524188 w 6755905"/>
              <a:gd name="connsiteY214" fmla="*/ 1476189 h 3603910"/>
              <a:gd name="connsiteX215" fmla="*/ 4536141 w 6755905"/>
              <a:gd name="connsiteY215" fmla="*/ 1434353 h 3603910"/>
              <a:gd name="connsiteX216" fmla="*/ 4542118 w 6755905"/>
              <a:gd name="connsiteY216" fmla="*/ 1386541 h 3603910"/>
              <a:gd name="connsiteX217" fmla="*/ 4548094 w 6755905"/>
              <a:gd name="connsiteY217" fmla="*/ 1350683 h 3603910"/>
              <a:gd name="connsiteX218" fmla="*/ 4572000 w 6755905"/>
              <a:gd name="connsiteY218" fmla="*/ 1332753 h 3603910"/>
              <a:gd name="connsiteX219" fmla="*/ 4577977 w 6755905"/>
              <a:gd name="connsiteY219" fmla="*/ 1290918 h 3603910"/>
              <a:gd name="connsiteX220" fmla="*/ 4589929 w 6755905"/>
              <a:gd name="connsiteY220" fmla="*/ 1267012 h 3603910"/>
              <a:gd name="connsiteX221" fmla="*/ 4542118 w 6755905"/>
              <a:gd name="connsiteY221" fmla="*/ 908424 h 3603910"/>
              <a:gd name="connsiteX222" fmla="*/ 4536141 w 6755905"/>
              <a:gd name="connsiteY222" fmla="*/ 854636 h 3603910"/>
              <a:gd name="connsiteX223" fmla="*/ 4524188 w 6755905"/>
              <a:gd name="connsiteY223" fmla="*/ 830730 h 3603910"/>
              <a:gd name="connsiteX224" fmla="*/ 4500282 w 6755905"/>
              <a:gd name="connsiteY224" fmla="*/ 770965 h 3603910"/>
              <a:gd name="connsiteX225" fmla="*/ 4488329 w 6755905"/>
              <a:gd name="connsiteY225" fmla="*/ 723153 h 3603910"/>
              <a:gd name="connsiteX226" fmla="*/ 4464424 w 6755905"/>
              <a:gd name="connsiteY226" fmla="*/ 693271 h 3603910"/>
              <a:gd name="connsiteX227" fmla="*/ 4452471 w 6755905"/>
              <a:gd name="connsiteY227" fmla="*/ 663389 h 3603910"/>
              <a:gd name="connsiteX228" fmla="*/ 4446494 w 6755905"/>
              <a:gd name="connsiteY228" fmla="*/ 627530 h 3603910"/>
              <a:gd name="connsiteX229" fmla="*/ 4434541 w 6755905"/>
              <a:gd name="connsiteY229" fmla="*/ 609600 h 3603910"/>
              <a:gd name="connsiteX230" fmla="*/ 4428565 w 6755905"/>
              <a:gd name="connsiteY230" fmla="*/ 573741 h 3603910"/>
              <a:gd name="connsiteX231" fmla="*/ 4416612 w 6755905"/>
              <a:gd name="connsiteY231" fmla="*/ 531906 h 3603910"/>
              <a:gd name="connsiteX232" fmla="*/ 4392706 w 6755905"/>
              <a:gd name="connsiteY232" fmla="*/ 448236 h 3603910"/>
              <a:gd name="connsiteX233" fmla="*/ 4374777 w 6755905"/>
              <a:gd name="connsiteY233" fmla="*/ 412377 h 3603910"/>
              <a:gd name="connsiteX234" fmla="*/ 4332941 w 6755905"/>
              <a:gd name="connsiteY234" fmla="*/ 316753 h 3603910"/>
              <a:gd name="connsiteX235" fmla="*/ 4297082 w 6755905"/>
              <a:gd name="connsiteY235" fmla="*/ 245036 h 3603910"/>
              <a:gd name="connsiteX236" fmla="*/ 4261224 w 6755905"/>
              <a:gd name="connsiteY236" fmla="*/ 209177 h 3603910"/>
              <a:gd name="connsiteX237" fmla="*/ 4243294 w 6755905"/>
              <a:gd name="connsiteY237" fmla="*/ 179294 h 3603910"/>
              <a:gd name="connsiteX238" fmla="*/ 4207435 w 6755905"/>
              <a:gd name="connsiteY238" fmla="*/ 149412 h 3603910"/>
              <a:gd name="connsiteX239" fmla="*/ 4189506 w 6755905"/>
              <a:gd name="connsiteY239" fmla="*/ 131483 h 3603910"/>
              <a:gd name="connsiteX240" fmla="*/ 4171577 w 6755905"/>
              <a:gd name="connsiteY240" fmla="*/ 125506 h 3603910"/>
              <a:gd name="connsiteX241" fmla="*/ 4135718 w 6755905"/>
              <a:gd name="connsiteY241" fmla="*/ 101600 h 3603910"/>
              <a:gd name="connsiteX242" fmla="*/ 4099859 w 6755905"/>
              <a:gd name="connsiteY242" fmla="*/ 83671 h 3603910"/>
              <a:gd name="connsiteX243" fmla="*/ 4034118 w 6755905"/>
              <a:gd name="connsiteY243" fmla="*/ 29883 h 3603910"/>
              <a:gd name="connsiteX244" fmla="*/ 3986306 w 6755905"/>
              <a:gd name="connsiteY244" fmla="*/ 11953 h 3603910"/>
              <a:gd name="connsiteX245" fmla="*/ 3842871 w 6755905"/>
              <a:gd name="connsiteY245" fmla="*/ 0 h 3603910"/>
              <a:gd name="connsiteX246" fmla="*/ 3771153 w 6755905"/>
              <a:gd name="connsiteY246" fmla="*/ 11953 h 3603910"/>
              <a:gd name="connsiteX247" fmla="*/ 3693459 w 6755905"/>
              <a:gd name="connsiteY24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40518 w 6755905"/>
              <a:gd name="connsiteY208" fmla="*/ 1691341 h 3603910"/>
              <a:gd name="connsiteX209" fmla="*/ 4458447 w 6755905"/>
              <a:gd name="connsiteY209" fmla="*/ 1631577 h 3603910"/>
              <a:gd name="connsiteX210" fmla="*/ 4488329 w 6755905"/>
              <a:gd name="connsiteY210" fmla="*/ 1565836 h 3603910"/>
              <a:gd name="connsiteX211" fmla="*/ 4506259 w 6755905"/>
              <a:gd name="connsiteY211" fmla="*/ 1518024 h 3603910"/>
              <a:gd name="connsiteX212" fmla="*/ 4518212 w 6755905"/>
              <a:gd name="connsiteY212" fmla="*/ 1494118 h 3603910"/>
              <a:gd name="connsiteX213" fmla="*/ 4524188 w 6755905"/>
              <a:gd name="connsiteY213" fmla="*/ 1476189 h 3603910"/>
              <a:gd name="connsiteX214" fmla="*/ 4536141 w 6755905"/>
              <a:gd name="connsiteY214" fmla="*/ 1434353 h 3603910"/>
              <a:gd name="connsiteX215" fmla="*/ 4542118 w 6755905"/>
              <a:gd name="connsiteY215" fmla="*/ 1386541 h 3603910"/>
              <a:gd name="connsiteX216" fmla="*/ 4548094 w 6755905"/>
              <a:gd name="connsiteY216" fmla="*/ 1350683 h 3603910"/>
              <a:gd name="connsiteX217" fmla="*/ 4572000 w 6755905"/>
              <a:gd name="connsiteY217" fmla="*/ 1332753 h 3603910"/>
              <a:gd name="connsiteX218" fmla="*/ 4577977 w 6755905"/>
              <a:gd name="connsiteY218" fmla="*/ 1290918 h 3603910"/>
              <a:gd name="connsiteX219" fmla="*/ 4589929 w 6755905"/>
              <a:gd name="connsiteY219" fmla="*/ 1267012 h 3603910"/>
              <a:gd name="connsiteX220" fmla="*/ 4542118 w 6755905"/>
              <a:gd name="connsiteY220" fmla="*/ 908424 h 3603910"/>
              <a:gd name="connsiteX221" fmla="*/ 4536141 w 6755905"/>
              <a:gd name="connsiteY221" fmla="*/ 854636 h 3603910"/>
              <a:gd name="connsiteX222" fmla="*/ 4524188 w 6755905"/>
              <a:gd name="connsiteY222" fmla="*/ 830730 h 3603910"/>
              <a:gd name="connsiteX223" fmla="*/ 4500282 w 6755905"/>
              <a:gd name="connsiteY223" fmla="*/ 770965 h 3603910"/>
              <a:gd name="connsiteX224" fmla="*/ 4488329 w 6755905"/>
              <a:gd name="connsiteY224" fmla="*/ 723153 h 3603910"/>
              <a:gd name="connsiteX225" fmla="*/ 4464424 w 6755905"/>
              <a:gd name="connsiteY225" fmla="*/ 693271 h 3603910"/>
              <a:gd name="connsiteX226" fmla="*/ 4452471 w 6755905"/>
              <a:gd name="connsiteY226" fmla="*/ 663389 h 3603910"/>
              <a:gd name="connsiteX227" fmla="*/ 4446494 w 6755905"/>
              <a:gd name="connsiteY227" fmla="*/ 627530 h 3603910"/>
              <a:gd name="connsiteX228" fmla="*/ 4434541 w 6755905"/>
              <a:gd name="connsiteY228" fmla="*/ 609600 h 3603910"/>
              <a:gd name="connsiteX229" fmla="*/ 4428565 w 6755905"/>
              <a:gd name="connsiteY229" fmla="*/ 573741 h 3603910"/>
              <a:gd name="connsiteX230" fmla="*/ 4416612 w 6755905"/>
              <a:gd name="connsiteY230" fmla="*/ 531906 h 3603910"/>
              <a:gd name="connsiteX231" fmla="*/ 4392706 w 6755905"/>
              <a:gd name="connsiteY231" fmla="*/ 448236 h 3603910"/>
              <a:gd name="connsiteX232" fmla="*/ 4374777 w 6755905"/>
              <a:gd name="connsiteY232" fmla="*/ 412377 h 3603910"/>
              <a:gd name="connsiteX233" fmla="*/ 4332941 w 6755905"/>
              <a:gd name="connsiteY233" fmla="*/ 316753 h 3603910"/>
              <a:gd name="connsiteX234" fmla="*/ 4297082 w 6755905"/>
              <a:gd name="connsiteY234" fmla="*/ 245036 h 3603910"/>
              <a:gd name="connsiteX235" fmla="*/ 4261224 w 6755905"/>
              <a:gd name="connsiteY235" fmla="*/ 209177 h 3603910"/>
              <a:gd name="connsiteX236" fmla="*/ 4243294 w 6755905"/>
              <a:gd name="connsiteY236" fmla="*/ 179294 h 3603910"/>
              <a:gd name="connsiteX237" fmla="*/ 4207435 w 6755905"/>
              <a:gd name="connsiteY237" fmla="*/ 149412 h 3603910"/>
              <a:gd name="connsiteX238" fmla="*/ 4189506 w 6755905"/>
              <a:gd name="connsiteY238" fmla="*/ 131483 h 3603910"/>
              <a:gd name="connsiteX239" fmla="*/ 4171577 w 6755905"/>
              <a:gd name="connsiteY239" fmla="*/ 125506 h 3603910"/>
              <a:gd name="connsiteX240" fmla="*/ 4135718 w 6755905"/>
              <a:gd name="connsiteY240" fmla="*/ 101600 h 3603910"/>
              <a:gd name="connsiteX241" fmla="*/ 4099859 w 6755905"/>
              <a:gd name="connsiteY241" fmla="*/ 83671 h 3603910"/>
              <a:gd name="connsiteX242" fmla="*/ 4034118 w 6755905"/>
              <a:gd name="connsiteY242" fmla="*/ 29883 h 3603910"/>
              <a:gd name="connsiteX243" fmla="*/ 3986306 w 6755905"/>
              <a:gd name="connsiteY243" fmla="*/ 11953 h 3603910"/>
              <a:gd name="connsiteX244" fmla="*/ 3842871 w 6755905"/>
              <a:gd name="connsiteY244" fmla="*/ 0 h 3603910"/>
              <a:gd name="connsiteX245" fmla="*/ 3771153 w 6755905"/>
              <a:gd name="connsiteY245" fmla="*/ 11953 h 3603910"/>
              <a:gd name="connsiteX246" fmla="*/ 3693459 w 6755905"/>
              <a:gd name="connsiteY24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18212 w 6755905"/>
              <a:gd name="connsiteY211" fmla="*/ 1494118 h 3603910"/>
              <a:gd name="connsiteX212" fmla="*/ 4524188 w 6755905"/>
              <a:gd name="connsiteY212" fmla="*/ 1476189 h 3603910"/>
              <a:gd name="connsiteX213" fmla="*/ 4536141 w 6755905"/>
              <a:gd name="connsiteY213" fmla="*/ 1434353 h 3603910"/>
              <a:gd name="connsiteX214" fmla="*/ 4542118 w 6755905"/>
              <a:gd name="connsiteY214" fmla="*/ 1386541 h 3603910"/>
              <a:gd name="connsiteX215" fmla="*/ 4548094 w 6755905"/>
              <a:gd name="connsiteY215" fmla="*/ 1350683 h 3603910"/>
              <a:gd name="connsiteX216" fmla="*/ 4572000 w 6755905"/>
              <a:gd name="connsiteY216" fmla="*/ 1332753 h 3603910"/>
              <a:gd name="connsiteX217" fmla="*/ 4577977 w 6755905"/>
              <a:gd name="connsiteY217" fmla="*/ 1290918 h 3603910"/>
              <a:gd name="connsiteX218" fmla="*/ 4589929 w 6755905"/>
              <a:gd name="connsiteY218" fmla="*/ 1267012 h 3603910"/>
              <a:gd name="connsiteX219" fmla="*/ 4542118 w 6755905"/>
              <a:gd name="connsiteY219" fmla="*/ 908424 h 3603910"/>
              <a:gd name="connsiteX220" fmla="*/ 4536141 w 6755905"/>
              <a:gd name="connsiteY220" fmla="*/ 854636 h 3603910"/>
              <a:gd name="connsiteX221" fmla="*/ 4524188 w 6755905"/>
              <a:gd name="connsiteY221" fmla="*/ 830730 h 3603910"/>
              <a:gd name="connsiteX222" fmla="*/ 4500282 w 6755905"/>
              <a:gd name="connsiteY222" fmla="*/ 770965 h 3603910"/>
              <a:gd name="connsiteX223" fmla="*/ 4488329 w 6755905"/>
              <a:gd name="connsiteY223" fmla="*/ 723153 h 3603910"/>
              <a:gd name="connsiteX224" fmla="*/ 4464424 w 6755905"/>
              <a:gd name="connsiteY224" fmla="*/ 693271 h 3603910"/>
              <a:gd name="connsiteX225" fmla="*/ 4452471 w 6755905"/>
              <a:gd name="connsiteY225" fmla="*/ 663389 h 3603910"/>
              <a:gd name="connsiteX226" fmla="*/ 4446494 w 6755905"/>
              <a:gd name="connsiteY226" fmla="*/ 627530 h 3603910"/>
              <a:gd name="connsiteX227" fmla="*/ 4434541 w 6755905"/>
              <a:gd name="connsiteY227" fmla="*/ 609600 h 3603910"/>
              <a:gd name="connsiteX228" fmla="*/ 4428565 w 6755905"/>
              <a:gd name="connsiteY228" fmla="*/ 573741 h 3603910"/>
              <a:gd name="connsiteX229" fmla="*/ 4416612 w 6755905"/>
              <a:gd name="connsiteY229" fmla="*/ 531906 h 3603910"/>
              <a:gd name="connsiteX230" fmla="*/ 4392706 w 6755905"/>
              <a:gd name="connsiteY230" fmla="*/ 448236 h 3603910"/>
              <a:gd name="connsiteX231" fmla="*/ 4374777 w 6755905"/>
              <a:gd name="connsiteY231" fmla="*/ 412377 h 3603910"/>
              <a:gd name="connsiteX232" fmla="*/ 4332941 w 6755905"/>
              <a:gd name="connsiteY232" fmla="*/ 316753 h 3603910"/>
              <a:gd name="connsiteX233" fmla="*/ 4297082 w 6755905"/>
              <a:gd name="connsiteY233" fmla="*/ 245036 h 3603910"/>
              <a:gd name="connsiteX234" fmla="*/ 4261224 w 6755905"/>
              <a:gd name="connsiteY234" fmla="*/ 209177 h 3603910"/>
              <a:gd name="connsiteX235" fmla="*/ 4243294 w 6755905"/>
              <a:gd name="connsiteY235" fmla="*/ 179294 h 3603910"/>
              <a:gd name="connsiteX236" fmla="*/ 4207435 w 6755905"/>
              <a:gd name="connsiteY236" fmla="*/ 149412 h 3603910"/>
              <a:gd name="connsiteX237" fmla="*/ 4189506 w 6755905"/>
              <a:gd name="connsiteY237" fmla="*/ 131483 h 3603910"/>
              <a:gd name="connsiteX238" fmla="*/ 4171577 w 6755905"/>
              <a:gd name="connsiteY238" fmla="*/ 125506 h 3603910"/>
              <a:gd name="connsiteX239" fmla="*/ 4135718 w 6755905"/>
              <a:gd name="connsiteY239" fmla="*/ 101600 h 3603910"/>
              <a:gd name="connsiteX240" fmla="*/ 4099859 w 6755905"/>
              <a:gd name="connsiteY240" fmla="*/ 83671 h 3603910"/>
              <a:gd name="connsiteX241" fmla="*/ 4034118 w 6755905"/>
              <a:gd name="connsiteY241" fmla="*/ 29883 h 3603910"/>
              <a:gd name="connsiteX242" fmla="*/ 3986306 w 6755905"/>
              <a:gd name="connsiteY242" fmla="*/ 11953 h 3603910"/>
              <a:gd name="connsiteX243" fmla="*/ 3842871 w 6755905"/>
              <a:gd name="connsiteY243" fmla="*/ 0 h 3603910"/>
              <a:gd name="connsiteX244" fmla="*/ 3771153 w 6755905"/>
              <a:gd name="connsiteY244" fmla="*/ 11953 h 3603910"/>
              <a:gd name="connsiteX245" fmla="*/ 3693459 w 6755905"/>
              <a:gd name="connsiteY24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2118 w 6755905"/>
              <a:gd name="connsiteY213" fmla="*/ 1386541 h 3603910"/>
              <a:gd name="connsiteX214" fmla="*/ 4548094 w 6755905"/>
              <a:gd name="connsiteY214" fmla="*/ 1350683 h 3603910"/>
              <a:gd name="connsiteX215" fmla="*/ 4572000 w 6755905"/>
              <a:gd name="connsiteY215" fmla="*/ 1332753 h 3603910"/>
              <a:gd name="connsiteX216" fmla="*/ 4577977 w 6755905"/>
              <a:gd name="connsiteY216" fmla="*/ 1290918 h 3603910"/>
              <a:gd name="connsiteX217" fmla="*/ 4589929 w 6755905"/>
              <a:gd name="connsiteY217" fmla="*/ 1267012 h 3603910"/>
              <a:gd name="connsiteX218" fmla="*/ 4542118 w 6755905"/>
              <a:gd name="connsiteY218" fmla="*/ 908424 h 3603910"/>
              <a:gd name="connsiteX219" fmla="*/ 4536141 w 6755905"/>
              <a:gd name="connsiteY219" fmla="*/ 854636 h 3603910"/>
              <a:gd name="connsiteX220" fmla="*/ 4524188 w 6755905"/>
              <a:gd name="connsiteY220" fmla="*/ 830730 h 3603910"/>
              <a:gd name="connsiteX221" fmla="*/ 4500282 w 6755905"/>
              <a:gd name="connsiteY221" fmla="*/ 770965 h 3603910"/>
              <a:gd name="connsiteX222" fmla="*/ 4488329 w 6755905"/>
              <a:gd name="connsiteY222" fmla="*/ 723153 h 3603910"/>
              <a:gd name="connsiteX223" fmla="*/ 4464424 w 6755905"/>
              <a:gd name="connsiteY223" fmla="*/ 693271 h 3603910"/>
              <a:gd name="connsiteX224" fmla="*/ 4452471 w 6755905"/>
              <a:gd name="connsiteY224" fmla="*/ 663389 h 3603910"/>
              <a:gd name="connsiteX225" fmla="*/ 4446494 w 6755905"/>
              <a:gd name="connsiteY225" fmla="*/ 627530 h 3603910"/>
              <a:gd name="connsiteX226" fmla="*/ 4434541 w 6755905"/>
              <a:gd name="connsiteY226" fmla="*/ 609600 h 3603910"/>
              <a:gd name="connsiteX227" fmla="*/ 4428565 w 6755905"/>
              <a:gd name="connsiteY227" fmla="*/ 573741 h 3603910"/>
              <a:gd name="connsiteX228" fmla="*/ 4416612 w 6755905"/>
              <a:gd name="connsiteY228" fmla="*/ 531906 h 3603910"/>
              <a:gd name="connsiteX229" fmla="*/ 4392706 w 6755905"/>
              <a:gd name="connsiteY229" fmla="*/ 448236 h 3603910"/>
              <a:gd name="connsiteX230" fmla="*/ 4374777 w 6755905"/>
              <a:gd name="connsiteY230" fmla="*/ 412377 h 3603910"/>
              <a:gd name="connsiteX231" fmla="*/ 4332941 w 6755905"/>
              <a:gd name="connsiteY231" fmla="*/ 316753 h 3603910"/>
              <a:gd name="connsiteX232" fmla="*/ 4297082 w 6755905"/>
              <a:gd name="connsiteY232" fmla="*/ 245036 h 3603910"/>
              <a:gd name="connsiteX233" fmla="*/ 4261224 w 6755905"/>
              <a:gd name="connsiteY233" fmla="*/ 209177 h 3603910"/>
              <a:gd name="connsiteX234" fmla="*/ 4243294 w 6755905"/>
              <a:gd name="connsiteY234" fmla="*/ 179294 h 3603910"/>
              <a:gd name="connsiteX235" fmla="*/ 4207435 w 6755905"/>
              <a:gd name="connsiteY235" fmla="*/ 149412 h 3603910"/>
              <a:gd name="connsiteX236" fmla="*/ 4189506 w 6755905"/>
              <a:gd name="connsiteY236" fmla="*/ 131483 h 3603910"/>
              <a:gd name="connsiteX237" fmla="*/ 4171577 w 6755905"/>
              <a:gd name="connsiteY237" fmla="*/ 125506 h 3603910"/>
              <a:gd name="connsiteX238" fmla="*/ 4135718 w 6755905"/>
              <a:gd name="connsiteY238" fmla="*/ 101600 h 3603910"/>
              <a:gd name="connsiteX239" fmla="*/ 4099859 w 6755905"/>
              <a:gd name="connsiteY239" fmla="*/ 83671 h 3603910"/>
              <a:gd name="connsiteX240" fmla="*/ 4034118 w 6755905"/>
              <a:gd name="connsiteY240" fmla="*/ 29883 h 3603910"/>
              <a:gd name="connsiteX241" fmla="*/ 3986306 w 6755905"/>
              <a:gd name="connsiteY241" fmla="*/ 11953 h 3603910"/>
              <a:gd name="connsiteX242" fmla="*/ 3842871 w 6755905"/>
              <a:gd name="connsiteY242" fmla="*/ 0 h 3603910"/>
              <a:gd name="connsiteX243" fmla="*/ 3771153 w 6755905"/>
              <a:gd name="connsiteY243" fmla="*/ 11953 h 3603910"/>
              <a:gd name="connsiteX244" fmla="*/ 3693459 w 6755905"/>
              <a:gd name="connsiteY24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8094 w 6755905"/>
              <a:gd name="connsiteY213" fmla="*/ 1350683 h 3603910"/>
              <a:gd name="connsiteX214" fmla="*/ 4572000 w 6755905"/>
              <a:gd name="connsiteY214" fmla="*/ 1332753 h 3603910"/>
              <a:gd name="connsiteX215" fmla="*/ 4577977 w 6755905"/>
              <a:gd name="connsiteY215" fmla="*/ 1290918 h 3603910"/>
              <a:gd name="connsiteX216" fmla="*/ 4589929 w 6755905"/>
              <a:gd name="connsiteY216" fmla="*/ 1267012 h 3603910"/>
              <a:gd name="connsiteX217" fmla="*/ 4542118 w 6755905"/>
              <a:gd name="connsiteY217" fmla="*/ 908424 h 3603910"/>
              <a:gd name="connsiteX218" fmla="*/ 4536141 w 6755905"/>
              <a:gd name="connsiteY218" fmla="*/ 854636 h 3603910"/>
              <a:gd name="connsiteX219" fmla="*/ 4524188 w 6755905"/>
              <a:gd name="connsiteY219" fmla="*/ 830730 h 3603910"/>
              <a:gd name="connsiteX220" fmla="*/ 4500282 w 6755905"/>
              <a:gd name="connsiteY220" fmla="*/ 770965 h 3603910"/>
              <a:gd name="connsiteX221" fmla="*/ 4488329 w 6755905"/>
              <a:gd name="connsiteY221" fmla="*/ 723153 h 3603910"/>
              <a:gd name="connsiteX222" fmla="*/ 4464424 w 6755905"/>
              <a:gd name="connsiteY222" fmla="*/ 693271 h 3603910"/>
              <a:gd name="connsiteX223" fmla="*/ 4452471 w 6755905"/>
              <a:gd name="connsiteY223" fmla="*/ 663389 h 3603910"/>
              <a:gd name="connsiteX224" fmla="*/ 4446494 w 6755905"/>
              <a:gd name="connsiteY224" fmla="*/ 627530 h 3603910"/>
              <a:gd name="connsiteX225" fmla="*/ 4434541 w 6755905"/>
              <a:gd name="connsiteY225" fmla="*/ 609600 h 3603910"/>
              <a:gd name="connsiteX226" fmla="*/ 4428565 w 6755905"/>
              <a:gd name="connsiteY226" fmla="*/ 573741 h 3603910"/>
              <a:gd name="connsiteX227" fmla="*/ 4416612 w 6755905"/>
              <a:gd name="connsiteY227" fmla="*/ 531906 h 3603910"/>
              <a:gd name="connsiteX228" fmla="*/ 4392706 w 6755905"/>
              <a:gd name="connsiteY228" fmla="*/ 448236 h 3603910"/>
              <a:gd name="connsiteX229" fmla="*/ 4374777 w 6755905"/>
              <a:gd name="connsiteY229" fmla="*/ 412377 h 3603910"/>
              <a:gd name="connsiteX230" fmla="*/ 4332941 w 6755905"/>
              <a:gd name="connsiteY230" fmla="*/ 316753 h 3603910"/>
              <a:gd name="connsiteX231" fmla="*/ 4297082 w 6755905"/>
              <a:gd name="connsiteY231" fmla="*/ 245036 h 3603910"/>
              <a:gd name="connsiteX232" fmla="*/ 4261224 w 6755905"/>
              <a:gd name="connsiteY232" fmla="*/ 209177 h 3603910"/>
              <a:gd name="connsiteX233" fmla="*/ 4243294 w 6755905"/>
              <a:gd name="connsiteY233" fmla="*/ 179294 h 3603910"/>
              <a:gd name="connsiteX234" fmla="*/ 4207435 w 6755905"/>
              <a:gd name="connsiteY234" fmla="*/ 149412 h 3603910"/>
              <a:gd name="connsiteX235" fmla="*/ 4189506 w 6755905"/>
              <a:gd name="connsiteY235" fmla="*/ 131483 h 3603910"/>
              <a:gd name="connsiteX236" fmla="*/ 4171577 w 6755905"/>
              <a:gd name="connsiteY236" fmla="*/ 125506 h 3603910"/>
              <a:gd name="connsiteX237" fmla="*/ 4135718 w 6755905"/>
              <a:gd name="connsiteY237" fmla="*/ 101600 h 3603910"/>
              <a:gd name="connsiteX238" fmla="*/ 4099859 w 6755905"/>
              <a:gd name="connsiteY238" fmla="*/ 83671 h 3603910"/>
              <a:gd name="connsiteX239" fmla="*/ 4034118 w 6755905"/>
              <a:gd name="connsiteY239" fmla="*/ 29883 h 3603910"/>
              <a:gd name="connsiteX240" fmla="*/ 3986306 w 6755905"/>
              <a:gd name="connsiteY240" fmla="*/ 11953 h 3603910"/>
              <a:gd name="connsiteX241" fmla="*/ 3842871 w 6755905"/>
              <a:gd name="connsiteY241" fmla="*/ 0 h 3603910"/>
              <a:gd name="connsiteX242" fmla="*/ 3771153 w 6755905"/>
              <a:gd name="connsiteY242" fmla="*/ 11953 h 3603910"/>
              <a:gd name="connsiteX243" fmla="*/ 3693459 w 6755905"/>
              <a:gd name="connsiteY24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8094 w 6755905"/>
              <a:gd name="connsiteY213" fmla="*/ 1350683 h 3603910"/>
              <a:gd name="connsiteX214" fmla="*/ 4577977 w 6755905"/>
              <a:gd name="connsiteY214" fmla="*/ 1290918 h 3603910"/>
              <a:gd name="connsiteX215" fmla="*/ 4589929 w 6755905"/>
              <a:gd name="connsiteY215" fmla="*/ 1267012 h 3603910"/>
              <a:gd name="connsiteX216" fmla="*/ 4542118 w 6755905"/>
              <a:gd name="connsiteY216" fmla="*/ 908424 h 3603910"/>
              <a:gd name="connsiteX217" fmla="*/ 4536141 w 6755905"/>
              <a:gd name="connsiteY217" fmla="*/ 854636 h 3603910"/>
              <a:gd name="connsiteX218" fmla="*/ 4524188 w 6755905"/>
              <a:gd name="connsiteY218" fmla="*/ 830730 h 3603910"/>
              <a:gd name="connsiteX219" fmla="*/ 4500282 w 6755905"/>
              <a:gd name="connsiteY219" fmla="*/ 770965 h 3603910"/>
              <a:gd name="connsiteX220" fmla="*/ 4488329 w 6755905"/>
              <a:gd name="connsiteY220" fmla="*/ 723153 h 3603910"/>
              <a:gd name="connsiteX221" fmla="*/ 4464424 w 6755905"/>
              <a:gd name="connsiteY221" fmla="*/ 693271 h 3603910"/>
              <a:gd name="connsiteX222" fmla="*/ 4452471 w 6755905"/>
              <a:gd name="connsiteY222" fmla="*/ 663389 h 3603910"/>
              <a:gd name="connsiteX223" fmla="*/ 4446494 w 6755905"/>
              <a:gd name="connsiteY223" fmla="*/ 627530 h 3603910"/>
              <a:gd name="connsiteX224" fmla="*/ 4434541 w 6755905"/>
              <a:gd name="connsiteY224" fmla="*/ 609600 h 3603910"/>
              <a:gd name="connsiteX225" fmla="*/ 4428565 w 6755905"/>
              <a:gd name="connsiteY225" fmla="*/ 573741 h 3603910"/>
              <a:gd name="connsiteX226" fmla="*/ 4416612 w 6755905"/>
              <a:gd name="connsiteY226" fmla="*/ 531906 h 3603910"/>
              <a:gd name="connsiteX227" fmla="*/ 4392706 w 6755905"/>
              <a:gd name="connsiteY227" fmla="*/ 448236 h 3603910"/>
              <a:gd name="connsiteX228" fmla="*/ 4374777 w 6755905"/>
              <a:gd name="connsiteY228" fmla="*/ 412377 h 3603910"/>
              <a:gd name="connsiteX229" fmla="*/ 4332941 w 6755905"/>
              <a:gd name="connsiteY229" fmla="*/ 316753 h 3603910"/>
              <a:gd name="connsiteX230" fmla="*/ 4297082 w 6755905"/>
              <a:gd name="connsiteY230" fmla="*/ 245036 h 3603910"/>
              <a:gd name="connsiteX231" fmla="*/ 4261224 w 6755905"/>
              <a:gd name="connsiteY231" fmla="*/ 209177 h 3603910"/>
              <a:gd name="connsiteX232" fmla="*/ 4243294 w 6755905"/>
              <a:gd name="connsiteY232" fmla="*/ 179294 h 3603910"/>
              <a:gd name="connsiteX233" fmla="*/ 4207435 w 6755905"/>
              <a:gd name="connsiteY233" fmla="*/ 149412 h 3603910"/>
              <a:gd name="connsiteX234" fmla="*/ 4189506 w 6755905"/>
              <a:gd name="connsiteY234" fmla="*/ 131483 h 3603910"/>
              <a:gd name="connsiteX235" fmla="*/ 4171577 w 6755905"/>
              <a:gd name="connsiteY235" fmla="*/ 125506 h 3603910"/>
              <a:gd name="connsiteX236" fmla="*/ 4135718 w 6755905"/>
              <a:gd name="connsiteY236" fmla="*/ 101600 h 3603910"/>
              <a:gd name="connsiteX237" fmla="*/ 4099859 w 6755905"/>
              <a:gd name="connsiteY237" fmla="*/ 83671 h 3603910"/>
              <a:gd name="connsiteX238" fmla="*/ 4034118 w 6755905"/>
              <a:gd name="connsiteY238" fmla="*/ 29883 h 3603910"/>
              <a:gd name="connsiteX239" fmla="*/ 3986306 w 6755905"/>
              <a:gd name="connsiteY239" fmla="*/ 11953 h 3603910"/>
              <a:gd name="connsiteX240" fmla="*/ 3842871 w 6755905"/>
              <a:gd name="connsiteY240" fmla="*/ 0 h 3603910"/>
              <a:gd name="connsiteX241" fmla="*/ 3771153 w 6755905"/>
              <a:gd name="connsiteY241" fmla="*/ 11953 h 3603910"/>
              <a:gd name="connsiteX242" fmla="*/ 3693459 w 6755905"/>
              <a:gd name="connsiteY24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48094 w 6755905"/>
              <a:gd name="connsiteY212" fmla="*/ 1350683 h 3603910"/>
              <a:gd name="connsiteX213" fmla="*/ 4577977 w 6755905"/>
              <a:gd name="connsiteY213" fmla="*/ 1290918 h 3603910"/>
              <a:gd name="connsiteX214" fmla="*/ 4589929 w 6755905"/>
              <a:gd name="connsiteY214" fmla="*/ 1267012 h 3603910"/>
              <a:gd name="connsiteX215" fmla="*/ 4542118 w 6755905"/>
              <a:gd name="connsiteY215" fmla="*/ 908424 h 3603910"/>
              <a:gd name="connsiteX216" fmla="*/ 4536141 w 6755905"/>
              <a:gd name="connsiteY216" fmla="*/ 854636 h 3603910"/>
              <a:gd name="connsiteX217" fmla="*/ 4524188 w 6755905"/>
              <a:gd name="connsiteY217" fmla="*/ 830730 h 3603910"/>
              <a:gd name="connsiteX218" fmla="*/ 4500282 w 6755905"/>
              <a:gd name="connsiteY218" fmla="*/ 770965 h 3603910"/>
              <a:gd name="connsiteX219" fmla="*/ 4488329 w 6755905"/>
              <a:gd name="connsiteY219" fmla="*/ 723153 h 3603910"/>
              <a:gd name="connsiteX220" fmla="*/ 4464424 w 6755905"/>
              <a:gd name="connsiteY220" fmla="*/ 693271 h 3603910"/>
              <a:gd name="connsiteX221" fmla="*/ 4452471 w 6755905"/>
              <a:gd name="connsiteY221" fmla="*/ 663389 h 3603910"/>
              <a:gd name="connsiteX222" fmla="*/ 4446494 w 6755905"/>
              <a:gd name="connsiteY222" fmla="*/ 627530 h 3603910"/>
              <a:gd name="connsiteX223" fmla="*/ 4434541 w 6755905"/>
              <a:gd name="connsiteY223" fmla="*/ 609600 h 3603910"/>
              <a:gd name="connsiteX224" fmla="*/ 4428565 w 6755905"/>
              <a:gd name="connsiteY224" fmla="*/ 573741 h 3603910"/>
              <a:gd name="connsiteX225" fmla="*/ 4416612 w 6755905"/>
              <a:gd name="connsiteY225" fmla="*/ 531906 h 3603910"/>
              <a:gd name="connsiteX226" fmla="*/ 4392706 w 6755905"/>
              <a:gd name="connsiteY226" fmla="*/ 448236 h 3603910"/>
              <a:gd name="connsiteX227" fmla="*/ 4374777 w 6755905"/>
              <a:gd name="connsiteY227" fmla="*/ 412377 h 3603910"/>
              <a:gd name="connsiteX228" fmla="*/ 4332941 w 6755905"/>
              <a:gd name="connsiteY228" fmla="*/ 316753 h 3603910"/>
              <a:gd name="connsiteX229" fmla="*/ 4297082 w 6755905"/>
              <a:gd name="connsiteY229" fmla="*/ 245036 h 3603910"/>
              <a:gd name="connsiteX230" fmla="*/ 4261224 w 6755905"/>
              <a:gd name="connsiteY230" fmla="*/ 209177 h 3603910"/>
              <a:gd name="connsiteX231" fmla="*/ 4243294 w 6755905"/>
              <a:gd name="connsiteY231" fmla="*/ 179294 h 3603910"/>
              <a:gd name="connsiteX232" fmla="*/ 4207435 w 6755905"/>
              <a:gd name="connsiteY232" fmla="*/ 149412 h 3603910"/>
              <a:gd name="connsiteX233" fmla="*/ 4189506 w 6755905"/>
              <a:gd name="connsiteY233" fmla="*/ 131483 h 3603910"/>
              <a:gd name="connsiteX234" fmla="*/ 4171577 w 6755905"/>
              <a:gd name="connsiteY234" fmla="*/ 125506 h 3603910"/>
              <a:gd name="connsiteX235" fmla="*/ 4135718 w 6755905"/>
              <a:gd name="connsiteY235" fmla="*/ 101600 h 3603910"/>
              <a:gd name="connsiteX236" fmla="*/ 4099859 w 6755905"/>
              <a:gd name="connsiteY236" fmla="*/ 83671 h 3603910"/>
              <a:gd name="connsiteX237" fmla="*/ 4034118 w 6755905"/>
              <a:gd name="connsiteY237" fmla="*/ 29883 h 3603910"/>
              <a:gd name="connsiteX238" fmla="*/ 3986306 w 6755905"/>
              <a:gd name="connsiteY238" fmla="*/ 11953 h 3603910"/>
              <a:gd name="connsiteX239" fmla="*/ 3842871 w 6755905"/>
              <a:gd name="connsiteY239" fmla="*/ 0 h 3603910"/>
              <a:gd name="connsiteX240" fmla="*/ 3771153 w 6755905"/>
              <a:gd name="connsiteY240" fmla="*/ 11953 h 3603910"/>
              <a:gd name="connsiteX241" fmla="*/ 3693459 w 6755905"/>
              <a:gd name="connsiteY24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48094 w 6755905"/>
              <a:gd name="connsiteY211" fmla="*/ 1350683 h 3603910"/>
              <a:gd name="connsiteX212" fmla="*/ 4577977 w 6755905"/>
              <a:gd name="connsiteY212" fmla="*/ 1290918 h 3603910"/>
              <a:gd name="connsiteX213" fmla="*/ 4589929 w 6755905"/>
              <a:gd name="connsiteY213" fmla="*/ 1267012 h 3603910"/>
              <a:gd name="connsiteX214" fmla="*/ 4542118 w 6755905"/>
              <a:gd name="connsiteY214" fmla="*/ 908424 h 3603910"/>
              <a:gd name="connsiteX215" fmla="*/ 4536141 w 6755905"/>
              <a:gd name="connsiteY215" fmla="*/ 854636 h 3603910"/>
              <a:gd name="connsiteX216" fmla="*/ 4524188 w 6755905"/>
              <a:gd name="connsiteY216" fmla="*/ 830730 h 3603910"/>
              <a:gd name="connsiteX217" fmla="*/ 4500282 w 6755905"/>
              <a:gd name="connsiteY217" fmla="*/ 770965 h 3603910"/>
              <a:gd name="connsiteX218" fmla="*/ 4488329 w 6755905"/>
              <a:gd name="connsiteY218" fmla="*/ 723153 h 3603910"/>
              <a:gd name="connsiteX219" fmla="*/ 4464424 w 6755905"/>
              <a:gd name="connsiteY219" fmla="*/ 693271 h 3603910"/>
              <a:gd name="connsiteX220" fmla="*/ 4452471 w 6755905"/>
              <a:gd name="connsiteY220" fmla="*/ 663389 h 3603910"/>
              <a:gd name="connsiteX221" fmla="*/ 4446494 w 6755905"/>
              <a:gd name="connsiteY221" fmla="*/ 627530 h 3603910"/>
              <a:gd name="connsiteX222" fmla="*/ 4434541 w 6755905"/>
              <a:gd name="connsiteY222" fmla="*/ 609600 h 3603910"/>
              <a:gd name="connsiteX223" fmla="*/ 4428565 w 6755905"/>
              <a:gd name="connsiteY223" fmla="*/ 573741 h 3603910"/>
              <a:gd name="connsiteX224" fmla="*/ 4416612 w 6755905"/>
              <a:gd name="connsiteY224" fmla="*/ 531906 h 3603910"/>
              <a:gd name="connsiteX225" fmla="*/ 4392706 w 6755905"/>
              <a:gd name="connsiteY225" fmla="*/ 448236 h 3603910"/>
              <a:gd name="connsiteX226" fmla="*/ 4374777 w 6755905"/>
              <a:gd name="connsiteY226" fmla="*/ 412377 h 3603910"/>
              <a:gd name="connsiteX227" fmla="*/ 4332941 w 6755905"/>
              <a:gd name="connsiteY227" fmla="*/ 316753 h 3603910"/>
              <a:gd name="connsiteX228" fmla="*/ 4297082 w 6755905"/>
              <a:gd name="connsiteY228" fmla="*/ 245036 h 3603910"/>
              <a:gd name="connsiteX229" fmla="*/ 4261224 w 6755905"/>
              <a:gd name="connsiteY229" fmla="*/ 209177 h 3603910"/>
              <a:gd name="connsiteX230" fmla="*/ 4243294 w 6755905"/>
              <a:gd name="connsiteY230" fmla="*/ 179294 h 3603910"/>
              <a:gd name="connsiteX231" fmla="*/ 4207435 w 6755905"/>
              <a:gd name="connsiteY231" fmla="*/ 149412 h 3603910"/>
              <a:gd name="connsiteX232" fmla="*/ 4189506 w 6755905"/>
              <a:gd name="connsiteY232" fmla="*/ 131483 h 3603910"/>
              <a:gd name="connsiteX233" fmla="*/ 4171577 w 6755905"/>
              <a:gd name="connsiteY233" fmla="*/ 125506 h 3603910"/>
              <a:gd name="connsiteX234" fmla="*/ 4135718 w 6755905"/>
              <a:gd name="connsiteY234" fmla="*/ 101600 h 3603910"/>
              <a:gd name="connsiteX235" fmla="*/ 4099859 w 6755905"/>
              <a:gd name="connsiteY235" fmla="*/ 83671 h 3603910"/>
              <a:gd name="connsiteX236" fmla="*/ 4034118 w 6755905"/>
              <a:gd name="connsiteY236" fmla="*/ 29883 h 3603910"/>
              <a:gd name="connsiteX237" fmla="*/ 3986306 w 6755905"/>
              <a:gd name="connsiteY237" fmla="*/ 11953 h 3603910"/>
              <a:gd name="connsiteX238" fmla="*/ 3842871 w 6755905"/>
              <a:gd name="connsiteY238" fmla="*/ 0 h 3603910"/>
              <a:gd name="connsiteX239" fmla="*/ 3771153 w 6755905"/>
              <a:gd name="connsiteY239" fmla="*/ 11953 h 3603910"/>
              <a:gd name="connsiteX240" fmla="*/ 3693459 w 6755905"/>
              <a:gd name="connsiteY24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48094 w 6755905"/>
              <a:gd name="connsiteY210" fmla="*/ 1350683 h 3603910"/>
              <a:gd name="connsiteX211" fmla="*/ 4577977 w 6755905"/>
              <a:gd name="connsiteY211" fmla="*/ 1290918 h 3603910"/>
              <a:gd name="connsiteX212" fmla="*/ 4589929 w 6755905"/>
              <a:gd name="connsiteY212" fmla="*/ 1267012 h 3603910"/>
              <a:gd name="connsiteX213" fmla="*/ 4542118 w 6755905"/>
              <a:gd name="connsiteY213" fmla="*/ 908424 h 3603910"/>
              <a:gd name="connsiteX214" fmla="*/ 4536141 w 6755905"/>
              <a:gd name="connsiteY214" fmla="*/ 854636 h 3603910"/>
              <a:gd name="connsiteX215" fmla="*/ 4524188 w 6755905"/>
              <a:gd name="connsiteY215" fmla="*/ 830730 h 3603910"/>
              <a:gd name="connsiteX216" fmla="*/ 4500282 w 6755905"/>
              <a:gd name="connsiteY216" fmla="*/ 770965 h 3603910"/>
              <a:gd name="connsiteX217" fmla="*/ 4488329 w 6755905"/>
              <a:gd name="connsiteY217" fmla="*/ 723153 h 3603910"/>
              <a:gd name="connsiteX218" fmla="*/ 4464424 w 6755905"/>
              <a:gd name="connsiteY218" fmla="*/ 693271 h 3603910"/>
              <a:gd name="connsiteX219" fmla="*/ 4452471 w 6755905"/>
              <a:gd name="connsiteY219" fmla="*/ 663389 h 3603910"/>
              <a:gd name="connsiteX220" fmla="*/ 4446494 w 6755905"/>
              <a:gd name="connsiteY220" fmla="*/ 627530 h 3603910"/>
              <a:gd name="connsiteX221" fmla="*/ 4434541 w 6755905"/>
              <a:gd name="connsiteY221" fmla="*/ 609600 h 3603910"/>
              <a:gd name="connsiteX222" fmla="*/ 4428565 w 6755905"/>
              <a:gd name="connsiteY222" fmla="*/ 573741 h 3603910"/>
              <a:gd name="connsiteX223" fmla="*/ 4416612 w 6755905"/>
              <a:gd name="connsiteY223" fmla="*/ 531906 h 3603910"/>
              <a:gd name="connsiteX224" fmla="*/ 4392706 w 6755905"/>
              <a:gd name="connsiteY224" fmla="*/ 448236 h 3603910"/>
              <a:gd name="connsiteX225" fmla="*/ 4374777 w 6755905"/>
              <a:gd name="connsiteY225" fmla="*/ 412377 h 3603910"/>
              <a:gd name="connsiteX226" fmla="*/ 4332941 w 6755905"/>
              <a:gd name="connsiteY226" fmla="*/ 316753 h 3603910"/>
              <a:gd name="connsiteX227" fmla="*/ 4297082 w 6755905"/>
              <a:gd name="connsiteY227" fmla="*/ 245036 h 3603910"/>
              <a:gd name="connsiteX228" fmla="*/ 4261224 w 6755905"/>
              <a:gd name="connsiteY228" fmla="*/ 209177 h 3603910"/>
              <a:gd name="connsiteX229" fmla="*/ 4243294 w 6755905"/>
              <a:gd name="connsiteY229" fmla="*/ 179294 h 3603910"/>
              <a:gd name="connsiteX230" fmla="*/ 4207435 w 6755905"/>
              <a:gd name="connsiteY230" fmla="*/ 149412 h 3603910"/>
              <a:gd name="connsiteX231" fmla="*/ 4189506 w 6755905"/>
              <a:gd name="connsiteY231" fmla="*/ 131483 h 3603910"/>
              <a:gd name="connsiteX232" fmla="*/ 4171577 w 6755905"/>
              <a:gd name="connsiteY232" fmla="*/ 125506 h 3603910"/>
              <a:gd name="connsiteX233" fmla="*/ 4135718 w 6755905"/>
              <a:gd name="connsiteY233" fmla="*/ 101600 h 3603910"/>
              <a:gd name="connsiteX234" fmla="*/ 4099859 w 6755905"/>
              <a:gd name="connsiteY234" fmla="*/ 83671 h 3603910"/>
              <a:gd name="connsiteX235" fmla="*/ 4034118 w 6755905"/>
              <a:gd name="connsiteY235" fmla="*/ 29883 h 3603910"/>
              <a:gd name="connsiteX236" fmla="*/ 3986306 w 6755905"/>
              <a:gd name="connsiteY236" fmla="*/ 11953 h 3603910"/>
              <a:gd name="connsiteX237" fmla="*/ 3842871 w 6755905"/>
              <a:gd name="connsiteY237" fmla="*/ 0 h 3603910"/>
              <a:gd name="connsiteX238" fmla="*/ 3771153 w 6755905"/>
              <a:gd name="connsiteY238" fmla="*/ 11953 h 3603910"/>
              <a:gd name="connsiteX239" fmla="*/ 3693459 w 6755905"/>
              <a:gd name="connsiteY23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548094 w 6755905"/>
              <a:gd name="connsiteY209" fmla="*/ 1350683 h 3603910"/>
              <a:gd name="connsiteX210" fmla="*/ 4577977 w 6755905"/>
              <a:gd name="connsiteY210" fmla="*/ 1290918 h 3603910"/>
              <a:gd name="connsiteX211" fmla="*/ 4589929 w 6755905"/>
              <a:gd name="connsiteY211" fmla="*/ 1267012 h 3603910"/>
              <a:gd name="connsiteX212" fmla="*/ 4542118 w 6755905"/>
              <a:gd name="connsiteY212" fmla="*/ 908424 h 3603910"/>
              <a:gd name="connsiteX213" fmla="*/ 4536141 w 6755905"/>
              <a:gd name="connsiteY213" fmla="*/ 854636 h 3603910"/>
              <a:gd name="connsiteX214" fmla="*/ 4524188 w 6755905"/>
              <a:gd name="connsiteY214" fmla="*/ 830730 h 3603910"/>
              <a:gd name="connsiteX215" fmla="*/ 4500282 w 6755905"/>
              <a:gd name="connsiteY215" fmla="*/ 770965 h 3603910"/>
              <a:gd name="connsiteX216" fmla="*/ 4488329 w 6755905"/>
              <a:gd name="connsiteY216" fmla="*/ 723153 h 3603910"/>
              <a:gd name="connsiteX217" fmla="*/ 4464424 w 6755905"/>
              <a:gd name="connsiteY217" fmla="*/ 693271 h 3603910"/>
              <a:gd name="connsiteX218" fmla="*/ 4452471 w 6755905"/>
              <a:gd name="connsiteY218" fmla="*/ 663389 h 3603910"/>
              <a:gd name="connsiteX219" fmla="*/ 4446494 w 6755905"/>
              <a:gd name="connsiteY219" fmla="*/ 627530 h 3603910"/>
              <a:gd name="connsiteX220" fmla="*/ 4434541 w 6755905"/>
              <a:gd name="connsiteY220" fmla="*/ 609600 h 3603910"/>
              <a:gd name="connsiteX221" fmla="*/ 4428565 w 6755905"/>
              <a:gd name="connsiteY221" fmla="*/ 573741 h 3603910"/>
              <a:gd name="connsiteX222" fmla="*/ 4416612 w 6755905"/>
              <a:gd name="connsiteY222" fmla="*/ 531906 h 3603910"/>
              <a:gd name="connsiteX223" fmla="*/ 4392706 w 6755905"/>
              <a:gd name="connsiteY223" fmla="*/ 448236 h 3603910"/>
              <a:gd name="connsiteX224" fmla="*/ 4374777 w 6755905"/>
              <a:gd name="connsiteY224" fmla="*/ 412377 h 3603910"/>
              <a:gd name="connsiteX225" fmla="*/ 4332941 w 6755905"/>
              <a:gd name="connsiteY225" fmla="*/ 316753 h 3603910"/>
              <a:gd name="connsiteX226" fmla="*/ 4297082 w 6755905"/>
              <a:gd name="connsiteY226" fmla="*/ 245036 h 3603910"/>
              <a:gd name="connsiteX227" fmla="*/ 4261224 w 6755905"/>
              <a:gd name="connsiteY227" fmla="*/ 209177 h 3603910"/>
              <a:gd name="connsiteX228" fmla="*/ 4243294 w 6755905"/>
              <a:gd name="connsiteY228" fmla="*/ 179294 h 3603910"/>
              <a:gd name="connsiteX229" fmla="*/ 4207435 w 6755905"/>
              <a:gd name="connsiteY229" fmla="*/ 149412 h 3603910"/>
              <a:gd name="connsiteX230" fmla="*/ 4189506 w 6755905"/>
              <a:gd name="connsiteY230" fmla="*/ 131483 h 3603910"/>
              <a:gd name="connsiteX231" fmla="*/ 4171577 w 6755905"/>
              <a:gd name="connsiteY231" fmla="*/ 125506 h 3603910"/>
              <a:gd name="connsiteX232" fmla="*/ 4135718 w 6755905"/>
              <a:gd name="connsiteY232" fmla="*/ 101600 h 3603910"/>
              <a:gd name="connsiteX233" fmla="*/ 4099859 w 6755905"/>
              <a:gd name="connsiteY233" fmla="*/ 83671 h 3603910"/>
              <a:gd name="connsiteX234" fmla="*/ 4034118 w 6755905"/>
              <a:gd name="connsiteY234" fmla="*/ 29883 h 3603910"/>
              <a:gd name="connsiteX235" fmla="*/ 3986306 w 6755905"/>
              <a:gd name="connsiteY235" fmla="*/ 11953 h 3603910"/>
              <a:gd name="connsiteX236" fmla="*/ 3842871 w 6755905"/>
              <a:gd name="connsiteY236" fmla="*/ 0 h 3603910"/>
              <a:gd name="connsiteX237" fmla="*/ 3771153 w 6755905"/>
              <a:gd name="connsiteY237" fmla="*/ 11953 h 3603910"/>
              <a:gd name="connsiteX238" fmla="*/ 3693459 w 6755905"/>
              <a:gd name="connsiteY23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77977 w 6755905"/>
              <a:gd name="connsiteY209" fmla="*/ 1290918 h 3603910"/>
              <a:gd name="connsiteX210" fmla="*/ 4589929 w 6755905"/>
              <a:gd name="connsiteY210" fmla="*/ 1267012 h 3603910"/>
              <a:gd name="connsiteX211" fmla="*/ 4542118 w 6755905"/>
              <a:gd name="connsiteY211" fmla="*/ 908424 h 3603910"/>
              <a:gd name="connsiteX212" fmla="*/ 4536141 w 6755905"/>
              <a:gd name="connsiteY212" fmla="*/ 854636 h 3603910"/>
              <a:gd name="connsiteX213" fmla="*/ 4524188 w 6755905"/>
              <a:gd name="connsiteY213" fmla="*/ 830730 h 3603910"/>
              <a:gd name="connsiteX214" fmla="*/ 4500282 w 6755905"/>
              <a:gd name="connsiteY214" fmla="*/ 770965 h 3603910"/>
              <a:gd name="connsiteX215" fmla="*/ 4488329 w 6755905"/>
              <a:gd name="connsiteY215" fmla="*/ 723153 h 3603910"/>
              <a:gd name="connsiteX216" fmla="*/ 4464424 w 6755905"/>
              <a:gd name="connsiteY216" fmla="*/ 693271 h 3603910"/>
              <a:gd name="connsiteX217" fmla="*/ 4452471 w 6755905"/>
              <a:gd name="connsiteY217" fmla="*/ 663389 h 3603910"/>
              <a:gd name="connsiteX218" fmla="*/ 4446494 w 6755905"/>
              <a:gd name="connsiteY218" fmla="*/ 627530 h 3603910"/>
              <a:gd name="connsiteX219" fmla="*/ 4434541 w 6755905"/>
              <a:gd name="connsiteY219" fmla="*/ 609600 h 3603910"/>
              <a:gd name="connsiteX220" fmla="*/ 4428565 w 6755905"/>
              <a:gd name="connsiteY220" fmla="*/ 573741 h 3603910"/>
              <a:gd name="connsiteX221" fmla="*/ 4416612 w 6755905"/>
              <a:gd name="connsiteY221" fmla="*/ 531906 h 3603910"/>
              <a:gd name="connsiteX222" fmla="*/ 4392706 w 6755905"/>
              <a:gd name="connsiteY222" fmla="*/ 448236 h 3603910"/>
              <a:gd name="connsiteX223" fmla="*/ 4374777 w 6755905"/>
              <a:gd name="connsiteY223" fmla="*/ 412377 h 3603910"/>
              <a:gd name="connsiteX224" fmla="*/ 4332941 w 6755905"/>
              <a:gd name="connsiteY224" fmla="*/ 316753 h 3603910"/>
              <a:gd name="connsiteX225" fmla="*/ 4297082 w 6755905"/>
              <a:gd name="connsiteY225" fmla="*/ 245036 h 3603910"/>
              <a:gd name="connsiteX226" fmla="*/ 4261224 w 6755905"/>
              <a:gd name="connsiteY226" fmla="*/ 209177 h 3603910"/>
              <a:gd name="connsiteX227" fmla="*/ 4243294 w 6755905"/>
              <a:gd name="connsiteY227" fmla="*/ 179294 h 3603910"/>
              <a:gd name="connsiteX228" fmla="*/ 4207435 w 6755905"/>
              <a:gd name="connsiteY228" fmla="*/ 149412 h 3603910"/>
              <a:gd name="connsiteX229" fmla="*/ 4189506 w 6755905"/>
              <a:gd name="connsiteY229" fmla="*/ 131483 h 3603910"/>
              <a:gd name="connsiteX230" fmla="*/ 4171577 w 6755905"/>
              <a:gd name="connsiteY230" fmla="*/ 125506 h 3603910"/>
              <a:gd name="connsiteX231" fmla="*/ 4135718 w 6755905"/>
              <a:gd name="connsiteY231" fmla="*/ 101600 h 3603910"/>
              <a:gd name="connsiteX232" fmla="*/ 4099859 w 6755905"/>
              <a:gd name="connsiteY232" fmla="*/ 83671 h 3603910"/>
              <a:gd name="connsiteX233" fmla="*/ 4034118 w 6755905"/>
              <a:gd name="connsiteY233" fmla="*/ 29883 h 3603910"/>
              <a:gd name="connsiteX234" fmla="*/ 3986306 w 6755905"/>
              <a:gd name="connsiteY234" fmla="*/ 11953 h 3603910"/>
              <a:gd name="connsiteX235" fmla="*/ 3842871 w 6755905"/>
              <a:gd name="connsiteY235" fmla="*/ 0 h 3603910"/>
              <a:gd name="connsiteX236" fmla="*/ 3771153 w 6755905"/>
              <a:gd name="connsiteY236" fmla="*/ 11953 h 3603910"/>
              <a:gd name="connsiteX237" fmla="*/ 3693459 w 6755905"/>
              <a:gd name="connsiteY23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89929 w 6755905"/>
              <a:gd name="connsiteY209" fmla="*/ 1267012 h 3603910"/>
              <a:gd name="connsiteX210" fmla="*/ 4542118 w 6755905"/>
              <a:gd name="connsiteY210" fmla="*/ 908424 h 3603910"/>
              <a:gd name="connsiteX211" fmla="*/ 4536141 w 6755905"/>
              <a:gd name="connsiteY211" fmla="*/ 854636 h 3603910"/>
              <a:gd name="connsiteX212" fmla="*/ 4524188 w 6755905"/>
              <a:gd name="connsiteY212" fmla="*/ 830730 h 3603910"/>
              <a:gd name="connsiteX213" fmla="*/ 4500282 w 6755905"/>
              <a:gd name="connsiteY213" fmla="*/ 770965 h 3603910"/>
              <a:gd name="connsiteX214" fmla="*/ 4488329 w 6755905"/>
              <a:gd name="connsiteY214" fmla="*/ 723153 h 3603910"/>
              <a:gd name="connsiteX215" fmla="*/ 4464424 w 6755905"/>
              <a:gd name="connsiteY215" fmla="*/ 693271 h 3603910"/>
              <a:gd name="connsiteX216" fmla="*/ 4452471 w 6755905"/>
              <a:gd name="connsiteY216" fmla="*/ 663389 h 3603910"/>
              <a:gd name="connsiteX217" fmla="*/ 4446494 w 6755905"/>
              <a:gd name="connsiteY217" fmla="*/ 627530 h 3603910"/>
              <a:gd name="connsiteX218" fmla="*/ 4434541 w 6755905"/>
              <a:gd name="connsiteY218" fmla="*/ 609600 h 3603910"/>
              <a:gd name="connsiteX219" fmla="*/ 4428565 w 6755905"/>
              <a:gd name="connsiteY219" fmla="*/ 573741 h 3603910"/>
              <a:gd name="connsiteX220" fmla="*/ 4416612 w 6755905"/>
              <a:gd name="connsiteY220" fmla="*/ 531906 h 3603910"/>
              <a:gd name="connsiteX221" fmla="*/ 4392706 w 6755905"/>
              <a:gd name="connsiteY221" fmla="*/ 448236 h 3603910"/>
              <a:gd name="connsiteX222" fmla="*/ 4374777 w 6755905"/>
              <a:gd name="connsiteY222" fmla="*/ 412377 h 3603910"/>
              <a:gd name="connsiteX223" fmla="*/ 4332941 w 6755905"/>
              <a:gd name="connsiteY223" fmla="*/ 316753 h 3603910"/>
              <a:gd name="connsiteX224" fmla="*/ 4297082 w 6755905"/>
              <a:gd name="connsiteY224" fmla="*/ 245036 h 3603910"/>
              <a:gd name="connsiteX225" fmla="*/ 4261224 w 6755905"/>
              <a:gd name="connsiteY225" fmla="*/ 209177 h 3603910"/>
              <a:gd name="connsiteX226" fmla="*/ 4243294 w 6755905"/>
              <a:gd name="connsiteY226" fmla="*/ 179294 h 3603910"/>
              <a:gd name="connsiteX227" fmla="*/ 4207435 w 6755905"/>
              <a:gd name="connsiteY227" fmla="*/ 149412 h 3603910"/>
              <a:gd name="connsiteX228" fmla="*/ 4189506 w 6755905"/>
              <a:gd name="connsiteY228" fmla="*/ 131483 h 3603910"/>
              <a:gd name="connsiteX229" fmla="*/ 4171577 w 6755905"/>
              <a:gd name="connsiteY229" fmla="*/ 125506 h 3603910"/>
              <a:gd name="connsiteX230" fmla="*/ 4135718 w 6755905"/>
              <a:gd name="connsiteY230" fmla="*/ 101600 h 3603910"/>
              <a:gd name="connsiteX231" fmla="*/ 4099859 w 6755905"/>
              <a:gd name="connsiteY231" fmla="*/ 83671 h 3603910"/>
              <a:gd name="connsiteX232" fmla="*/ 4034118 w 6755905"/>
              <a:gd name="connsiteY232" fmla="*/ 29883 h 3603910"/>
              <a:gd name="connsiteX233" fmla="*/ 3986306 w 6755905"/>
              <a:gd name="connsiteY233" fmla="*/ 11953 h 3603910"/>
              <a:gd name="connsiteX234" fmla="*/ 3842871 w 6755905"/>
              <a:gd name="connsiteY234" fmla="*/ 0 h 3603910"/>
              <a:gd name="connsiteX235" fmla="*/ 3771153 w 6755905"/>
              <a:gd name="connsiteY235" fmla="*/ 11953 h 3603910"/>
              <a:gd name="connsiteX236" fmla="*/ 3693459 w 6755905"/>
              <a:gd name="connsiteY23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42118 w 6755905"/>
              <a:gd name="connsiteY209" fmla="*/ 908424 h 3603910"/>
              <a:gd name="connsiteX210" fmla="*/ 4536141 w 6755905"/>
              <a:gd name="connsiteY210" fmla="*/ 854636 h 3603910"/>
              <a:gd name="connsiteX211" fmla="*/ 4524188 w 6755905"/>
              <a:gd name="connsiteY211" fmla="*/ 830730 h 3603910"/>
              <a:gd name="connsiteX212" fmla="*/ 4500282 w 6755905"/>
              <a:gd name="connsiteY212" fmla="*/ 770965 h 3603910"/>
              <a:gd name="connsiteX213" fmla="*/ 4488329 w 6755905"/>
              <a:gd name="connsiteY213" fmla="*/ 723153 h 3603910"/>
              <a:gd name="connsiteX214" fmla="*/ 4464424 w 6755905"/>
              <a:gd name="connsiteY214" fmla="*/ 693271 h 3603910"/>
              <a:gd name="connsiteX215" fmla="*/ 4452471 w 6755905"/>
              <a:gd name="connsiteY215" fmla="*/ 663389 h 3603910"/>
              <a:gd name="connsiteX216" fmla="*/ 4446494 w 6755905"/>
              <a:gd name="connsiteY216" fmla="*/ 627530 h 3603910"/>
              <a:gd name="connsiteX217" fmla="*/ 4434541 w 6755905"/>
              <a:gd name="connsiteY217" fmla="*/ 609600 h 3603910"/>
              <a:gd name="connsiteX218" fmla="*/ 4428565 w 6755905"/>
              <a:gd name="connsiteY218" fmla="*/ 573741 h 3603910"/>
              <a:gd name="connsiteX219" fmla="*/ 4416612 w 6755905"/>
              <a:gd name="connsiteY219" fmla="*/ 531906 h 3603910"/>
              <a:gd name="connsiteX220" fmla="*/ 4392706 w 6755905"/>
              <a:gd name="connsiteY220" fmla="*/ 448236 h 3603910"/>
              <a:gd name="connsiteX221" fmla="*/ 4374777 w 6755905"/>
              <a:gd name="connsiteY221" fmla="*/ 412377 h 3603910"/>
              <a:gd name="connsiteX222" fmla="*/ 4332941 w 6755905"/>
              <a:gd name="connsiteY222" fmla="*/ 316753 h 3603910"/>
              <a:gd name="connsiteX223" fmla="*/ 4297082 w 6755905"/>
              <a:gd name="connsiteY223" fmla="*/ 245036 h 3603910"/>
              <a:gd name="connsiteX224" fmla="*/ 4261224 w 6755905"/>
              <a:gd name="connsiteY224" fmla="*/ 209177 h 3603910"/>
              <a:gd name="connsiteX225" fmla="*/ 4243294 w 6755905"/>
              <a:gd name="connsiteY225" fmla="*/ 179294 h 3603910"/>
              <a:gd name="connsiteX226" fmla="*/ 4207435 w 6755905"/>
              <a:gd name="connsiteY226" fmla="*/ 149412 h 3603910"/>
              <a:gd name="connsiteX227" fmla="*/ 4189506 w 6755905"/>
              <a:gd name="connsiteY227" fmla="*/ 131483 h 3603910"/>
              <a:gd name="connsiteX228" fmla="*/ 4171577 w 6755905"/>
              <a:gd name="connsiteY228" fmla="*/ 125506 h 3603910"/>
              <a:gd name="connsiteX229" fmla="*/ 4135718 w 6755905"/>
              <a:gd name="connsiteY229" fmla="*/ 101600 h 3603910"/>
              <a:gd name="connsiteX230" fmla="*/ 4099859 w 6755905"/>
              <a:gd name="connsiteY230" fmla="*/ 83671 h 3603910"/>
              <a:gd name="connsiteX231" fmla="*/ 4034118 w 6755905"/>
              <a:gd name="connsiteY231" fmla="*/ 29883 h 3603910"/>
              <a:gd name="connsiteX232" fmla="*/ 3986306 w 6755905"/>
              <a:gd name="connsiteY232" fmla="*/ 11953 h 3603910"/>
              <a:gd name="connsiteX233" fmla="*/ 3842871 w 6755905"/>
              <a:gd name="connsiteY233" fmla="*/ 0 h 3603910"/>
              <a:gd name="connsiteX234" fmla="*/ 3771153 w 6755905"/>
              <a:gd name="connsiteY234" fmla="*/ 11953 h 3603910"/>
              <a:gd name="connsiteX235" fmla="*/ 3693459 w 6755905"/>
              <a:gd name="connsiteY23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500282 w 6755905"/>
              <a:gd name="connsiteY211" fmla="*/ 770965 h 3603910"/>
              <a:gd name="connsiteX212" fmla="*/ 4488329 w 6755905"/>
              <a:gd name="connsiteY212" fmla="*/ 723153 h 3603910"/>
              <a:gd name="connsiteX213" fmla="*/ 4464424 w 6755905"/>
              <a:gd name="connsiteY213" fmla="*/ 693271 h 3603910"/>
              <a:gd name="connsiteX214" fmla="*/ 4452471 w 6755905"/>
              <a:gd name="connsiteY214" fmla="*/ 663389 h 3603910"/>
              <a:gd name="connsiteX215" fmla="*/ 4446494 w 6755905"/>
              <a:gd name="connsiteY215" fmla="*/ 627530 h 3603910"/>
              <a:gd name="connsiteX216" fmla="*/ 4434541 w 6755905"/>
              <a:gd name="connsiteY216" fmla="*/ 609600 h 3603910"/>
              <a:gd name="connsiteX217" fmla="*/ 4428565 w 6755905"/>
              <a:gd name="connsiteY217" fmla="*/ 573741 h 3603910"/>
              <a:gd name="connsiteX218" fmla="*/ 4416612 w 6755905"/>
              <a:gd name="connsiteY218" fmla="*/ 531906 h 3603910"/>
              <a:gd name="connsiteX219" fmla="*/ 4392706 w 6755905"/>
              <a:gd name="connsiteY219" fmla="*/ 448236 h 3603910"/>
              <a:gd name="connsiteX220" fmla="*/ 4374777 w 6755905"/>
              <a:gd name="connsiteY220" fmla="*/ 412377 h 3603910"/>
              <a:gd name="connsiteX221" fmla="*/ 4332941 w 6755905"/>
              <a:gd name="connsiteY221" fmla="*/ 316753 h 3603910"/>
              <a:gd name="connsiteX222" fmla="*/ 4297082 w 6755905"/>
              <a:gd name="connsiteY222" fmla="*/ 245036 h 3603910"/>
              <a:gd name="connsiteX223" fmla="*/ 4261224 w 6755905"/>
              <a:gd name="connsiteY223" fmla="*/ 209177 h 3603910"/>
              <a:gd name="connsiteX224" fmla="*/ 4243294 w 6755905"/>
              <a:gd name="connsiteY224" fmla="*/ 179294 h 3603910"/>
              <a:gd name="connsiteX225" fmla="*/ 4207435 w 6755905"/>
              <a:gd name="connsiteY225" fmla="*/ 149412 h 3603910"/>
              <a:gd name="connsiteX226" fmla="*/ 4189506 w 6755905"/>
              <a:gd name="connsiteY226" fmla="*/ 131483 h 3603910"/>
              <a:gd name="connsiteX227" fmla="*/ 4171577 w 6755905"/>
              <a:gd name="connsiteY227" fmla="*/ 125506 h 3603910"/>
              <a:gd name="connsiteX228" fmla="*/ 4135718 w 6755905"/>
              <a:gd name="connsiteY228" fmla="*/ 101600 h 3603910"/>
              <a:gd name="connsiteX229" fmla="*/ 4099859 w 6755905"/>
              <a:gd name="connsiteY229" fmla="*/ 83671 h 3603910"/>
              <a:gd name="connsiteX230" fmla="*/ 4034118 w 6755905"/>
              <a:gd name="connsiteY230" fmla="*/ 29883 h 3603910"/>
              <a:gd name="connsiteX231" fmla="*/ 3986306 w 6755905"/>
              <a:gd name="connsiteY231" fmla="*/ 11953 h 3603910"/>
              <a:gd name="connsiteX232" fmla="*/ 3842871 w 6755905"/>
              <a:gd name="connsiteY232" fmla="*/ 0 h 3603910"/>
              <a:gd name="connsiteX233" fmla="*/ 3771153 w 6755905"/>
              <a:gd name="connsiteY233" fmla="*/ 11953 h 3603910"/>
              <a:gd name="connsiteX234" fmla="*/ 3693459 w 6755905"/>
              <a:gd name="connsiteY23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34541 w 6755905"/>
              <a:gd name="connsiteY215" fmla="*/ 609600 h 3603910"/>
              <a:gd name="connsiteX216" fmla="*/ 4428565 w 6755905"/>
              <a:gd name="connsiteY216" fmla="*/ 573741 h 3603910"/>
              <a:gd name="connsiteX217" fmla="*/ 4416612 w 6755905"/>
              <a:gd name="connsiteY217" fmla="*/ 531906 h 3603910"/>
              <a:gd name="connsiteX218" fmla="*/ 4392706 w 6755905"/>
              <a:gd name="connsiteY218" fmla="*/ 448236 h 3603910"/>
              <a:gd name="connsiteX219" fmla="*/ 4374777 w 6755905"/>
              <a:gd name="connsiteY219" fmla="*/ 412377 h 3603910"/>
              <a:gd name="connsiteX220" fmla="*/ 4332941 w 6755905"/>
              <a:gd name="connsiteY220" fmla="*/ 316753 h 3603910"/>
              <a:gd name="connsiteX221" fmla="*/ 4297082 w 6755905"/>
              <a:gd name="connsiteY221" fmla="*/ 245036 h 3603910"/>
              <a:gd name="connsiteX222" fmla="*/ 4261224 w 6755905"/>
              <a:gd name="connsiteY222" fmla="*/ 209177 h 3603910"/>
              <a:gd name="connsiteX223" fmla="*/ 4243294 w 6755905"/>
              <a:gd name="connsiteY223" fmla="*/ 179294 h 3603910"/>
              <a:gd name="connsiteX224" fmla="*/ 4207435 w 6755905"/>
              <a:gd name="connsiteY224" fmla="*/ 149412 h 3603910"/>
              <a:gd name="connsiteX225" fmla="*/ 4189506 w 6755905"/>
              <a:gd name="connsiteY225" fmla="*/ 131483 h 3603910"/>
              <a:gd name="connsiteX226" fmla="*/ 4171577 w 6755905"/>
              <a:gd name="connsiteY226" fmla="*/ 125506 h 3603910"/>
              <a:gd name="connsiteX227" fmla="*/ 4135718 w 6755905"/>
              <a:gd name="connsiteY227" fmla="*/ 101600 h 3603910"/>
              <a:gd name="connsiteX228" fmla="*/ 4099859 w 6755905"/>
              <a:gd name="connsiteY228" fmla="*/ 83671 h 3603910"/>
              <a:gd name="connsiteX229" fmla="*/ 4034118 w 6755905"/>
              <a:gd name="connsiteY229" fmla="*/ 29883 h 3603910"/>
              <a:gd name="connsiteX230" fmla="*/ 3986306 w 6755905"/>
              <a:gd name="connsiteY230" fmla="*/ 11953 h 3603910"/>
              <a:gd name="connsiteX231" fmla="*/ 3842871 w 6755905"/>
              <a:gd name="connsiteY231" fmla="*/ 0 h 3603910"/>
              <a:gd name="connsiteX232" fmla="*/ 3771153 w 6755905"/>
              <a:gd name="connsiteY232" fmla="*/ 11953 h 3603910"/>
              <a:gd name="connsiteX233" fmla="*/ 3693459 w 6755905"/>
              <a:gd name="connsiteY23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28565 w 6755905"/>
              <a:gd name="connsiteY215" fmla="*/ 573741 h 3603910"/>
              <a:gd name="connsiteX216" fmla="*/ 4416612 w 6755905"/>
              <a:gd name="connsiteY216" fmla="*/ 531906 h 3603910"/>
              <a:gd name="connsiteX217" fmla="*/ 4392706 w 6755905"/>
              <a:gd name="connsiteY217" fmla="*/ 448236 h 3603910"/>
              <a:gd name="connsiteX218" fmla="*/ 4374777 w 6755905"/>
              <a:gd name="connsiteY218" fmla="*/ 412377 h 3603910"/>
              <a:gd name="connsiteX219" fmla="*/ 4332941 w 6755905"/>
              <a:gd name="connsiteY219" fmla="*/ 316753 h 3603910"/>
              <a:gd name="connsiteX220" fmla="*/ 4297082 w 6755905"/>
              <a:gd name="connsiteY220" fmla="*/ 245036 h 3603910"/>
              <a:gd name="connsiteX221" fmla="*/ 4261224 w 6755905"/>
              <a:gd name="connsiteY221" fmla="*/ 209177 h 3603910"/>
              <a:gd name="connsiteX222" fmla="*/ 4243294 w 6755905"/>
              <a:gd name="connsiteY222" fmla="*/ 179294 h 3603910"/>
              <a:gd name="connsiteX223" fmla="*/ 4207435 w 6755905"/>
              <a:gd name="connsiteY223" fmla="*/ 149412 h 3603910"/>
              <a:gd name="connsiteX224" fmla="*/ 4189506 w 6755905"/>
              <a:gd name="connsiteY224" fmla="*/ 131483 h 3603910"/>
              <a:gd name="connsiteX225" fmla="*/ 4171577 w 6755905"/>
              <a:gd name="connsiteY225" fmla="*/ 125506 h 3603910"/>
              <a:gd name="connsiteX226" fmla="*/ 4135718 w 6755905"/>
              <a:gd name="connsiteY226" fmla="*/ 101600 h 3603910"/>
              <a:gd name="connsiteX227" fmla="*/ 4099859 w 6755905"/>
              <a:gd name="connsiteY227" fmla="*/ 83671 h 3603910"/>
              <a:gd name="connsiteX228" fmla="*/ 4034118 w 6755905"/>
              <a:gd name="connsiteY228" fmla="*/ 29883 h 3603910"/>
              <a:gd name="connsiteX229" fmla="*/ 3986306 w 6755905"/>
              <a:gd name="connsiteY229" fmla="*/ 11953 h 3603910"/>
              <a:gd name="connsiteX230" fmla="*/ 3842871 w 6755905"/>
              <a:gd name="connsiteY230" fmla="*/ 0 h 3603910"/>
              <a:gd name="connsiteX231" fmla="*/ 3771153 w 6755905"/>
              <a:gd name="connsiteY231" fmla="*/ 11953 h 3603910"/>
              <a:gd name="connsiteX232" fmla="*/ 3693459 w 6755905"/>
              <a:gd name="connsiteY23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28565 w 6755905"/>
              <a:gd name="connsiteY215" fmla="*/ 573741 h 3603910"/>
              <a:gd name="connsiteX216" fmla="*/ 4392706 w 6755905"/>
              <a:gd name="connsiteY216" fmla="*/ 448236 h 3603910"/>
              <a:gd name="connsiteX217" fmla="*/ 4374777 w 6755905"/>
              <a:gd name="connsiteY217" fmla="*/ 412377 h 3603910"/>
              <a:gd name="connsiteX218" fmla="*/ 4332941 w 6755905"/>
              <a:gd name="connsiteY218" fmla="*/ 316753 h 3603910"/>
              <a:gd name="connsiteX219" fmla="*/ 4297082 w 6755905"/>
              <a:gd name="connsiteY219" fmla="*/ 245036 h 3603910"/>
              <a:gd name="connsiteX220" fmla="*/ 4261224 w 6755905"/>
              <a:gd name="connsiteY220" fmla="*/ 209177 h 3603910"/>
              <a:gd name="connsiteX221" fmla="*/ 4243294 w 6755905"/>
              <a:gd name="connsiteY221" fmla="*/ 179294 h 3603910"/>
              <a:gd name="connsiteX222" fmla="*/ 4207435 w 6755905"/>
              <a:gd name="connsiteY222" fmla="*/ 149412 h 3603910"/>
              <a:gd name="connsiteX223" fmla="*/ 4189506 w 6755905"/>
              <a:gd name="connsiteY223" fmla="*/ 131483 h 3603910"/>
              <a:gd name="connsiteX224" fmla="*/ 4171577 w 6755905"/>
              <a:gd name="connsiteY224" fmla="*/ 125506 h 3603910"/>
              <a:gd name="connsiteX225" fmla="*/ 4135718 w 6755905"/>
              <a:gd name="connsiteY225" fmla="*/ 101600 h 3603910"/>
              <a:gd name="connsiteX226" fmla="*/ 4099859 w 6755905"/>
              <a:gd name="connsiteY226" fmla="*/ 83671 h 3603910"/>
              <a:gd name="connsiteX227" fmla="*/ 4034118 w 6755905"/>
              <a:gd name="connsiteY227" fmla="*/ 29883 h 3603910"/>
              <a:gd name="connsiteX228" fmla="*/ 3986306 w 6755905"/>
              <a:gd name="connsiteY228" fmla="*/ 11953 h 3603910"/>
              <a:gd name="connsiteX229" fmla="*/ 3842871 w 6755905"/>
              <a:gd name="connsiteY229" fmla="*/ 0 h 3603910"/>
              <a:gd name="connsiteX230" fmla="*/ 3771153 w 6755905"/>
              <a:gd name="connsiteY230" fmla="*/ 11953 h 3603910"/>
              <a:gd name="connsiteX231" fmla="*/ 3693459 w 6755905"/>
              <a:gd name="connsiteY23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46494 w 6755905"/>
              <a:gd name="connsiteY213" fmla="*/ 627530 h 3603910"/>
              <a:gd name="connsiteX214" fmla="*/ 4428565 w 6755905"/>
              <a:gd name="connsiteY214" fmla="*/ 573741 h 3603910"/>
              <a:gd name="connsiteX215" fmla="*/ 4392706 w 6755905"/>
              <a:gd name="connsiteY215" fmla="*/ 448236 h 3603910"/>
              <a:gd name="connsiteX216" fmla="*/ 4374777 w 6755905"/>
              <a:gd name="connsiteY216" fmla="*/ 412377 h 3603910"/>
              <a:gd name="connsiteX217" fmla="*/ 4332941 w 6755905"/>
              <a:gd name="connsiteY217" fmla="*/ 316753 h 3603910"/>
              <a:gd name="connsiteX218" fmla="*/ 4297082 w 6755905"/>
              <a:gd name="connsiteY218" fmla="*/ 245036 h 3603910"/>
              <a:gd name="connsiteX219" fmla="*/ 4261224 w 6755905"/>
              <a:gd name="connsiteY219" fmla="*/ 209177 h 3603910"/>
              <a:gd name="connsiteX220" fmla="*/ 4243294 w 6755905"/>
              <a:gd name="connsiteY220" fmla="*/ 179294 h 3603910"/>
              <a:gd name="connsiteX221" fmla="*/ 4207435 w 6755905"/>
              <a:gd name="connsiteY221" fmla="*/ 149412 h 3603910"/>
              <a:gd name="connsiteX222" fmla="*/ 4189506 w 6755905"/>
              <a:gd name="connsiteY222" fmla="*/ 131483 h 3603910"/>
              <a:gd name="connsiteX223" fmla="*/ 4171577 w 6755905"/>
              <a:gd name="connsiteY223" fmla="*/ 125506 h 3603910"/>
              <a:gd name="connsiteX224" fmla="*/ 4135718 w 6755905"/>
              <a:gd name="connsiteY224" fmla="*/ 101600 h 3603910"/>
              <a:gd name="connsiteX225" fmla="*/ 4099859 w 6755905"/>
              <a:gd name="connsiteY225" fmla="*/ 83671 h 3603910"/>
              <a:gd name="connsiteX226" fmla="*/ 4034118 w 6755905"/>
              <a:gd name="connsiteY226" fmla="*/ 29883 h 3603910"/>
              <a:gd name="connsiteX227" fmla="*/ 3986306 w 6755905"/>
              <a:gd name="connsiteY227" fmla="*/ 11953 h 3603910"/>
              <a:gd name="connsiteX228" fmla="*/ 3842871 w 6755905"/>
              <a:gd name="connsiteY228" fmla="*/ 0 h 3603910"/>
              <a:gd name="connsiteX229" fmla="*/ 3771153 w 6755905"/>
              <a:gd name="connsiteY229" fmla="*/ 11953 h 3603910"/>
              <a:gd name="connsiteX230" fmla="*/ 3693459 w 6755905"/>
              <a:gd name="connsiteY23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28565 w 6755905"/>
              <a:gd name="connsiteY213" fmla="*/ 573741 h 3603910"/>
              <a:gd name="connsiteX214" fmla="*/ 4392706 w 6755905"/>
              <a:gd name="connsiteY214" fmla="*/ 448236 h 3603910"/>
              <a:gd name="connsiteX215" fmla="*/ 4374777 w 6755905"/>
              <a:gd name="connsiteY215" fmla="*/ 412377 h 3603910"/>
              <a:gd name="connsiteX216" fmla="*/ 4332941 w 6755905"/>
              <a:gd name="connsiteY216" fmla="*/ 316753 h 3603910"/>
              <a:gd name="connsiteX217" fmla="*/ 4297082 w 6755905"/>
              <a:gd name="connsiteY217" fmla="*/ 245036 h 3603910"/>
              <a:gd name="connsiteX218" fmla="*/ 4261224 w 6755905"/>
              <a:gd name="connsiteY218" fmla="*/ 209177 h 3603910"/>
              <a:gd name="connsiteX219" fmla="*/ 4243294 w 6755905"/>
              <a:gd name="connsiteY219" fmla="*/ 179294 h 3603910"/>
              <a:gd name="connsiteX220" fmla="*/ 4207435 w 6755905"/>
              <a:gd name="connsiteY220" fmla="*/ 149412 h 3603910"/>
              <a:gd name="connsiteX221" fmla="*/ 4189506 w 6755905"/>
              <a:gd name="connsiteY221" fmla="*/ 131483 h 3603910"/>
              <a:gd name="connsiteX222" fmla="*/ 4171577 w 6755905"/>
              <a:gd name="connsiteY222" fmla="*/ 125506 h 3603910"/>
              <a:gd name="connsiteX223" fmla="*/ 4135718 w 6755905"/>
              <a:gd name="connsiteY223" fmla="*/ 101600 h 3603910"/>
              <a:gd name="connsiteX224" fmla="*/ 4099859 w 6755905"/>
              <a:gd name="connsiteY224" fmla="*/ 83671 h 3603910"/>
              <a:gd name="connsiteX225" fmla="*/ 4034118 w 6755905"/>
              <a:gd name="connsiteY225" fmla="*/ 29883 h 3603910"/>
              <a:gd name="connsiteX226" fmla="*/ 3986306 w 6755905"/>
              <a:gd name="connsiteY226" fmla="*/ 11953 h 3603910"/>
              <a:gd name="connsiteX227" fmla="*/ 3842871 w 6755905"/>
              <a:gd name="connsiteY227" fmla="*/ 0 h 3603910"/>
              <a:gd name="connsiteX228" fmla="*/ 3771153 w 6755905"/>
              <a:gd name="connsiteY228" fmla="*/ 11953 h 3603910"/>
              <a:gd name="connsiteX229" fmla="*/ 3693459 w 6755905"/>
              <a:gd name="connsiteY22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28565 w 6755905"/>
              <a:gd name="connsiteY212" fmla="*/ 573741 h 3603910"/>
              <a:gd name="connsiteX213" fmla="*/ 4392706 w 6755905"/>
              <a:gd name="connsiteY213" fmla="*/ 448236 h 3603910"/>
              <a:gd name="connsiteX214" fmla="*/ 4374777 w 6755905"/>
              <a:gd name="connsiteY214" fmla="*/ 412377 h 3603910"/>
              <a:gd name="connsiteX215" fmla="*/ 4332941 w 6755905"/>
              <a:gd name="connsiteY215" fmla="*/ 316753 h 3603910"/>
              <a:gd name="connsiteX216" fmla="*/ 4297082 w 6755905"/>
              <a:gd name="connsiteY216" fmla="*/ 245036 h 3603910"/>
              <a:gd name="connsiteX217" fmla="*/ 4261224 w 6755905"/>
              <a:gd name="connsiteY217" fmla="*/ 209177 h 3603910"/>
              <a:gd name="connsiteX218" fmla="*/ 4243294 w 6755905"/>
              <a:gd name="connsiteY218" fmla="*/ 179294 h 3603910"/>
              <a:gd name="connsiteX219" fmla="*/ 4207435 w 6755905"/>
              <a:gd name="connsiteY219" fmla="*/ 149412 h 3603910"/>
              <a:gd name="connsiteX220" fmla="*/ 4189506 w 6755905"/>
              <a:gd name="connsiteY220" fmla="*/ 131483 h 3603910"/>
              <a:gd name="connsiteX221" fmla="*/ 4171577 w 6755905"/>
              <a:gd name="connsiteY221" fmla="*/ 125506 h 3603910"/>
              <a:gd name="connsiteX222" fmla="*/ 4135718 w 6755905"/>
              <a:gd name="connsiteY222" fmla="*/ 101600 h 3603910"/>
              <a:gd name="connsiteX223" fmla="*/ 4099859 w 6755905"/>
              <a:gd name="connsiteY223" fmla="*/ 83671 h 3603910"/>
              <a:gd name="connsiteX224" fmla="*/ 4034118 w 6755905"/>
              <a:gd name="connsiteY224" fmla="*/ 29883 h 3603910"/>
              <a:gd name="connsiteX225" fmla="*/ 3986306 w 6755905"/>
              <a:gd name="connsiteY225" fmla="*/ 11953 h 3603910"/>
              <a:gd name="connsiteX226" fmla="*/ 3842871 w 6755905"/>
              <a:gd name="connsiteY226" fmla="*/ 0 h 3603910"/>
              <a:gd name="connsiteX227" fmla="*/ 3771153 w 6755905"/>
              <a:gd name="connsiteY227" fmla="*/ 11953 h 3603910"/>
              <a:gd name="connsiteX228" fmla="*/ 3693459 w 6755905"/>
              <a:gd name="connsiteY22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488329 w 6755905"/>
              <a:gd name="connsiteY210" fmla="*/ 723153 h 3603910"/>
              <a:gd name="connsiteX211" fmla="*/ 4428565 w 6755905"/>
              <a:gd name="connsiteY211" fmla="*/ 573741 h 3603910"/>
              <a:gd name="connsiteX212" fmla="*/ 4392706 w 6755905"/>
              <a:gd name="connsiteY212" fmla="*/ 448236 h 3603910"/>
              <a:gd name="connsiteX213" fmla="*/ 4374777 w 6755905"/>
              <a:gd name="connsiteY213" fmla="*/ 412377 h 3603910"/>
              <a:gd name="connsiteX214" fmla="*/ 4332941 w 6755905"/>
              <a:gd name="connsiteY214" fmla="*/ 316753 h 3603910"/>
              <a:gd name="connsiteX215" fmla="*/ 4297082 w 6755905"/>
              <a:gd name="connsiteY215" fmla="*/ 245036 h 3603910"/>
              <a:gd name="connsiteX216" fmla="*/ 4261224 w 6755905"/>
              <a:gd name="connsiteY216" fmla="*/ 209177 h 3603910"/>
              <a:gd name="connsiteX217" fmla="*/ 4243294 w 6755905"/>
              <a:gd name="connsiteY217" fmla="*/ 179294 h 3603910"/>
              <a:gd name="connsiteX218" fmla="*/ 4207435 w 6755905"/>
              <a:gd name="connsiteY218" fmla="*/ 149412 h 3603910"/>
              <a:gd name="connsiteX219" fmla="*/ 4189506 w 6755905"/>
              <a:gd name="connsiteY219" fmla="*/ 131483 h 3603910"/>
              <a:gd name="connsiteX220" fmla="*/ 4171577 w 6755905"/>
              <a:gd name="connsiteY220" fmla="*/ 125506 h 3603910"/>
              <a:gd name="connsiteX221" fmla="*/ 4135718 w 6755905"/>
              <a:gd name="connsiteY221" fmla="*/ 101600 h 3603910"/>
              <a:gd name="connsiteX222" fmla="*/ 4099859 w 6755905"/>
              <a:gd name="connsiteY222" fmla="*/ 83671 h 3603910"/>
              <a:gd name="connsiteX223" fmla="*/ 4034118 w 6755905"/>
              <a:gd name="connsiteY223" fmla="*/ 29883 h 3603910"/>
              <a:gd name="connsiteX224" fmla="*/ 3986306 w 6755905"/>
              <a:gd name="connsiteY224" fmla="*/ 11953 h 3603910"/>
              <a:gd name="connsiteX225" fmla="*/ 3842871 w 6755905"/>
              <a:gd name="connsiteY225" fmla="*/ 0 h 3603910"/>
              <a:gd name="connsiteX226" fmla="*/ 3771153 w 6755905"/>
              <a:gd name="connsiteY226" fmla="*/ 11953 h 3603910"/>
              <a:gd name="connsiteX227" fmla="*/ 3693459 w 6755905"/>
              <a:gd name="connsiteY22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25254 w 6755905"/>
              <a:gd name="connsiteY209" fmla="*/ 818141 h 3603910"/>
              <a:gd name="connsiteX210" fmla="*/ 4488329 w 6755905"/>
              <a:gd name="connsiteY210" fmla="*/ 723153 h 3603910"/>
              <a:gd name="connsiteX211" fmla="*/ 4428565 w 6755905"/>
              <a:gd name="connsiteY211" fmla="*/ 573741 h 3603910"/>
              <a:gd name="connsiteX212" fmla="*/ 4392706 w 6755905"/>
              <a:gd name="connsiteY212" fmla="*/ 448236 h 3603910"/>
              <a:gd name="connsiteX213" fmla="*/ 4374777 w 6755905"/>
              <a:gd name="connsiteY213" fmla="*/ 412377 h 3603910"/>
              <a:gd name="connsiteX214" fmla="*/ 4332941 w 6755905"/>
              <a:gd name="connsiteY214" fmla="*/ 316753 h 3603910"/>
              <a:gd name="connsiteX215" fmla="*/ 4297082 w 6755905"/>
              <a:gd name="connsiteY215" fmla="*/ 245036 h 3603910"/>
              <a:gd name="connsiteX216" fmla="*/ 4261224 w 6755905"/>
              <a:gd name="connsiteY216" fmla="*/ 209177 h 3603910"/>
              <a:gd name="connsiteX217" fmla="*/ 4243294 w 6755905"/>
              <a:gd name="connsiteY217" fmla="*/ 179294 h 3603910"/>
              <a:gd name="connsiteX218" fmla="*/ 4207435 w 6755905"/>
              <a:gd name="connsiteY218" fmla="*/ 149412 h 3603910"/>
              <a:gd name="connsiteX219" fmla="*/ 4189506 w 6755905"/>
              <a:gd name="connsiteY219" fmla="*/ 131483 h 3603910"/>
              <a:gd name="connsiteX220" fmla="*/ 4171577 w 6755905"/>
              <a:gd name="connsiteY220" fmla="*/ 125506 h 3603910"/>
              <a:gd name="connsiteX221" fmla="*/ 4135718 w 6755905"/>
              <a:gd name="connsiteY221" fmla="*/ 101600 h 3603910"/>
              <a:gd name="connsiteX222" fmla="*/ 4099859 w 6755905"/>
              <a:gd name="connsiteY222" fmla="*/ 83671 h 3603910"/>
              <a:gd name="connsiteX223" fmla="*/ 4034118 w 6755905"/>
              <a:gd name="connsiteY223" fmla="*/ 29883 h 3603910"/>
              <a:gd name="connsiteX224" fmla="*/ 3986306 w 6755905"/>
              <a:gd name="connsiteY224" fmla="*/ 11953 h 3603910"/>
              <a:gd name="connsiteX225" fmla="*/ 3842871 w 6755905"/>
              <a:gd name="connsiteY225" fmla="*/ 0 h 3603910"/>
              <a:gd name="connsiteX226" fmla="*/ 3771153 w 6755905"/>
              <a:gd name="connsiteY226" fmla="*/ 11953 h 3603910"/>
              <a:gd name="connsiteX227" fmla="*/ 3693459 w 6755905"/>
              <a:gd name="connsiteY22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88329 w 6755905"/>
              <a:gd name="connsiteY208" fmla="*/ 723153 h 3603910"/>
              <a:gd name="connsiteX209" fmla="*/ 4428565 w 6755905"/>
              <a:gd name="connsiteY209" fmla="*/ 573741 h 3603910"/>
              <a:gd name="connsiteX210" fmla="*/ 4392706 w 6755905"/>
              <a:gd name="connsiteY210" fmla="*/ 448236 h 3603910"/>
              <a:gd name="connsiteX211" fmla="*/ 4374777 w 6755905"/>
              <a:gd name="connsiteY211" fmla="*/ 412377 h 3603910"/>
              <a:gd name="connsiteX212" fmla="*/ 4332941 w 6755905"/>
              <a:gd name="connsiteY212" fmla="*/ 316753 h 3603910"/>
              <a:gd name="connsiteX213" fmla="*/ 4297082 w 6755905"/>
              <a:gd name="connsiteY213" fmla="*/ 245036 h 3603910"/>
              <a:gd name="connsiteX214" fmla="*/ 4261224 w 6755905"/>
              <a:gd name="connsiteY214" fmla="*/ 209177 h 3603910"/>
              <a:gd name="connsiteX215" fmla="*/ 4243294 w 6755905"/>
              <a:gd name="connsiteY215" fmla="*/ 179294 h 3603910"/>
              <a:gd name="connsiteX216" fmla="*/ 4207435 w 6755905"/>
              <a:gd name="connsiteY216" fmla="*/ 149412 h 3603910"/>
              <a:gd name="connsiteX217" fmla="*/ 4189506 w 6755905"/>
              <a:gd name="connsiteY217" fmla="*/ 131483 h 3603910"/>
              <a:gd name="connsiteX218" fmla="*/ 4171577 w 6755905"/>
              <a:gd name="connsiteY218" fmla="*/ 125506 h 3603910"/>
              <a:gd name="connsiteX219" fmla="*/ 4135718 w 6755905"/>
              <a:gd name="connsiteY219" fmla="*/ 101600 h 3603910"/>
              <a:gd name="connsiteX220" fmla="*/ 4099859 w 6755905"/>
              <a:gd name="connsiteY220" fmla="*/ 83671 h 3603910"/>
              <a:gd name="connsiteX221" fmla="*/ 4034118 w 6755905"/>
              <a:gd name="connsiteY221" fmla="*/ 29883 h 3603910"/>
              <a:gd name="connsiteX222" fmla="*/ 3986306 w 6755905"/>
              <a:gd name="connsiteY222" fmla="*/ 11953 h 3603910"/>
              <a:gd name="connsiteX223" fmla="*/ 3842871 w 6755905"/>
              <a:gd name="connsiteY223" fmla="*/ 0 h 3603910"/>
              <a:gd name="connsiteX224" fmla="*/ 3771153 w 6755905"/>
              <a:gd name="connsiteY224" fmla="*/ 11953 h 3603910"/>
              <a:gd name="connsiteX225" fmla="*/ 3693459 w 6755905"/>
              <a:gd name="connsiteY22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8565 w 6755905"/>
              <a:gd name="connsiteY208" fmla="*/ 573741 h 3603910"/>
              <a:gd name="connsiteX209" fmla="*/ 4392706 w 6755905"/>
              <a:gd name="connsiteY209" fmla="*/ 448236 h 3603910"/>
              <a:gd name="connsiteX210" fmla="*/ 4374777 w 6755905"/>
              <a:gd name="connsiteY210" fmla="*/ 412377 h 3603910"/>
              <a:gd name="connsiteX211" fmla="*/ 4332941 w 6755905"/>
              <a:gd name="connsiteY211" fmla="*/ 316753 h 3603910"/>
              <a:gd name="connsiteX212" fmla="*/ 4297082 w 6755905"/>
              <a:gd name="connsiteY212" fmla="*/ 245036 h 3603910"/>
              <a:gd name="connsiteX213" fmla="*/ 4261224 w 6755905"/>
              <a:gd name="connsiteY213" fmla="*/ 209177 h 3603910"/>
              <a:gd name="connsiteX214" fmla="*/ 4243294 w 6755905"/>
              <a:gd name="connsiteY214" fmla="*/ 179294 h 3603910"/>
              <a:gd name="connsiteX215" fmla="*/ 4207435 w 6755905"/>
              <a:gd name="connsiteY215" fmla="*/ 149412 h 3603910"/>
              <a:gd name="connsiteX216" fmla="*/ 4189506 w 6755905"/>
              <a:gd name="connsiteY216" fmla="*/ 131483 h 3603910"/>
              <a:gd name="connsiteX217" fmla="*/ 4171577 w 6755905"/>
              <a:gd name="connsiteY217" fmla="*/ 125506 h 3603910"/>
              <a:gd name="connsiteX218" fmla="*/ 4135718 w 6755905"/>
              <a:gd name="connsiteY218" fmla="*/ 101600 h 3603910"/>
              <a:gd name="connsiteX219" fmla="*/ 4099859 w 6755905"/>
              <a:gd name="connsiteY219" fmla="*/ 83671 h 3603910"/>
              <a:gd name="connsiteX220" fmla="*/ 4034118 w 6755905"/>
              <a:gd name="connsiteY220" fmla="*/ 29883 h 3603910"/>
              <a:gd name="connsiteX221" fmla="*/ 3986306 w 6755905"/>
              <a:gd name="connsiteY221" fmla="*/ 11953 h 3603910"/>
              <a:gd name="connsiteX222" fmla="*/ 3842871 w 6755905"/>
              <a:gd name="connsiteY222" fmla="*/ 0 h 3603910"/>
              <a:gd name="connsiteX223" fmla="*/ 3771153 w 6755905"/>
              <a:gd name="connsiteY223" fmla="*/ 11953 h 3603910"/>
              <a:gd name="connsiteX224" fmla="*/ 3693459 w 6755905"/>
              <a:gd name="connsiteY22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374777 w 6755905"/>
              <a:gd name="connsiteY209" fmla="*/ 412377 h 3603910"/>
              <a:gd name="connsiteX210" fmla="*/ 4332941 w 6755905"/>
              <a:gd name="connsiteY210" fmla="*/ 316753 h 3603910"/>
              <a:gd name="connsiteX211" fmla="*/ 4297082 w 6755905"/>
              <a:gd name="connsiteY211" fmla="*/ 245036 h 3603910"/>
              <a:gd name="connsiteX212" fmla="*/ 4261224 w 6755905"/>
              <a:gd name="connsiteY212" fmla="*/ 209177 h 3603910"/>
              <a:gd name="connsiteX213" fmla="*/ 4243294 w 6755905"/>
              <a:gd name="connsiteY213" fmla="*/ 179294 h 3603910"/>
              <a:gd name="connsiteX214" fmla="*/ 4207435 w 6755905"/>
              <a:gd name="connsiteY214" fmla="*/ 149412 h 3603910"/>
              <a:gd name="connsiteX215" fmla="*/ 4189506 w 6755905"/>
              <a:gd name="connsiteY215" fmla="*/ 131483 h 3603910"/>
              <a:gd name="connsiteX216" fmla="*/ 4171577 w 6755905"/>
              <a:gd name="connsiteY216" fmla="*/ 125506 h 3603910"/>
              <a:gd name="connsiteX217" fmla="*/ 4135718 w 6755905"/>
              <a:gd name="connsiteY217" fmla="*/ 101600 h 3603910"/>
              <a:gd name="connsiteX218" fmla="*/ 4099859 w 6755905"/>
              <a:gd name="connsiteY218" fmla="*/ 83671 h 3603910"/>
              <a:gd name="connsiteX219" fmla="*/ 4034118 w 6755905"/>
              <a:gd name="connsiteY219" fmla="*/ 29883 h 3603910"/>
              <a:gd name="connsiteX220" fmla="*/ 3986306 w 6755905"/>
              <a:gd name="connsiteY220" fmla="*/ 11953 h 3603910"/>
              <a:gd name="connsiteX221" fmla="*/ 3842871 w 6755905"/>
              <a:gd name="connsiteY221" fmla="*/ 0 h 3603910"/>
              <a:gd name="connsiteX222" fmla="*/ 3771153 w 6755905"/>
              <a:gd name="connsiteY222" fmla="*/ 11953 h 3603910"/>
              <a:gd name="connsiteX223" fmla="*/ 3693459 w 6755905"/>
              <a:gd name="connsiteY22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374777 w 6755905"/>
              <a:gd name="connsiteY209" fmla="*/ 412377 h 3603910"/>
              <a:gd name="connsiteX210" fmla="*/ 4297082 w 6755905"/>
              <a:gd name="connsiteY210" fmla="*/ 245036 h 3603910"/>
              <a:gd name="connsiteX211" fmla="*/ 4261224 w 6755905"/>
              <a:gd name="connsiteY211" fmla="*/ 209177 h 3603910"/>
              <a:gd name="connsiteX212" fmla="*/ 4243294 w 6755905"/>
              <a:gd name="connsiteY212" fmla="*/ 179294 h 3603910"/>
              <a:gd name="connsiteX213" fmla="*/ 4207435 w 6755905"/>
              <a:gd name="connsiteY213" fmla="*/ 149412 h 3603910"/>
              <a:gd name="connsiteX214" fmla="*/ 4189506 w 6755905"/>
              <a:gd name="connsiteY214" fmla="*/ 131483 h 3603910"/>
              <a:gd name="connsiteX215" fmla="*/ 4171577 w 6755905"/>
              <a:gd name="connsiteY215" fmla="*/ 125506 h 3603910"/>
              <a:gd name="connsiteX216" fmla="*/ 4135718 w 6755905"/>
              <a:gd name="connsiteY216" fmla="*/ 101600 h 3603910"/>
              <a:gd name="connsiteX217" fmla="*/ 4099859 w 6755905"/>
              <a:gd name="connsiteY217" fmla="*/ 83671 h 3603910"/>
              <a:gd name="connsiteX218" fmla="*/ 4034118 w 6755905"/>
              <a:gd name="connsiteY218" fmla="*/ 29883 h 3603910"/>
              <a:gd name="connsiteX219" fmla="*/ 3986306 w 6755905"/>
              <a:gd name="connsiteY219" fmla="*/ 11953 h 3603910"/>
              <a:gd name="connsiteX220" fmla="*/ 3842871 w 6755905"/>
              <a:gd name="connsiteY220" fmla="*/ 0 h 3603910"/>
              <a:gd name="connsiteX221" fmla="*/ 3771153 w 6755905"/>
              <a:gd name="connsiteY221" fmla="*/ 11953 h 3603910"/>
              <a:gd name="connsiteX222" fmla="*/ 3693459 w 6755905"/>
              <a:gd name="connsiteY22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297082 w 6755905"/>
              <a:gd name="connsiteY209" fmla="*/ 245036 h 3603910"/>
              <a:gd name="connsiteX210" fmla="*/ 4261224 w 6755905"/>
              <a:gd name="connsiteY210" fmla="*/ 209177 h 3603910"/>
              <a:gd name="connsiteX211" fmla="*/ 4243294 w 6755905"/>
              <a:gd name="connsiteY211" fmla="*/ 179294 h 3603910"/>
              <a:gd name="connsiteX212" fmla="*/ 4207435 w 6755905"/>
              <a:gd name="connsiteY212" fmla="*/ 149412 h 3603910"/>
              <a:gd name="connsiteX213" fmla="*/ 4189506 w 6755905"/>
              <a:gd name="connsiteY213" fmla="*/ 131483 h 3603910"/>
              <a:gd name="connsiteX214" fmla="*/ 4171577 w 6755905"/>
              <a:gd name="connsiteY214" fmla="*/ 125506 h 3603910"/>
              <a:gd name="connsiteX215" fmla="*/ 4135718 w 6755905"/>
              <a:gd name="connsiteY215" fmla="*/ 101600 h 3603910"/>
              <a:gd name="connsiteX216" fmla="*/ 4099859 w 6755905"/>
              <a:gd name="connsiteY216" fmla="*/ 83671 h 3603910"/>
              <a:gd name="connsiteX217" fmla="*/ 4034118 w 6755905"/>
              <a:gd name="connsiteY217" fmla="*/ 29883 h 3603910"/>
              <a:gd name="connsiteX218" fmla="*/ 3986306 w 6755905"/>
              <a:gd name="connsiteY218" fmla="*/ 11953 h 3603910"/>
              <a:gd name="connsiteX219" fmla="*/ 3842871 w 6755905"/>
              <a:gd name="connsiteY219" fmla="*/ 0 h 3603910"/>
              <a:gd name="connsiteX220" fmla="*/ 3771153 w 6755905"/>
              <a:gd name="connsiteY220" fmla="*/ 11953 h 3603910"/>
              <a:gd name="connsiteX221" fmla="*/ 3693459 w 6755905"/>
              <a:gd name="connsiteY22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61224 w 6755905"/>
              <a:gd name="connsiteY209" fmla="*/ 209177 h 3603910"/>
              <a:gd name="connsiteX210" fmla="*/ 4243294 w 6755905"/>
              <a:gd name="connsiteY210" fmla="*/ 179294 h 3603910"/>
              <a:gd name="connsiteX211" fmla="*/ 4207435 w 6755905"/>
              <a:gd name="connsiteY211" fmla="*/ 149412 h 3603910"/>
              <a:gd name="connsiteX212" fmla="*/ 4189506 w 6755905"/>
              <a:gd name="connsiteY212" fmla="*/ 131483 h 3603910"/>
              <a:gd name="connsiteX213" fmla="*/ 4171577 w 6755905"/>
              <a:gd name="connsiteY213" fmla="*/ 125506 h 3603910"/>
              <a:gd name="connsiteX214" fmla="*/ 4135718 w 6755905"/>
              <a:gd name="connsiteY214" fmla="*/ 101600 h 3603910"/>
              <a:gd name="connsiteX215" fmla="*/ 4099859 w 6755905"/>
              <a:gd name="connsiteY215" fmla="*/ 83671 h 3603910"/>
              <a:gd name="connsiteX216" fmla="*/ 4034118 w 6755905"/>
              <a:gd name="connsiteY216" fmla="*/ 29883 h 3603910"/>
              <a:gd name="connsiteX217" fmla="*/ 3986306 w 6755905"/>
              <a:gd name="connsiteY217" fmla="*/ 11953 h 3603910"/>
              <a:gd name="connsiteX218" fmla="*/ 3842871 w 6755905"/>
              <a:gd name="connsiteY218" fmla="*/ 0 h 3603910"/>
              <a:gd name="connsiteX219" fmla="*/ 3771153 w 6755905"/>
              <a:gd name="connsiteY219" fmla="*/ 11953 h 3603910"/>
              <a:gd name="connsiteX220" fmla="*/ 3693459 w 6755905"/>
              <a:gd name="connsiteY22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61224 w 6755905"/>
              <a:gd name="connsiteY209" fmla="*/ 209177 h 3603910"/>
              <a:gd name="connsiteX210" fmla="*/ 4207435 w 6755905"/>
              <a:gd name="connsiteY210" fmla="*/ 149412 h 3603910"/>
              <a:gd name="connsiteX211" fmla="*/ 4189506 w 6755905"/>
              <a:gd name="connsiteY211" fmla="*/ 131483 h 3603910"/>
              <a:gd name="connsiteX212" fmla="*/ 4171577 w 6755905"/>
              <a:gd name="connsiteY212" fmla="*/ 125506 h 3603910"/>
              <a:gd name="connsiteX213" fmla="*/ 4135718 w 6755905"/>
              <a:gd name="connsiteY213" fmla="*/ 101600 h 3603910"/>
              <a:gd name="connsiteX214" fmla="*/ 4099859 w 6755905"/>
              <a:gd name="connsiteY214" fmla="*/ 83671 h 3603910"/>
              <a:gd name="connsiteX215" fmla="*/ 4034118 w 6755905"/>
              <a:gd name="connsiteY215" fmla="*/ 29883 h 3603910"/>
              <a:gd name="connsiteX216" fmla="*/ 3986306 w 6755905"/>
              <a:gd name="connsiteY216" fmla="*/ 11953 h 3603910"/>
              <a:gd name="connsiteX217" fmla="*/ 3842871 w 6755905"/>
              <a:gd name="connsiteY217" fmla="*/ 0 h 3603910"/>
              <a:gd name="connsiteX218" fmla="*/ 3771153 w 6755905"/>
              <a:gd name="connsiteY218" fmla="*/ 11953 h 3603910"/>
              <a:gd name="connsiteX219" fmla="*/ 3693459 w 6755905"/>
              <a:gd name="connsiteY21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07435 w 6755905"/>
              <a:gd name="connsiteY209" fmla="*/ 149412 h 3603910"/>
              <a:gd name="connsiteX210" fmla="*/ 4189506 w 6755905"/>
              <a:gd name="connsiteY210" fmla="*/ 131483 h 3603910"/>
              <a:gd name="connsiteX211" fmla="*/ 4171577 w 6755905"/>
              <a:gd name="connsiteY211" fmla="*/ 125506 h 3603910"/>
              <a:gd name="connsiteX212" fmla="*/ 4135718 w 6755905"/>
              <a:gd name="connsiteY212" fmla="*/ 101600 h 3603910"/>
              <a:gd name="connsiteX213" fmla="*/ 4099859 w 6755905"/>
              <a:gd name="connsiteY213" fmla="*/ 83671 h 3603910"/>
              <a:gd name="connsiteX214" fmla="*/ 4034118 w 6755905"/>
              <a:gd name="connsiteY214" fmla="*/ 29883 h 3603910"/>
              <a:gd name="connsiteX215" fmla="*/ 3986306 w 6755905"/>
              <a:gd name="connsiteY215" fmla="*/ 11953 h 3603910"/>
              <a:gd name="connsiteX216" fmla="*/ 3842871 w 6755905"/>
              <a:gd name="connsiteY216" fmla="*/ 0 h 3603910"/>
              <a:gd name="connsiteX217" fmla="*/ 3771153 w 6755905"/>
              <a:gd name="connsiteY217" fmla="*/ 11953 h 3603910"/>
              <a:gd name="connsiteX218" fmla="*/ 3693459 w 6755905"/>
              <a:gd name="connsiteY21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171577 w 6755905"/>
              <a:gd name="connsiteY210" fmla="*/ 125506 h 3603910"/>
              <a:gd name="connsiteX211" fmla="*/ 4135718 w 6755905"/>
              <a:gd name="connsiteY211" fmla="*/ 101600 h 3603910"/>
              <a:gd name="connsiteX212" fmla="*/ 4099859 w 6755905"/>
              <a:gd name="connsiteY212" fmla="*/ 83671 h 3603910"/>
              <a:gd name="connsiteX213" fmla="*/ 4034118 w 6755905"/>
              <a:gd name="connsiteY213" fmla="*/ 29883 h 3603910"/>
              <a:gd name="connsiteX214" fmla="*/ 3986306 w 6755905"/>
              <a:gd name="connsiteY214" fmla="*/ 11953 h 3603910"/>
              <a:gd name="connsiteX215" fmla="*/ 3842871 w 6755905"/>
              <a:gd name="connsiteY215" fmla="*/ 0 h 3603910"/>
              <a:gd name="connsiteX216" fmla="*/ 3771153 w 6755905"/>
              <a:gd name="connsiteY216" fmla="*/ 11953 h 3603910"/>
              <a:gd name="connsiteX217" fmla="*/ 3693459 w 6755905"/>
              <a:gd name="connsiteY21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171577 w 6755905"/>
              <a:gd name="connsiteY210" fmla="*/ 125506 h 3603910"/>
              <a:gd name="connsiteX211" fmla="*/ 4099859 w 6755905"/>
              <a:gd name="connsiteY211" fmla="*/ 83671 h 3603910"/>
              <a:gd name="connsiteX212" fmla="*/ 4034118 w 6755905"/>
              <a:gd name="connsiteY212" fmla="*/ 29883 h 3603910"/>
              <a:gd name="connsiteX213" fmla="*/ 3986306 w 6755905"/>
              <a:gd name="connsiteY213" fmla="*/ 11953 h 3603910"/>
              <a:gd name="connsiteX214" fmla="*/ 3842871 w 6755905"/>
              <a:gd name="connsiteY214" fmla="*/ 0 h 3603910"/>
              <a:gd name="connsiteX215" fmla="*/ 3771153 w 6755905"/>
              <a:gd name="connsiteY215" fmla="*/ 11953 h 3603910"/>
              <a:gd name="connsiteX216" fmla="*/ 3693459 w 6755905"/>
              <a:gd name="connsiteY21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099859 w 6755905"/>
              <a:gd name="connsiteY210" fmla="*/ 83671 h 3603910"/>
              <a:gd name="connsiteX211" fmla="*/ 4034118 w 6755905"/>
              <a:gd name="connsiteY211" fmla="*/ 29883 h 3603910"/>
              <a:gd name="connsiteX212" fmla="*/ 3986306 w 6755905"/>
              <a:gd name="connsiteY212" fmla="*/ 11953 h 3603910"/>
              <a:gd name="connsiteX213" fmla="*/ 3842871 w 6755905"/>
              <a:gd name="connsiteY213" fmla="*/ 0 h 3603910"/>
              <a:gd name="connsiteX214" fmla="*/ 3771153 w 6755905"/>
              <a:gd name="connsiteY214" fmla="*/ 11953 h 3603910"/>
              <a:gd name="connsiteX215" fmla="*/ 3693459 w 6755905"/>
              <a:gd name="connsiteY215" fmla="*/ 53789 h 3603910"/>
              <a:gd name="connsiteX0" fmla="*/ 3693459 w 6755905"/>
              <a:gd name="connsiteY0" fmla="*/ 65696 h 3615817"/>
              <a:gd name="connsiteX1" fmla="*/ 3657600 w 6755905"/>
              <a:gd name="connsiteY1" fmla="*/ 155343 h 3615817"/>
              <a:gd name="connsiteX2" fmla="*/ 3095812 w 6755905"/>
              <a:gd name="connsiteY2" fmla="*/ 1051813 h 3615817"/>
              <a:gd name="connsiteX3" fmla="*/ 3042024 w 6755905"/>
              <a:gd name="connsiteY3" fmla="*/ 1075719 h 3615817"/>
              <a:gd name="connsiteX4" fmla="*/ 2988235 w 6755905"/>
              <a:gd name="connsiteY4" fmla="*/ 1093648 h 3615817"/>
              <a:gd name="connsiteX5" fmla="*/ 2952377 w 6755905"/>
              <a:gd name="connsiteY5" fmla="*/ 1111578 h 3615817"/>
              <a:gd name="connsiteX6" fmla="*/ 2928471 w 6755905"/>
              <a:gd name="connsiteY6" fmla="*/ 1123531 h 3615817"/>
              <a:gd name="connsiteX7" fmla="*/ 2838824 w 6755905"/>
              <a:gd name="connsiteY7" fmla="*/ 1129507 h 3615817"/>
              <a:gd name="connsiteX8" fmla="*/ 2820894 w 6755905"/>
              <a:gd name="connsiteY8" fmla="*/ 1141460 h 3615817"/>
              <a:gd name="connsiteX9" fmla="*/ 2802965 w 6755905"/>
              <a:gd name="connsiteY9" fmla="*/ 1147437 h 3615817"/>
              <a:gd name="connsiteX10" fmla="*/ 2761129 w 6755905"/>
              <a:gd name="connsiteY10" fmla="*/ 1159390 h 3615817"/>
              <a:gd name="connsiteX11" fmla="*/ 2689412 w 6755905"/>
              <a:gd name="connsiteY11" fmla="*/ 1183296 h 3615817"/>
              <a:gd name="connsiteX12" fmla="*/ 2647577 w 6755905"/>
              <a:gd name="connsiteY12" fmla="*/ 1201225 h 3615817"/>
              <a:gd name="connsiteX13" fmla="*/ 2617694 w 6755905"/>
              <a:gd name="connsiteY13" fmla="*/ 1213178 h 3615817"/>
              <a:gd name="connsiteX14" fmla="*/ 2593788 w 6755905"/>
              <a:gd name="connsiteY14" fmla="*/ 1219154 h 3615817"/>
              <a:gd name="connsiteX15" fmla="*/ 2516094 w 6755905"/>
              <a:gd name="connsiteY15" fmla="*/ 1237084 h 3615817"/>
              <a:gd name="connsiteX16" fmla="*/ 2480235 w 6755905"/>
              <a:gd name="connsiteY16" fmla="*/ 1249037 h 3615817"/>
              <a:gd name="connsiteX17" fmla="*/ 2408518 w 6755905"/>
              <a:gd name="connsiteY17" fmla="*/ 1255013 h 3615817"/>
              <a:gd name="connsiteX18" fmla="*/ 2378635 w 6755905"/>
              <a:gd name="connsiteY18" fmla="*/ 1266966 h 3615817"/>
              <a:gd name="connsiteX19" fmla="*/ 2288988 w 6755905"/>
              <a:gd name="connsiteY19" fmla="*/ 1272943 h 3615817"/>
              <a:gd name="connsiteX20" fmla="*/ 2259106 w 6755905"/>
              <a:gd name="connsiteY20" fmla="*/ 1296848 h 3615817"/>
              <a:gd name="connsiteX21" fmla="*/ 2217271 w 6755905"/>
              <a:gd name="connsiteY21" fmla="*/ 1308801 h 3615817"/>
              <a:gd name="connsiteX22" fmla="*/ 2145553 w 6755905"/>
              <a:gd name="connsiteY22" fmla="*/ 1326731 h 3615817"/>
              <a:gd name="connsiteX23" fmla="*/ 2127624 w 6755905"/>
              <a:gd name="connsiteY23" fmla="*/ 1338684 h 3615817"/>
              <a:gd name="connsiteX24" fmla="*/ 2097741 w 6755905"/>
              <a:gd name="connsiteY24" fmla="*/ 1350637 h 3615817"/>
              <a:gd name="connsiteX25" fmla="*/ 2049929 w 6755905"/>
              <a:gd name="connsiteY25" fmla="*/ 1356613 h 3615817"/>
              <a:gd name="connsiteX26" fmla="*/ 1984188 w 6755905"/>
              <a:gd name="connsiteY26" fmla="*/ 1374543 h 3615817"/>
              <a:gd name="connsiteX27" fmla="*/ 1828800 w 6755905"/>
              <a:gd name="connsiteY27" fmla="*/ 1410401 h 3615817"/>
              <a:gd name="connsiteX28" fmla="*/ 1792941 w 6755905"/>
              <a:gd name="connsiteY28" fmla="*/ 1422354 h 3615817"/>
              <a:gd name="connsiteX29" fmla="*/ 1697318 w 6755905"/>
              <a:gd name="connsiteY29" fmla="*/ 1440284 h 3615817"/>
              <a:gd name="connsiteX30" fmla="*/ 1595718 w 6755905"/>
              <a:gd name="connsiteY30" fmla="*/ 1464190 h 3615817"/>
              <a:gd name="connsiteX31" fmla="*/ 1529977 w 6755905"/>
              <a:gd name="connsiteY31" fmla="*/ 1482119 h 3615817"/>
              <a:gd name="connsiteX32" fmla="*/ 1398494 w 6755905"/>
              <a:gd name="connsiteY32" fmla="*/ 1517978 h 3615817"/>
              <a:gd name="connsiteX33" fmla="*/ 860612 w 6755905"/>
              <a:gd name="connsiteY33" fmla="*/ 1541884 h 3615817"/>
              <a:gd name="connsiteX34" fmla="*/ 794871 w 6755905"/>
              <a:gd name="connsiteY34" fmla="*/ 1553837 h 3615817"/>
              <a:gd name="connsiteX35" fmla="*/ 729129 w 6755905"/>
              <a:gd name="connsiteY35" fmla="*/ 1559813 h 3615817"/>
              <a:gd name="connsiteX36" fmla="*/ 633506 w 6755905"/>
              <a:gd name="connsiteY36" fmla="*/ 1571766 h 3615817"/>
              <a:gd name="connsiteX37" fmla="*/ 603624 w 6755905"/>
              <a:gd name="connsiteY37" fmla="*/ 1583719 h 3615817"/>
              <a:gd name="connsiteX38" fmla="*/ 579718 w 6755905"/>
              <a:gd name="connsiteY38" fmla="*/ 1589696 h 3615817"/>
              <a:gd name="connsiteX39" fmla="*/ 472141 w 6755905"/>
              <a:gd name="connsiteY39" fmla="*/ 1625554 h 3615817"/>
              <a:gd name="connsiteX40" fmla="*/ 436282 w 6755905"/>
              <a:gd name="connsiteY40" fmla="*/ 1655437 h 3615817"/>
              <a:gd name="connsiteX41" fmla="*/ 418353 w 6755905"/>
              <a:gd name="connsiteY41" fmla="*/ 1673366 h 3615817"/>
              <a:gd name="connsiteX42" fmla="*/ 400424 w 6755905"/>
              <a:gd name="connsiteY42" fmla="*/ 1679343 h 3615817"/>
              <a:gd name="connsiteX43" fmla="*/ 382494 w 6755905"/>
              <a:gd name="connsiteY43" fmla="*/ 1691296 h 3615817"/>
              <a:gd name="connsiteX44" fmla="*/ 364565 w 6755905"/>
              <a:gd name="connsiteY44" fmla="*/ 1721178 h 3615817"/>
              <a:gd name="connsiteX45" fmla="*/ 298824 w 6755905"/>
              <a:gd name="connsiteY45" fmla="*/ 1751060 h 3615817"/>
              <a:gd name="connsiteX46" fmla="*/ 239059 w 6755905"/>
              <a:gd name="connsiteY46" fmla="*/ 1804848 h 3615817"/>
              <a:gd name="connsiteX47" fmla="*/ 209177 w 6755905"/>
              <a:gd name="connsiteY47" fmla="*/ 1816801 h 3615817"/>
              <a:gd name="connsiteX48" fmla="*/ 167341 w 6755905"/>
              <a:gd name="connsiteY48" fmla="*/ 1834731 h 3615817"/>
              <a:gd name="connsiteX49" fmla="*/ 131482 w 6755905"/>
              <a:gd name="connsiteY49" fmla="*/ 1870590 h 3615817"/>
              <a:gd name="connsiteX50" fmla="*/ 95624 w 6755905"/>
              <a:gd name="connsiteY50" fmla="*/ 1900472 h 3615817"/>
              <a:gd name="connsiteX51" fmla="*/ 65741 w 6755905"/>
              <a:gd name="connsiteY51" fmla="*/ 1930354 h 3615817"/>
              <a:gd name="connsiteX52" fmla="*/ 47812 w 6755905"/>
              <a:gd name="connsiteY52" fmla="*/ 1966213 h 3615817"/>
              <a:gd name="connsiteX53" fmla="*/ 0 w 6755905"/>
              <a:gd name="connsiteY53" fmla="*/ 2085743 h 3615817"/>
              <a:gd name="connsiteX54" fmla="*/ 5977 w 6755905"/>
              <a:gd name="connsiteY54" fmla="*/ 2193319 h 3615817"/>
              <a:gd name="connsiteX55" fmla="*/ 23906 w 6755905"/>
              <a:gd name="connsiteY55" fmla="*/ 2223201 h 3615817"/>
              <a:gd name="connsiteX56" fmla="*/ 41835 w 6755905"/>
              <a:gd name="connsiteY56" fmla="*/ 2288943 h 3615817"/>
              <a:gd name="connsiteX57" fmla="*/ 59765 w 6755905"/>
              <a:gd name="connsiteY57" fmla="*/ 2366637 h 3615817"/>
              <a:gd name="connsiteX58" fmla="*/ 71718 w 6755905"/>
              <a:gd name="connsiteY58" fmla="*/ 2420425 h 3615817"/>
              <a:gd name="connsiteX59" fmla="*/ 83671 w 6755905"/>
              <a:gd name="connsiteY59" fmla="*/ 2444331 h 3615817"/>
              <a:gd name="connsiteX60" fmla="*/ 89647 w 6755905"/>
              <a:gd name="connsiteY60" fmla="*/ 2498119 h 3615817"/>
              <a:gd name="connsiteX61" fmla="*/ 107577 w 6755905"/>
              <a:gd name="connsiteY61" fmla="*/ 2522025 h 3615817"/>
              <a:gd name="connsiteX62" fmla="*/ 119529 w 6755905"/>
              <a:gd name="connsiteY62" fmla="*/ 2539954 h 3615817"/>
              <a:gd name="connsiteX63" fmla="*/ 143435 w 6755905"/>
              <a:gd name="connsiteY63" fmla="*/ 2569837 h 3615817"/>
              <a:gd name="connsiteX64" fmla="*/ 179294 w 6755905"/>
              <a:gd name="connsiteY64" fmla="*/ 2617648 h 3615817"/>
              <a:gd name="connsiteX65" fmla="*/ 197224 w 6755905"/>
              <a:gd name="connsiteY65" fmla="*/ 2629601 h 3615817"/>
              <a:gd name="connsiteX66" fmla="*/ 215153 w 6755905"/>
              <a:gd name="connsiteY66" fmla="*/ 2647531 h 3615817"/>
              <a:gd name="connsiteX67" fmla="*/ 227106 w 6755905"/>
              <a:gd name="connsiteY67" fmla="*/ 2665460 h 3615817"/>
              <a:gd name="connsiteX68" fmla="*/ 245035 w 6755905"/>
              <a:gd name="connsiteY68" fmla="*/ 2671437 h 3615817"/>
              <a:gd name="connsiteX69" fmla="*/ 262965 w 6755905"/>
              <a:gd name="connsiteY69" fmla="*/ 2689366 h 3615817"/>
              <a:gd name="connsiteX70" fmla="*/ 286871 w 6755905"/>
              <a:gd name="connsiteY70" fmla="*/ 2725225 h 3615817"/>
              <a:gd name="connsiteX71" fmla="*/ 322729 w 6755905"/>
              <a:gd name="connsiteY71" fmla="*/ 2761084 h 3615817"/>
              <a:gd name="connsiteX72" fmla="*/ 340659 w 6755905"/>
              <a:gd name="connsiteY72" fmla="*/ 2779013 h 3615817"/>
              <a:gd name="connsiteX73" fmla="*/ 358588 w 6755905"/>
              <a:gd name="connsiteY73" fmla="*/ 2802919 h 3615817"/>
              <a:gd name="connsiteX74" fmla="*/ 406400 w 6755905"/>
              <a:gd name="connsiteY74" fmla="*/ 2850731 h 3615817"/>
              <a:gd name="connsiteX75" fmla="*/ 424329 w 6755905"/>
              <a:gd name="connsiteY75" fmla="*/ 2892566 h 3615817"/>
              <a:gd name="connsiteX76" fmla="*/ 442259 w 6755905"/>
              <a:gd name="connsiteY76" fmla="*/ 2928425 h 3615817"/>
              <a:gd name="connsiteX77" fmla="*/ 448235 w 6755905"/>
              <a:gd name="connsiteY77" fmla="*/ 2946354 h 3615817"/>
              <a:gd name="connsiteX78" fmla="*/ 484094 w 6755905"/>
              <a:gd name="connsiteY78" fmla="*/ 2982213 h 3615817"/>
              <a:gd name="connsiteX79" fmla="*/ 496047 w 6755905"/>
              <a:gd name="connsiteY79" fmla="*/ 3012096 h 3615817"/>
              <a:gd name="connsiteX80" fmla="*/ 513977 w 6755905"/>
              <a:gd name="connsiteY80" fmla="*/ 3030025 h 3615817"/>
              <a:gd name="connsiteX81" fmla="*/ 525929 w 6755905"/>
              <a:gd name="connsiteY81" fmla="*/ 3047954 h 3615817"/>
              <a:gd name="connsiteX82" fmla="*/ 543859 w 6755905"/>
              <a:gd name="connsiteY82" fmla="*/ 3071860 h 3615817"/>
              <a:gd name="connsiteX83" fmla="*/ 597647 w 6755905"/>
              <a:gd name="connsiteY83" fmla="*/ 3089790 h 3615817"/>
              <a:gd name="connsiteX84" fmla="*/ 615577 w 6755905"/>
              <a:gd name="connsiteY84" fmla="*/ 3101743 h 3615817"/>
              <a:gd name="connsiteX85" fmla="*/ 639482 w 6755905"/>
              <a:gd name="connsiteY85" fmla="*/ 3107719 h 3615817"/>
              <a:gd name="connsiteX86" fmla="*/ 693271 w 6755905"/>
              <a:gd name="connsiteY86" fmla="*/ 3119672 h 3615817"/>
              <a:gd name="connsiteX87" fmla="*/ 1063812 w 6755905"/>
              <a:gd name="connsiteY87" fmla="*/ 3107719 h 3615817"/>
              <a:gd name="connsiteX88" fmla="*/ 1117600 w 6755905"/>
              <a:gd name="connsiteY88" fmla="*/ 3089790 h 3615817"/>
              <a:gd name="connsiteX89" fmla="*/ 1195294 w 6755905"/>
              <a:gd name="connsiteY89" fmla="*/ 3059907 h 3615817"/>
              <a:gd name="connsiteX90" fmla="*/ 1225177 w 6755905"/>
              <a:gd name="connsiteY90" fmla="*/ 3053931 h 3615817"/>
              <a:gd name="connsiteX91" fmla="*/ 1249082 w 6755905"/>
              <a:gd name="connsiteY91" fmla="*/ 3047954 h 3615817"/>
              <a:gd name="connsiteX92" fmla="*/ 1284941 w 6755905"/>
              <a:gd name="connsiteY92" fmla="*/ 3036001 h 3615817"/>
              <a:gd name="connsiteX93" fmla="*/ 1374588 w 6755905"/>
              <a:gd name="connsiteY93" fmla="*/ 3018072 h 3615817"/>
              <a:gd name="connsiteX94" fmla="*/ 1464235 w 6755905"/>
              <a:gd name="connsiteY94" fmla="*/ 3012096 h 3615817"/>
              <a:gd name="connsiteX95" fmla="*/ 1500094 w 6755905"/>
              <a:gd name="connsiteY95" fmla="*/ 3000143 h 3615817"/>
              <a:gd name="connsiteX96" fmla="*/ 1535953 w 6755905"/>
              <a:gd name="connsiteY96" fmla="*/ 2994166 h 3615817"/>
              <a:gd name="connsiteX97" fmla="*/ 1553882 w 6755905"/>
              <a:gd name="connsiteY97" fmla="*/ 2976237 h 3615817"/>
              <a:gd name="connsiteX98" fmla="*/ 1607671 w 6755905"/>
              <a:gd name="connsiteY98" fmla="*/ 2958307 h 3615817"/>
              <a:gd name="connsiteX99" fmla="*/ 1625600 w 6755905"/>
              <a:gd name="connsiteY99" fmla="*/ 2952331 h 3615817"/>
              <a:gd name="connsiteX100" fmla="*/ 1661459 w 6755905"/>
              <a:gd name="connsiteY100" fmla="*/ 2934401 h 3615817"/>
              <a:gd name="connsiteX101" fmla="*/ 1685365 w 6755905"/>
              <a:gd name="connsiteY101" fmla="*/ 2916472 h 3615817"/>
              <a:gd name="connsiteX102" fmla="*/ 1703294 w 6755905"/>
              <a:gd name="connsiteY102" fmla="*/ 2904519 h 3615817"/>
              <a:gd name="connsiteX103" fmla="*/ 1709271 w 6755905"/>
              <a:gd name="connsiteY103" fmla="*/ 2886590 h 3615817"/>
              <a:gd name="connsiteX104" fmla="*/ 1727200 w 6755905"/>
              <a:gd name="connsiteY104" fmla="*/ 2880613 h 3615817"/>
              <a:gd name="connsiteX105" fmla="*/ 1757082 w 6755905"/>
              <a:gd name="connsiteY105" fmla="*/ 2868660 h 3615817"/>
              <a:gd name="connsiteX106" fmla="*/ 1780988 w 6755905"/>
              <a:gd name="connsiteY106" fmla="*/ 2850731 h 3615817"/>
              <a:gd name="connsiteX107" fmla="*/ 1816847 w 6755905"/>
              <a:gd name="connsiteY107" fmla="*/ 2838778 h 3615817"/>
              <a:gd name="connsiteX108" fmla="*/ 1840753 w 6755905"/>
              <a:gd name="connsiteY108" fmla="*/ 2826825 h 3615817"/>
              <a:gd name="connsiteX109" fmla="*/ 1858682 w 6755905"/>
              <a:gd name="connsiteY109" fmla="*/ 2802919 h 3615817"/>
              <a:gd name="connsiteX110" fmla="*/ 1894541 w 6755905"/>
              <a:gd name="connsiteY110" fmla="*/ 2767060 h 3615817"/>
              <a:gd name="connsiteX111" fmla="*/ 1906494 w 6755905"/>
              <a:gd name="connsiteY111" fmla="*/ 2749131 h 3615817"/>
              <a:gd name="connsiteX112" fmla="*/ 1930400 w 6755905"/>
              <a:gd name="connsiteY112" fmla="*/ 2743154 h 3615817"/>
              <a:gd name="connsiteX113" fmla="*/ 1960282 w 6755905"/>
              <a:gd name="connsiteY113" fmla="*/ 2671437 h 3615817"/>
              <a:gd name="connsiteX114" fmla="*/ 1984188 w 6755905"/>
              <a:gd name="connsiteY114" fmla="*/ 2629601 h 3615817"/>
              <a:gd name="connsiteX115" fmla="*/ 1996141 w 6755905"/>
              <a:gd name="connsiteY115" fmla="*/ 2605696 h 3615817"/>
              <a:gd name="connsiteX116" fmla="*/ 2020047 w 6755905"/>
              <a:gd name="connsiteY116" fmla="*/ 2587766 h 3615817"/>
              <a:gd name="connsiteX117" fmla="*/ 2055906 w 6755905"/>
              <a:gd name="connsiteY117" fmla="*/ 2539954 h 3615817"/>
              <a:gd name="connsiteX118" fmla="*/ 2073835 w 6755905"/>
              <a:gd name="connsiteY118" fmla="*/ 2510072 h 3615817"/>
              <a:gd name="connsiteX119" fmla="*/ 2115671 w 6755905"/>
              <a:gd name="connsiteY119" fmla="*/ 2492143 h 3615817"/>
              <a:gd name="connsiteX120" fmla="*/ 2157506 w 6755905"/>
              <a:gd name="connsiteY120" fmla="*/ 2456284 h 3615817"/>
              <a:gd name="connsiteX121" fmla="*/ 2199341 w 6755905"/>
              <a:gd name="connsiteY121" fmla="*/ 2420425 h 3615817"/>
              <a:gd name="connsiteX122" fmla="*/ 2217271 w 6755905"/>
              <a:gd name="connsiteY122" fmla="*/ 2414448 h 3615817"/>
              <a:gd name="connsiteX123" fmla="*/ 2253129 w 6755905"/>
              <a:gd name="connsiteY123" fmla="*/ 2396519 h 3615817"/>
              <a:gd name="connsiteX124" fmla="*/ 2378635 w 6755905"/>
              <a:gd name="connsiteY124" fmla="*/ 2378590 h 3615817"/>
              <a:gd name="connsiteX125" fmla="*/ 2414494 w 6755905"/>
              <a:gd name="connsiteY125" fmla="*/ 2366637 h 3615817"/>
              <a:gd name="connsiteX126" fmla="*/ 2623671 w 6755905"/>
              <a:gd name="connsiteY126" fmla="*/ 2378590 h 3615817"/>
              <a:gd name="connsiteX127" fmla="*/ 2641600 w 6755905"/>
              <a:gd name="connsiteY127" fmla="*/ 2384566 h 3615817"/>
              <a:gd name="connsiteX128" fmla="*/ 2683435 w 6755905"/>
              <a:gd name="connsiteY128" fmla="*/ 2396519 h 3615817"/>
              <a:gd name="connsiteX129" fmla="*/ 2707341 w 6755905"/>
              <a:gd name="connsiteY129" fmla="*/ 2414448 h 3615817"/>
              <a:gd name="connsiteX130" fmla="*/ 2731247 w 6755905"/>
              <a:gd name="connsiteY130" fmla="*/ 2450307 h 3615817"/>
              <a:gd name="connsiteX131" fmla="*/ 2761129 w 6755905"/>
              <a:gd name="connsiteY131" fmla="*/ 2456284 h 3615817"/>
              <a:gd name="connsiteX132" fmla="*/ 2779059 w 6755905"/>
              <a:gd name="connsiteY132" fmla="*/ 2474213 h 3615817"/>
              <a:gd name="connsiteX133" fmla="*/ 2808941 w 6755905"/>
              <a:gd name="connsiteY133" fmla="*/ 2516048 h 3615817"/>
              <a:gd name="connsiteX134" fmla="*/ 2856753 w 6755905"/>
              <a:gd name="connsiteY134" fmla="*/ 2533978 h 3615817"/>
              <a:gd name="connsiteX135" fmla="*/ 2898588 w 6755905"/>
              <a:gd name="connsiteY135" fmla="*/ 2557884 h 3615817"/>
              <a:gd name="connsiteX136" fmla="*/ 2922494 w 6755905"/>
              <a:gd name="connsiteY136" fmla="*/ 2575813 h 3615817"/>
              <a:gd name="connsiteX137" fmla="*/ 2940424 w 6755905"/>
              <a:gd name="connsiteY137" fmla="*/ 2587766 h 3615817"/>
              <a:gd name="connsiteX138" fmla="*/ 2958353 w 6755905"/>
              <a:gd name="connsiteY138" fmla="*/ 2611672 h 3615817"/>
              <a:gd name="connsiteX139" fmla="*/ 2970306 w 6755905"/>
              <a:gd name="connsiteY139" fmla="*/ 2629601 h 3615817"/>
              <a:gd name="connsiteX140" fmla="*/ 3012141 w 6755905"/>
              <a:gd name="connsiteY140" fmla="*/ 2665460 h 3615817"/>
              <a:gd name="connsiteX141" fmla="*/ 3024094 w 6755905"/>
              <a:gd name="connsiteY141" fmla="*/ 2683390 h 3615817"/>
              <a:gd name="connsiteX142" fmla="*/ 3042024 w 6755905"/>
              <a:gd name="connsiteY142" fmla="*/ 2719248 h 3615817"/>
              <a:gd name="connsiteX143" fmla="*/ 3071906 w 6755905"/>
              <a:gd name="connsiteY143" fmla="*/ 2755107 h 3615817"/>
              <a:gd name="connsiteX144" fmla="*/ 3095812 w 6755905"/>
              <a:gd name="connsiteY144" fmla="*/ 2802919 h 3615817"/>
              <a:gd name="connsiteX145" fmla="*/ 3131671 w 6755905"/>
              <a:gd name="connsiteY145" fmla="*/ 2844754 h 3615817"/>
              <a:gd name="connsiteX146" fmla="*/ 3155577 w 6755905"/>
              <a:gd name="connsiteY146" fmla="*/ 2898543 h 3615817"/>
              <a:gd name="connsiteX147" fmla="*/ 3167529 w 6755905"/>
              <a:gd name="connsiteY147" fmla="*/ 2916472 h 3615817"/>
              <a:gd name="connsiteX148" fmla="*/ 3185459 w 6755905"/>
              <a:gd name="connsiteY148" fmla="*/ 2952331 h 3615817"/>
              <a:gd name="connsiteX149" fmla="*/ 3203388 w 6755905"/>
              <a:gd name="connsiteY149" fmla="*/ 2964284 h 3615817"/>
              <a:gd name="connsiteX150" fmla="*/ 3215341 w 6755905"/>
              <a:gd name="connsiteY150" fmla="*/ 2994166 h 3615817"/>
              <a:gd name="connsiteX151" fmla="*/ 3221318 w 6755905"/>
              <a:gd name="connsiteY151" fmla="*/ 3012096 h 3615817"/>
              <a:gd name="connsiteX152" fmla="*/ 3239247 w 6755905"/>
              <a:gd name="connsiteY152" fmla="*/ 3036001 h 3615817"/>
              <a:gd name="connsiteX153" fmla="*/ 3257177 w 6755905"/>
              <a:gd name="connsiteY153" fmla="*/ 3071860 h 3615817"/>
              <a:gd name="connsiteX154" fmla="*/ 3275106 w 6755905"/>
              <a:gd name="connsiteY154" fmla="*/ 3077837 h 3615817"/>
              <a:gd name="connsiteX155" fmla="*/ 3293035 w 6755905"/>
              <a:gd name="connsiteY155" fmla="*/ 3089790 h 3615817"/>
              <a:gd name="connsiteX156" fmla="*/ 3316941 w 6755905"/>
              <a:gd name="connsiteY156" fmla="*/ 3119672 h 3615817"/>
              <a:gd name="connsiteX157" fmla="*/ 3334871 w 6755905"/>
              <a:gd name="connsiteY157" fmla="*/ 3155531 h 3615817"/>
              <a:gd name="connsiteX158" fmla="*/ 3352800 w 6755905"/>
              <a:gd name="connsiteY158" fmla="*/ 3173460 h 3615817"/>
              <a:gd name="connsiteX159" fmla="*/ 3358777 w 6755905"/>
              <a:gd name="connsiteY159" fmla="*/ 3191390 h 3615817"/>
              <a:gd name="connsiteX160" fmla="*/ 3376706 w 6755905"/>
              <a:gd name="connsiteY160" fmla="*/ 3197366 h 3615817"/>
              <a:gd name="connsiteX161" fmla="*/ 3388659 w 6755905"/>
              <a:gd name="connsiteY161" fmla="*/ 3215296 h 3615817"/>
              <a:gd name="connsiteX162" fmla="*/ 3406588 w 6755905"/>
              <a:gd name="connsiteY162" fmla="*/ 3245178 h 3615817"/>
              <a:gd name="connsiteX163" fmla="*/ 3430494 w 6755905"/>
              <a:gd name="connsiteY163" fmla="*/ 3304943 h 3615817"/>
              <a:gd name="connsiteX164" fmla="*/ 3448424 w 6755905"/>
              <a:gd name="connsiteY164" fmla="*/ 3310919 h 3615817"/>
              <a:gd name="connsiteX165" fmla="*/ 3454400 w 6755905"/>
              <a:gd name="connsiteY165" fmla="*/ 3340801 h 3615817"/>
              <a:gd name="connsiteX166" fmla="*/ 3490259 w 6755905"/>
              <a:gd name="connsiteY166" fmla="*/ 3370684 h 3615817"/>
              <a:gd name="connsiteX167" fmla="*/ 3508188 w 6755905"/>
              <a:gd name="connsiteY167" fmla="*/ 3388613 h 3615817"/>
              <a:gd name="connsiteX168" fmla="*/ 3538071 w 6755905"/>
              <a:gd name="connsiteY168" fmla="*/ 3424472 h 3615817"/>
              <a:gd name="connsiteX169" fmla="*/ 3544047 w 6755905"/>
              <a:gd name="connsiteY169" fmla="*/ 3442401 h 3615817"/>
              <a:gd name="connsiteX170" fmla="*/ 3579906 w 6755905"/>
              <a:gd name="connsiteY170" fmla="*/ 3466307 h 3615817"/>
              <a:gd name="connsiteX171" fmla="*/ 3597835 w 6755905"/>
              <a:gd name="connsiteY171" fmla="*/ 3478260 h 3615817"/>
              <a:gd name="connsiteX172" fmla="*/ 3621741 w 6755905"/>
              <a:gd name="connsiteY172" fmla="*/ 3484237 h 3615817"/>
              <a:gd name="connsiteX173" fmla="*/ 3645647 w 6755905"/>
              <a:gd name="connsiteY173" fmla="*/ 3496190 h 3615817"/>
              <a:gd name="connsiteX174" fmla="*/ 3663577 w 6755905"/>
              <a:gd name="connsiteY174" fmla="*/ 3502166 h 3615817"/>
              <a:gd name="connsiteX175" fmla="*/ 3681506 w 6755905"/>
              <a:gd name="connsiteY175" fmla="*/ 3520096 h 3615817"/>
              <a:gd name="connsiteX176" fmla="*/ 3771153 w 6755905"/>
              <a:gd name="connsiteY176" fmla="*/ 3538025 h 3615817"/>
              <a:gd name="connsiteX177" fmla="*/ 3807012 w 6755905"/>
              <a:gd name="connsiteY177" fmla="*/ 3561931 h 3615817"/>
              <a:gd name="connsiteX178" fmla="*/ 3842871 w 6755905"/>
              <a:gd name="connsiteY178" fmla="*/ 3573884 h 3615817"/>
              <a:gd name="connsiteX179" fmla="*/ 4040094 w 6755905"/>
              <a:gd name="connsiteY179" fmla="*/ 3591813 h 3615817"/>
              <a:gd name="connsiteX180" fmla="*/ 4147671 w 6755905"/>
              <a:gd name="connsiteY180" fmla="*/ 3609743 h 3615817"/>
              <a:gd name="connsiteX181" fmla="*/ 4177553 w 6755905"/>
              <a:gd name="connsiteY181" fmla="*/ 3615719 h 3615817"/>
              <a:gd name="connsiteX182" fmla="*/ 4386729 w 6755905"/>
              <a:gd name="connsiteY182" fmla="*/ 3585837 h 3615817"/>
              <a:gd name="connsiteX183" fmla="*/ 4464424 w 6755905"/>
              <a:gd name="connsiteY183" fmla="*/ 3567907 h 3615817"/>
              <a:gd name="connsiteX184" fmla="*/ 4500282 w 6755905"/>
              <a:gd name="connsiteY184" fmla="*/ 3555954 h 3615817"/>
              <a:gd name="connsiteX185" fmla="*/ 4536141 w 6755905"/>
              <a:gd name="connsiteY185" fmla="*/ 3549978 h 3615817"/>
              <a:gd name="connsiteX186" fmla="*/ 4649694 w 6755905"/>
              <a:gd name="connsiteY186" fmla="*/ 3544001 h 3615817"/>
              <a:gd name="connsiteX187" fmla="*/ 4721412 w 6755905"/>
              <a:gd name="connsiteY187" fmla="*/ 3561931 h 3615817"/>
              <a:gd name="connsiteX188" fmla="*/ 4763247 w 6755905"/>
              <a:gd name="connsiteY188" fmla="*/ 3567907 h 3615817"/>
              <a:gd name="connsiteX189" fmla="*/ 4960471 w 6755905"/>
              <a:gd name="connsiteY189" fmla="*/ 3555954 h 3615817"/>
              <a:gd name="connsiteX190" fmla="*/ 5050118 w 6755905"/>
              <a:gd name="connsiteY190" fmla="*/ 3532048 h 3615817"/>
              <a:gd name="connsiteX191" fmla="*/ 5080000 w 6755905"/>
              <a:gd name="connsiteY191" fmla="*/ 3520096 h 3615817"/>
              <a:gd name="connsiteX192" fmla="*/ 5145741 w 6755905"/>
              <a:gd name="connsiteY192" fmla="*/ 3472284 h 3615817"/>
              <a:gd name="connsiteX193" fmla="*/ 5205506 w 6755905"/>
              <a:gd name="connsiteY193" fmla="*/ 3454354 h 3615817"/>
              <a:gd name="connsiteX194" fmla="*/ 5235388 w 6755905"/>
              <a:gd name="connsiteY194" fmla="*/ 3436425 h 3615817"/>
              <a:gd name="connsiteX195" fmla="*/ 5277224 w 6755905"/>
              <a:gd name="connsiteY195" fmla="*/ 3418496 h 3615817"/>
              <a:gd name="connsiteX196" fmla="*/ 5336988 w 6755905"/>
              <a:gd name="connsiteY196" fmla="*/ 3370684 h 3615817"/>
              <a:gd name="connsiteX197" fmla="*/ 5354918 w 6755905"/>
              <a:gd name="connsiteY197" fmla="*/ 3352754 h 3615817"/>
              <a:gd name="connsiteX198" fmla="*/ 5378824 w 6755905"/>
              <a:gd name="connsiteY198" fmla="*/ 3334825 h 3615817"/>
              <a:gd name="connsiteX199" fmla="*/ 5390777 w 6755905"/>
              <a:gd name="connsiteY199" fmla="*/ 3269084 h 3615817"/>
              <a:gd name="connsiteX200" fmla="*/ 5396753 w 6755905"/>
              <a:gd name="connsiteY200" fmla="*/ 3227248 h 3615817"/>
              <a:gd name="connsiteX201" fmla="*/ 5384800 w 6755905"/>
              <a:gd name="connsiteY201" fmla="*/ 3024048 h 3615817"/>
              <a:gd name="connsiteX202" fmla="*/ 6568141 w 6755905"/>
              <a:gd name="connsiteY202" fmla="*/ 2982213 h 3615817"/>
              <a:gd name="connsiteX203" fmla="*/ 6687672 w 6755905"/>
              <a:gd name="connsiteY203" fmla="*/ 1966213 h 3615817"/>
              <a:gd name="connsiteX204" fmla="*/ 5904753 w 6755905"/>
              <a:gd name="connsiteY204" fmla="*/ 992049 h 3615817"/>
              <a:gd name="connsiteX205" fmla="*/ 4452471 w 6755905"/>
              <a:gd name="connsiteY205" fmla="*/ 2121601 h 3615817"/>
              <a:gd name="connsiteX206" fmla="*/ 4434541 w 6755905"/>
              <a:gd name="connsiteY206" fmla="*/ 2097696 h 3615817"/>
              <a:gd name="connsiteX207" fmla="*/ 4416612 w 6755905"/>
              <a:gd name="connsiteY207" fmla="*/ 2085743 h 3615817"/>
              <a:gd name="connsiteX208" fmla="*/ 4207435 w 6755905"/>
              <a:gd name="connsiteY208" fmla="*/ 161319 h 3615817"/>
              <a:gd name="connsiteX209" fmla="*/ 4099859 w 6755905"/>
              <a:gd name="connsiteY209" fmla="*/ 95578 h 3615817"/>
              <a:gd name="connsiteX210" fmla="*/ 4034118 w 6755905"/>
              <a:gd name="connsiteY210" fmla="*/ 41790 h 3615817"/>
              <a:gd name="connsiteX211" fmla="*/ 3986306 w 6755905"/>
              <a:gd name="connsiteY211" fmla="*/ 23860 h 3615817"/>
              <a:gd name="connsiteX212" fmla="*/ 3842871 w 6755905"/>
              <a:gd name="connsiteY212" fmla="*/ 11907 h 3615817"/>
              <a:gd name="connsiteX213" fmla="*/ 3771153 w 6755905"/>
              <a:gd name="connsiteY213" fmla="*/ 23860 h 3615817"/>
              <a:gd name="connsiteX214" fmla="*/ 3693459 w 6755905"/>
              <a:gd name="connsiteY214" fmla="*/ 65696 h 3615817"/>
              <a:gd name="connsiteX0" fmla="*/ 3693459 w 6755905"/>
              <a:gd name="connsiteY0" fmla="*/ 133763 h 3683884"/>
              <a:gd name="connsiteX1" fmla="*/ 3657600 w 6755905"/>
              <a:gd name="connsiteY1" fmla="*/ 223410 h 3683884"/>
              <a:gd name="connsiteX2" fmla="*/ 3095812 w 6755905"/>
              <a:gd name="connsiteY2" fmla="*/ 1119880 h 3683884"/>
              <a:gd name="connsiteX3" fmla="*/ 3042024 w 6755905"/>
              <a:gd name="connsiteY3" fmla="*/ 1143786 h 3683884"/>
              <a:gd name="connsiteX4" fmla="*/ 2988235 w 6755905"/>
              <a:gd name="connsiteY4" fmla="*/ 1161715 h 3683884"/>
              <a:gd name="connsiteX5" fmla="*/ 2952377 w 6755905"/>
              <a:gd name="connsiteY5" fmla="*/ 1179645 h 3683884"/>
              <a:gd name="connsiteX6" fmla="*/ 2928471 w 6755905"/>
              <a:gd name="connsiteY6" fmla="*/ 1191598 h 3683884"/>
              <a:gd name="connsiteX7" fmla="*/ 2838824 w 6755905"/>
              <a:gd name="connsiteY7" fmla="*/ 1197574 h 3683884"/>
              <a:gd name="connsiteX8" fmla="*/ 2820894 w 6755905"/>
              <a:gd name="connsiteY8" fmla="*/ 1209527 h 3683884"/>
              <a:gd name="connsiteX9" fmla="*/ 2802965 w 6755905"/>
              <a:gd name="connsiteY9" fmla="*/ 1215504 h 3683884"/>
              <a:gd name="connsiteX10" fmla="*/ 2761129 w 6755905"/>
              <a:gd name="connsiteY10" fmla="*/ 1227457 h 3683884"/>
              <a:gd name="connsiteX11" fmla="*/ 2689412 w 6755905"/>
              <a:gd name="connsiteY11" fmla="*/ 1251363 h 3683884"/>
              <a:gd name="connsiteX12" fmla="*/ 2647577 w 6755905"/>
              <a:gd name="connsiteY12" fmla="*/ 1269292 h 3683884"/>
              <a:gd name="connsiteX13" fmla="*/ 2617694 w 6755905"/>
              <a:gd name="connsiteY13" fmla="*/ 1281245 h 3683884"/>
              <a:gd name="connsiteX14" fmla="*/ 2593788 w 6755905"/>
              <a:gd name="connsiteY14" fmla="*/ 1287221 h 3683884"/>
              <a:gd name="connsiteX15" fmla="*/ 2516094 w 6755905"/>
              <a:gd name="connsiteY15" fmla="*/ 1305151 h 3683884"/>
              <a:gd name="connsiteX16" fmla="*/ 2480235 w 6755905"/>
              <a:gd name="connsiteY16" fmla="*/ 1317104 h 3683884"/>
              <a:gd name="connsiteX17" fmla="*/ 2408518 w 6755905"/>
              <a:gd name="connsiteY17" fmla="*/ 1323080 h 3683884"/>
              <a:gd name="connsiteX18" fmla="*/ 2378635 w 6755905"/>
              <a:gd name="connsiteY18" fmla="*/ 1335033 h 3683884"/>
              <a:gd name="connsiteX19" fmla="*/ 2288988 w 6755905"/>
              <a:gd name="connsiteY19" fmla="*/ 1341010 h 3683884"/>
              <a:gd name="connsiteX20" fmla="*/ 2259106 w 6755905"/>
              <a:gd name="connsiteY20" fmla="*/ 1364915 h 3683884"/>
              <a:gd name="connsiteX21" fmla="*/ 2217271 w 6755905"/>
              <a:gd name="connsiteY21" fmla="*/ 1376868 h 3683884"/>
              <a:gd name="connsiteX22" fmla="*/ 2145553 w 6755905"/>
              <a:gd name="connsiteY22" fmla="*/ 1394798 h 3683884"/>
              <a:gd name="connsiteX23" fmla="*/ 2127624 w 6755905"/>
              <a:gd name="connsiteY23" fmla="*/ 1406751 h 3683884"/>
              <a:gd name="connsiteX24" fmla="*/ 2097741 w 6755905"/>
              <a:gd name="connsiteY24" fmla="*/ 1418704 h 3683884"/>
              <a:gd name="connsiteX25" fmla="*/ 2049929 w 6755905"/>
              <a:gd name="connsiteY25" fmla="*/ 1424680 h 3683884"/>
              <a:gd name="connsiteX26" fmla="*/ 1984188 w 6755905"/>
              <a:gd name="connsiteY26" fmla="*/ 1442610 h 3683884"/>
              <a:gd name="connsiteX27" fmla="*/ 1828800 w 6755905"/>
              <a:gd name="connsiteY27" fmla="*/ 1478468 h 3683884"/>
              <a:gd name="connsiteX28" fmla="*/ 1792941 w 6755905"/>
              <a:gd name="connsiteY28" fmla="*/ 1490421 h 3683884"/>
              <a:gd name="connsiteX29" fmla="*/ 1697318 w 6755905"/>
              <a:gd name="connsiteY29" fmla="*/ 1508351 h 3683884"/>
              <a:gd name="connsiteX30" fmla="*/ 1595718 w 6755905"/>
              <a:gd name="connsiteY30" fmla="*/ 1532257 h 3683884"/>
              <a:gd name="connsiteX31" fmla="*/ 1529977 w 6755905"/>
              <a:gd name="connsiteY31" fmla="*/ 1550186 h 3683884"/>
              <a:gd name="connsiteX32" fmla="*/ 1398494 w 6755905"/>
              <a:gd name="connsiteY32" fmla="*/ 1586045 h 3683884"/>
              <a:gd name="connsiteX33" fmla="*/ 860612 w 6755905"/>
              <a:gd name="connsiteY33" fmla="*/ 1609951 h 3683884"/>
              <a:gd name="connsiteX34" fmla="*/ 794871 w 6755905"/>
              <a:gd name="connsiteY34" fmla="*/ 1621904 h 3683884"/>
              <a:gd name="connsiteX35" fmla="*/ 729129 w 6755905"/>
              <a:gd name="connsiteY35" fmla="*/ 1627880 h 3683884"/>
              <a:gd name="connsiteX36" fmla="*/ 633506 w 6755905"/>
              <a:gd name="connsiteY36" fmla="*/ 1639833 h 3683884"/>
              <a:gd name="connsiteX37" fmla="*/ 603624 w 6755905"/>
              <a:gd name="connsiteY37" fmla="*/ 1651786 h 3683884"/>
              <a:gd name="connsiteX38" fmla="*/ 579718 w 6755905"/>
              <a:gd name="connsiteY38" fmla="*/ 1657763 h 3683884"/>
              <a:gd name="connsiteX39" fmla="*/ 472141 w 6755905"/>
              <a:gd name="connsiteY39" fmla="*/ 1693621 h 3683884"/>
              <a:gd name="connsiteX40" fmla="*/ 436282 w 6755905"/>
              <a:gd name="connsiteY40" fmla="*/ 1723504 h 3683884"/>
              <a:gd name="connsiteX41" fmla="*/ 418353 w 6755905"/>
              <a:gd name="connsiteY41" fmla="*/ 1741433 h 3683884"/>
              <a:gd name="connsiteX42" fmla="*/ 400424 w 6755905"/>
              <a:gd name="connsiteY42" fmla="*/ 1747410 h 3683884"/>
              <a:gd name="connsiteX43" fmla="*/ 382494 w 6755905"/>
              <a:gd name="connsiteY43" fmla="*/ 1759363 h 3683884"/>
              <a:gd name="connsiteX44" fmla="*/ 364565 w 6755905"/>
              <a:gd name="connsiteY44" fmla="*/ 1789245 h 3683884"/>
              <a:gd name="connsiteX45" fmla="*/ 298824 w 6755905"/>
              <a:gd name="connsiteY45" fmla="*/ 1819127 h 3683884"/>
              <a:gd name="connsiteX46" fmla="*/ 239059 w 6755905"/>
              <a:gd name="connsiteY46" fmla="*/ 1872915 h 3683884"/>
              <a:gd name="connsiteX47" fmla="*/ 209177 w 6755905"/>
              <a:gd name="connsiteY47" fmla="*/ 1884868 h 3683884"/>
              <a:gd name="connsiteX48" fmla="*/ 167341 w 6755905"/>
              <a:gd name="connsiteY48" fmla="*/ 1902798 h 3683884"/>
              <a:gd name="connsiteX49" fmla="*/ 131482 w 6755905"/>
              <a:gd name="connsiteY49" fmla="*/ 1938657 h 3683884"/>
              <a:gd name="connsiteX50" fmla="*/ 95624 w 6755905"/>
              <a:gd name="connsiteY50" fmla="*/ 1968539 h 3683884"/>
              <a:gd name="connsiteX51" fmla="*/ 65741 w 6755905"/>
              <a:gd name="connsiteY51" fmla="*/ 1998421 h 3683884"/>
              <a:gd name="connsiteX52" fmla="*/ 47812 w 6755905"/>
              <a:gd name="connsiteY52" fmla="*/ 2034280 h 3683884"/>
              <a:gd name="connsiteX53" fmla="*/ 0 w 6755905"/>
              <a:gd name="connsiteY53" fmla="*/ 2153810 h 3683884"/>
              <a:gd name="connsiteX54" fmla="*/ 5977 w 6755905"/>
              <a:gd name="connsiteY54" fmla="*/ 2261386 h 3683884"/>
              <a:gd name="connsiteX55" fmla="*/ 23906 w 6755905"/>
              <a:gd name="connsiteY55" fmla="*/ 2291268 h 3683884"/>
              <a:gd name="connsiteX56" fmla="*/ 41835 w 6755905"/>
              <a:gd name="connsiteY56" fmla="*/ 2357010 h 3683884"/>
              <a:gd name="connsiteX57" fmla="*/ 59765 w 6755905"/>
              <a:gd name="connsiteY57" fmla="*/ 2434704 h 3683884"/>
              <a:gd name="connsiteX58" fmla="*/ 71718 w 6755905"/>
              <a:gd name="connsiteY58" fmla="*/ 2488492 h 3683884"/>
              <a:gd name="connsiteX59" fmla="*/ 83671 w 6755905"/>
              <a:gd name="connsiteY59" fmla="*/ 2512398 h 3683884"/>
              <a:gd name="connsiteX60" fmla="*/ 89647 w 6755905"/>
              <a:gd name="connsiteY60" fmla="*/ 2566186 h 3683884"/>
              <a:gd name="connsiteX61" fmla="*/ 107577 w 6755905"/>
              <a:gd name="connsiteY61" fmla="*/ 2590092 h 3683884"/>
              <a:gd name="connsiteX62" fmla="*/ 119529 w 6755905"/>
              <a:gd name="connsiteY62" fmla="*/ 2608021 h 3683884"/>
              <a:gd name="connsiteX63" fmla="*/ 143435 w 6755905"/>
              <a:gd name="connsiteY63" fmla="*/ 2637904 h 3683884"/>
              <a:gd name="connsiteX64" fmla="*/ 179294 w 6755905"/>
              <a:gd name="connsiteY64" fmla="*/ 2685715 h 3683884"/>
              <a:gd name="connsiteX65" fmla="*/ 197224 w 6755905"/>
              <a:gd name="connsiteY65" fmla="*/ 2697668 h 3683884"/>
              <a:gd name="connsiteX66" fmla="*/ 215153 w 6755905"/>
              <a:gd name="connsiteY66" fmla="*/ 2715598 h 3683884"/>
              <a:gd name="connsiteX67" fmla="*/ 227106 w 6755905"/>
              <a:gd name="connsiteY67" fmla="*/ 2733527 h 3683884"/>
              <a:gd name="connsiteX68" fmla="*/ 245035 w 6755905"/>
              <a:gd name="connsiteY68" fmla="*/ 2739504 h 3683884"/>
              <a:gd name="connsiteX69" fmla="*/ 262965 w 6755905"/>
              <a:gd name="connsiteY69" fmla="*/ 2757433 h 3683884"/>
              <a:gd name="connsiteX70" fmla="*/ 286871 w 6755905"/>
              <a:gd name="connsiteY70" fmla="*/ 2793292 h 3683884"/>
              <a:gd name="connsiteX71" fmla="*/ 322729 w 6755905"/>
              <a:gd name="connsiteY71" fmla="*/ 2829151 h 3683884"/>
              <a:gd name="connsiteX72" fmla="*/ 340659 w 6755905"/>
              <a:gd name="connsiteY72" fmla="*/ 2847080 h 3683884"/>
              <a:gd name="connsiteX73" fmla="*/ 358588 w 6755905"/>
              <a:gd name="connsiteY73" fmla="*/ 2870986 h 3683884"/>
              <a:gd name="connsiteX74" fmla="*/ 406400 w 6755905"/>
              <a:gd name="connsiteY74" fmla="*/ 2918798 h 3683884"/>
              <a:gd name="connsiteX75" fmla="*/ 424329 w 6755905"/>
              <a:gd name="connsiteY75" fmla="*/ 2960633 h 3683884"/>
              <a:gd name="connsiteX76" fmla="*/ 442259 w 6755905"/>
              <a:gd name="connsiteY76" fmla="*/ 2996492 h 3683884"/>
              <a:gd name="connsiteX77" fmla="*/ 448235 w 6755905"/>
              <a:gd name="connsiteY77" fmla="*/ 3014421 h 3683884"/>
              <a:gd name="connsiteX78" fmla="*/ 484094 w 6755905"/>
              <a:gd name="connsiteY78" fmla="*/ 3050280 h 3683884"/>
              <a:gd name="connsiteX79" fmla="*/ 496047 w 6755905"/>
              <a:gd name="connsiteY79" fmla="*/ 3080163 h 3683884"/>
              <a:gd name="connsiteX80" fmla="*/ 513977 w 6755905"/>
              <a:gd name="connsiteY80" fmla="*/ 3098092 h 3683884"/>
              <a:gd name="connsiteX81" fmla="*/ 525929 w 6755905"/>
              <a:gd name="connsiteY81" fmla="*/ 3116021 h 3683884"/>
              <a:gd name="connsiteX82" fmla="*/ 543859 w 6755905"/>
              <a:gd name="connsiteY82" fmla="*/ 3139927 h 3683884"/>
              <a:gd name="connsiteX83" fmla="*/ 597647 w 6755905"/>
              <a:gd name="connsiteY83" fmla="*/ 3157857 h 3683884"/>
              <a:gd name="connsiteX84" fmla="*/ 615577 w 6755905"/>
              <a:gd name="connsiteY84" fmla="*/ 3169810 h 3683884"/>
              <a:gd name="connsiteX85" fmla="*/ 639482 w 6755905"/>
              <a:gd name="connsiteY85" fmla="*/ 3175786 h 3683884"/>
              <a:gd name="connsiteX86" fmla="*/ 693271 w 6755905"/>
              <a:gd name="connsiteY86" fmla="*/ 3187739 h 3683884"/>
              <a:gd name="connsiteX87" fmla="*/ 1063812 w 6755905"/>
              <a:gd name="connsiteY87" fmla="*/ 3175786 h 3683884"/>
              <a:gd name="connsiteX88" fmla="*/ 1117600 w 6755905"/>
              <a:gd name="connsiteY88" fmla="*/ 3157857 h 3683884"/>
              <a:gd name="connsiteX89" fmla="*/ 1195294 w 6755905"/>
              <a:gd name="connsiteY89" fmla="*/ 3127974 h 3683884"/>
              <a:gd name="connsiteX90" fmla="*/ 1225177 w 6755905"/>
              <a:gd name="connsiteY90" fmla="*/ 3121998 h 3683884"/>
              <a:gd name="connsiteX91" fmla="*/ 1249082 w 6755905"/>
              <a:gd name="connsiteY91" fmla="*/ 3116021 h 3683884"/>
              <a:gd name="connsiteX92" fmla="*/ 1284941 w 6755905"/>
              <a:gd name="connsiteY92" fmla="*/ 3104068 h 3683884"/>
              <a:gd name="connsiteX93" fmla="*/ 1374588 w 6755905"/>
              <a:gd name="connsiteY93" fmla="*/ 3086139 h 3683884"/>
              <a:gd name="connsiteX94" fmla="*/ 1464235 w 6755905"/>
              <a:gd name="connsiteY94" fmla="*/ 3080163 h 3683884"/>
              <a:gd name="connsiteX95" fmla="*/ 1500094 w 6755905"/>
              <a:gd name="connsiteY95" fmla="*/ 3068210 h 3683884"/>
              <a:gd name="connsiteX96" fmla="*/ 1535953 w 6755905"/>
              <a:gd name="connsiteY96" fmla="*/ 3062233 h 3683884"/>
              <a:gd name="connsiteX97" fmla="*/ 1553882 w 6755905"/>
              <a:gd name="connsiteY97" fmla="*/ 3044304 h 3683884"/>
              <a:gd name="connsiteX98" fmla="*/ 1607671 w 6755905"/>
              <a:gd name="connsiteY98" fmla="*/ 3026374 h 3683884"/>
              <a:gd name="connsiteX99" fmla="*/ 1625600 w 6755905"/>
              <a:gd name="connsiteY99" fmla="*/ 3020398 h 3683884"/>
              <a:gd name="connsiteX100" fmla="*/ 1661459 w 6755905"/>
              <a:gd name="connsiteY100" fmla="*/ 3002468 h 3683884"/>
              <a:gd name="connsiteX101" fmla="*/ 1685365 w 6755905"/>
              <a:gd name="connsiteY101" fmla="*/ 2984539 h 3683884"/>
              <a:gd name="connsiteX102" fmla="*/ 1703294 w 6755905"/>
              <a:gd name="connsiteY102" fmla="*/ 2972586 h 3683884"/>
              <a:gd name="connsiteX103" fmla="*/ 1709271 w 6755905"/>
              <a:gd name="connsiteY103" fmla="*/ 2954657 h 3683884"/>
              <a:gd name="connsiteX104" fmla="*/ 1727200 w 6755905"/>
              <a:gd name="connsiteY104" fmla="*/ 2948680 h 3683884"/>
              <a:gd name="connsiteX105" fmla="*/ 1757082 w 6755905"/>
              <a:gd name="connsiteY105" fmla="*/ 2936727 h 3683884"/>
              <a:gd name="connsiteX106" fmla="*/ 1780988 w 6755905"/>
              <a:gd name="connsiteY106" fmla="*/ 2918798 h 3683884"/>
              <a:gd name="connsiteX107" fmla="*/ 1816847 w 6755905"/>
              <a:gd name="connsiteY107" fmla="*/ 2906845 h 3683884"/>
              <a:gd name="connsiteX108" fmla="*/ 1840753 w 6755905"/>
              <a:gd name="connsiteY108" fmla="*/ 2894892 h 3683884"/>
              <a:gd name="connsiteX109" fmla="*/ 1858682 w 6755905"/>
              <a:gd name="connsiteY109" fmla="*/ 2870986 h 3683884"/>
              <a:gd name="connsiteX110" fmla="*/ 1894541 w 6755905"/>
              <a:gd name="connsiteY110" fmla="*/ 2835127 h 3683884"/>
              <a:gd name="connsiteX111" fmla="*/ 1906494 w 6755905"/>
              <a:gd name="connsiteY111" fmla="*/ 2817198 h 3683884"/>
              <a:gd name="connsiteX112" fmla="*/ 1930400 w 6755905"/>
              <a:gd name="connsiteY112" fmla="*/ 2811221 h 3683884"/>
              <a:gd name="connsiteX113" fmla="*/ 1960282 w 6755905"/>
              <a:gd name="connsiteY113" fmla="*/ 2739504 h 3683884"/>
              <a:gd name="connsiteX114" fmla="*/ 1984188 w 6755905"/>
              <a:gd name="connsiteY114" fmla="*/ 2697668 h 3683884"/>
              <a:gd name="connsiteX115" fmla="*/ 1996141 w 6755905"/>
              <a:gd name="connsiteY115" fmla="*/ 2673763 h 3683884"/>
              <a:gd name="connsiteX116" fmla="*/ 2020047 w 6755905"/>
              <a:gd name="connsiteY116" fmla="*/ 2655833 h 3683884"/>
              <a:gd name="connsiteX117" fmla="*/ 2055906 w 6755905"/>
              <a:gd name="connsiteY117" fmla="*/ 2608021 h 3683884"/>
              <a:gd name="connsiteX118" fmla="*/ 2073835 w 6755905"/>
              <a:gd name="connsiteY118" fmla="*/ 2578139 h 3683884"/>
              <a:gd name="connsiteX119" fmla="*/ 2115671 w 6755905"/>
              <a:gd name="connsiteY119" fmla="*/ 2560210 h 3683884"/>
              <a:gd name="connsiteX120" fmla="*/ 2157506 w 6755905"/>
              <a:gd name="connsiteY120" fmla="*/ 2524351 h 3683884"/>
              <a:gd name="connsiteX121" fmla="*/ 2199341 w 6755905"/>
              <a:gd name="connsiteY121" fmla="*/ 2488492 h 3683884"/>
              <a:gd name="connsiteX122" fmla="*/ 2217271 w 6755905"/>
              <a:gd name="connsiteY122" fmla="*/ 2482515 h 3683884"/>
              <a:gd name="connsiteX123" fmla="*/ 2253129 w 6755905"/>
              <a:gd name="connsiteY123" fmla="*/ 2464586 h 3683884"/>
              <a:gd name="connsiteX124" fmla="*/ 2378635 w 6755905"/>
              <a:gd name="connsiteY124" fmla="*/ 2446657 h 3683884"/>
              <a:gd name="connsiteX125" fmla="*/ 2414494 w 6755905"/>
              <a:gd name="connsiteY125" fmla="*/ 2434704 h 3683884"/>
              <a:gd name="connsiteX126" fmla="*/ 2623671 w 6755905"/>
              <a:gd name="connsiteY126" fmla="*/ 2446657 h 3683884"/>
              <a:gd name="connsiteX127" fmla="*/ 2641600 w 6755905"/>
              <a:gd name="connsiteY127" fmla="*/ 2452633 h 3683884"/>
              <a:gd name="connsiteX128" fmla="*/ 2683435 w 6755905"/>
              <a:gd name="connsiteY128" fmla="*/ 2464586 h 3683884"/>
              <a:gd name="connsiteX129" fmla="*/ 2707341 w 6755905"/>
              <a:gd name="connsiteY129" fmla="*/ 2482515 h 3683884"/>
              <a:gd name="connsiteX130" fmla="*/ 2731247 w 6755905"/>
              <a:gd name="connsiteY130" fmla="*/ 2518374 h 3683884"/>
              <a:gd name="connsiteX131" fmla="*/ 2761129 w 6755905"/>
              <a:gd name="connsiteY131" fmla="*/ 2524351 h 3683884"/>
              <a:gd name="connsiteX132" fmla="*/ 2779059 w 6755905"/>
              <a:gd name="connsiteY132" fmla="*/ 2542280 h 3683884"/>
              <a:gd name="connsiteX133" fmla="*/ 2808941 w 6755905"/>
              <a:gd name="connsiteY133" fmla="*/ 2584115 h 3683884"/>
              <a:gd name="connsiteX134" fmla="*/ 2856753 w 6755905"/>
              <a:gd name="connsiteY134" fmla="*/ 2602045 h 3683884"/>
              <a:gd name="connsiteX135" fmla="*/ 2898588 w 6755905"/>
              <a:gd name="connsiteY135" fmla="*/ 2625951 h 3683884"/>
              <a:gd name="connsiteX136" fmla="*/ 2922494 w 6755905"/>
              <a:gd name="connsiteY136" fmla="*/ 2643880 h 3683884"/>
              <a:gd name="connsiteX137" fmla="*/ 2940424 w 6755905"/>
              <a:gd name="connsiteY137" fmla="*/ 2655833 h 3683884"/>
              <a:gd name="connsiteX138" fmla="*/ 2958353 w 6755905"/>
              <a:gd name="connsiteY138" fmla="*/ 2679739 h 3683884"/>
              <a:gd name="connsiteX139" fmla="*/ 2970306 w 6755905"/>
              <a:gd name="connsiteY139" fmla="*/ 2697668 h 3683884"/>
              <a:gd name="connsiteX140" fmla="*/ 3012141 w 6755905"/>
              <a:gd name="connsiteY140" fmla="*/ 2733527 h 3683884"/>
              <a:gd name="connsiteX141" fmla="*/ 3024094 w 6755905"/>
              <a:gd name="connsiteY141" fmla="*/ 2751457 h 3683884"/>
              <a:gd name="connsiteX142" fmla="*/ 3042024 w 6755905"/>
              <a:gd name="connsiteY142" fmla="*/ 2787315 h 3683884"/>
              <a:gd name="connsiteX143" fmla="*/ 3071906 w 6755905"/>
              <a:gd name="connsiteY143" fmla="*/ 2823174 h 3683884"/>
              <a:gd name="connsiteX144" fmla="*/ 3095812 w 6755905"/>
              <a:gd name="connsiteY144" fmla="*/ 2870986 h 3683884"/>
              <a:gd name="connsiteX145" fmla="*/ 3131671 w 6755905"/>
              <a:gd name="connsiteY145" fmla="*/ 2912821 h 3683884"/>
              <a:gd name="connsiteX146" fmla="*/ 3155577 w 6755905"/>
              <a:gd name="connsiteY146" fmla="*/ 2966610 h 3683884"/>
              <a:gd name="connsiteX147" fmla="*/ 3167529 w 6755905"/>
              <a:gd name="connsiteY147" fmla="*/ 2984539 h 3683884"/>
              <a:gd name="connsiteX148" fmla="*/ 3185459 w 6755905"/>
              <a:gd name="connsiteY148" fmla="*/ 3020398 h 3683884"/>
              <a:gd name="connsiteX149" fmla="*/ 3203388 w 6755905"/>
              <a:gd name="connsiteY149" fmla="*/ 3032351 h 3683884"/>
              <a:gd name="connsiteX150" fmla="*/ 3215341 w 6755905"/>
              <a:gd name="connsiteY150" fmla="*/ 3062233 h 3683884"/>
              <a:gd name="connsiteX151" fmla="*/ 3221318 w 6755905"/>
              <a:gd name="connsiteY151" fmla="*/ 3080163 h 3683884"/>
              <a:gd name="connsiteX152" fmla="*/ 3239247 w 6755905"/>
              <a:gd name="connsiteY152" fmla="*/ 3104068 h 3683884"/>
              <a:gd name="connsiteX153" fmla="*/ 3257177 w 6755905"/>
              <a:gd name="connsiteY153" fmla="*/ 3139927 h 3683884"/>
              <a:gd name="connsiteX154" fmla="*/ 3275106 w 6755905"/>
              <a:gd name="connsiteY154" fmla="*/ 3145904 h 3683884"/>
              <a:gd name="connsiteX155" fmla="*/ 3293035 w 6755905"/>
              <a:gd name="connsiteY155" fmla="*/ 3157857 h 3683884"/>
              <a:gd name="connsiteX156" fmla="*/ 3316941 w 6755905"/>
              <a:gd name="connsiteY156" fmla="*/ 3187739 h 3683884"/>
              <a:gd name="connsiteX157" fmla="*/ 3334871 w 6755905"/>
              <a:gd name="connsiteY157" fmla="*/ 3223598 h 3683884"/>
              <a:gd name="connsiteX158" fmla="*/ 3352800 w 6755905"/>
              <a:gd name="connsiteY158" fmla="*/ 3241527 h 3683884"/>
              <a:gd name="connsiteX159" fmla="*/ 3358777 w 6755905"/>
              <a:gd name="connsiteY159" fmla="*/ 3259457 h 3683884"/>
              <a:gd name="connsiteX160" fmla="*/ 3376706 w 6755905"/>
              <a:gd name="connsiteY160" fmla="*/ 3265433 h 3683884"/>
              <a:gd name="connsiteX161" fmla="*/ 3388659 w 6755905"/>
              <a:gd name="connsiteY161" fmla="*/ 3283363 h 3683884"/>
              <a:gd name="connsiteX162" fmla="*/ 3406588 w 6755905"/>
              <a:gd name="connsiteY162" fmla="*/ 3313245 h 3683884"/>
              <a:gd name="connsiteX163" fmla="*/ 3430494 w 6755905"/>
              <a:gd name="connsiteY163" fmla="*/ 3373010 h 3683884"/>
              <a:gd name="connsiteX164" fmla="*/ 3448424 w 6755905"/>
              <a:gd name="connsiteY164" fmla="*/ 3378986 h 3683884"/>
              <a:gd name="connsiteX165" fmla="*/ 3454400 w 6755905"/>
              <a:gd name="connsiteY165" fmla="*/ 3408868 h 3683884"/>
              <a:gd name="connsiteX166" fmla="*/ 3490259 w 6755905"/>
              <a:gd name="connsiteY166" fmla="*/ 3438751 h 3683884"/>
              <a:gd name="connsiteX167" fmla="*/ 3508188 w 6755905"/>
              <a:gd name="connsiteY167" fmla="*/ 3456680 h 3683884"/>
              <a:gd name="connsiteX168" fmla="*/ 3538071 w 6755905"/>
              <a:gd name="connsiteY168" fmla="*/ 3492539 h 3683884"/>
              <a:gd name="connsiteX169" fmla="*/ 3544047 w 6755905"/>
              <a:gd name="connsiteY169" fmla="*/ 3510468 h 3683884"/>
              <a:gd name="connsiteX170" fmla="*/ 3579906 w 6755905"/>
              <a:gd name="connsiteY170" fmla="*/ 3534374 h 3683884"/>
              <a:gd name="connsiteX171" fmla="*/ 3597835 w 6755905"/>
              <a:gd name="connsiteY171" fmla="*/ 3546327 h 3683884"/>
              <a:gd name="connsiteX172" fmla="*/ 3621741 w 6755905"/>
              <a:gd name="connsiteY172" fmla="*/ 3552304 h 3683884"/>
              <a:gd name="connsiteX173" fmla="*/ 3645647 w 6755905"/>
              <a:gd name="connsiteY173" fmla="*/ 3564257 h 3683884"/>
              <a:gd name="connsiteX174" fmla="*/ 3663577 w 6755905"/>
              <a:gd name="connsiteY174" fmla="*/ 3570233 h 3683884"/>
              <a:gd name="connsiteX175" fmla="*/ 3681506 w 6755905"/>
              <a:gd name="connsiteY175" fmla="*/ 3588163 h 3683884"/>
              <a:gd name="connsiteX176" fmla="*/ 3771153 w 6755905"/>
              <a:gd name="connsiteY176" fmla="*/ 3606092 h 3683884"/>
              <a:gd name="connsiteX177" fmla="*/ 3807012 w 6755905"/>
              <a:gd name="connsiteY177" fmla="*/ 3629998 h 3683884"/>
              <a:gd name="connsiteX178" fmla="*/ 3842871 w 6755905"/>
              <a:gd name="connsiteY178" fmla="*/ 3641951 h 3683884"/>
              <a:gd name="connsiteX179" fmla="*/ 4040094 w 6755905"/>
              <a:gd name="connsiteY179" fmla="*/ 3659880 h 3683884"/>
              <a:gd name="connsiteX180" fmla="*/ 4147671 w 6755905"/>
              <a:gd name="connsiteY180" fmla="*/ 3677810 h 3683884"/>
              <a:gd name="connsiteX181" fmla="*/ 4177553 w 6755905"/>
              <a:gd name="connsiteY181" fmla="*/ 3683786 h 3683884"/>
              <a:gd name="connsiteX182" fmla="*/ 4386729 w 6755905"/>
              <a:gd name="connsiteY182" fmla="*/ 3653904 h 3683884"/>
              <a:gd name="connsiteX183" fmla="*/ 4464424 w 6755905"/>
              <a:gd name="connsiteY183" fmla="*/ 3635974 h 3683884"/>
              <a:gd name="connsiteX184" fmla="*/ 4500282 w 6755905"/>
              <a:gd name="connsiteY184" fmla="*/ 3624021 h 3683884"/>
              <a:gd name="connsiteX185" fmla="*/ 4536141 w 6755905"/>
              <a:gd name="connsiteY185" fmla="*/ 3618045 h 3683884"/>
              <a:gd name="connsiteX186" fmla="*/ 4649694 w 6755905"/>
              <a:gd name="connsiteY186" fmla="*/ 3612068 h 3683884"/>
              <a:gd name="connsiteX187" fmla="*/ 4721412 w 6755905"/>
              <a:gd name="connsiteY187" fmla="*/ 3629998 h 3683884"/>
              <a:gd name="connsiteX188" fmla="*/ 4763247 w 6755905"/>
              <a:gd name="connsiteY188" fmla="*/ 3635974 h 3683884"/>
              <a:gd name="connsiteX189" fmla="*/ 4960471 w 6755905"/>
              <a:gd name="connsiteY189" fmla="*/ 3624021 h 3683884"/>
              <a:gd name="connsiteX190" fmla="*/ 5050118 w 6755905"/>
              <a:gd name="connsiteY190" fmla="*/ 3600115 h 3683884"/>
              <a:gd name="connsiteX191" fmla="*/ 5080000 w 6755905"/>
              <a:gd name="connsiteY191" fmla="*/ 3588163 h 3683884"/>
              <a:gd name="connsiteX192" fmla="*/ 5145741 w 6755905"/>
              <a:gd name="connsiteY192" fmla="*/ 3540351 h 3683884"/>
              <a:gd name="connsiteX193" fmla="*/ 5205506 w 6755905"/>
              <a:gd name="connsiteY193" fmla="*/ 3522421 h 3683884"/>
              <a:gd name="connsiteX194" fmla="*/ 5235388 w 6755905"/>
              <a:gd name="connsiteY194" fmla="*/ 3504492 h 3683884"/>
              <a:gd name="connsiteX195" fmla="*/ 5277224 w 6755905"/>
              <a:gd name="connsiteY195" fmla="*/ 3486563 h 3683884"/>
              <a:gd name="connsiteX196" fmla="*/ 5336988 w 6755905"/>
              <a:gd name="connsiteY196" fmla="*/ 3438751 h 3683884"/>
              <a:gd name="connsiteX197" fmla="*/ 5354918 w 6755905"/>
              <a:gd name="connsiteY197" fmla="*/ 3420821 h 3683884"/>
              <a:gd name="connsiteX198" fmla="*/ 5378824 w 6755905"/>
              <a:gd name="connsiteY198" fmla="*/ 3402892 h 3683884"/>
              <a:gd name="connsiteX199" fmla="*/ 5390777 w 6755905"/>
              <a:gd name="connsiteY199" fmla="*/ 3337151 h 3683884"/>
              <a:gd name="connsiteX200" fmla="*/ 5396753 w 6755905"/>
              <a:gd name="connsiteY200" fmla="*/ 3295315 h 3683884"/>
              <a:gd name="connsiteX201" fmla="*/ 5384800 w 6755905"/>
              <a:gd name="connsiteY201" fmla="*/ 3092115 h 3683884"/>
              <a:gd name="connsiteX202" fmla="*/ 6568141 w 6755905"/>
              <a:gd name="connsiteY202" fmla="*/ 3050280 h 3683884"/>
              <a:gd name="connsiteX203" fmla="*/ 6687672 w 6755905"/>
              <a:gd name="connsiteY203" fmla="*/ 2034280 h 3683884"/>
              <a:gd name="connsiteX204" fmla="*/ 5904753 w 6755905"/>
              <a:gd name="connsiteY204" fmla="*/ 1060116 h 3683884"/>
              <a:gd name="connsiteX205" fmla="*/ 4452471 w 6755905"/>
              <a:gd name="connsiteY205" fmla="*/ 2189668 h 3683884"/>
              <a:gd name="connsiteX206" fmla="*/ 4434541 w 6755905"/>
              <a:gd name="connsiteY206" fmla="*/ 2165763 h 3683884"/>
              <a:gd name="connsiteX207" fmla="*/ 4416612 w 6755905"/>
              <a:gd name="connsiteY207" fmla="*/ 2153810 h 3683884"/>
              <a:gd name="connsiteX208" fmla="*/ 4099859 w 6755905"/>
              <a:gd name="connsiteY208" fmla="*/ 163645 h 3683884"/>
              <a:gd name="connsiteX209" fmla="*/ 4034118 w 6755905"/>
              <a:gd name="connsiteY209" fmla="*/ 109857 h 3683884"/>
              <a:gd name="connsiteX210" fmla="*/ 3986306 w 6755905"/>
              <a:gd name="connsiteY210" fmla="*/ 91927 h 3683884"/>
              <a:gd name="connsiteX211" fmla="*/ 3842871 w 6755905"/>
              <a:gd name="connsiteY211" fmla="*/ 79974 h 3683884"/>
              <a:gd name="connsiteX212" fmla="*/ 3771153 w 6755905"/>
              <a:gd name="connsiteY212" fmla="*/ 91927 h 3683884"/>
              <a:gd name="connsiteX213" fmla="*/ 3693459 w 6755905"/>
              <a:gd name="connsiteY213" fmla="*/ 133763 h 3683884"/>
              <a:gd name="connsiteX0" fmla="*/ 3693459 w 6755905"/>
              <a:gd name="connsiteY0" fmla="*/ 180093 h 3730214"/>
              <a:gd name="connsiteX1" fmla="*/ 3657600 w 6755905"/>
              <a:gd name="connsiteY1" fmla="*/ 269740 h 3730214"/>
              <a:gd name="connsiteX2" fmla="*/ 3095812 w 6755905"/>
              <a:gd name="connsiteY2" fmla="*/ 1166210 h 3730214"/>
              <a:gd name="connsiteX3" fmla="*/ 3042024 w 6755905"/>
              <a:gd name="connsiteY3" fmla="*/ 1190116 h 3730214"/>
              <a:gd name="connsiteX4" fmla="*/ 2988235 w 6755905"/>
              <a:gd name="connsiteY4" fmla="*/ 1208045 h 3730214"/>
              <a:gd name="connsiteX5" fmla="*/ 2952377 w 6755905"/>
              <a:gd name="connsiteY5" fmla="*/ 1225975 h 3730214"/>
              <a:gd name="connsiteX6" fmla="*/ 2928471 w 6755905"/>
              <a:gd name="connsiteY6" fmla="*/ 1237928 h 3730214"/>
              <a:gd name="connsiteX7" fmla="*/ 2838824 w 6755905"/>
              <a:gd name="connsiteY7" fmla="*/ 1243904 h 3730214"/>
              <a:gd name="connsiteX8" fmla="*/ 2820894 w 6755905"/>
              <a:gd name="connsiteY8" fmla="*/ 1255857 h 3730214"/>
              <a:gd name="connsiteX9" fmla="*/ 2802965 w 6755905"/>
              <a:gd name="connsiteY9" fmla="*/ 1261834 h 3730214"/>
              <a:gd name="connsiteX10" fmla="*/ 2761129 w 6755905"/>
              <a:gd name="connsiteY10" fmla="*/ 1273787 h 3730214"/>
              <a:gd name="connsiteX11" fmla="*/ 2689412 w 6755905"/>
              <a:gd name="connsiteY11" fmla="*/ 1297693 h 3730214"/>
              <a:gd name="connsiteX12" fmla="*/ 2647577 w 6755905"/>
              <a:gd name="connsiteY12" fmla="*/ 1315622 h 3730214"/>
              <a:gd name="connsiteX13" fmla="*/ 2617694 w 6755905"/>
              <a:gd name="connsiteY13" fmla="*/ 1327575 h 3730214"/>
              <a:gd name="connsiteX14" fmla="*/ 2593788 w 6755905"/>
              <a:gd name="connsiteY14" fmla="*/ 1333551 h 3730214"/>
              <a:gd name="connsiteX15" fmla="*/ 2516094 w 6755905"/>
              <a:gd name="connsiteY15" fmla="*/ 1351481 h 3730214"/>
              <a:gd name="connsiteX16" fmla="*/ 2480235 w 6755905"/>
              <a:gd name="connsiteY16" fmla="*/ 1363434 h 3730214"/>
              <a:gd name="connsiteX17" fmla="*/ 2408518 w 6755905"/>
              <a:gd name="connsiteY17" fmla="*/ 1369410 h 3730214"/>
              <a:gd name="connsiteX18" fmla="*/ 2378635 w 6755905"/>
              <a:gd name="connsiteY18" fmla="*/ 1381363 h 3730214"/>
              <a:gd name="connsiteX19" fmla="*/ 2288988 w 6755905"/>
              <a:gd name="connsiteY19" fmla="*/ 1387340 h 3730214"/>
              <a:gd name="connsiteX20" fmla="*/ 2259106 w 6755905"/>
              <a:gd name="connsiteY20" fmla="*/ 1411245 h 3730214"/>
              <a:gd name="connsiteX21" fmla="*/ 2217271 w 6755905"/>
              <a:gd name="connsiteY21" fmla="*/ 1423198 h 3730214"/>
              <a:gd name="connsiteX22" fmla="*/ 2145553 w 6755905"/>
              <a:gd name="connsiteY22" fmla="*/ 1441128 h 3730214"/>
              <a:gd name="connsiteX23" fmla="*/ 2127624 w 6755905"/>
              <a:gd name="connsiteY23" fmla="*/ 1453081 h 3730214"/>
              <a:gd name="connsiteX24" fmla="*/ 2097741 w 6755905"/>
              <a:gd name="connsiteY24" fmla="*/ 1465034 h 3730214"/>
              <a:gd name="connsiteX25" fmla="*/ 2049929 w 6755905"/>
              <a:gd name="connsiteY25" fmla="*/ 1471010 h 3730214"/>
              <a:gd name="connsiteX26" fmla="*/ 1984188 w 6755905"/>
              <a:gd name="connsiteY26" fmla="*/ 1488940 h 3730214"/>
              <a:gd name="connsiteX27" fmla="*/ 1828800 w 6755905"/>
              <a:gd name="connsiteY27" fmla="*/ 1524798 h 3730214"/>
              <a:gd name="connsiteX28" fmla="*/ 1792941 w 6755905"/>
              <a:gd name="connsiteY28" fmla="*/ 1536751 h 3730214"/>
              <a:gd name="connsiteX29" fmla="*/ 1697318 w 6755905"/>
              <a:gd name="connsiteY29" fmla="*/ 1554681 h 3730214"/>
              <a:gd name="connsiteX30" fmla="*/ 1595718 w 6755905"/>
              <a:gd name="connsiteY30" fmla="*/ 1578587 h 3730214"/>
              <a:gd name="connsiteX31" fmla="*/ 1529977 w 6755905"/>
              <a:gd name="connsiteY31" fmla="*/ 1596516 h 3730214"/>
              <a:gd name="connsiteX32" fmla="*/ 1398494 w 6755905"/>
              <a:gd name="connsiteY32" fmla="*/ 1632375 h 3730214"/>
              <a:gd name="connsiteX33" fmla="*/ 860612 w 6755905"/>
              <a:gd name="connsiteY33" fmla="*/ 1656281 h 3730214"/>
              <a:gd name="connsiteX34" fmla="*/ 794871 w 6755905"/>
              <a:gd name="connsiteY34" fmla="*/ 1668234 h 3730214"/>
              <a:gd name="connsiteX35" fmla="*/ 729129 w 6755905"/>
              <a:gd name="connsiteY35" fmla="*/ 1674210 h 3730214"/>
              <a:gd name="connsiteX36" fmla="*/ 633506 w 6755905"/>
              <a:gd name="connsiteY36" fmla="*/ 1686163 h 3730214"/>
              <a:gd name="connsiteX37" fmla="*/ 603624 w 6755905"/>
              <a:gd name="connsiteY37" fmla="*/ 1698116 h 3730214"/>
              <a:gd name="connsiteX38" fmla="*/ 579718 w 6755905"/>
              <a:gd name="connsiteY38" fmla="*/ 1704093 h 3730214"/>
              <a:gd name="connsiteX39" fmla="*/ 472141 w 6755905"/>
              <a:gd name="connsiteY39" fmla="*/ 1739951 h 3730214"/>
              <a:gd name="connsiteX40" fmla="*/ 436282 w 6755905"/>
              <a:gd name="connsiteY40" fmla="*/ 1769834 h 3730214"/>
              <a:gd name="connsiteX41" fmla="*/ 418353 w 6755905"/>
              <a:gd name="connsiteY41" fmla="*/ 1787763 h 3730214"/>
              <a:gd name="connsiteX42" fmla="*/ 400424 w 6755905"/>
              <a:gd name="connsiteY42" fmla="*/ 1793740 h 3730214"/>
              <a:gd name="connsiteX43" fmla="*/ 382494 w 6755905"/>
              <a:gd name="connsiteY43" fmla="*/ 1805693 h 3730214"/>
              <a:gd name="connsiteX44" fmla="*/ 364565 w 6755905"/>
              <a:gd name="connsiteY44" fmla="*/ 1835575 h 3730214"/>
              <a:gd name="connsiteX45" fmla="*/ 298824 w 6755905"/>
              <a:gd name="connsiteY45" fmla="*/ 1865457 h 3730214"/>
              <a:gd name="connsiteX46" fmla="*/ 239059 w 6755905"/>
              <a:gd name="connsiteY46" fmla="*/ 1919245 h 3730214"/>
              <a:gd name="connsiteX47" fmla="*/ 209177 w 6755905"/>
              <a:gd name="connsiteY47" fmla="*/ 1931198 h 3730214"/>
              <a:gd name="connsiteX48" fmla="*/ 167341 w 6755905"/>
              <a:gd name="connsiteY48" fmla="*/ 1949128 h 3730214"/>
              <a:gd name="connsiteX49" fmla="*/ 131482 w 6755905"/>
              <a:gd name="connsiteY49" fmla="*/ 1984987 h 3730214"/>
              <a:gd name="connsiteX50" fmla="*/ 95624 w 6755905"/>
              <a:gd name="connsiteY50" fmla="*/ 2014869 h 3730214"/>
              <a:gd name="connsiteX51" fmla="*/ 65741 w 6755905"/>
              <a:gd name="connsiteY51" fmla="*/ 2044751 h 3730214"/>
              <a:gd name="connsiteX52" fmla="*/ 47812 w 6755905"/>
              <a:gd name="connsiteY52" fmla="*/ 2080610 h 3730214"/>
              <a:gd name="connsiteX53" fmla="*/ 0 w 6755905"/>
              <a:gd name="connsiteY53" fmla="*/ 2200140 h 3730214"/>
              <a:gd name="connsiteX54" fmla="*/ 5977 w 6755905"/>
              <a:gd name="connsiteY54" fmla="*/ 2307716 h 3730214"/>
              <a:gd name="connsiteX55" fmla="*/ 23906 w 6755905"/>
              <a:gd name="connsiteY55" fmla="*/ 2337598 h 3730214"/>
              <a:gd name="connsiteX56" fmla="*/ 41835 w 6755905"/>
              <a:gd name="connsiteY56" fmla="*/ 2403340 h 3730214"/>
              <a:gd name="connsiteX57" fmla="*/ 59765 w 6755905"/>
              <a:gd name="connsiteY57" fmla="*/ 2481034 h 3730214"/>
              <a:gd name="connsiteX58" fmla="*/ 71718 w 6755905"/>
              <a:gd name="connsiteY58" fmla="*/ 2534822 h 3730214"/>
              <a:gd name="connsiteX59" fmla="*/ 83671 w 6755905"/>
              <a:gd name="connsiteY59" fmla="*/ 2558728 h 3730214"/>
              <a:gd name="connsiteX60" fmla="*/ 89647 w 6755905"/>
              <a:gd name="connsiteY60" fmla="*/ 2612516 h 3730214"/>
              <a:gd name="connsiteX61" fmla="*/ 107577 w 6755905"/>
              <a:gd name="connsiteY61" fmla="*/ 2636422 h 3730214"/>
              <a:gd name="connsiteX62" fmla="*/ 119529 w 6755905"/>
              <a:gd name="connsiteY62" fmla="*/ 2654351 h 3730214"/>
              <a:gd name="connsiteX63" fmla="*/ 143435 w 6755905"/>
              <a:gd name="connsiteY63" fmla="*/ 2684234 h 3730214"/>
              <a:gd name="connsiteX64" fmla="*/ 179294 w 6755905"/>
              <a:gd name="connsiteY64" fmla="*/ 2732045 h 3730214"/>
              <a:gd name="connsiteX65" fmla="*/ 197224 w 6755905"/>
              <a:gd name="connsiteY65" fmla="*/ 2743998 h 3730214"/>
              <a:gd name="connsiteX66" fmla="*/ 215153 w 6755905"/>
              <a:gd name="connsiteY66" fmla="*/ 2761928 h 3730214"/>
              <a:gd name="connsiteX67" fmla="*/ 227106 w 6755905"/>
              <a:gd name="connsiteY67" fmla="*/ 2779857 h 3730214"/>
              <a:gd name="connsiteX68" fmla="*/ 245035 w 6755905"/>
              <a:gd name="connsiteY68" fmla="*/ 2785834 h 3730214"/>
              <a:gd name="connsiteX69" fmla="*/ 262965 w 6755905"/>
              <a:gd name="connsiteY69" fmla="*/ 2803763 h 3730214"/>
              <a:gd name="connsiteX70" fmla="*/ 286871 w 6755905"/>
              <a:gd name="connsiteY70" fmla="*/ 2839622 h 3730214"/>
              <a:gd name="connsiteX71" fmla="*/ 322729 w 6755905"/>
              <a:gd name="connsiteY71" fmla="*/ 2875481 h 3730214"/>
              <a:gd name="connsiteX72" fmla="*/ 340659 w 6755905"/>
              <a:gd name="connsiteY72" fmla="*/ 2893410 h 3730214"/>
              <a:gd name="connsiteX73" fmla="*/ 358588 w 6755905"/>
              <a:gd name="connsiteY73" fmla="*/ 2917316 h 3730214"/>
              <a:gd name="connsiteX74" fmla="*/ 406400 w 6755905"/>
              <a:gd name="connsiteY74" fmla="*/ 2965128 h 3730214"/>
              <a:gd name="connsiteX75" fmla="*/ 424329 w 6755905"/>
              <a:gd name="connsiteY75" fmla="*/ 3006963 h 3730214"/>
              <a:gd name="connsiteX76" fmla="*/ 442259 w 6755905"/>
              <a:gd name="connsiteY76" fmla="*/ 3042822 h 3730214"/>
              <a:gd name="connsiteX77" fmla="*/ 448235 w 6755905"/>
              <a:gd name="connsiteY77" fmla="*/ 3060751 h 3730214"/>
              <a:gd name="connsiteX78" fmla="*/ 484094 w 6755905"/>
              <a:gd name="connsiteY78" fmla="*/ 3096610 h 3730214"/>
              <a:gd name="connsiteX79" fmla="*/ 496047 w 6755905"/>
              <a:gd name="connsiteY79" fmla="*/ 3126493 h 3730214"/>
              <a:gd name="connsiteX80" fmla="*/ 513977 w 6755905"/>
              <a:gd name="connsiteY80" fmla="*/ 3144422 h 3730214"/>
              <a:gd name="connsiteX81" fmla="*/ 525929 w 6755905"/>
              <a:gd name="connsiteY81" fmla="*/ 3162351 h 3730214"/>
              <a:gd name="connsiteX82" fmla="*/ 543859 w 6755905"/>
              <a:gd name="connsiteY82" fmla="*/ 3186257 h 3730214"/>
              <a:gd name="connsiteX83" fmla="*/ 597647 w 6755905"/>
              <a:gd name="connsiteY83" fmla="*/ 3204187 h 3730214"/>
              <a:gd name="connsiteX84" fmla="*/ 615577 w 6755905"/>
              <a:gd name="connsiteY84" fmla="*/ 3216140 h 3730214"/>
              <a:gd name="connsiteX85" fmla="*/ 639482 w 6755905"/>
              <a:gd name="connsiteY85" fmla="*/ 3222116 h 3730214"/>
              <a:gd name="connsiteX86" fmla="*/ 693271 w 6755905"/>
              <a:gd name="connsiteY86" fmla="*/ 3234069 h 3730214"/>
              <a:gd name="connsiteX87" fmla="*/ 1063812 w 6755905"/>
              <a:gd name="connsiteY87" fmla="*/ 3222116 h 3730214"/>
              <a:gd name="connsiteX88" fmla="*/ 1117600 w 6755905"/>
              <a:gd name="connsiteY88" fmla="*/ 3204187 h 3730214"/>
              <a:gd name="connsiteX89" fmla="*/ 1195294 w 6755905"/>
              <a:gd name="connsiteY89" fmla="*/ 3174304 h 3730214"/>
              <a:gd name="connsiteX90" fmla="*/ 1225177 w 6755905"/>
              <a:gd name="connsiteY90" fmla="*/ 3168328 h 3730214"/>
              <a:gd name="connsiteX91" fmla="*/ 1249082 w 6755905"/>
              <a:gd name="connsiteY91" fmla="*/ 3162351 h 3730214"/>
              <a:gd name="connsiteX92" fmla="*/ 1284941 w 6755905"/>
              <a:gd name="connsiteY92" fmla="*/ 3150398 h 3730214"/>
              <a:gd name="connsiteX93" fmla="*/ 1374588 w 6755905"/>
              <a:gd name="connsiteY93" fmla="*/ 3132469 h 3730214"/>
              <a:gd name="connsiteX94" fmla="*/ 1464235 w 6755905"/>
              <a:gd name="connsiteY94" fmla="*/ 3126493 h 3730214"/>
              <a:gd name="connsiteX95" fmla="*/ 1500094 w 6755905"/>
              <a:gd name="connsiteY95" fmla="*/ 3114540 h 3730214"/>
              <a:gd name="connsiteX96" fmla="*/ 1535953 w 6755905"/>
              <a:gd name="connsiteY96" fmla="*/ 3108563 h 3730214"/>
              <a:gd name="connsiteX97" fmla="*/ 1553882 w 6755905"/>
              <a:gd name="connsiteY97" fmla="*/ 3090634 h 3730214"/>
              <a:gd name="connsiteX98" fmla="*/ 1607671 w 6755905"/>
              <a:gd name="connsiteY98" fmla="*/ 3072704 h 3730214"/>
              <a:gd name="connsiteX99" fmla="*/ 1625600 w 6755905"/>
              <a:gd name="connsiteY99" fmla="*/ 3066728 h 3730214"/>
              <a:gd name="connsiteX100" fmla="*/ 1661459 w 6755905"/>
              <a:gd name="connsiteY100" fmla="*/ 3048798 h 3730214"/>
              <a:gd name="connsiteX101" fmla="*/ 1685365 w 6755905"/>
              <a:gd name="connsiteY101" fmla="*/ 3030869 h 3730214"/>
              <a:gd name="connsiteX102" fmla="*/ 1703294 w 6755905"/>
              <a:gd name="connsiteY102" fmla="*/ 3018916 h 3730214"/>
              <a:gd name="connsiteX103" fmla="*/ 1709271 w 6755905"/>
              <a:gd name="connsiteY103" fmla="*/ 3000987 h 3730214"/>
              <a:gd name="connsiteX104" fmla="*/ 1727200 w 6755905"/>
              <a:gd name="connsiteY104" fmla="*/ 2995010 h 3730214"/>
              <a:gd name="connsiteX105" fmla="*/ 1757082 w 6755905"/>
              <a:gd name="connsiteY105" fmla="*/ 2983057 h 3730214"/>
              <a:gd name="connsiteX106" fmla="*/ 1780988 w 6755905"/>
              <a:gd name="connsiteY106" fmla="*/ 2965128 h 3730214"/>
              <a:gd name="connsiteX107" fmla="*/ 1816847 w 6755905"/>
              <a:gd name="connsiteY107" fmla="*/ 2953175 h 3730214"/>
              <a:gd name="connsiteX108" fmla="*/ 1840753 w 6755905"/>
              <a:gd name="connsiteY108" fmla="*/ 2941222 h 3730214"/>
              <a:gd name="connsiteX109" fmla="*/ 1858682 w 6755905"/>
              <a:gd name="connsiteY109" fmla="*/ 2917316 h 3730214"/>
              <a:gd name="connsiteX110" fmla="*/ 1894541 w 6755905"/>
              <a:gd name="connsiteY110" fmla="*/ 2881457 h 3730214"/>
              <a:gd name="connsiteX111" fmla="*/ 1906494 w 6755905"/>
              <a:gd name="connsiteY111" fmla="*/ 2863528 h 3730214"/>
              <a:gd name="connsiteX112" fmla="*/ 1930400 w 6755905"/>
              <a:gd name="connsiteY112" fmla="*/ 2857551 h 3730214"/>
              <a:gd name="connsiteX113" fmla="*/ 1960282 w 6755905"/>
              <a:gd name="connsiteY113" fmla="*/ 2785834 h 3730214"/>
              <a:gd name="connsiteX114" fmla="*/ 1984188 w 6755905"/>
              <a:gd name="connsiteY114" fmla="*/ 2743998 h 3730214"/>
              <a:gd name="connsiteX115" fmla="*/ 1996141 w 6755905"/>
              <a:gd name="connsiteY115" fmla="*/ 2720093 h 3730214"/>
              <a:gd name="connsiteX116" fmla="*/ 2020047 w 6755905"/>
              <a:gd name="connsiteY116" fmla="*/ 2702163 h 3730214"/>
              <a:gd name="connsiteX117" fmla="*/ 2055906 w 6755905"/>
              <a:gd name="connsiteY117" fmla="*/ 2654351 h 3730214"/>
              <a:gd name="connsiteX118" fmla="*/ 2073835 w 6755905"/>
              <a:gd name="connsiteY118" fmla="*/ 2624469 h 3730214"/>
              <a:gd name="connsiteX119" fmla="*/ 2115671 w 6755905"/>
              <a:gd name="connsiteY119" fmla="*/ 2606540 h 3730214"/>
              <a:gd name="connsiteX120" fmla="*/ 2157506 w 6755905"/>
              <a:gd name="connsiteY120" fmla="*/ 2570681 h 3730214"/>
              <a:gd name="connsiteX121" fmla="*/ 2199341 w 6755905"/>
              <a:gd name="connsiteY121" fmla="*/ 2534822 h 3730214"/>
              <a:gd name="connsiteX122" fmla="*/ 2217271 w 6755905"/>
              <a:gd name="connsiteY122" fmla="*/ 2528845 h 3730214"/>
              <a:gd name="connsiteX123" fmla="*/ 2253129 w 6755905"/>
              <a:gd name="connsiteY123" fmla="*/ 2510916 h 3730214"/>
              <a:gd name="connsiteX124" fmla="*/ 2378635 w 6755905"/>
              <a:gd name="connsiteY124" fmla="*/ 2492987 h 3730214"/>
              <a:gd name="connsiteX125" fmla="*/ 2414494 w 6755905"/>
              <a:gd name="connsiteY125" fmla="*/ 2481034 h 3730214"/>
              <a:gd name="connsiteX126" fmla="*/ 2623671 w 6755905"/>
              <a:gd name="connsiteY126" fmla="*/ 2492987 h 3730214"/>
              <a:gd name="connsiteX127" fmla="*/ 2641600 w 6755905"/>
              <a:gd name="connsiteY127" fmla="*/ 2498963 h 3730214"/>
              <a:gd name="connsiteX128" fmla="*/ 2683435 w 6755905"/>
              <a:gd name="connsiteY128" fmla="*/ 2510916 h 3730214"/>
              <a:gd name="connsiteX129" fmla="*/ 2707341 w 6755905"/>
              <a:gd name="connsiteY129" fmla="*/ 2528845 h 3730214"/>
              <a:gd name="connsiteX130" fmla="*/ 2731247 w 6755905"/>
              <a:gd name="connsiteY130" fmla="*/ 2564704 h 3730214"/>
              <a:gd name="connsiteX131" fmla="*/ 2761129 w 6755905"/>
              <a:gd name="connsiteY131" fmla="*/ 2570681 h 3730214"/>
              <a:gd name="connsiteX132" fmla="*/ 2779059 w 6755905"/>
              <a:gd name="connsiteY132" fmla="*/ 2588610 h 3730214"/>
              <a:gd name="connsiteX133" fmla="*/ 2808941 w 6755905"/>
              <a:gd name="connsiteY133" fmla="*/ 2630445 h 3730214"/>
              <a:gd name="connsiteX134" fmla="*/ 2856753 w 6755905"/>
              <a:gd name="connsiteY134" fmla="*/ 2648375 h 3730214"/>
              <a:gd name="connsiteX135" fmla="*/ 2898588 w 6755905"/>
              <a:gd name="connsiteY135" fmla="*/ 2672281 h 3730214"/>
              <a:gd name="connsiteX136" fmla="*/ 2922494 w 6755905"/>
              <a:gd name="connsiteY136" fmla="*/ 2690210 h 3730214"/>
              <a:gd name="connsiteX137" fmla="*/ 2940424 w 6755905"/>
              <a:gd name="connsiteY137" fmla="*/ 2702163 h 3730214"/>
              <a:gd name="connsiteX138" fmla="*/ 2958353 w 6755905"/>
              <a:gd name="connsiteY138" fmla="*/ 2726069 h 3730214"/>
              <a:gd name="connsiteX139" fmla="*/ 2970306 w 6755905"/>
              <a:gd name="connsiteY139" fmla="*/ 2743998 h 3730214"/>
              <a:gd name="connsiteX140" fmla="*/ 3012141 w 6755905"/>
              <a:gd name="connsiteY140" fmla="*/ 2779857 h 3730214"/>
              <a:gd name="connsiteX141" fmla="*/ 3024094 w 6755905"/>
              <a:gd name="connsiteY141" fmla="*/ 2797787 h 3730214"/>
              <a:gd name="connsiteX142" fmla="*/ 3042024 w 6755905"/>
              <a:gd name="connsiteY142" fmla="*/ 2833645 h 3730214"/>
              <a:gd name="connsiteX143" fmla="*/ 3071906 w 6755905"/>
              <a:gd name="connsiteY143" fmla="*/ 2869504 h 3730214"/>
              <a:gd name="connsiteX144" fmla="*/ 3095812 w 6755905"/>
              <a:gd name="connsiteY144" fmla="*/ 2917316 h 3730214"/>
              <a:gd name="connsiteX145" fmla="*/ 3131671 w 6755905"/>
              <a:gd name="connsiteY145" fmla="*/ 2959151 h 3730214"/>
              <a:gd name="connsiteX146" fmla="*/ 3155577 w 6755905"/>
              <a:gd name="connsiteY146" fmla="*/ 3012940 h 3730214"/>
              <a:gd name="connsiteX147" fmla="*/ 3167529 w 6755905"/>
              <a:gd name="connsiteY147" fmla="*/ 3030869 h 3730214"/>
              <a:gd name="connsiteX148" fmla="*/ 3185459 w 6755905"/>
              <a:gd name="connsiteY148" fmla="*/ 3066728 h 3730214"/>
              <a:gd name="connsiteX149" fmla="*/ 3203388 w 6755905"/>
              <a:gd name="connsiteY149" fmla="*/ 3078681 h 3730214"/>
              <a:gd name="connsiteX150" fmla="*/ 3215341 w 6755905"/>
              <a:gd name="connsiteY150" fmla="*/ 3108563 h 3730214"/>
              <a:gd name="connsiteX151" fmla="*/ 3221318 w 6755905"/>
              <a:gd name="connsiteY151" fmla="*/ 3126493 h 3730214"/>
              <a:gd name="connsiteX152" fmla="*/ 3239247 w 6755905"/>
              <a:gd name="connsiteY152" fmla="*/ 3150398 h 3730214"/>
              <a:gd name="connsiteX153" fmla="*/ 3257177 w 6755905"/>
              <a:gd name="connsiteY153" fmla="*/ 3186257 h 3730214"/>
              <a:gd name="connsiteX154" fmla="*/ 3275106 w 6755905"/>
              <a:gd name="connsiteY154" fmla="*/ 3192234 h 3730214"/>
              <a:gd name="connsiteX155" fmla="*/ 3293035 w 6755905"/>
              <a:gd name="connsiteY155" fmla="*/ 3204187 h 3730214"/>
              <a:gd name="connsiteX156" fmla="*/ 3316941 w 6755905"/>
              <a:gd name="connsiteY156" fmla="*/ 3234069 h 3730214"/>
              <a:gd name="connsiteX157" fmla="*/ 3334871 w 6755905"/>
              <a:gd name="connsiteY157" fmla="*/ 3269928 h 3730214"/>
              <a:gd name="connsiteX158" fmla="*/ 3352800 w 6755905"/>
              <a:gd name="connsiteY158" fmla="*/ 3287857 h 3730214"/>
              <a:gd name="connsiteX159" fmla="*/ 3358777 w 6755905"/>
              <a:gd name="connsiteY159" fmla="*/ 3305787 h 3730214"/>
              <a:gd name="connsiteX160" fmla="*/ 3376706 w 6755905"/>
              <a:gd name="connsiteY160" fmla="*/ 3311763 h 3730214"/>
              <a:gd name="connsiteX161" fmla="*/ 3388659 w 6755905"/>
              <a:gd name="connsiteY161" fmla="*/ 3329693 h 3730214"/>
              <a:gd name="connsiteX162" fmla="*/ 3406588 w 6755905"/>
              <a:gd name="connsiteY162" fmla="*/ 3359575 h 3730214"/>
              <a:gd name="connsiteX163" fmla="*/ 3430494 w 6755905"/>
              <a:gd name="connsiteY163" fmla="*/ 3419340 h 3730214"/>
              <a:gd name="connsiteX164" fmla="*/ 3448424 w 6755905"/>
              <a:gd name="connsiteY164" fmla="*/ 3425316 h 3730214"/>
              <a:gd name="connsiteX165" fmla="*/ 3454400 w 6755905"/>
              <a:gd name="connsiteY165" fmla="*/ 3455198 h 3730214"/>
              <a:gd name="connsiteX166" fmla="*/ 3490259 w 6755905"/>
              <a:gd name="connsiteY166" fmla="*/ 3485081 h 3730214"/>
              <a:gd name="connsiteX167" fmla="*/ 3508188 w 6755905"/>
              <a:gd name="connsiteY167" fmla="*/ 3503010 h 3730214"/>
              <a:gd name="connsiteX168" fmla="*/ 3538071 w 6755905"/>
              <a:gd name="connsiteY168" fmla="*/ 3538869 h 3730214"/>
              <a:gd name="connsiteX169" fmla="*/ 3544047 w 6755905"/>
              <a:gd name="connsiteY169" fmla="*/ 3556798 h 3730214"/>
              <a:gd name="connsiteX170" fmla="*/ 3579906 w 6755905"/>
              <a:gd name="connsiteY170" fmla="*/ 3580704 h 3730214"/>
              <a:gd name="connsiteX171" fmla="*/ 3597835 w 6755905"/>
              <a:gd name="connsiteY171" fmla="*/ 3592657 h 3730214"/>
              <a:gd name="connsiteX172" fmla="*/ 3621741 w 6755905"/>
              <a:gd name="connsiteY172" fmla="*/ 3598634 h 3730214"/>
              <a:gd name="connsiteX173" fmla="*/ 3645647 w 6755905"/>
              <a:gd name="connsiteY173" fmla="*/ 3610587 h 3730214"/>
              <a:gd name="connsiteX174" fmla="*/ 3663577 w 6755905"/>
              <a:gd name="connsiteY174" fmla="*/ 3616563 h 3730214"/>
              <a:gd name="connsiteX175" fmla="*/ 3681506 w 6755905"/>
              <a:gd name="connsiteY175" fmla="*/ 3634493 h 3730214"/>
              <a:gd name="connsiteX176" fmla="*/ 3771153 w 6755905"/>
              <a:gd name="connsiteY176" fmla="*/ 3652422 h 3730214"/>
              <a:gd name="connsiteX177" fmla="*/ 3807012 w 6755905"/>
              <a:gd name="connsiteY177" fmla="*/ 3676328 h 3730214"/>
              <a:gd name="connsiteX178" fmla="*/ 3842871 w 6755905"/>
              <a:gd name="connsiteY178" fmla="*/ 3688281 h 3730214"/>
              <a:gd name="connsiteX179" fmla="*/ 4040094 w 6755905"/>
              <a:gd name="connsiteY179" fmla="*/ 3706210 h 3730214"/>
              <a:gd name="connsiteX180" fmla="*/ 4147671 w 6755905"/>
              <a:gd name="connsiteY180" fmla="*/ 3724140 h 3730214"/>
              <a:gd name="connsiteX181" fmla="*/ 4177553 w 6755905"/>
              <a:gd name="connsiteY181" fmla="*/ 3730116 h 3730214"/>
              <a:gd name="connsiteX182" fmla="*/ 4386729 w 6755905"/>
              <a:gd name="connsiteY182" fmla="*/ 3700234 h 3730214"/>
              <a:gd name="connsiteX183" fmla="*/ 4464424 w 6755905"/>
              <a:gd name="connsiteY183" fmla="*/ 3682304 h 3730214"/>
              <a:gd name="connsiteX184" fmla="*/ 4500282 w 6755905"/>
              <a:gd name="connsiteY184" fmla="*/ 3670351 h 3730214"/>
              <a:gd name="connsiteX185" fmla="*/ 4536141 w 6755905"/>
              <a:gd name="connsiteY185" fmla="*/ 3664375 h 3730214"/>
              <a:gd name="connsiteX186" fmla="*/ 4649694 w 6755905"/>
              <a:gd name="connsiteY186" fmla="*/ 3658398 h 3730214"/>
              <a:gd name="connsiteX187" fmla="*/ 4721412 w 6755905"/>
              <a:gd name="connsiteY187" fmla="*/ 3676328 h 3730214"/>
              <a:gd name="connsiteX188" fmla="*/ 4763247 w 6755905"/>
              <a:gd name="connsiteY188" fmla="*/ 3682304 h 3730214"/>
              <a:gd name="connsiteX189" fmla="*/ 4960471 w 6755905"/>
              <a:gd name="connsiteY189" fmla="*/ 3670351 h 3730214"/>
              <a:gd name="connsiteX190" fmla="*/ 5050118 w 6755905"/>
              <a:gd name="connsiteY190" fmla="*/ 3646445 h 3730214"/>
              <a:gd name="connsiteX191" fmla="*/ 5080000 w 6755905"/>
              <a:gd name="connsiteY191" fmla="*/ 3634493 h 3730214"/>
              <a:gd name="connsiteX192" fmla="*/ 5145741 w 6755905"/>
              <a:gd name="connsiteY192" fmla="*/ 3586681 h 3730214"/>
              <a:gd name="connsiteX193" fmla="*/ 5205506 w 6755905"/>
              <a:gd name="connsiteY193" fmla="*/ 3568751 h 3730214"/>
              <a:gd name="connsiteX194" fmla="*/ 5235388 w 6755905"/>
              <a:gd name="connsiteY194" fmla="*/ 3550822 h 3730214"/>
              <a:gd name="connsiteX195" fmla="*/ 5277224 w 6755905"/>
              <a:gd name="connsiteY195" fmla="*/ 3532893 h 3730214"/>
              <a:gd name="connsiteX196" fmla="*/ 5336988 w 6755905"/>
              <a:gd name="connsiteY196" fmla="*/ 3485081 h 3730214"/>
              <a:gd name="connsiteX197" fmla="*/ 5354918 w 6755905"/>
              <a:gd name="connsiteY197" fmla="*/ 3467151 h 3730214"/>
              <a:gd name="connsiteX198" fmla="*/ 5378824 w 6755905"/>
              <a:gd name="connsiteY198" fmla="*/ 3449222 h 3730214"/>
              <a:gd name="connsiteX199" fmla="*/ 5390777 w 6755905"/>
              <a:gd name="connsiteY199" fmla="*/ 3383481 h 3730214"/>
              <a:gd name="connsiteX200" fmla="*/ 5396753 w 6755905"/>
              <a:gd name="connsiteY200" fmla="*/ 3341645 h 3730214"/>
              <a:gd name="connsiteX201" fmla="*/ 5384800 w 6755905"/>
              <a:gd name="connsiteY201" fmla="*/ 3138445 h 3730214"/>
              <a:gd name="connsiteX202" fmla="*/ 6568141 w 6755905"/>
              <a:gd name="connsiteY202" fmla="*/ 3096610 h 3730214"/>
              <a:gd name="connsiteX203" fmla="*/ 6687672 w 6755905"/>
              <a:gd name="connsiteY203" fmla="*/ 2080610 h 3730214"/>
              <a:gd name="connsiteX204" fmla="*/ 5904753 w 6755905"/>
              <a:gd name="connsiteY204" fmla="*/ 1106446 h 3730214"/>
              <a:gd name="connsiteX205" fmla="*/ 4452471 w 6755905"/>
              <a:gd name="connsiteY205" fmla="*/ 2235998 h 3730214"/>
              <a:gd name="connsiteX206" fmla="*/ 4434541 w 6755905"/>
              <a:gd name="connsiteY206" fmla="*/ 2212093 h 3730214"/>
              <a:gd name="connsiteX207" fmla="*/ 4416612 w 6755905"/>
              <a:gd name="connsiteY207" fmla="*/ 2200140 h 3730214"/>
              <a:gd name="connsiteX208" fmla="*/ 4034118 w 6755905"/>
              <a:gd name="connsiteY208" fmla="*/ 156187 h 3730214"/>
              <a:gd name="connsiteX209" fmla="*/ 3986306 w 6755905"/>
              <a:gd name="connsiteY209" fmla="*/ 138257 h 3730214"/>
              <a:gd name="connsiteX210" fmla="*/ 3842871 w 6755905"/>
              <a:gd name="connsiteY210" fmla="*/ 126304 h 3730214"/>
              <a:gd name="connsiteX211" fmla="*/ 3771153 w 6755905"/>
              <a:gd name="connsiteY211" fmla="*/ 138257 h 3730214"/>
              <a:gd name="connsiteX212" fmla="*/ 3693459 w 6755905"/>
              <a:gd name="connsiteY212" fmla="*/ 180093 h 3730214"/>
              <a:gd name="connsiteX0" fmla="*/ 3693459 w 6755905"/>
              <a:gd name="connsiteY0" fmla="*/ 184950 h 3735071"/>
              <a:gd name="connsiteX1" fmla="*/ 3657600 w 6755905"/>
              <a:gd name="connsiteY1" fmla="*/ 274597 h 3735071"/>
              <a:gd name="connsiteX2" fmla="*/ 3095812 w 6755905"/>
              <a:gd name="connsiteY2" fmla="*/ 1171067 h 3735071"/>
              <a:gd name="connsiteX3" fmla="*/ 3042024 w 6755905"/>
              <a:gd name="connsiteY3" fmla="*/ 1194973 h 3735071"/>
              <a:gd name="connsiteX4" fmla="*/ 2988235 w 6755905"/>
              <a:gd name="connsiteY4" fmla="*/ 1212902 h 3735071"/>
              <a:gd name="connsiteX5" fmla="*/ 2952377 w 6755905"/>
              <a:gd name="connsiteY5" fmla="*/ 1230832 h 3735071"/>
              <a:gd name="connsiteX6" fmla="*/ 2928471 w 6755905"/>
              <a:gd name="connsiteY6" fmla="*/ 1242785 h 3735071"/>
              <a:gd name="connsiteX7" fmla="*/ 2838824 w 6755905"/>
              <a:gd name="connsiteY7" fmla="*/ 1248761 h 3735071"/>
              <a:gd name="connsiteX8" fmla="*/ 2820894 w 6755905"/>
              <a:gd name="connsiteY8" fmla="*/ 1260714 h 3735071"/>
              <a:gd name="connsiteX9" fmla="*/ 2802965 w 6755905"/>
              <a:gd name="connsiteY9" fmla="*/ 1266691 h 3735071"/>
              <a:gd name="connsiteX10" fmla="*/ 2761129 w 6755905"/>
              <a:gd name="connsiteY10" fmla="*/ 1278644 h 3735071"/>
              <a:gd name="connsiteX11" fmla="*/ 2689412 w 6755905"/>
              <a:gd name="connsiteY11" fmla="*/ 1302550 h 3735071"/>
              <a:gd name="connsiteX12" fmla="*/ 2647577 w 6755905"/>
              <a:gd name="connsiteY12" fmla="*/ 1320479 h 3735071"/>
              <a:gd name="connsiteX13" fmla="*/ 2617694 w 6755905"/>
              <a:gd name="connsiteY13" fmla="*/ 1332432 h 3735071"/>
              <a:gd name="connsiteX14" fmla="*/ 2593788 w 6755905"/>
              <a:gd name="connsiteY14" fmla="*/ 1338408 h 3735071"/>
              <a:gd name="connsiteX15" fmla="*/ 2516094 w 6755905"/>
              <a:gd name="connsiteY15" fmla="*/ 1356338 h 3735071"/>
              <a:gd name="connsiteX16" fmla="*/ 2480235 w 6755905"/>
              <a:gd name="connsiteY16" fmla="*/ 1368291 h 3735071"/>
              <a:gd name="connsiteX17" fmla="*/ 2408518 w 6755905"/>
              <a:gd name="connsiteY17" fmla="*/ 1374267 h 3735071"/>
              <a:gd name="connsiteX18" fmla="*/ 2378635 w 6755905"/>
              <a:gd name="connsiteY18" fmla="*/ 1386220 h 3735071"/>
              <a:gd name="connsiteX19" fmla="*/ 2288988 w 6755905"/>
              <a:gd name="connsiteY19" fmla="*/ 1392197 h 3735071"/>
              <a:gd name="connsiteX20" fmla="*/ 2259106 w 6755905"/>
              <a:gd name="connsiteY20" fmla="*/ 1416102 h 3735071"/>
              <a:gd name="connsiteX21" fmla="*/ 2217271 w 6755905"/>
              <a:gd name="connsiteY21" fmla="*/ 1428055 h 3735071"/>
              <a:gd name="connsiteX22" fmla="*/ 2145553 w 6755905"/>
              <a:gd name="connsiteY22" fmla="*/ 1445985 h 3735071"/>
              <a:gd name="connsiteX23" fmla="*/ 2127624 w 6755905"/>
              <a:gd name="connsiteY23" fmla="*/ 1457938 h 3735071"/>
              <a:gd name="connsiteX24" fmla="*/ 2097741 w 6755905"/>
              <a:gd name="connsiteY24" fmla="*/ 1469891 h 3735071"/>
              <a:gd name="connsiteX25" fmla="*/ 2049929 w 6755905"/>
              <a:gd name="connsiteY25" fmla="*/ 1475867 h 3735071"/>
              <a:gd name="connsiteX26" fmla="*/ 1984188 w 6755905"/>
              <a:gd name="connsiteY26" fmla="*/ 1493797 h 3735071"/>
              <a:gd name="connsiteX27" fmla="*/ 1828800 w 6755905"/>
              <a:gd name="connsiteY27" fmla="*/ 1529655 h 3735071"/>
              <a:gd name="connsiteX28" fmla="*/ 1792941 w 6755905"/>
              <a:gd name="connsiteY28" fmla="*/ 1541608 h 3735071"/>
              <a:gd name="connsiteX29" fmla="*/ 1697318 w 6755905"/>
              <a:gd name="connsiteY29" fmla="*/ 1559538 h 3735071"/>
              <a:gd name="connsiteX30" fmla="*/ 1595718 w 6755905"/>
              <a:gd name="connsiteY30" fmla="*/ 1583444 h 3735071"/>
              <a:gd name="connsiteX31" fmla="*/ 1529977 w 6755905"/>
              <a:gd name="connsiteY31" fmla="*/ 1601373 h 3735071"/>
              <a:gd name="connsiteX32" fmla="*/ 1398494 w 6755905"/>
              <a:gd name="connsiteY32" fmla="*/ 1637232 h 3735071"/>
              <a:gd name="connsiteX33" fmla="*/ 860612 w 6755905"/>
              <a:gd name="connsiteY33" fmla="*/ 1661138 h 3735071"/>
              <a:gd name="connsiteX34" fmla="*/ 794871 w 6755905"/>
              <a:gd name="connsiteY34" fmla="*/ 1673091 h 3735071"/>
              <a:gd name="connsiteX35" fmla="*/ 729129 w 6755905"/>
              <a:gd name="connsiteY35" fmla="*/ 1679067 h 3735071"/>
              <a:gd name="connsiteX36" fmla="*/ 633506 w 6755905"/>
              <a:gd name="connsiteY36" fmla="*/ 1691020 h 3735071"/>
              <a:gd name="connsiteX37" fmla="*/ 603624 w 6755905"/>
              <a:gd name="connsiteY37" fmla="*/ 1702973 h 3735071"/>
              <a:gd name="connsiteX38" fmla="*/ 579718 w 6755905"/>
              <a:gd name="connsiteY38" fmla="*/ 1708950 h 3735071"/>
              <a:gd name="connsiteX39" fmla="*/ 472141 w 6755905"/>
              <a:gd name="connsiteY39" fmla="*/ 1744808 h 3735071"/>
              <a:gd name="connsiteX40" fmla="*/ 436282 w 6755905"/>
              <a:gd name="connsiteY40" fmla="*/ 1774691 h 3735071"/>
              <a:gd name="connsiteX41" fmla="*/ 418353 w 6755905"/>
              <a:gd name="connsiteY41" fmla="*/ 1792620 h 3735071"/>
              <a:gd name="connsiteX42" fmla="*/ 400424 w 6755905"/>
              <a:gd name="connsiteY42" fmla="*/ 1798597 h 3735071"/>
              <a:gd name="connsiteX43" fmla="*/ 382494 w 6755905"/>
              <a:gd name="connsiteY43" fmla="*/ 1810550 h 3735071"/>
              <a:gd name="connsiteX44" fmla="*/ 364565 w 6755905"/>
              <a:gd name="connsiteY44" fmla="*/ 1840432 h 3735071"/>
              <a:gd name="connsiteX45" fmla="*/ 298824 w 6755905"/>
              <a:gd name="connsiteY45" fmla="*/ 1870314 h 3735071"/>
              <a:gd name="connsiteX46" fmla="*/ 239059 w 6755905"/>
              <a:gd name="connsiteY46" fmla="*/ 1924102 h 3735071"/>
              <a:gd name="connsiteX47" fmla="*/ 209177 w 6755905"/>
              <a:gd name="connsiteY47" fmla="*/ 1936055 h 3735071"/>
              <a:gd name="connsiteX48" fmla="*/ 167341 w 6755905"/>
              <a:gd name="connsiteY48" fmla="*/ 1953985 h 3735071"/>
              <a:gd name="connsiteX49" fmla="*/ 131482 w 6755905"/>
              <a:gd name="connsiteY49" fmla="*/ 1989844 h 3735071"/>
              <a:gd name="connsiteX50" fmla="*/ 95624 w 6755905"/>
              <a:gd name="connsiteY50" fmla="*/ 2019726 h 3735071"/>
              <a:gd name="connsiteX51" fmla="*/ 65741 w 6755905"/>
              <a:gd name="connsiteY51" fmla="*/ 2049608 h 3735071"/>
              <a:gd name="connsiteX52" fmla="*/ 47812 w 6755905"/>
              <a:gd name="connsiteY52" fmla="*/ 2085467 h 3735071"/>
              <a:gd name="connsiteX53" fmla="*/ 0 w 6755905"/>
              <a:gd name="connsiteY53" fmla="*/ 2204997 h 3735071"/>
              <a:gd name="connsiteX54" fmla="*/ 5977 w 6755905"/>
              <a:gd name="connsiteY54" fmla="*/ 2312573 h 3735071"/>
              <a:gd name="connsiteX55" fmla="*/ 23906 w 6755905"/>
              <a:gd name="connsiteY55" fmla="*/ 2342455 h 3735071"/>
              <a:gd name="connsiteX56" fmla="*/ 41835 w 6755905"/>
              <a:gd name="connsiteY56" fmla="*/ 2408197 h 3735071"/>
              <a:gd name="connsiteX57" fmla="*/ 59765 w 6755905"/>
              <a:gd name="connsiteY57" fmla="*/ 2485891 h 3735071"/>
              <a:gd name="connsiteX58" fmla="*/ 71718 w 6755905"/>
              <a:gd name="connsiteY58" fmla="*/ 2539679 h 3735071"/>
              <a:gd name="connsiteX59" fmla="*/ 83671 w 6755905"/>
              <a:gd name="connsiteY59" fmla="*/ 2563585 h 3735071"/>
              <a:gd name="connsiteX60" fmla="*/ 89647 w 6755905"/>
              <a:gd name="connsiteY60" fmla="*/ 2617373 h 3735071"/>
              <a:gd name="connsiteX61" fmla="*/ 107577 w 6755905"/>
              <a:gd name="connsiteY61" fmla="*/ 2641279 h 3735071"/>
              <a:gd name="connsiteX62" fmla="*/ 119529 w 6755905"/>
              <a:gd name="connsiteY62" fmla="*/ 2659208 h 3735071"/>
              <a:gd name="connsiteX63" fmla="*/ 143435 w 6755905"/>
              <a:gd name="connsiteY63" fmla="*/ 2689091 h 3735071"/>
              <a:gd name="connsiteX64" fmla="*/ 179294 w 6755905"/>
              <a:gd name="connsiteY64" fmla="*/ 2736902 h 3735071"/>
              <a:gd name="connsiteX65" fmla="*/ 197224 w 6755905"/>
              <a:gd name="connsiteY65" fmla="*/ 2748855 h 3735071"/>
              <a:gd name="connsiteX66" fmla="*/ 215153 w 6755905"/>
              <a:gd name="connsiteY66" fmla="*/ 2766785 h 3735071"/>
              <a:gd name="connsiteX67" fmla="*/ 227106 w 6755905"/>
              <a:gd name="connsiteY67" fmla="*/ 2784714 h 3735071"/>
              <a:gd name="connsiteX68" fmla="*/ 245035 w 6755905"/>
              <a:gd name="connsiteY68" fmla="*/ 2790691 h 3735071"/>
              <a:gd name="connsiteX69" fmla="*/ 262965 w 6755905"/>
              <a:gd name="connsiteY69" fmla="*/ 2808620 h 3735071"/>
              <a:gd name="connsiteX70" fmla="*/ 286871 w 6755905"/>
              <a:gd name="connsiteY70" fmla="*/ 2844479 h 3735071"/>
              <a:gd name="connsiteX71" fmla="*/ 322729 w 6755905"/>
              <a:gd name="connsiteY71" fmla="*/ 2880338 h 3735071"/>
              <a:gd name="connsiteX72" fmla="*/ 340659 w 6755905"/>
              <a:gd name="connsiteY72" fmla="*/ 2898267 h 3735071"/>
              <a:gd name="connsiteX73" fmla="*/ 358588 w 6755905"/>
              <a:gd name="connsiteY73" fmla="*/ 2922173 h 3735071"/>
              <a:gd name="connsiteX74" fmla="*/ 406400 w 6755905"/>
              <a:gd name="connsiteY74" fmla="*/ 2969985 h 3735071"/>
              <a:gd name="connsiteX75" fmla="*/ 424329 w 6755905"/>
              <a:gd name="connsiteY75" fmla="*/ 3011820 h 3735071"/>
              <a:gd name="connsiteX76" fmla="*/ 442259 w 6755905"/>
              <a:gd name="connsiteY76" fmla="*/ 3047679 h 3735071"/>
              <a:gd name="connsiteX77" fmla="*/ 448235 w 6755905"/>
              <a:gd name="connsiteY77" fmla="*/ 3065608 h 3735071"/>
              <a:gd name="connsiteX78" fmla="*/ 484094 w 6755905"/>
              <a:gd name="connsiteY78" fmla="*/ 3101467 h 3735071"/>
              <a:gd name="connsiteX79" fmla="*/ 496047 w 6755905"/>
              <a:gd name="connsiteY79" fmla="*/ 3131350 h 3735071"/>
              <a:gd name="connsiteX80" fmla="*/ 513977 w 6755905"/>
              <a:gd name="connsiteY80" fmla="*/ 3149279 h 3735071"/>
              <a:gd name="connsiteX81" fmla="*/ 525929 w 6755905"/>
              <a:gd name="connsiteY81" fmla="*/ 3167208 h 3735071"/>
              <a:gd name="connsiteX82" fmla="*/ 543859 w 6755905"/>
              <a:gd name="connsiteY82" fmla="*/ 3191114 h 3735071"/>
              <a:gd name="connsiteX83" fmla="*/ 597647 w 6755905"/>
              <a:gd name="connsiteY83" fmla="*/ 3209044 h 3735071"/>
              <a:gd name="connsiteX84" fmla="*/ 615577 w 6755905"/>
              <a:gd name="connsiteY84" fmla="*/ 3220997 h 3735071"/>
              <a:gd name="connsiteX85" fmla="*/ 639482 w 6755905"/>
              <a:gd name="connsiteY85" fmla="*/ 3226973 h 3735071"/>
              <a:gd name="connsiteX86" fmla="*/ 693271 w 6755905"/>
              <a:gd name="connsiteY86" fmla="*/ 3238926 h 3735071"/>
              <a:gd name="connsiteX87" fmla="*/ 1063812 w 6755905"/>
              <a:gd name="connsiteY87" fmla="*/ 3226973 h 3735071"/>
              <a:gd name="connsiteX88" fmla="*/ 1117600 w 6755905"/>
              <a:gd name="connsiteY88" fmla="*/ 3209044 h 3735071"/>
              <a:gd name="connsiteX89" fmla="*/ 1195294 w 6755905"/>
              <a:gd name="connsiteY89" fmla="*/ 3179161 h 3735071"/>
              <a:gd name="connsiteX90" fmla="*/ 1225177 w 6755905"/>
              <a:gd name="connsiteY90" fmla="*/ 3173185 h 3735071"/>
              <a:gd name="connsiteX91" fmla="*/ 1249082 w 6755905"/>
              <a:gd name="connsiteY91" fmla="*/ 3167208 h 3735071"/>
              <a:gd name="connsiteX92" fmla="*/ 1284941 w 6755905"/>
              <a:gd name="connsiteY92" fmla="*/ 3155255 h 3735071"/>
              <a:gd name="connsiteX93" fmla="*/ 1374588 w 6755905"/>
              <a:gd name="connsiteY93" fmla="*/ 3137326 h 3735071"/>
              <a:gd name="connsiteX94" fmla="*/ 1464235 w 6755905"/>
              <a:gd name="connsiteY94" fmla="*/ 3131350 h 3735071"/>
              <a:gd name="connsiteX95" fmla="*/ 1500094 w 6755905"/>
              <a:gd name="connsiteY95" fmla="*/ 3119397 h 3735071"/>
              <a:gd name="connsiteX96" fmla="*/ 1535953 w 6755905"/>
              <a:gd name="connsiteY96" fmla="*/ 3113420 h 3735071"/>
              <a:gd name="connsiteX97" fmla="*/ 1553882 w 6755905"/>
              <a:gd name="connsiteY97" fmla="*/ 3095491 h 3735071"/>
              <a:gd name="connsiteX98" fmla="*/ 1607671 w 6755905"/>
              <a:gd name="connsiteY98" fmla="*/ 3077561 h 3735071"/>
              <a:gd name="connsiteX99" fmla="*/ 1625600 w 6755905"/>
              <a:gd name="connsiteY99" fmla="*/ 3071585 h 3735071"/>
              <a:gd name="connsiteX100" fmla="*/ 1661459 w 6755905"/>
              <a:gd name="connsiteY100" fmla="*/ 3053655 h 3735071"/>
              <a:gd name="connsiteX101" fmla="*/ 1685365 w 6755905"/>
              <a:gd name="connsiteY101" fmla="*/ 3035726 h 3735071"/>
              <a:gd name="connsiteX102" fmla="*/ 1703294 w 6755905"/>
              <a:gd name="connsiteY102" fmla="*/ 3023773 h 3735071"/>
              <a:gd name="connsiteX103" fmla="*/ 1709271 w 6755905"/>
              <a:gd name="connsiteY103" fmla="*/ 3005844 h 3735071"/>
              <a:gd name="connsiteX104" fmla="*/ 1727200 w 6755905"/>
              <a:gd name="connsiteY104" fmla="*/ 2999867 h 3735071"/>
              <a:gd name="connsiteX105" fmla="*/ 1757082 w 6755905"/>
              <a:gd name="connsiteY105" fmla="*/ 2987914 h 3735071"/>
              <a:gd name="connsiteX106" fmla="*/ 1780988 w 6755905"/>
              <a:gd name="connsiteY106" fmla="*/ 2969985 h 3735071"/>
              <a:gd name="connsiteX107" fmla="*/ 1816847 w 6755905"/>
              <a:gd name="connsiteY107" fmla="*/ 2958032 h 3735071"/>
              <a:gd name="connsiteX108" fmla="*/ 1840753 w 6755905"/>
              <a:gd name="connsiteY108" fmla="*/ 2946079 h 3735071"/>
              <a:gd name="connsiteX109" fmla="*/ 1858682 w 6755905"/>
              <a:gd name="connsiteY109" fmla="*/ 2922173 h 3735071"/>
              <a:gd name="connsiteX110" fmla="*/ 1894541 w 6755905"/>
              <a:gd name="connsiteY110" fmla="*/ 2886314 h 3735071"/>
              <a:gd name="connsiteX111" fmla="*/ 1906494 w 6755905"/>
              <a:gd name="connsiteY111" fmla="*/ 2868385 h 3735071"/>
              <a:gd name="connsiteX112" fmla="*/ 1930400 w 6755905"/>
              <a:gd name="connsiteY112" fmla="*/ 2862408 h 3735071"/>
              <a:gd name="connsiteX113" fmla="*/ 1960282 w 6755905"/>
              <a:gd name="connsiteY113" fmla="*/ 2790691 h 3735071"/>
              <a:gd name="connsiteX114" fmla="*/ 1984188 w 6755905"/>
              <a:gd name="connsiteY114" fmla="*/ 2748855 h 3735071"/>
              <a:gd name="connsiteX115" fmla="*/ 1996141 w 6755905"/>
              <a:gd name="connsiteY115" fmla="*/ 2724950 h 3735071"/>
              <a:gd name="connsiteX116" fmla="*/ 2020047 w 6755905"/>
              <a:gd name="connsiteY116" fmla="*/ 2707020 h 3735071"/>
              <a:gd name="connsiteX117" fmla="*/ 2055906 w 6755905"/>
              <a:gd name="connsiteY117" fmla="*/ 2659208 h 3735071"/>
              <a:gd name="connsiteX118" fmla="*/ 2073835 w 6755905"/>
              <a:gd name="connsiteY118" fmla="*/ 2629326 h 3735071"/>
              <a:gd name="connsiteX119" fmla="*/ 2115671 w 6755905"/>
              <a:gd name="connsiteY119" fmla="*/ 2611397 h 3735071"/>
              <a:gd name="connsiteX120" fmla="*/ 2157506 w 6755905"/>
              <a:gd name="connsiteY120" fmla="*/ 2575538 h 3735071"/>
              <a:gd name="connsiteX121" fmla="*/ 2199341 w 6755905"/>
              <a:gd name="connsiteY121" fmla="*/ 2539679 h 3735071"/>
              <a:gd name="connsiteX122" fmla="*/ 2217271 w 6755905"/>
              <a:gd name="connsiteY122" fmla="*/ 2533702 h 3735071"/>
              <a:gd name="connsiteX123" fmla="*/ 2253129 w 6755905"/>
              <a:gd name="connsiteY123" fmla="*/ 2515773 h 3735071"/>
              <a:gd name="connsiteX124" fmla="*/ 2378635 w 6755905"/>
              <a:gd name="connsiteY124" fmla="*/ 2497844 h 3735071"/>
              <a:gd name="connsiteX125" fmla="*/ 2414494 w 6755905"/>
              <a:gd name="connsiteY125" fmla="*/ 2485891 h 3735071"/>
              <a:gd name="connsiteX126" fmla="*/ 2623671 w 6755905"/>
              <a:gd name="connsiteY126" fmla="*/ 2497844 h 3735071"/>
              <a:gd name="connsiteX127" fmla="*/ 2641600 w 6755905"/>
              <a:gd name="connsiteY127" fmla="*/ 2503820 h 3735071"/>
              <a:gd name="connsiteX128" fmla="*/ 2683435 w 6755905"/>
              <a:gd name="connsiteY128" fmla="*/ 2515773 h 3735071"/>
              <a:gd name="connsiteX129" fmla="*/ 2707341 w 6755905"/>
              <a:gd name="connsiteY129" fmla="*/ 2533702 h 3735071"/>
              <a:gd name="connsiteX130" fmla="*/ 2731247 w 6755905"/>
              <a:gd name="connsiteY130" fmla="*/ 2569561 h 3735071"/>
              <a:gd name="connsiteX131" fmla="*/ 2761129 w 6755905"/>
              <a:gd name="connsiteY131" fmla="*/ 2575538 h 3735071"/>
              <a:gd name="connsiteX132" fmla="*/ 2779059 w 6755905"/>
              <a:gd name="connsiteY132" fmla="*/ 2593467 h 3735071"/>
              <a:gd name="connsiteX133" fmla="*/ 2808941 w 6755905"/>
              <a:gd name="connsiteY133" fmla="*/ 2635302 h 3735071"/>
              <a:gd name="connsiteX134" fmla="*/ 2856753 w 6755905"/>
              <a:gd name="connsiteY134" fmla="*/ 2653232 h 3735071"/>
              <a:gd name="connsiteX135" fmla="*/ 2898588 w 6755905"/>
              <a:gd name="connsiteY135" fmla="*/ 2677138 h 3735071"/>
              <a:gd name="connsiteX136" fmla="*/ 2922494 w 6755905"/>
              <a:gd name="connsiteY136" fmla="*/ 2695067 h 3735071"/>
              <a:gd name="connsiteX137" fmla="*/ 2940424 w 6755905"/>
              <a:gd name="connsiteY137" fmla="*/ 2707020 h 3735071"/>
              <a:gd name="connsiteX138" fmla="*/ 2958353 w 6755905"/>
              <a:gd name="connsiteY138" fmla="*/ 2730926 h 3735071"/>
              <a:gd name="connsiteX139" fmla="*/ 2970306 w 6755905"/>
              <a:gd name="connsiteY139" fmla="*/ 2748855 h 3735071"/>
              <a:gd name="connsiteX140" fmla="*/ 3012141 w 6755905"/>
              <a:gd name="connsiteY140" fmla="*/ 2784714 h 3735071"/>
              <a:gd name="connsiteX141" fmla="*/ 3024094 w 6755905"/>
              <a:gd name="connsiteY141" fmla="*/ 2802644 h 3735071"/>
              <a:gd name="connsiteX142" fmla="*/ 3042024 w 6755905"/>
              <a:gd name="connsiteY142" fmla="*/ 2838502 h 3735071"/>
              <a:gd name="connsiteX143" fmla="*/ 3071906 w 6755905"/>
              <a:gd name="connsiteY143" fmla="*/ 2874361 h 3735071"/>
              <a:gd name="connsiteX144" fmla="*/ 3095812 w 6755905"/>
              <a:gd name="connsiteY144" fmla="*/ 2922173 h 3735071"/>
              <a:gd name="connsiteX145" fmla="*/ 3131671 w 6755905"/>
              <a:gd name="connsiteY145" fmla="*/ 2964008 h 3735071"/>
              <a:gd name="connsiteX146" fmla="*/ 3155577 w 6755905"/>
              <a:gd name="connsiteY146" fmla="*/ 3017797 h 3735071"/>
              <a:gd name="connsiteX147" fmla="*/ 3167529 w 6755905"/>
              <a:gd name="connsiteY147" fmla="*/ 3035726 h 3735071"/>
              <a:gd name="connsiteX148" fmla="*/ 3185459 w 6755905"/>
              <a:gd name="connsiteY148" fmla="*/ 3071585 h 3735071"/>
              <a:gd name="connsiteX149" fmla="*/ 3203388 w 6755905"/>
              <a:gd name="connsiteY149" fmla="*/ 3083538 h 3735071"/>
              <a:gd name="connsiteX150" fmla="*/ 3215341 w 6755905"/>
              <a:gd name="connsiteY150" fmla="*/ 3113420 h 3735071"/>
              <a:gd name="connsiteX151" fmla="*/ 3221318 w 6755905"/>
              <a:gd name="connsiteY151" fmla="*/ 3131350 h 3735071"/>
              <a:gd name="connsiteX152" fmla="*/ 3239247 w 6755905"/>
              <a:gd name="connsiteY152" fmla="*/ 3155255 h 3735071"/>
              <a:gd name="connsiteX153" fmla="*/ 3257177 w 6755905"/>
              <a:gd name="connsiteY153" fmla="*/ 3191114 h 3735071"/>
              <a:gd name="connsiteX154" fmla="*/ 3275106 w 6755905"/>
              <a:gd name="connsiteY154" fmla="*/ 3197091 h 3735071"/>
              <a:gd name="connsiteX155" fmla="*/ 3293035 w 6755905"/>
              <a:gd name="connsiteY155" fmla="*/ 3209044 h 3735071"/>
              <a:gd name="connsiteX156" fmla="*/ 3316941 w 6755905"/>
              <a:gd name="connsiteY156" fmla="*/ 3238926 h 3735071"/>
              <a:gd name="connsiteX157" fmla="*/ 3334871 w 6755905"/>
              <a:gd name="connsiteY157" fmla="*/ 3274785 h 3735071"/>
              <a:gd name="connsiteX158" fmla="*/ 3352800 w 6755905"/>
              <a:gd name="connsiteY158" fmla="*/ 3292714 h 3735071"/>
              <a:gd name="connsiteX159" fmla="*/ 3358777 w 6755905"/>
              <a:gd name="connsiteY159" fmla="*/ 3310644 h 3735071"/>
              <a:gd name="connsiteX160" fmla="*/ 3376706 w 6755905"/>
              <a:gd name="connsiteY160" fmla="*/ 3316620 h 3735071"/>
              <a:gd name="connsiteX161" fmla="*/ 3388659 w 6755905"/>
              <a:gd name="connsiteY161" fmla="*/ 3334550 h 3735071"/>
              <a:gd name="connsiteX162" fmla="*/ 3406588 w 6755905"/>
              <a:gd name="connsiteY162" fmla="*/ 3364432 h 3735071"/>
              <a:gd name="connsiteX163" fmla="*/ 3430494 w 6755905"/>
              <a:gd name="connsiteY163" fmla="*/ 3424197 h 3735071"/>
              <a:gd name="connsiteX164" fmla="*/ 3448424 w 6755905"/>
              <a:gd name="connsiteY164" fmla="*/ 3430173 h 3735071"/>
              <a:gd name="connsiteX165" fmla="*/ 3454400 w 6755905"/>
              <a:gd name="connsiteY165" fmla="*/ 3460055 h 3735071"/>
              <a:gd name="connsiteX166" fmla="*/ 3490259 w 6755905"/>
              <a:gd name="connsiteY166" fmla="*/ 3489938 h 3735071"/>
              <a:gd name="connsiteX167" fmla="*/ 3508188 w 6755905"/>
              <a:gd name="connsiteY167" fmla="*/ 3507867 h 3735071"/>
              <a:gd name="connsiteX168" fmla="*/ 3538071 w 6755905"/>
              <a:gd name="connsiteY168" fmla="*/ 3543726 h 3735071"/>
              <a:gd name="connsiteX169" fmla="*/ 3544047 w 6755905"/>
              <a:gd name="connsiteY169" fmla="*/ 3561655 h 3735071"/>
              <a:gd name="connsiteX170" fmla="*/ 3579906 w 6755905"/>
              <a:gd name="connsiteY170" fmla="*/ 3585561 h 3735071"/>
              <a:gd name="connsiteX171" fmla="*/ 3597835 w 6755905"/>
              <a:gd name="connsiteY171" fmla="*/ 3597514 h 3735071"/>
              <a:gd name="connsiteX172" fmla="*/ 3621741 w 6755905"/>
              <a:gd name="connsiteY172" fmla="*/ 3603491 h 3735071"/>
              <a:gd name="connsiteX173" fmla="*/ 3645647 w 6755905"/>
              <a:gd name="connsiteY173" fmla="*/ 3615444 h 3735071"/>
              <a:gd name="connsiteX174" fmla="*/ 3663577 w 6755905"/>
              <a:gd name="connsiteY174" fmla="*/ 3621420 h 3735071"/>
              <a:gd name="connsiteX175" fmla="*/ 3681506 w 6755905"/>
              <a:gd name="connsiteY175" fmla="*/ 3639350 h 3735071"/>
              <a:gd name="connsiteX176" fmla="*/ 3771153 w 6755905"/>
              <a:gd name="connsiteY176" fmla="*/ 3657279 h 3735071"/>
              <a:gd name="connsiteX177" fmla="*/ 3807012 w 6755905"/>
              <a:gd name="connsiteY177" fmla="*/ 3681185 h 3735071"/>
              <a:gd name="connsiteX178" fmla="*/ 3842871 w 6755905"/>
              <a:gd name="connsiteY178" fmla="*/ 3693138 h 3735071"/>
              <a:gd name="connsiteX179" fmla="*/ 4040094 w 6755905"/>
              <a:gd name="connsiteY179" fmla="*/ 3711067 h 3735071"/>
              <a:gd name="connsiteX180" fmla="*/ 4147671 w 6755905"/>
              <a:gd name="connsiteY180" fmla="*/ 3728997 h 3735071"/>
              <a:gd name="connsiteX181" fmla="*/ 4177553 w 6755905"/>
              <a:gd name="connsiteY181" fmla="*/ 3734973 h 3735071"/>
              <a:gd name="connsiteX182" fmla="*/ 4386729 w 6755905"/>
              <a:gd name="connsiteY182" fmla="*/ 3705091 h 3735071"/>
              <a:gd name="connsiteX183" fmla="*/ 4464424 w 6755905"/>
              <a:gd name="connsiteY183" fmla="*/ 3687161 h 3735071"/>
              <a:gd name="connsiteX184" fmla="*/ 4500282 w 6755905"/>
              <a:gd name="connsiteY184" fmla="*/ 3675208 h 3735071"/>
              <a:gd name="connsiteX185" fmla="*/ 4536141 w 6755905"/>
              <a:gd name="connsiteY185" fmla="*/ 3669232 h 3735071"/>
              <a:gd name="connsiteX186" fmla="*/ 4649694 w 6755905"/>
              <a:gd name="connsiteY186" fmla="*/ 3663255 h 3735071"/>
              <a:gd name="connsiteX187" fmla="*/ 4721412 w 6755905"/>
              <a:gd name="connsiteY187" fmla="*/ 3681185 h 3735071"/>
              <a:gd name="connsiteX188" fmla="*/ 4763247 w 6755905"/>
              <a:gd name="connsiteY188" fmla="*/ 3687161 h 3735071"/>
              <a:gd name="connsiteX189" fmla="*/ 4960471 w 6755905"/>
              <a:gd name="connsiteY189" fmla="*/ 3675208 h 3735071"/>
              <a:gd name="connsiteX190" fmla="*/ 5050118 w 6755905"/>
              <a:gd name="connsiteY190" fmla="*/ 3651302 h 3735071"/>
              <a:gd name="connsiteX191" fmla="*/ 5080000 w 6755905"/>
              <a:gd name="connsiteY191" fmla="*/ 3639350 h 3735071"/>
              <a:gd name="connsiteX192" fmla="*/ 5145741 w 6755905"/>
              <a:gd name="connsiteY192" fmla="*/ 3591538 h 3735071"/>
              <a:gd name="connsiteX193" fmla="*/ 5205506 w 6755905"/>
              <a:gd name="connsiteY193" fmla="*/ 3573608 h 3735071"/>
              <a:gd name="connsiteX194" fmla="*/ 5235388 w 6755905"/>
              <a:gd name="connsiteY194" fmla="*/ 3555679 h 3735071"/>
              <a:gd name="connsiteX195" fmla="*/ 5277224 w 6755905"/>
              <a:gd name="connsiteY195" fmla="*/ 3537750 h 3735071"/>
              <a:gd name="connsiteX196" fmla="*/ 5336988 w 6755905"/>
              <a:gd name="connsiteY196" fmla="*/ 3489938 h 3735071"/>
              <a:gd name="connsiteX197" fmla="*/ 5354918 w 6755905"/>
              <a:gd name="connsiteY197" fmla="*/ 3472008 h 3735071"/>
              <a:gd name="connsiteX198" fmla="*/ 5378824 w 6755905"/>
              <a:gd name="connsiteY198" fmla="*/ 3454079 h 3735071"/>
              <a:gd name="connsiteX199" fmla="*/ 5390777 w 6755905"/>
              <a:gd name="connsiteY199" fmla="*/ 3388338 h 3735071"/>
              <a:gd name="connsiteX200" fmla="*/ 5396753 w 6755905"/>
              <a:gd name="connsiteY200" fmla="*/ 3346502 h 3735071"/>
              <a:gd name="connsiteX201" fmla="*/ 5384800 w 6755905"/>
              <a:gd name="connsiteY201" fmla="*/ 3143302 h 3735071"/>
              <a:gd name="connsiteX202" fmla="*/ 6568141 w 6755905"/>
              <a:gd name="connsiteY202" fmla="*/ 3101467 h 3735071"/>
              <a:gd name="connsiteX203" fmla="*/ 6687672 w 6755905"/>
              <a:gd name="connsiteY203" fmla="*/ 2085467 h 3735071"/>
              <a:gd name="connsiteX204" fmla="*/ 5904753 w 6755905"/>
              <a:gd name="connsiteY204" fmla="*/ 1111303 h 3735071"/>
              <a:gd name="connsiteX205" fmla="*/ 4452471 w 6755905"/>
              <a:gd name="connsiteY205" fmla="*/ 2240855 h 3735071"/>
              <a:gd name="connsiteX206" fmla="*/ 4434541 w 6755905"/>
              <a:gd name="connsiteY206" fmla="*/ 2216950 h 3735071"/>
              <a:gd name="connsiteX207" fmla="*/ 4416612 w 6755905"/>
              <a:gd name="connsiteY207" fmla="*/ 2204997 h 3735071"/>
              <a:gd name="connsiteX208" fmla="*/ 4034118 w 6755905"/>
              <a:gd name="connsiteY208" fmla="*/ 161044 h 3735071"/>
              <a:gd name="connsiteX209" fmla="*/ 3842871 w 6755905"/>
              <a:gd name="connsiteY209" fmla="*/ 131161 h 3735071"/>
              <a:gd name="connsiteX210" fmla="*/ 3771153 w 6755905"/>
              <a:gd name="connsiteY210" fmla="*/ 143114 h 3735071"/>
              <a:gd name="connsiteX211" fmla="*/ 3693459 w 6755905"/>
              <a:gd name="connsiteY211" fmla="*/ 184950 h 3735071"/>
              <a:gd name="connsiteX0" fmla="*/ 3693459 w 6755905"/>
              <a:gd name="connsiteY0" fmla="*/ 205425 h 3755546"/>
              <a:gd name="connsiteX1" fmla="*/ 3657600 w 6755905"/>
              <a:gd name="connsiteY1" fmla="*/ 295072 h 3755546"/>
              <a:gd name="connsiteX2" fmla="*/ 3095812 w 6755905"/>
              <a:gd name="connsiteY2" fmla="*/ 1191542 h 3755546"/>
              <a:gd name="connsiteX3" fmla="*/ 3042024 w 6755905"/>
              <a:gd name="connsiteY3" fmla="*/ 1215448 h 3755546"/>
              <a:gd name="connsiteX4" fmla="*/ 2988235 w 6755905"/>
              <a:gd name="connsiteY4" fmla="*/ 1233377 h 3755546"/>
              <a:gd name="connsiteX5" fmla="*/ 2952377 w 6755905"/>
              <a:gd name="connsiteY5" fmla="*/ 1251307 h 3755546"/>
              <a:gd name="connsiteX6" fmla="*/ 2928471 w 6755905"/>
              <a:gd name="connsiteY6" fmla="*/ 1263260 h 3755546"/>
              <a:gd name="connsiteX7" fmla="*/ 2838824 w 6755905"/>
              <a:gd name="connsiteY7" fmla="*/ 1269236 h 3755546"/>
              <a:gd name="connsiteX8" fmla="*/ 2820894 w 6755905"/>
              <a:gd name="connsiteY8" fmla="*/ 1281189 h 3755546"/>
              <a:gd name="connsiteX9" fmla="*/ 2802965 w 6755905"/>
              <a:gd name="connsiteY9" fmla="*/ 1287166 h 3755546"/>
              <a:gd name="connsiteX10" fmla="*/ 2761129 w 6755905"/>
              <a:gd name="connsiteY10" fmla="*/ 1299119 h 3755546"/>
              <a:gd name="connsiteX11" fmla="*/ 2689412 w 6755905"/>
              <a:gd name="connsiteY11" fmla="*/ 1323025 h 3755546"/>
              <a:gd name="connsiteX12" fmla="*/ 2647577 w 6755905"/>
              <a:gd name="connsiteY12" fmla="*/ 1340954 h 3755546"/>
              <a:gd name="connsiteX13" fmla="*/ 2617694 w 6755905"/>
              <a:gd name="connsiteY13" fmla="*/ 1352907 h 3755546"/>
              <a:gd name="connsiteX14" fmla="*/ 2593788 w 6755905"/>
              <a:gd name="connsiteY14" fmla="*/ 1358883 h 3755546"/>
              <a:gd name="connsiteX15" fmla="*/ 2516094 w 6755905"/>
              <a:gd name="connsiteY15" fmla="*/ 1376813 h 3755546"/>
              <a:gd name="connsiteX16" fmla="*/ 2480235 w 6755905"/>
              <a:gd name="connsiteY16" fmla="*/ 1388766 h 3755546"/>
              <a:gd name="connsiteX17" fmla="*/ 2408518 w 6755905"/>
              <a:gd name="connsiteY17" fmla="*/ 1394742 h 3755546"/>
              <a:gd name="connsiteX18" fmla="*/ 2378635 w 6755905"/>
              <a:gd name="connsiteY18" fmla="*/ 1406695 h 3755546"/>
              <a:gd name="connsiteX19" fmla="*/ 2288988 w 6755905"/>
              <a:gd name="connsiteY19" fmla="*/ 1412672 h 3755546"/>
              <a:gd name="connsiteX20" fmla="*/ 2259106 w 6755905"/>
              <a:gd name="connsiteY20" fmla="*/ 1436577 h 3755546"/>
              <a:gd name="connsiteX21" fmla="*/ 2217271 w 6755905"/>
              <a:gd name="connsiteY21" fmla="*/ 1448530 h 3755546"/>
              <a:gd name="connsiteX22" fmla="*/ 2145553 w 6755905"/>
              <a:gd name="connsiteY22" fmla="*/ 1466460 h 3755546"/>
              <a:gd name="connsiteX23" fmla="*/ 2127624 w 6755905"/>
              <a:gd name="connsiteY23" fmla="*/ 1478413 h 3755546"/>
              <a:gd name="connsiteX24" fmla="*/ 2097741 w 6755905"/>
              <a:gd name="connsiteY24" fmla="*/ 1490366 h 3755546"/>
              <a:gd name="connsiteX25" fmla="*/ 2049929 w 6755905"/>
              <a:gd name="connsiteY25" fmla="*/ 1496342 h 3755546"/>
              <a:gd name="connsiteX26" fmla="*/ 1984188 w 6755905"/>
              <a:gd name="connsiteY26" fmla="*/ 1514272 h 3755546"/>
              <a:gd name="connsiteX27" fmla="*/ 1828800 w 6755905"/>
              <a:gd name="connsiteY27" fmla="*/ 1550130 h 3755546"/>
              <a:gd name="connsiteX28" fmla="*/ 1792941 w 6755905"/>
              <a:gd name="connsiteY28" fmla="*/ 1562083 h 3755546"/>
              <a:gd name="connsiteX29" fmla="*/ 1697318 w 6755905"/>
              <a:gd name="connsiteY29" fmla="*/ 1580013 h 3755546"/>
              <a:gd name="connsiteX30" fmla="*/ 1595718 w 6755905"/>
              <a:gd name="connsiteY30" fmla="*/ 1603919 h 3755546"/>
              <a:gd name="connsiteX31" fmla="*/ 1529977 w 6755905"/>
              <a:gd name="connsiteY31" fmla="*/ 1621848 h 3755546"/>
              <a:gd name="connsiteX32" fmla="*/ 1398494 w 6755905"/>
              <a:gd name="connsiteY32" fmla="*/ 1657707 h 3755546"/>
              <a:gd name="connsiteX33" fmla="*/ 860612 w 6755905"/>
              <a:gd name="connsiteY33" fmla="*/ 1681613 h 3755546"/>
              <a:gd name="connsiteX34" fmla="*/ 794871 w 6755905"/>
              <a:gd name="connsiteY34" fmla="*/ 1693566 h 3755546"/>
              <a:gd name="connsiteX35" fmla="*/ 729129 w 6755905"/>
              <a:gd name="connsiteY35" fmla="*/ 1699542 h 3755546"/>
              <a:gd name="connsiteX36" fmla="*/ 633506 w 6755905"/>
              <a:gd name="connsiteY36" fmla="*/ 1711495 h 3755546"/>
              <a:gd name="connsiteX37" fmla="*/ 603624 w 6755905"/>
              <a:gd name="connsiteY37" fmla="*/ 1723448 h 3755546"/>
              <a:gd name="connsiteX38" fmla="*/ 579718 w 6755905"/>
              <a:gd name="connsiteY38" fmla="*/ 1729425 h 3755546"/>
              <a:gd name="connsiteX39" fmla="*/ 472141 w 6755905"/>
              <a:gd name="connsiteY39" fmla="*/ 1765283 h 3755546"/>
              <a:gd name="connsiteX40" fmla="*/ 436282 w 6755905"/>
              <a:gd name="connsiteY40" fmla="*/ 1795166 h 3755546"/>
              <a:gd name="connsiteX41" fmla="*/ 418353 w 6755905"/>
              <a:gd name="connsiteY41" fmla="*/ 1813095 h 3755546"/>
              <a:gd name="connsiteX42" fmla="*/ 400424 w 6755905"/>
              <a:gd name="connsiteY42" fmla="*/ 1819072 h 3755546"/>
              <a:gd name="connsiteX43" fmla="*/ 382494 w 6755905"/>
              <a:gd name="connsiteY43" fmla="*/ 1831025 h 3755546"/>
              <a:gd name="connsiteX44" fmla="*/ 364565 w 6755905"/>
              <a:gd name="connsiteY44" fmla="*/ 1860907 h 3755546"/>
              <a:gd name="connsiteX45" fmla="*/ 298824 w 6755905"/>
              <a:gd name="connsiteY45" fmla="*/ 1890789 h 3755546"/>
              <a:gd name="connsiteX46" fmla="*/ 239059 w 6755905"/>
              <a:gd name="connsiteY46" fmla="*/ 1944577 h 3755546"/>
              <a:gd name="connsiteX47" fmla="*/ 209177 w 6755905"/>
              <a:gd name="connsiteY47" fmla="*/ 1956530 h 3755546"/>
              <a:gd name="connsiteX48" fmla="*/ 167341 w 6755905"/>
              <a:gd name="connsiteY48" fmla="*/ 1974460 h 3755546"/>
              <a:gd name="connsiteX49" fmla="*/ 131482 w 6755905"/>
              <a:gd name="connsiteY49" fmla="*/ 2010319 h 3755546"/>
              <a:gd name="connsiteX50" fmla="*/ 95624 w 6755905"/>
              <a:gd name="connsiteY50" fmla="*/ 2040201 h 3755546"/>
              <a:gd name="connsiteX51" fmla="*/ 65741 w 6755905"/>
              <a:gd name="connsiteY51" fmla="*/ 2070083 h 3755546"/>
              <a:gd name="connsiteX52" fmla="*/ 47812 w 6755905"/>
              <a:gd name="connsiteY52" fmla="*/ 2105942 h 3755546"/>
              <a:gd name="connsiteX53" fmla="*/ 0 w 6755905"/>
              <a:gd name="connsiteY53" fmla="*/ 2225472 h 3755546"/>
              <a:gd name="connsiteX54" fmla="*/ 5977 w 6755905"/>
              <a:gd name="connsiteY54" fmla="*/ 2333048 h 3755546"/>
              <a:gd name="connsiteX55" fmla="*/ 23906 w 6755905"/>
              <a:gd name="connsiteY55" fmla="*/ 2362930 h 3755546"/>
              <a:gd name="connsiteX56" fmla="*/ 41835 w 6755905"/>
              <a:gd name="connsiteY56" fmla="*/ 2428672 h 3755546"/>
              <a:gd name="connsiteX57" fmla="*/ 59765 w 6755905"/>
              <a:gd name="connsiteY57" fmla="*/ 2506366 h 3755546"/>
              <a:gd name="connsiteX58" fmla="*/ 71718 w 6755905"/>
              <a:gd name="connsiteY58" fmla="*/ 2560154 h 3755546"/>
              <a:gd name="connsiteX59" fmla="*/ 83671 w 6755905"/>
              <a:gd name="connsiteY59" fmla="*/ 2584060 h 3755546"/>
              <a:gd name="connsiteX60" fmla="*/ 89647 w 6755905"/>
              <a:gd name="connsiteY60" fmla="*/ 2637848 h 3755546"/>
              <a:gd name="connsiteX61" fmla="*/ 107577 w 6755905"/>
              <a:gd name="connsiteY61" fmla="*/ 2661754 h 3755546"/>
              <a:gd name="connsiteX62" fmla="*/ 119529 w 6755905"/>
              <a:gd name="connsiteY62" fmla="*/ 2679683 h 3755546"/>
              <a:gd name="connsiteX63" fmla="*/ 143435 w 6755905"/>
              <a:gd name="connsiteY63" fmla="*/ 2709566 h 3755546"/>
              <a:gd name="connsiteX64" fmla="*/ 179294 w 6755905"/>
              <a:gd name="connsiteY64" fmla="*/ 2757377 h 3755546"/>
              <a:gd name="connsiteX65" fmla="*/ 197224 w 6755905"/>
              <a:gd name="connsiteY65" fmla="*/ 2769330 h 3755546"/>
              <a:gd name="connsiteX66" fmla="*/ 215153 w 6755905"/>
              <a:gd name="connsiteY66" fmla="*/ 2787260 h 3755546"/>
              <a:gd name="connsiteX67" fmla="*/ 227106 w 6755905"/>
              <a:gd name="connsiteY67" fmla="*/ 2805189 h 3755546"/>
              <a:gd name="connsiteX68" fmla="*/ 245035 w 6755905"/>
              <a:gd name="connsiteY68" fmla="*/ 2811166 h 3755546"/>
              <a:gd name="connsiteX69" fmla="*/ 262965 w 6755905"/>
              <a:gd name="connsiteY69" fmla="*/ 2829095 h 3755546"/>
              <a:gd name="connsiteX70" fmla="*/ 286871 w 6755905"/>
              <a:gd name="connsiteY70" fmla="*/ 2864954 h 3755546"/>
              <a:gd name="connsiteX71" fmla="*/ 322729 w 6755905"/>
              <a:gd name="connsiteY71" fmla="*/ 2900813 h 3755546"/>
              <a:gd name="connsiteX72" fmla="*/ 340659 w 6755905"/>
              <a:gd name="connsiteY72" fmla="*/ 2918742 h 3755546"/>
              <a:gd name="connsiteX73" fmla="*/ 358588 w 6755905"/>
              <a:gd name="connsiteY73" fmla="*/ 2942648 h 3755546"/>
              <a:gd name="connsiteX74" fmla="*/ 406400 w 6755905"/>
              <a:gd name="connsiteY74" fmla="*/ 2990460 h 3755546"/>
              <a:gd name="connsiteX75" fmla="*/ 424329 w 6755905"/>
              <a:gd name="connsiteY75" fmla="*/ 3032295 h 3755546"/>
              <a:gd name="connsiteX76" fmla="*/ 442259 w 6755905"/>
              <a:gd name="connsiteY76" fmla="*/ 3068154 h 3755546"/>
              <a:gd name="connsiteX77" fmla="*/ 448235 w 6755905"/>
              <a:gd name="connsiteY77" fmla="*/ 3086083 h 3755546"/>
              <a:gd name="connsiteX78" fmla="*/ 484094 w 6755905"/>
              <a:gd name="connsiteY78" fmla="*/ 3121942 h 3755546"/>
              <a:gd name="connsiteX79" fmla="*/ 496047 w 6755905"/>
              <a:gd name="connsiteY79" fmla="*/ 3151825 h 3755546"/>
              <a:gd name="connsiteX80" fmla="*/ 513977 w 6755905"/>
              <a:gd name="connsiteY80" fmla="*/ 3169754 h 3755546"/>
              <a:gd name="connsiteX81" fmla="*/ 525929 w 6755905"/>
              <a:gd name="connsiteY81" fmla="*/ 3187683 h 3755546"/>
              <a:gd name="connsiteX82" fmla="*/ 543859 w 6755905"/>
              <a:gd name="connsiteY82" fmla="*/ 3211589 h 3755546"/>
              <a:gd name="connsiteX83" fmla="*/ 597647 w 6755905"/>
              <a:gd name="connsiteY83" fmla="*/ 3229519 h 3755546"/>
              <a:gd name="connsiteX84" fmla="*/ 615577 w 6755905"/>
              <a:gd name="connsiteY84" fmla="*/ 3241472 h 3755546"/>
              <a:gd name="connsiteX85" fmla="*/ 639482 w 6755905"/>
              <a:gd name="connsiteY85" fmla="*/ 3247448 h 3755546"/>
              <a:gd name="connsiteX86" fmla="*/ 693271 w 6755905"/>
              <a:gd name="connsiteY86" fmla="*/ 3259401 h 3755546"/>
              <a:gd name="connsiteX87" fmla="*/ 1063812 w 6755905"/>
              <a:gd name="connsiteY87" fmla="*/ 3247448 h 3755546"/>
              <a:gd name="connsiteX88" fmla="*/ 1117600 w 6755905"/>
              <a:gd name="connsiteY88" fmla="*/ 3229519 h 3755546"/>
              <a:gd name="connsiteX89" fmla="*/ 1195294 w 6755905"/>
              <a:gd name="connsiteY89" fmla="*/ 3199636 h 3755546"/>
              <a:gd name="connsiteX90" fmla="*/ 1225177 w 6755905"/>
              <a:gd name="connsiteY90" fmla="*/ 3193660 h 3755546"/>
              <a:gd name="connsiteX91" fmla="*/ 1249082 w 6755905"/>
              <a:gd name="connsiteY91" fmla="*/ 3187683 h 3755546"/>
              <a:gd name="connsiteX92" fmla="*/ 1284941 w 6755905"/>
              <a:gd name="connsiteY92" fmla="*/ 3175730 h 3755546"/>
              <a:gd name="connsiteX93" fmla="*/ 1374588 w 6755905"/>
              <a:gd name="connsiteY93" fmla="*/ 3157801 h 3755546"/>
              <a:gd name="connsiteX94" fmla="*/ 1464235 w 6755905"/>
              <a:gd name="connsiteY94" fmla="*/ 3151825 h 3755546"/>
              <a:gd name="connsiteX95" fmla="*/ 1500094 w 6755905"/>
              <a:gd name="connsiteY95" fmla="*/ 3139872 h 3755546"/>
              <a:gd name="connsiteX96" fmla="*/ 1535953 w 6755905"/>
              <a:gd name="connsiteY96" fmla="*/ 3133895 h 3755546"/>
              <a:gd name="connsiteX97" fmla="*/ 1553882 w 6755905"/>
              <a:gd name="connsiteY97" fmla="*/ 3115966 h 3755546"/>
              <a:gd name="connsiteX98" fmla="*/ 1607671 w 6755905"/>
              <a:gd name="connsiteY98" fmla="*/ 3098036 h 3755546"/>
              <a:gd name="connsiteX99" fmla="*/ 1625600 w 6755905"/>
              <a:gd name="connsiteY99" fmla="*/ 3092060 h 3755546"/>
              <a:gd name="connsiteX100" fmla="*/ 1661459 w 6755905"/>
              <a:gd name="connsiteY100" fmla="*/ 3074130 h 3755546"/>
              <a:gd name="connsiteX101" fmla="*/ 1685365 w 6755905"/>
              <a:gd name="connsiteY101" fmla="*/ 3056201 h 3755546"/>
              <a:gd name="connsiteX102" fmla="*/ 1703294 w 6755905"/>
              <a:gd name="connsiteY102" fmla="*/ 3044248 h 3755546"/>
              <a:gd name="connsiteX103" fmla="*/ 1709271 w 6755905"/>
              <a:gd name="connsiteY103" fmla="*/ 3026319 h 3755546"/>
              <a:gd name="connsiteX104" fmla="*/ 1727200 w 6755905"/>
              <a:gd name="connsiteY104" fmla="*/ 3020342 h 3755546"/>
              <a:gd name="connsiteX105" fmla="*/ 1757082 w 6755905"/>
              <a:gd name="connsiteY105" fmla="*/ 3008389 h 3755546"/>
              <a:gd name="connsiteX106" fmla="*/ 1780988 w 6755905"/>
              <a:gd name="connsiteY106" fmla="*/ 2990460 h 3755546"/>
              <a:gd name="connsiteX107" fmla="*/ 1816847 w 6755905"/>
              <a:gd name="connsiteY107" fmla="*/ 2978507 h 3755546"/>
              <a:gd name="connsiteX108" fmla="*/ 1840753 w 6755905"/>
              <a:gd name="connsiteY108" fmla="*/ 2966554 h 3755546"/>
              <a:gd name="connsiteX109" fmla="*/ 1858682 w 6755905"/>
              <a:gd name="connsiteY109" fmla="*/ 2942648 h 3755546"/>
              <a:gd name="connsiteX110" fmla="*/ 1894541 w 6755905"/>
              <a:gd name="connsiteY110" fmla="*/ 2906789 h 3755546"/>
              <a:gd name="connsiteX111" fmla="*/ 1906494 w 6755905"/>
              <a:gd name="connsiteY111" fmla="*/ 2888860 h 3755546"/>
              <a:gd name="connsiteX112" fmla="*/ 1930400 w 6755905"/>
              <a:gd name="connsiteY112" fmla="*/ 2882883 h 3755546"/>
              <a:gd name="connsiteX113" fmla="*/ 1960282 w 6755905"/>
              <a:gd name="connsiteY113" fmla="*/ 2811166 h 3755546"/>
              <a:gd name="connsiteX114" fmla="*/ 1984188 w 6755905"/>
              <a:gd name="connsiteY114" fmla="*/ 2769330 h 3755546"/>
              <a:gd name="connsiteX115" fmla="*/ 1996141 w 6755905"/>
              <a:gd name="connsiteY115" fmla="*/ 2745425 h 3755546"/>
              <a:gd name="connsiteX116" fmla="*/ 2020047 w 6755905"/>
              <a:gd name="connsiteY116" fmla="*/ 2727495 h 3755546"/>
              <a:gd name="connsiteX117" fmla="*/ 2055906 w 6755905"/>
              <a:gd name="connsiteY117" fmla="*/ 2679683 h 3755546"/>
              <a:gd name="connsiteX118" fmla="*/ 2073835 w 6755905"/>
              <a:gd name="connsiteY118" fmla="*/ 2649801 h 3755546"/>
              <a:gd name="connsiteX119" fmla="*/ 2115671 w 6755905"/>
              <a:gd name="connsiteY119" fmla="*/ 2631872 h 3755546"/>
              <a:gd name="connsiteX120" fmla="*/ 2157506 w 6755905"/>
              <a:gd name="connsiteY120" fmla="*/ 2596013 h 3755546"/>
              <a:gd name="connsiteX121" fmla="*/ 2199341 w 6755905"/>
              <a:gd name="connsiteY121" fmla="*/ 2560154 h 3755546"/>
              <a:gd name="connsiteX122" fmla="*/ 2217271 w 6755905"/>
              <a:gd name="connsiteY122" fmla="*/ 2554177 h 3755546"/>
              <a:gd name="connsiteX123" fmla="*/ 2253129 w 6755905"/>
              <a:gd name="connsiteY123" fmla="*/ 2536248 h 3755546"/>
              <a:gd name="connsiteX124" fmla="*/ 2378635 w 6755905"/>
              <a:gd name="connsiteY124" fmla="*/ 2518319 h 3755546"/>
              <a:gd name="connsiteX125" fmla="*/ 2414494 w 6755905"/>
              <a:gd name="connsiteY125" fmla="*/ 2506366 h 3755546"/>
              <a:gd name="connsiteX126" fmla="*/ 2623671 w 6755905"/>
              <a:gd name="connsiteY126" fmla="*/ 2518319 h 3755546"/>
              <a:gd name="connsiteX127" fmla="*/ 2641600 w 6755905"/>
              <a:gd name="connsiteY127" fmla="*/ 2524295 h 3755546"/>
              <a:gd name="connsiteX128" fmla="*/ 2683435 w 6755905"/>
              <a:gd name="connsiteY128" fmla="*/ 2536248 h 3755546"/>
              <a:gd name="connsiteX129" fmla="*/ 2707341 w 6755905"/>
              <a:gd name="connsiteY129" fmla="*/ 2554177 h 3755546"/>
              <a:gd name="connsiteX130" fmla="*/ 2731247 w 6755905"/>
              <a:gd name="connsiteY130" fmla="*/ 2590036 h 3755546"/>
              <a:gd name="connsiteX131" fmla="*/ 2761129 w 6755905"/>
              <a:gd name="connsiteY131" fmla="*/ 2596013 h 3755546"/>
              <a:gd name="connsiteX132" fmla="*/ 2779059 w 6755905"/>
              <a:gd name="connsiteY132" fmla="*/ 2613942 h 3755546"/>
              <a:gd name="connsiteX133" fmla="*/ 2808941 w 6755905"/>
              <a:gd name="connsiteY133" fmla="*/ 2655777 h 3755546"/>
              <a:gd name="connsiteX134" fmla="*/ 2856753 w 6755905"/>
              <a:gd name="connsiteY134" fmla="*/ 2673707 h 3755546"/>
              <a:gd name="connsiteX135" fmla="*/ 2898588 w 6755905"/>
              <a:gd name="connsiteY135" fmla="*/ 2697613 h 3755546"/>
              <a:gd name="connsiteX136" fmla="*/ 2922494 w 6755905"/>
              <a:gd name="connsiteY136" fmla="*/ 2715542 h 3755546"/>
              <a:gd name="connsiteX137" fmla="*/ 2940424 w 6755905"/>
              <a:gd name="connsiteY137" fmla="*/ 2727495 h 3755546"/>
              <a:gd name="connsiteX138" fmla="*/ 2958353 w 6755905"/>
              <a:gd name="connsiteY138" fmla="*/ 2751401 h 3755546"/>
              <a:gd name="connsiteX139" fmla="*/ 2970306 w 6755905"/>
              <a:gd name="connsiteY139" fmla="*/ 2769330 h 3755546"/>
              <a:gd name="connsiteX140" fmla="*/ 3012141 w 6755905"/>
              <a:gd name="connsiteY140" fmla="*/ 2805189 h 3755546"/>
              <a:gd name="connsiteX141" fmla="*/ 3024094 w 6755905"/>
              <a:gd name="connsiteY141" fmla="*/ 2823119 h 3755546"/>
              <a:gd name="connsiteX142" fmla="*/ 3042024 w 6755905"/>
              <a:gd name="connsiteY142" fmla="*/ 2858977 h 3755546"/>
              <a:gd name="connsiteX143" fmla="*/ 3071906 w 6755905"/>
              <a:gd name="connsiteY143" fmla="*/ 2894836 h 3755546"/>
              <a:gd name="connsiteX144" fmla="*/ 3095812 w 6755905"/>
              <a:gd name="connsiteY144" fmla="*/ 2942648 h 3755546"/>
              <a:gd name="connsiteX145" fmla="*/ 3131671 w 6755905"/>
              <a:gd name="connsiteY145" fmla="*/ 2984483 h 3755546"/>
              <a:gd name="connsiteX146" fmla="*/ 3155577 w 6755905"/>
              <a:gd name="connsiteY146" fmla="*/ 3038272 h 3755546"/>
              <a:gd name="connsiteX147" fmla="*/ 3167529 w 6755905"/>
              <a:gd name="connsiteY147" fmla="*/ 3056201 h 3755546"/>
              <a:gd name="connsiteX148" fmla="*/ 3185459 w 6755905"/>
              <a:gd name="connsiteY148" fmla="*/ 3092060 h 3755546"/>
              <a:gd name="connsiteX149" fmla="*/ 3203388 w 6755905"/>
              <a:gd name="connsiteY149" fmla="*/ 3104013 h 3755546"/>
              <a:gd name="connsiteX150" fmla="*/ 3215341 w 6755905"/>
              <a:gd name="connsiteY150" fmla="*/ 3133895 h 3755546"/>
              <a:gd name="connsiteX151" fmla="*/ 3221318 w 6755905"/>
              <a:gd name="connsiteY151" fmla="*/ 3151825 h 3755546"/>
              <a:gd name="connsiteX152" fmla="*/ 3239247 w 6755905"/>
              <a:gd name="connsiteY152" fmla="*/ 3175730 h 3755546"/>
              <a:gd name="connsiteX153" fmla="*/ 3257177 w 6755905"/>
              <a:gd name="connsiteY153" fmla="*/ 3211589 h 3755546"/>
              <a:gd name="connsiteX154" fmla="*/ 3275106 w 6755905"/>
              <a:gd name="connsiteY154" fmla="*/ 3217566 h 3755546"/>
              <a:gd name="connsiteX155" fmla="*/ 3293035 w 6755905"/>
              <a:gd name="connsiteY155" fmla="*/ 3229519 h 3755546"/>
              <a:gd name="connsiteX156" fmla="*/ 3316941 w 6755905"/>
              <a:gd name="connsiteY156" fmla="*/ 3259401 h 3755546"/>
              <a:gd name="connsiteX157" fmla="*/ 3334871 w 6755905"/>
              <a:gd name="connsiteY157" fmla="*/ 3295260 h 3755546"/>
              <a:gd name="connsiteX158" fmla="*/ 3352800 w 6755905"/>
              <a:gd name="connsiteY158" fmla="*/ 3313189 h 3755546"/>
              <a:gd name="connsiteX159" fmla="*/ 3358777 w 6755905"/>
              <a:gd name="connsiteY159" fmla="*/ 3331119 h 3755546"/>
              <a:gd name="connsiteX160" fmla="*/ 3376706 w 6755905"/>
              <a:gd name="connsiteY160" fmla="*/ 3337095 h 3755546"/>
              <a:gd name="connsiteX161" fmla="*/ 3388659 w 6755905"/>
              <a:gd name="connsiteY161" fmla="*/ 3355025 h 3755546"/>
              <a:gd name="connsiteX162" fmla="*/ 3406588 w 6755905"/>
              <a:gd name="connsiteY162" fmla="*/ 3384907 h 3755546"/>
              <a:gd name="connsiteX163" fmla="*/ 3430494 w 6755905"/>
              <a:gd name="connsiteY163" fmla="*/ 3444672 h 3755546"/>
              <a:gd name="connsiteX164" fmla="*/ 3448424 w 6755905"/>
              <a:gd name="connsiteY164" fmla="*/ 3450648 h 3755546"/>
              <a:gd name="connsiteX165" fmla="*/ 3454400 w 6755905"/>
              <a:gd name="connsiteY165" fmla="*/ 3480530 h 3755546"/>
              <a:gd name="connsiteX166" fmla="*/ 3490259 w 6755905"/>
              <a:gd name="connsiteY166" fmla="*/ 3510413 h 3755546"/>
              <a:gd name="connsiteX167" fmla="*/ 3508188 w 6755905"/>
              <a:gd name="connsiteY167" fmla="*/ 3528342 h 3755546"/>
              <a:gd name="connsiteX168" fmla="*/ 3538071 w 6755905"/>
              <a:gd name="connsiteY168" fmla="*/ 3564201 h 3755546"/>
              <a:gd name="connsiteX169" fmla="*/ 3544047 w 6755905"/>
              <a:gd name="connsiteY169" fmla="*/ 3582130 h 3755546"/>
              <a:gd name="connsiteX170" fmla="*/ 3579906 w 6755905"/>
              <a:gd name="connsiteY170" fmla="*/ 3606036 h 3755546"/>
              <a:gd name="connsiteX171" fmla="*/ 3597835 w 6755905"/>
              <a:gd name="connsiteY171" fmla="*/ 3617989 h 3755546"/>
              <a:gd name="connsiteX172" fmla="*/ 3621741 w 6755905"/>
              <a:gd name="connsiteY172" fmla="*/ 3623966 h 3755546"/>
              <a:gd name="connsiteX173" fmla="*/ 3645647 w 6755905"/>
              <a:gd name="connsiteY173" fmla="*/ 3635919 h 3755546"/>
              <a:gd name="connsiteX174" fmla="*/ 3663577 w 6755905"/>
              <a:gd name="connsiteY174" fmla="*/ 3641895 h 3755546"/>
              <a:gd name="connsiteX175" fmla="*/ 3681506 w 6755905"/>
              <a:gd name="connsiteY175" fmla="*/ 3659825 h 3755546"/>
              <a:gd name="connsiteX176" fmla="*/ 3771153 w 6755905"/>
              <a:gd name="connsiteY176" fmla="*/ 3677754 h 3755546"/>
              <a:gd name="connsiteX177" fmla="*/ 3807012 w 6755905"/>
              <a:gd name="connsiteY177" fmla="*/ 3701660 h 3755546"/>
              <a:gd name="connsiteX178" fmla="*/ 3842871 w 6755905"/>
              <a:gd name="connsiteY178" fmla="*/ 3713613 h 3755546"/>
              <a:gd name="connsiteX179" fmla="*/ 4040094 w 6755905"/>
              <a:gd name="connsiteY179" fmla="*/ 3731542 h 3755546"/>
              <a:gd name="connsiteX180" fmla="*/ 4147671 w 6755905"/>
              <a:gd name="connsiteY180" fmla="*/ 3749472 h 3755546"/>
              <a:gd name="connsiteX181" fmla="*/ 4177553 w 6755905"/>
              <a:gd name="connsiteY181" fmla="*/ 3755448 h 3755546"/>
              <a:gd name="connsiteX182" fmla="*/ 4386729 w 6755905"/>
              <a:gd name="connsiteY182" fmla="*/ 3725566 h 3755546"/>
              <a:gd name="connsiteX183" fmla="*/ 4464424 w 6755905"/>
              <a:gd name="connsiteY183" fmla="*/ 3707636 h 3755546"/>
              <a:gd name="connsiteX184" fmla="*/ 4500282 w 6755905"/>
              <a:gd name="connsiteY184" fmla="*/ 3695683 h 3755546"/>
              <a:gd name="connsiteX185" fmla="*/ 4536141 w 6755905"/>
              <a:gd name="connsiteY185" fmla="*/ 3689707 h 3755546"/>
              <a:gd name="connsiteX186" fmla="*/ 4649694 w 6755905"/>
              <a:gd name="connsiteY186" fmla="*/ 3683730 h 3755546"/>
              <a:gd name="connsiteX187" fmla="*/ 4721412 w 6755905"/>
              <a:gd name="connsiteY187" fmla="*/ 3701660 h 3755546"/>
              <a:gd name="connsiteX188" fmla="*/ 4763247 w 6755905"/>
              <a:gd name="connsiteY188" fmla="*/ 3707636 h 3755546"/>
              <a:gd name="connsiteX189" fmla="*/ 4960471 w 6755905"/>
              <a:gd name="connsiteY189" fmla="*/ 3695683 h 3755546"/>
              <a:gd name="connsiteX190" fmla="*/ 5050118 w 6755905"/>
              <a:gd name="connsiteY190" fmla="*/ 3671777 h 3755546"/>
              <a:gd name="connsiteX191" fmla="*/ 5080000 w 6755905"/>
              <a:gd name="connsiteY191" fmla="*/ 3659825 h 3755546"/>
              <a:gd name="connsiteX192" fmla="*/ 5145741 w 6755905"/>
              <a:gd name="connsiteY192" fmla="*/ 3612013 h 3755546"/>
              <a:gd name="connsiteX193" fmla="*/ 5205506 w 6755905"/>
              <a:gd name="connsiteY193" fmla="*/ 3594083 h 3755546"/>
              <a:gd name="connsiteX194" fmla="*/ 5235388 w 6755905"/>
              <a:gd name="connsiteY194" fmla="*/ 3576154 h 3755546"/>
              <a:gd name="connsiteX195" fmla="*/ 5277224 w 6755905"/>
              <a:gd name="connsiteY195" fmla="*/ 3558225 h 3755546"/>
              <a:gd name="connsiteX196" fmla="*/ 5336988 w 6755905"/>
              <a:gd name="connsiteY196" fmla="*/ 3510413 h 3755546"/>
              <a:gd name="connsiteX197" fmla="*/ 5354918 w 6755905"/>
              <a:gd name="connsiteY197" fmla="*/ 3492483 h 3755546"/>
              <a:gd name="connsiteX198" fmla="*/ 5378824 w 6755905"/>
              <a:gd name="connsiteY198" fmla="*/ 3474554 h 3755546"/>
              <a:gd name="connsiteX199" fmla="*/ 5390777 w 6755905"/>
              <a:gd name="connsiteY199" fmla="*/ 3408813 h 3755546"/>
              <a:gd name="connsiteX200" fmla="*/ 5396753 w 6755905"/>
              <a:gd name="connsiteY200" fmla="*/ 3366977 h 3755546"/>
              <a:gd name="connsiteX201" fmla="*/ 5384800 w 6755905"/>
              <a:gd name="connsiteY201" fmla="*/ 3163777 h 3755546"/>
              <a:gd name="connsiteX202" fmla="*/ 6568141 w 6755905"/>
              <a:gd name="connsiteY202" fmla="*/ 3121942 h 3755546"/>
              <a:gd name="connsiteX203" fmla="*/ 6687672 w 6755905"/>
              <a:gd name="connsiteY203" fmla="*/ 2105942 h 3755546"/>
              <a:gd name="connsiteX204" fmla="*/ 5904753 w 6755905"/>
              <a:gd name="connsiteY204" fmla="*/ 1131778 h 3755546"/>
              <a:gd name="connsiteX205" fmla="*/ 4452471 w 6755905"/>
              <a:gd name="connsiteY205" fmla="*/ 2261330 h 3755546"/>
              <a:gd name="connsiteX206" fmla="*/ 4434541 w 6755905"/>
              <a:gd name="connsiteY206" fmla="*/ 2237425 h 3755546"/>
              <a:gd name="connsiteX207" fmla="*/ 4416612 w 6755905"/>
              <a:gd name="connsiteY207" fmla="*/ 2225472 h 3755546"/>
              <a:gd name="connsiteX208" fmla="*/ 3842871 w 6755905"/>
              <a:gd name="connsiteY208" fmla="*/ 151636 h 3755546"/>
              <a:gd name="connsiteX209" fmla="*/ 3771153 w 6755905"/>
              <a:gd name="connsiteY209" fmla="*/ 163589 h 3755546"/>
              <a:gd name="connsiteX210" fmla="*/ 3693459 w 6755905"/>
              <a:gd name="connsiteY210" fmla="*/ 205425 h 3755546"/>
              <a:gd name="connsiteX0" fmla="*/ 3693459 w 6755905"/>
              <a:gd name="connsiteY0" fmla="*/ 185762 h 3735883"/>
              <a:gd name="connsiteX1" fmla="*/ 3657600 w 6755905"/>
              <a:gd name="connsiteY1" fmla="*/ 275409 h 3735883"/>
              <a:gd name="connsiteX2" fmla="*/ 3095812 w 6755905"/>
              <a:gd name="connsiteY2" fmla="*/ 1171879 h 3735883"/>
              <a:gd name="connsiteX3" fmla="*/ 3042024 w 6755905"/>
              <a:gd name="connsiteY3" fmla="*/ 1195785 h 3735883"/>
              <a:gd name="connsiteX4" fmla="*/ 2988235 w 6755905"/>
              <a:gd name="connsiteY4" fmla="*/ 1213714 h 3735883"/>
              <a:gd name="connsiteX5" fmla="*/ 2952377 w 6755905"/>
              <a:gd name="connsiteY5" fmla="*/ 1231644 h 3735883"/>
              <a:gd name="connsiteX6" fmla="*/ 2928471 w 6755905"/>
              <a:gd name="connsiteY6" fmla="*/ 1243597 h 3735883"/>
              <a:gd name="connsiteX7" fmla="*/ 2838824 w 6755905"/>
              <a:gd name="connsiteY7" fmla="*/ 1249573 h 3735883"/>
              <a:gd name="connsiteX8" fmla="*/ 2820894 w 6755905"/>
              <a:gd name="connsiteY8" fmla="*/ 1261526 h 3735883"/>
              <a:gd name="connsiteX9" fmla="*/ 2802965 w 6755905"/>
              <a:gd name="connsiteY9" fmla="*/ 1267503 h 3735883"/>
              <a:gd name="connsiteX10" fmla="*/ 2761129 w 6755905"/>
              <a:gd name="connsiteY10" fmla="*/ 1279456 h 3735883"/>
              <a:gd name="connsiteX11" fmla="*/ 2689412 w 6755905"/>
              <a:gd name="connsiteY11" fmla="*/ 1303362 h 3735883"/>
              <a:gd name="connsiteX12" fmla="*/ 2647577 w 6755905"/>
              <a:gd name="connsiteY12" fmla="*/ 1321291 h 3735883"/>
              <a:gd name="connsiteX13" fmla="*/ 2617694 w 6755905"/>
              <a:gd name="connsiteY13" fmla="*/ 1333244 h 3735883"/>
              <a:gd name="connsiteX14" fmla="*/ 2593788 w 6755905"/>
              <a:gd name="connsiteY14" fmla="*/ 1339220 h 3735883"/>
              <a:gd name="connsiteX15" fmla="*/ 2516094 w 6755905"/>
              <a:gd name="connsiteY15" fmla="*/ 1357150 h 3735883"/>
              <a:gd name="connsiteX16" fmla="*/ 2480235 w 6755905"/>
              <a:gd name="connsiteY16" fmla="*/ 1369103 h 3735883"/>
              <a:gd name="connsiteX17" fmla="*/ 2408518 w 6755905"/>
              <a:gd name="connsiteY17" fmla="*/ 1375079 h 3735883"/>
              <a:gd name="connsiteX18" fmla="*/ 2378635 w 6755905"/>
              <a:gd name="connsiteY18" fmla="*/ 1387032 h 3735883"/>
              <a:gd name="connsiteX19" fmla="*/ 2288988 w 6755905"/>
              <a:gd name="connsiteY19" fmla="*/ 1393009 h 3735883"/>
              <a:gd name="connsiteX20" fmla="*/ 2259106 w 6755905"/>
              <a:gd name="connsiteY20" fmla="*/ 1416914 h 3735883"/>
              <a:gd name="connsiteX21" fmla="*/ 2217271 w 6755905"/>
              <a:gd name="connsiteY21" fmla="*/ 1428867 h 3735883"/>
              <a:gd name="connsiteX22" fmla="*/ 2145553 w 6755905"/>
              <a:gd name="connsiteY22" fmla="*/ 1446797 h 3735883"/>
              <a:gd name="connsiteX23" fmla="*/ 2127624 w 6755905"/>
              <a:gd name="connsiteY23" fmla="*/ 1458750 h 3735883"/>
              <a:gd name="connsiteX24" fmla="*/ 2097741 w 6755905"/>
              <a:gd name="connsiteY24" fmla="*/ 1470703 h 3735883"/>
              <a:gd name="connsiteX25" fmla="*/ 2049929 w 6755905"/>
              <a:gd name="connsiteY25" fmla="*/ 1476679 h 3735883"/>
              <a:gd name="connsiteX26" fmla="*/ 1984188 w 6755905"/>
              <a:gd name="connsiteY26" fmla="*/ 1494609 h 3735883"/>
              <a:gd name="connsiteX27" fmla="*/ 1828800 w 6755905"/>
              <a:gd name="connsiteY27" fmla="*/ 1530467 h 3735883"/>
              <a:gd name="connsiteX28" fmla="*/ 1792941 w 6755905"/>
              <a:gd name="connsiteY28" fmla="*/ 1542420 h 3735883"/>
              <a:gd name="connsiteX29" fmla="*/ 1697318 w 6755905"/>
              <a:gd name="connsiteY29" fmla="*/ 1560350 h 3735883"/>
              <a:gd name="connsiteX30" fmla="*/ 1595718 w 6755905"/>
              <a:gd name="connsiteY30" fmla="*/ 1584256 h 3735883"/>
              <a:gd name="connsiteX31" fmla="*/ 1529977 w 6755905"/>
              <a:gd name="connsiteY31" fmla="*/ 1602185 h 3735883"/>
              <a:gd name="connsiteX32" fmla="*/ 1398494 w 6755905"/>
              <a:gd name="connsiteY32" fmla="*/ 1638044 h 3735883"/>
              <a:gd name="connsiteX33" fmla="*/ 860612 w 6755905"/>
              <a:gd name="connsiteY33" fmla="*/ 1661950 h 3735883"/>
              <a:gd name="connsiteX34" fmla="*/ 794871 w 6755905"/>
              <a:gd name="connsiteY34" fmla="*/ 1673903 h 3735883"/>
              <a:gd name="connsiteX35" fmla="*/ 729129 w 6755905"/>
              <a:gd name="connsiteY35" fmla="*/ 1679879 h 3735883"/>
              <a:gd name="connsiteX36" fmla="*/ 633506 w 6755905"/>
              <a:gd name="connsiteY36" fmla="*/ 1691832 h 3735883"/>
              <a:gd name="connsiteX37" fmla="*/ 603624 w 6755905"/>
              <a:gd name="connsiteY37" fmla="*/ 1703785 h 3735883"/>
              <a:gd name="connsiteX38" fmla="*/ 579718 w 6755905"/>
              <a:gd name="connsiteY38" fmla="*/ 1709762 h 3735883"/>
              <a:gd name="connsiteX39" fmla="*/ 472141 w 6755905"/>
              <a:gd name="connsiteY39" fmla="*/ 1745620 h 3735883"/>
              <a:gd name="connsiteX40" fmla="*/ 436282 w 6755905"/>
              <a:gd name="connsiteY40" fmla="*/ 1775503 h 3735883"/>
              <a:gd name="connsiteX41" fmla="*/ 418353 w 6755905"/>
              <a:gd name="connsiteY41" fmla="*/ 1793432 h 3735883"/>
              <a:gd name="connsiteX42" fmla="*/ 400424 w 6755905"/>
              <a:gd name="connsiteY42" fmla="*/ 1799409 h 3735883"/>
              <a:gd name="connsiteX43" fmla="*/ 382494 w 6755905"/>
              <a:gd name="connsiteY43" fmla="*/ 1811362 h 3735883"/>
              <a:gd name="connsiteX44" fmla="*/ 364565 w 6755905"/>
              <a:gd name="connsiteY44" fmla="*/ 1841244 h 3735883"/>
              <a:gd name="connsiteX45" fmla="*/ 298824 w 6755905"/>
              <a:gd name="connsiteY45" fmla="*/ 1871126 h 3735883"/>
              <a:gd name="connsiteX46" fmla="*/ 239059 w 6755905"/>
              <a:gd name="connsiteY46" fmla="*/ 1924914 h 3735883"/>
              <a:gd name="connsiteX47" fmla="*/ 209177 w 6755905"/>
              <a:gd name="connsiteY47" fmla="*/ 1936867 h 3735883"/>
              <a:gd name="connsiteX48" fmla="*/ 167341 w 6755905"/>
              <a:gd name="connsiteY48" fmla="*/ 1954797 h 3735883"/>
              <a:gd name="connsiteX49" fmla="*/ 131482 w 6755905"/>
              <a:gd name="connsiteY49" fmla="*/ 1990656 h 3735883"/>
              <a:gd name="connsiteX50" fmla="*/ 95624 w 6755905"/>
              <a:gd name="connsiteY50" fmla="*/ 2020538 h 3735883"/>
              <a:gd name="connsiteX51" fmla="*/ 65741 w 6755905"/>
              <a:gd name="connsiteY51" fmla="*/ 2050420 h 3735883"/>
              <a:gd name="connsiteX52" fmla="*/ 47812 w 6755905"/>
              <a:gd name="connsiteY52" fmla="*/ 2086279 h 3735883"/>
              <a:gd name="connsiteX53" fmla="*/ 0 w 6755905"/>
              <a:gd name="connsiteY53" fmla="*/ 2205809 h 3735883"/>
              <a:gd name="connsiteX54" fmla="*/ 5977 w 6755905"/>
              <a:gd name="connsiteY54" fmla="*/ 2313385 h 3735883"/>
              <a:gd name="connsiteX55" fmla="*/ 23906 w 6755905"/>
              <a:gd name="connsiteY55" fmla="*/ 2343267 h 3735883"/>
              <a:gd name="connsiteX56" fmla="*/ 41835 w 6755905"/>
              <a:gd name="connsiteY56" fmla="*/ 2409009 h 3735883"/>
              <a:gd name="connsiteX57" fmla="*/ 59765 w 6755905"/>
              <a:gd name="connsiteY57" fmla="*/ 2486703 h 3735883"/>
              <a:gd name="connsiteX58" fmla="*/ 71718 w 6755905"/>
              <a:gd name="connsiteY58" fmla="*/ 2540491 h 3735883"/>
              <a:gd name="connsiteX59" fmla="*/ 83671 w 6755905"/>
              <a:gd name="connsiteY59" fmla="*/ 2564397 h 3735883"/>
              <a:gd name="connsiteX60" fmla="*/ 89647 w 6755905"/>
              <a:gd name="connsiteY60" fmla="*/ 2618185 h 3735883"/>
              <a:gd name="connsiteX61" fmla="*/ 107577 w 6755905"/>
              <a:gd name="connsiteY61" fmla="*/ 2642091 h 3735883"/>
              <a:gd name="connsiteX62" fmla="*/ 119529 w 6755905"/>
              <a:gd name="connsiteY62" fmla="*/ 2660020 h 3735883"/>
              <a:gd name="connsiteX63" fmla="*/ 143435 w 6755905"/>
              <a:gd name="connsiteY63" fmla="*/ 2689903 h 3735883"/>
              <a:gd name="connsiteX64" fmla="*/ 179294 w 6755905"/>
              <a:gd name="connsiteY64" fmla="*/ 2737714 h 3735883"/>
              <a:gd name="connsiteX65" fmla="*/ 197224 w 6755905"/>
              <a:gd name="connsiteY65" fmla="*/ 2749667 h 3735883"/>
              <a:gd name="connsiteX66" fmla="*/ 215153 w 6755905"/>
              <a:gd name="connsiteY66" fmla="*/ 2767597 h 3735883"/>
              <a:gd name="connsiteX67" fmla="*/ 227106 w 6755905"/>
              <a:gd name="connsiteY67" fmla="*/ 2785526 h 3735883"/>
              <a:gd name="connsiteX68" fmla="*/ 245035 w 6755905"/>
              <a:gd name="connsiteY68" fmla="*/ 2791503 h 3735883"/>
              <a:gd name="connsiteX69" fmla="*/ 262965 w 6755905"/>
              <a:gd name="connsiteY69" fmla="*/ 2809432 h 3735883"/>
              <a:gd name="connsiteX70" fmla="*/ 286871 w 6755905"/>
              <a:gd name="connsiteY70" fmla="*/ 2845291 h 3735883"/>
              <a:gd name="connsiteX71" fmla="*/ 322729 w 6755905"/>
              <a:gd name="connsiteY71" fmla="*/ 2881150 h 3735883"/>
              <a:gd name="connsiteX72" fmla="*/ 340659 w 6755905"/>
              <a:gd name="connsiteY72" fmla="*/ 2899079 h 3735883"/>
              <a:gd name="connsiteX73" fmla="*/ 358588 w 6755905"/>
              <a:gd name="connsiteY73" fmla="*/ 2922985 h 3735883"/>
              <a:gd name="connsiteX74" fmla="*/ 406400 w 6755905"/>
              <a:gd name="connsiteY74" fmla="*/ 2970797 h 3735883"/>
              <a:gd name="connsiteX75" fmla="*/ 424329 w 6755905"/>
              <a:gd name="connsiteY75" fmla="*/ 3012632 h 3735883"/>
              <a:gd name="connsiteX76" fmla="*/ 442259 w 6755905"/>
              <a:gd name="connsiteY76" fmla="*/ 3048491 h 3735883"/>
              <a:gd name="connsiteX77" fmla="*/ 448235 w 6755905"/>
              <a:gd name="connsiteY77" fmla="*/ 3066420 h 3735883"/>
              <a:gd name="connsiteX78" fmla="*/ 484094 w 6755905"/>
              <a:gd name="connsiteY78" fmla="*/ 3102279 h 3735883"/>
              <a:gd name="connsiteX79" fmla="*/ 496047 w 6755905"/>
              <a:gd name="connsiteY79" fmla="*/ 3132162 h 3735883"/>
              <a:gd name="connsiteX80" fmla="*/ 513977 w 6755905"/>
              <a:gd name="connsiteY80" fmla="*/ 3150091 h 3735883"/>
              <a:gd name="connsiteX81" fmla="*/ 525929 w 6755905"/>
              <a:gd name="connsiteY81" fmla="*/ 3168020 h 3735883"/>
              <a:gd name="connsiteX82" fmla="*/ 543859 w 6755905"/>
              <a:gd name="connsiteY82" fmla="*/ 3191926 h 3735883"/>
              <a:gd name="connsiteX83" fmla="*/ 597647 w 6755905"/>
              <a:gd name="connsiteY83" fmla="*/ 3209856 h 3735883"/>
              <a:gd name="connsiteX84" fmla="*/ 615577 w 6755905"/>
              <a:gd name="connsiteY84" fmla="*/ 3221809 h 3735883"/>
              <a:gd name="connsiteX85" fmla="*/ 639482 w 6755905"/>
              <a:gd name="connsiteY85" fmla="*/ 3227785 h 3735883"/>
              <a:gd name="connsiteX86" fmla="*/ 693271 w 6755905"/>
              <a:gd name="connsiteY86" fmla="*/ 3239738 h 3735883"/>
              <a:gd name="connsiteX87" fmla="*/ 1063812 w 6755905"/>
              <a:gd name="connsiteY87" fmla="*/ 3227785 h 3735883"/>
              <a:gd name="connsiteX88" fmla="*/ 1117600 w 6755905"/>
              <a:gd name="connsiteY88" fmla="*/ 3209856 h 3735883"/>
              <a:gd name="connsiteX89" fmla="*/ 1195294 w 6755905"/>
              <a:gd name="connsiteY89" fmla="*/ 3179973 h 3735883"/>
              <a:gd name="connsiteX90" fmla="*/ 1225177 w 6755905"/>
              <a:gd name="connsiteY90" fmla="*/ 3173997 h 3735883"/>
              <a:gd name="connsiteX91" fmla="*/ 1249082 w 6755905"/>
              <a:gd name="connsiteY91" fmla="*/ 3168020 h 3735883"/>
              <a:gd name="connsiteX92" fmla="*/ 1284941 w 6755905"/>
              <a:gd name="connsiteY92" fmla="*/ 3156067 h 3735883"/>
              <a:gd name="connsiteX93" fmla="*/ 1374588 w 6755905"/>
              <a:gd name="connsiteY93" fmla="*/ 3138138 h 3735883"/>
              <a:gd name="connsiteX94" fmla="*/ 1464235 w 6755905"/>
              <a:gd name="connsiteY94" fmla="*/ 3132162 h 3735883"/>
              <a:gd name="connsiteX95" fmla="*/ 1500094 w 6755905"/>
              <a:gd name="connsiteY95" fmla="*/ 3120209 h 3735883"/>
              <a:gd name="connsiteX96" fmla="*/ 1535953 w 6755905"/>
              <a:gd name="connsiteY96" fmla="*/ 3114232 h 3735883"/>
              <a:gd name="connsiteX97" fmla="*/ 1553882 w 6755905"/>
              <a:gd name="connsiteY97" fmla="*/ 3096303 h 3735883"/>
              <a:gd name="connsiteX98" fmla="*/ 1607671 w 6755905"/>
              <a:gd name="connsiteY98" fmla="*/ 3078373 h 3735883"/>
              <a:gd name="connsiteX99" fmla="*/ 1625600 w 6755905"/>
              <a:gd name="connsiteY99" fmla="*/ 3072397 h 3735883"/>
              <a:gd name="connsiteX100" fmla="*/ 1661459 w 6755905"/>
              <a:gd name="connsiteY100" fmla="*/ 3054467 h 3735883"/>
              <a:gd name="connsiteX101" fmla="*/ 1685365 w 6755905"/>
              <a:gd name="connsiteY101" fmla="*/ 3036538 h 3735883"/>
              <a:gd name="connsiteX102" fmla="*/ 1703294 w 6755905"/>
              <a:gd name="connsiteY102" fmla="*/ 3024585 h 3735883"/>
              <a:gd name="connsiteX103" fmla="*/ 1709271 w 6755905"/>
              <a:gd name="connsiteY103" fmla="*/ 3006656 h 3735883"/>
              <a:gd name="connsiteX104" fmla="*/ 1727200 w 6755905"/>
              <a:gd name="connsiteY104" fmla="*/ 3000679 h 3735883"/>
              <a:gd name="connsiteX105" fmla="*/ 1757082 w 6755905"/>
              <a:gd name="connsiteY105" fmla="*/ 2988726 h 3735883"/>
              <a:gd name="connsiteX106" fmla="*/ 1780988 w 6755905"/>
              <a:gd name="connsiteY106" fmla="*/ 2970797 h 3735883"/>
              <a:gd name="connsiteX107" fmla="*/ 1816847 w 6755905"/>
              <a:gd name="connsiteY107" fmla="*/ 2958844 h 3735883"/>
              <a:gd name="connsiteX108" fmla="*/ 1840753 w 6755905"/>
              <a:gd name="connsiteY108" fmla="*/ 2946891 h 3735883"/>
              <a:gd name="connsiteX109" fmla="*/ 1858682 w 6755905"/>
              <a:gd name="connsiteY109" fmla="*/ 2922985 h 3735883"/>
              <a:gd name="connsiteX110" fmla="*/ 1894541 w 6755905"/>
              <a:gd name="connsiteY110" fmla="*/ 2887126 h 3735883"/>
              <a:gd name="connsiteX111" fmla="*/ 1906494 w 6755905"/>
              <a:gd name="connsiteY111" fmla="*/ 2869197 h 3735883"/>
              <a:gd name="connsiteX112" fmla="*/ 1930400 w 6755905"/>
              <a:gd name="connsiteY112" fmla="*/ 2863220 h 3735883"/>
              <a:gd name="connsiteX113" fmla="*/ 1960282 w 6755905"/>
              <a:gd name="connsiteY113" fmla="*/ 2791503 h 3735883"/>
              <a:gd name="connsiteX114" fmla="*/ 1984188 w 6755905"/>
              <a:gd name="connsiteY114" fmla="*/ 2749667 h 3735883"/>
              <a:gd name="connsiteX115" fmla="*/ 1996141 w 6755905"/>
              <a:gd name="connsiteY115" fmla="*/ 2725762 h 3735883"/>
              <a:gd name="connsiteX116" fmla="*/ 2020047 w 6755905"/>
              <a:gd name="connsiteY116" fmla="*/ 2707832 h 3735883"/>
              <a:gd name="connsiteX117" fmla="*/ 2055906 w 6755905"/>
              <a:gd name="connsiteY117" fmla="*/ 2660020 h 3735883"/>
              <a:gd name="connsiteX118" fmla="*/ 2073835 w 6755905"/>
              <a:gd name="connsiteY118" fmla="*/ 2630138 h 3735883"/>
              <a:gd name="connsiteX119" fmla="*/ 2115671 w 6755905"/>
              <a:gd name="connsiteY119" fmla="*/ 2612209 h 3735883"/>
              <a:gd name="connsiteX120" fmla="*/ 2157506 w 6755905"/>
              <a:gd name="connsiteY120" fmla="*/ 2576350 h 3735883"/>
              <a:gd name="connsiteX121" fmla="*/ 2199341 w 6755905"/>
              <a:gd name="connsiteY121" fmla="*/ 2540491 h 3735883"/>
              <a:gd name="connsiteX122" fmla="*/ 2217271 w 6755905"/>
              <a:gd name="connsiteY122" fmla="*/ 2534514 h 3735883"/>
              <a:gd name="connsiteX123" fmla="*/ 2253129 w 6755905"/>
              <a:gd name="connsiteY123" fmla="*/ 2516585 h 3735883"/>
              <a:gd name="connsiteX124" fmla="*/ 2378635 w 6755905"/>
              <a:gd name="connsiteY124" fmla="*/ 2498656 h 3735883"/>
              <a:gd name="connsiteX125" fmla="*/ 2414494 w 6755905"/>
              <a:gd name="connsiteY125" fmla="*/ 2486703 h 3735883"/>
              <a:gd name="connsiteX126" fmla="*/ 2623671 w 6755905"/>
              <a:gd name="connsiteY126" fmla="*/ 2498656 h 3735883"/>
              <a:gd name="connsiteX127" fmla="*/ 2641600 w 6755905"/>
              <a:gd name="connsiteY127" fmla="*/ 2504632 h 3735883"/>
              <a:gd name="connsiteX128" fmla="*/ 2683435 w 6755905"/>
              <a:gd name="connsiteY128" fmla="*/ 2516585 h 3735883"/>
              <a:gd name="connsiteX129" fmla="*/ 2707341 w 6755905"/>
              <a:gd name="connsiteY129" fmla="*/ 2534514 h 3735883"/>
              <a:gd name="connsiteX130" fmla="*/ 2731247 w 6755905"/>
              <a:gd name="connsiteY130" fmla="*/ 2570373 h 3735883"/>
              <a:gd name="connsiteX131" fmla="*/ 2761129 w 6755905"/>
              <a:gd name="connsiteY131" fmla="*/ 2576350 h 3735883"/>
              <a:gd name="connsiteX132" fmla="*/ 2779059 w 6755905"/>
              <a:gd name="connsiteY132" fmla="*/ 2594279 h 3735883"/>
              <a:gd name="connsiteX133" fmla="*/ 2808941 w 6755905"/>
              <a:gd name="connsiteY133" fmla="*/ 2636114 h 3735883"/>
              <a:gd name="connsiteX134" fmla="*/ 2856753 w 6755905"/>
              <a:gd name="connsiteY134" fmla="*/ 2654044 h 3735883"/>
              <a:gd name="connsiteX135" fmla="*/ 2898588 w 6755905"/>
              <a:gd name="connsiteY135" fmla="*/ 2677950 h 3735883"/>
              <a:gd name="connsiteX136" fmla="*/ 2922494 w 6755905"/>
              <a:gd name="connsiteY136" fmla="*/ 2695879 h 3735883"/>
              <a:gd name="connsiteX137" fmla="*/ 2940424 w 6755905"/>
              <a:gd name="connsiteY137" fmla="*/ 2707832 h 3735883"/>
              <a:gd name="connsiteX138" fmla="*/ 2958353 w 6755905"/>
              <a:gd name="connsiteY138" fmla="*/ 2731738 h 3735883"/>
              <a:gd name="connsiteX139" fmla="*/ 2970306 w 6755905"/>
              <a:gd name="connsiteY139" fmla="*/ 2749667 h 3735883"/>
              <a:gd name="connsiteX140" fmla="*/ 3012141 w 6755905"/>
              <a:gd name="connsiteY140" fmla="*/ 2785526 h 3735883"/>
              <a:gd name="connsiteX141" fmla="*/ 3024094 w 6755905"/>
              <a:gd name="connsiteY141" fmla="*/ 2803456 h 3735883"/>
              <a:gd name="connsiteX142" fmla="*/ 3042024 w 6755905"/>
              <a:gd name="connsiteY142" fmla="*/ 2839314 h 3735883"/>
              <a:gd name="connsiteX143" fmla="*/ 3071906 w 6755905"/>
              <a:gd name="connsiteY143" fmla="*/ 2875173 h 3735883"/>
              <a:gd name="connsiteX144" fmla="*/ 3095812 w 6755905"/>
              <a:gd name="connsiteY144" fmla="*/ 2922985 h 3735883"/>
              <a:gd name="connsiteX145" fmla="*/ 3131671 w 6755905"/>
              <a:gd name="connsiteY145" fmla="*/ 2964820 h 3735883"/>
              <a:gd name="connsiteX146" fmla="*/ 3155577 w 6755905"/>
              <a:gd name="connsiteY146" fmla="*/ 3018609 h 3735883"/>
              <a:gd name="connsiteX147" fmla="*/ 3167529 w 6755905"/>
              <a:gd name="connsiteY147" fmla="*/ 3036538 h 3735883"/>
              <a:gd name="connsiteX148" fmla="*/ 3185459 w 6755905"/>
              <a:gd name="connsiteY148" fmla="*/ 3072397 h 3735883"/>
              <a:gd name="connsiteX149" fmla="*/ 3203388 w 6755905"/>
              <a:gd name="connsiteY149" fmla="*/ 3084350 h 3735883"/>
              <a:gd name="connsiteX150" fmla="*/ 3215341 w 6755905"/>
              <a:gd name="connsiteY150" fmla="*/ 3114232 h 3735883"/>
              <a:gd name="connsiteX151" fmla="*/ 3221318 w 6755905"/>
              <a:gd name="connsiteY151" fmla="*/ 3132162 h 3735883"/>
              <a:gd name="connsiteX152" fmla="*/ 3239247 w 6755905"/>
              <a:gd name="connsiteY152" fmla="*/ 3156067 h 3735883"/>
              <a:gd name="connsiteX153" fmla="*/ 3257177 w 6755905"/>
              <a:gd name="connsiteY153" fmla="*/ 3191926 h 3735883"/>
              <a:gd name="connsiteX154" fmla="*/ 3275106 w 6755905"/>
              <a:gd name="connsiteY154" fmla="*/ 3197903 h 3735883"/>
              <a:gd name="connsiteX155" fmla="*/ 3293035 w 6755905"/>
              <a:gd name="connsiteY155" fmla="*/ 3209856 h 3735883"/>
              <a:gd name="connsiteX156" fmla="*/ 3316941 w 6755905"/>
              <a:gd name="connsiteY156" fmla="*/ 3239738 h 3735883"/>
              <a:gd name="connsiteX157" fmla="*/ 3334871 w 6755905"/>
              <a:gd name="connsiteY157" fmla="*/ 3275597 h 3735883"/>
              <a:gd name="connsiteX158" fmla="*/ 3352800 w 6755905"/>
              <a:gd name="connsiteY158" fmla="*/ 3293526 h 3735883"/>
              <a:gd name="connsiteX159" fmla="*/ 3358777 w 6755905"/>
              <a:gd name="connsiteY159" fmla="*/ 3311456 h 3735883"/>
              <a:gd name="connsiteX160" fmla="*/ 3376706 w 6755905"/>
              <a:gd name="connsiteY160" fmla="*/ 3317432 h 3735883"/>
              <a:gd name="connsiteX161" fmla="*/ 3388659 w 6755905"/>
              <a:gd name="connsiteY161" fmla="*/ 3335362 h 3735883"/>
              <a:gd name="connsiteX162" fmla="*/ 3406588 w 6755905"/>
              <a:gd name="connsiteY162" fmla="*/ 3365244 h 3735883"/>
              <a:gd name="connsiteX163" fmla="*/ 3430494 w 6755905"/>
              <a:gd name="connsiteY163" fmla="*/ 3425009 h 3735883"/>
              <a:gd name="connsiteX164" fmla="*/ 3448424 w 6755905"/>
              <a:gd name="connsiteY164" fmla="*/ 3430985 h 3735883"/>
              <a:gd name="connsiteX165" fmla="*/ 3454400 w 6755905"/>
              <a:gd name="connsiteY165" fmla="*/ 3460867 h 3735883"/>
              <a:gd name="connsiteX166" fmla="*/ 3490259 w 6755905"/>
              <a:gd name="connsiteY166" fmla="*/ 3490750 h 3735883"/>
              <a:gd name="connsiteX167" fmla="*/ 3508188 w 6755905"/>
              <a:gd name="connsiteY167" fmla="*/ 3508679 h 3735883"/>
              <a:gd name="connsiteX168" fmla="*/ 3538071 w 6755905"/>
              <a:gd name="connsiteY168" fmla="*/ 3544538 h 3735883"/>
              <a:gd name="connsiteX169" fmla="*/ 3544047 w 6755905"/>
              <a:gd name="connsiteY169" fmla="*/ 3562467 h 3735883"/>
              <a:gd name="connsiteX170" fmla="*/ 3579906 w 6755905"/>
              <a:gd name="connsiteY170" fmla="*/ 3586373 h 3735883"/>
              <a:gd name="connsiteX171" fmla="*/ 3597835 w 6755905"/>
              <a:gd name="connsiteY171" fmla="*/ 3598326 h 3735883"/>
              <a:gd name="connsiteX172" fmla="*/ 3621741 w 6755905"/>
              <a:gd name="connsiteY172" fmla="*/ 3604303 h 3735883"/>
              <a:gd name="connsiteX173" fmla="*/ 3645647 w 6755905"/>
              <a:gd name="connsiteY173" fmla="*/ 3616256 h 3735883"/>
              <a:gd name="connsiteX174" fmla="*/ 3663577 w 6755905"/>
              <a:gd name="connsiteY174" fmla="*/ 3622232 h 3735883"/>
              <a:gd name="connsiteX175" fmla="*/ 3681506 w 6755905"/>
              <a:gd name="connsiteY175" fmla="*/ 3640162 h 3735883"/>
              <a:gd name="connsiteX176" fmla="*/ 3771153 w 6755905"/>
              <a:gd name="connsiteY176" fmla="*/ 3658091 h 3735883"/>
              <a:gd name="connsiteX177" fmla="*/ 3807012 w 6755905"/>
              <a:gd name="connsiteY177" fmla="*/ 3681997 h 3735883"/>
              <a:gd name="connsiteX178" fmla="*/ 3842871 w 6755905"/>
              <a:gd name="connsiteY178" fmla="*/ 3693950 h 3735883"/>
              <a:gd name="connsiteX179" fmla="*/ 4040094 w 6755905"/>
              <a:gd name="connsiteY179" fmla="*/ 3711879 h 3735883"/>
              <a:gd name="connsiteX180" fmla="*/ 4147671 w 6755905"/>
              <a:gd name="connsiteY180" fmla="*/ 3729809 h 3735883"/>
              <a:gd name="connsiteX181" fmla="*/ 4177553 w 6755905"/>
              <a:gd name="connsiteY181" fmla="*/ 3735785 h 3735883"/>
              <a:gd name="connsiteX182" fmla="*/ 4386729 w 6755905"/>
              <a:gd name="connsiteY182" fmla="*/ 3705903 h 3735883"/>
              <a:gd name="connsiteX183" fmla="*/ 4464424 w 6755905"/>
              <a:gd name="connsiteY183" fmla="*/ 3687973 h 3735883"/>
              <a:gd name="connsiteX184" fmla="*/ 4500282 w 6755905"/>
              <a:gd name="connsiteY184" fmla="*/ 3676020 h 3735883"/>
              <a:gd name="connsiteX185" fmla="*/ 4536141 w 6755905"/>
              <a:gd name="connsiteY185" fmla="*/ 3670044 h 3735883"/>
              <a:gd name="connsiteX186" fmla="*/ 4649694 w 6755905"/>
              <a:gd name="connsiteY186" fmla="*/ 3664067 h 3735883"/>
              <a:gd name="connsiteX187" fmla="*/ 4721412 w 6755905"/>
              <a:gd name="connsiteY187" fmla="*/ 3681997 h 3735883"/>
              <a:gd name="connsiteX188" fmla="*/ 4763247 w 6755905"/>
              <a:gd name="connsiteY188" fmla="*/ 3687973 h 3735883"/>
              <a:gd name="connsiteX189" fmla="*/ 4960471 w 6755905"/>
              <a:gd name="connsiteY189" fmla="*/ 3676020 h 3735883"/>
              <a:gd name="connsiteX190" fmla="*/ 5050118 w 6755905"/>
              <a:gd name="connsiteY190" fmla="*/ 3652114 h 3735883"/>
              <a:gd name="connsiteX191" fmla="*/ 5080000 w 6755905"/>
              <a:gd name="connsiteY191" fmla="*/ 3640162 h 3735883"/>
              <a:gd name="connsiteX192" fmla="*/ 5145741 w 6755905"/>
              <a:gd name="connsiteY192" fmla="*/ 3592350 h 3735883"/>
              <a:gd name="connsiteX193" fmla="*/ 5205506 w 6755905"/>
              <a:gd name="connsiteY193" fmla="*/ 3574420 h 3735883"/>
              <a:gd name="connsiteX194" fmla="*/ 5235388 w 6755905"/>
              <a:gd name="connsiteY194" fmla="*/ 3556491 h 3735883"/>
              <a:gd name="connsiteX195" fmla="*/ 5277224 w 6755905"/>
              <a:gd name="connsiteY195" fmla="*/ 3538562 h 3735883"/>
              <a:gd name="connsiteX196" fmla="*/ 5336988 w 6755905"/>
              <a:gd name="connsiteY196" fmla="*/ 3490750 h 3735883"/>
              <a:gd name="connsiteX197" fmla="*/ 5354918 w 6755905"/>
              <a:gd name="connsiteY197" fmla="*/ 3472820 h 3735883"/>
              <a:gd name="connsiteX198" fmla="*/ 5378824 w 6755905"/>
              <a:gd name="connsiteY198" fmla="*/ 3454891 h 3735883"/>
              <a:gd name="connsiteX199" fmla="*/ 5390777 w 6755905"/>
              <a:gd name="connsiteY199" fmla="*/ 3389150 h 3735883"/>
              <a:gd name="connsiteX200" fmla="*/ 5396753 w 6755905"/>
              <a:gd name="connsiteY200" fmla="*/ 3347314 h 3735883"/>
              <a:gd name="connsiteX201" fmla="*/ 5384800 w 6755905"/>
              <a:gd name="connsiteY201" fmla="*/ 3144114 h 3735883"/>
              <a:gd name="connsiteX202" fmla="*/ 6568141 w 6755905"/>
              <a:gd name="connsiteY202" fmla="*/ 3102279 h 3735883"/>
              <a:gd name="connsiteX203" fmla="*/ 6687672 w 6755905"/>
              <a:gd name="connsiteY203" fmla="*/ 2086279 h 3735883"/>
              <a:gd name="connsiteX204" fmla="*/ 5904753 w 6755905"/>
              <a:gd name="connsiteY204" fmla="*/ 1112115 h 3735883"/>
              <a:gd name="connsiteX205" fmla="*/ 4452471 w 6755905"/>
              <a:gd name="connsiteY205" fmla="*/ 2241667 h 3735883"/>
              <a:gd name="connsiteX206" fmla="*/ 4434541 w 6755905"/>
              <a:gd name="connsiteY206" fmla="*/ 2217762 h 3735883"/>
              <a:gd name="connsiteX207" fmla="*/ 4416612 w 6755905"/>
              <a:gd name="connsiteY207" fmla="*/ 2205809 h 3735883"/>
              <a:gd name="connsiteX208" fmla="*/ 3771153 w 6755905"/>
              <a:gd name="connsiteY208" fmla="*/ 143926 h 3735883"/>
              <a:gd name="connsiteX209" fmla="*/ 3693459 w 6755905"/>
              <a:gd name="connsiteY209" fmla="*/ 185762 h 3735883"/>
              <a:gd name="connsiteX0" fmla="*/ 3693459 w 6755905"/>
              <a:gd name="connsiteY0" fmla="*/ 156757 h 3706878"/>
              <a:gd name="connsiteX1" fmla="*/ 3657600 w 6755905"/>
              <a:gd name="connsiteY1" fmla="*/ 246404 h 3706878"/>
              <a:gd name="connsiteX2" fmla="*/ 3095812 w 6755905"/>
              <a:gd name="connsiteY2" fmla="*/ 1142874 h 3706878"/>
              <a:gd name="connsiteX3" fmla="*/ 3042024 w 6755905"/>
              <a:gd name="connsiteY3" fmla="*/ 1166780 h 3706878"/>
              <a:gd name="connsiteX4" fmla="*/ 2988235 w 6755905"/>
              <a:gd name="connsiteY4" fmla="*/ 1184709 h 3706878"/>
              <a:gd name="connsiteX5" fmla="*/ 2952377 w 6755905"/>
              <a:gd name="connsiteY5" fmla="*/ 1202639 h 3706878"/>
              <a:gd name="connsiteX6" fmla="*/ 2928471 w 6755905"/>
              <a:gd name="connsiteY6" fmla="*/ 1214592 h 3706878"/>
              <a:gd name="connsiteX7" fmla="*/ 2838824 w 6755905"/>
              <a:gd name="connsiteY7" fmla="*/ 1220568 h 3706878"/>
              <a:gd name="connsiteX8" fmla="*/ 2820894 w 6755905"/>
              <a:gd name="connsiteY8" fmla="*/ 1232521 h 3706878"/>
              <a:gd name="connsiteX9" fmla="*/ 2802965 w 6755905"/>
              <a:gd name="connsiteY9" fmla="*/ 1238498 h 3706878"/>
              <a:gd name="connsiteX10" fmla="*/ 2761129 w 6755905"/>
              <a:gd name="connsiteY10" fmla="*/ 1250451 h 3706878"/>
              <a:gd name="connsiteX11" fmla="*/ 2689412 w 6755905"/>
              <a:gd name="connsiteY11" fmla="*/ 1274357 h 3706878"/>
              <a:gd name="connsiteX12" fmla="*/ 2647577 w 6755905"/>
              <a:gd name="connsiteY12" fmla="*/ 1292286 h 3706878"/>
              <a:gd name="connsiteX13" fmla="*/ 2617694 w 6755905"/>
              <a:gd name="connsiteY13" fmla="*/ 1304239 h 3706878"/>
              <a:gd name="connsiteX14" fmla="*/ 2593788 w 6755905"/>
              <a:gd name="connsiteY14" fmla="*/ 1310215 h 3706878"/>
              <a:gd name="connsiteX15" fmla="*/ 2516094 w 6755905"/>
              <a:gd name="connsiteY15" fmla="*/ 1328145 h 3706878"/>
              <a:gd name="connsiteX16" fmla="*/ 2480235 w 6755905"/>
              <a:gd name="connsiteY16" fmla="*/ 1340098 h 3706878"/>
              <a:gd name="connsiteX17" fmla="*/ 2408518 w 6755905"/>
              <a:gd name="connsiteY17" fmla="*/ 1346074 h 3706878"/>
              <a:gd name="connsiteX18" fmla="*/ 2378635 w 6755905"/>
              <a:gd name="connsiteY18" fmla="*/ 1358027 h 3706878"/>
              <a:gd name="connsiteX19" fmla="*/ 2288988 w 6755905"/>
              <a:gd name="connsiteY19" fmla="*/ 1364004 h 3706878"/>
              <a:gd name="connsiteX20" fmla="*/ 2259106 w 6755905"/>
              <a:gd name="connsiteY20" fmla="*/ 1387909 h 3706878"/>
              <a:gd name="connsiteX21" fmla="*/ 2217271 w 6755905"/>
              <a:gd name="connsiteY21" fmla="*/ 1399862 h 3706878"/>
              <a:gd name="connsiteX22" fmla="*/ 2145553 w 6755905"/>
              <a:gd name="connsiteY22" fmla="*/ 1417792 h 3706878"/>
              <a:gd name="connsiteX23" fmla="*/ 2127624 w 6755905"/>
              <a:gd name="connsiteY23" fmla="*/ 1429745 h 3706878"/>
              <a:gd name="connsiteX24" fmla="*/ 2097741 w 6755905"/>
              <a:gd name="connsiteY24" fmla="*/ 1441698 h 3706878"/>
              <a:gd name="connsiteX25" fmla="*/ 2049929 w 6755905"/>
              <a:gd name="connsiteY25" fmla="*/ 1447674 h 3706878"/>
              <a:gd name="connsiteX26" fmla="*/ 1984188 w 6755905"/>
              <a:gd name="connsiteY26" fmla="*/ 1465604 h 3706878"/>
              <a:gd name="connsiteX27" fmla="*/ 1828800 w 6755905"/>
              <a:gd name="connsiteY27" fmla="*/ 1501462 h 3706878"/>
              <a:gd name="connsiteX28" fmla="*/ 1792941 w 6755905"/>
              <a:gd name="connsiteY28" fmla="*/ 1513415 h 3706878"/>
              <a:gd name="connsiteX29" fmla="*/ 1697318 w 6755905"/>
              <a:gd name="connsiteY29" fmla="*/ 1531345 h 3706878"/>
              <a:gd name="connsiteX30" fmla="*/ 1595718 w 6755905"/>
              <a:gd name="connsiteY30" fmla="*/ 1555251 h 3706878"/>
              <a:gd name="connsiteX31" fmla="*/ 1529977 w 6755905"/>
              <a:gd name="connsiteY31" fmla="*/ 1573180 h 3706878"/>
              <a:gd name="connsiteX32" fmla="*/ 1398494 w 6755905"/>
              <a:gd name="connsiteY32" fmla="*/ 1609039 h 3706878"/>
              <a:gd name="connsiteX33" fmla="*/ 860612 w 6755905"/>
              <a:gd name="connsiteY33" fmla="*/ 1632945 h 3706878"/>
              <a:gd name="connsiteX34" fmla="*/ 794871 w 6755905"/>
              <a:gd name="connsiteY34" fmla="*/ 1644898 h 3706878"/>
              <a:gd name="connsiteX35" fmla="*/ 729129 w 6755905"/>
              <a:gd name="connsiteY35" fmla="*/ 1650874 h 3706878"/>
              <a:gd name="connsiteX36" fmla="*/ 633506 w 6755905"/>
              <a:gd name="connsiteY36" fmla="*/ 1662827 h 3706878"/>
              <a:gd name="connsiteX37" fmla="*/ 603624 w 6755905"/>
              <a:gd name="connsiteY37" fmla="*/ 1674780 h 3706878"/>
              <a:gd name="connsiteX38" fmla="*/ 579718 w 6755905"/>
              <a:gd name="connsiteY38" fmla="*/ 1680757 h 3706878"/>
              <a:gd name="connsiteX39" fmla="*/ 472141 w 6755905"/>
              <a:gd name="connsiteY39" fmla="*/ 1716615 h 3706878"/>
              <a:gd name="connsiteX40" fmla="*/ 436282 w 6755905"/>
              <a:gd name="connsiteY40" fmla="*/ 1746498 h 3706878"/>
              <a:gd name="connsiteX41" fmla="*/ 418353 w 6755905"/>
              <a:gd name="connsiteY41" fmla="*/ 1764427 h 3706878"/>
              <a:gd name="connsiteX42" fmla="*/ 400424 w 6755905"/>
              <a:gd name="connsiteY42" fmla="*/ 1770404 h 3706878"/>
              <a:gd name="connsiteX43" fmla="*/ 382494 w 6755905"/>
              <a:gd name="connsiteY43" fmla="*/ 1782357 h 3706878"/>
              <a:gd name="connsiteX44" fmla="*/ 364565 w 6755905"/>
              <a:gd name="connsiteY44" fmla="*/ 1812239 h 3706878"/>
              <a:gd name="connsiteX45" fmla="*/ 298824 w 6755905"/>
              <a:gd name="connsiteY45" fmla="*/ 1842121 h 3706878"/>
              <a:gd name="connsiteX46" fmla="*/ 239059 w 6755905"/>
              <a:gd name="connsiteY46" fmla="*/ 1895909 h 3706878"/>
              <a:gd name="connsiteX47" fmla="*/ 209177 w 6755905"/>
              <a:gd name="connsiteY47" fmla="*/ 1907862 h 3706878"/>
              <a:gd name="connsiteX48" fmla="*/ 167341 w 6755905"/>
              <a:gd name="connsiteY48" fmla="*/ 1925792 h 3706878"/>
              <a:gd name="connsiteX49" fmla="*/ 131482 w 6755905"/>
              <a:gd name="connsiteY49" fmla="*/ 1961651 h 3706878"/>
              <a:gd name="connsiteX50" fmla="*/ 95624 w 6755905"/>
              <a:gd name="connsiteY50" fmla="*/ 1991533 h 3706878"/>
              <a:gd name="connsiteX51" fmla="*/ 65741 w 6755905"/>
              <a:gd name="connsiteY51" fmla="*/ 2021415 h 3706878"/>
              <a:gd name="connsiteX52" fmla="*/ 47812 w 6755905"/>
              <a:gd name="connsiteY52" fmla="*/ 2057274 h 3706878"/>
              <a:gd name="connsiteX53" fmla="*/ 0 w 6755905"/>
              <a:gd name="connsiteY53" fmla="*/ 2176804 h 3706878"/>
              <a:gd name="connsiteX54" fmla="*/ 5977 w 6755905"/>
              <a:gd name="connsiteY54" fmla="*/ 2284380 h 3706878"/>
              <a:gd name="connsiteX55" fmla="*/ 23906 w 6755905"/>
              <a:gd name="connsiteY55" fmla="*/ 2314262 h 3706878"/>
              <a:gd name="connsiteX56" fmla="*/ 41835 w 6755905"/>
              <a:gd name="connsiteY56" fmla="*/ 2380004 h 3706878"/>
              <a:gd name="connsiteX57" fmla="*/ 59765 w 6755905"/>
              <a:gd name="connsiteY57" fmla="*/ 2457698 h 3706878"/>
              <a:gd name="connsiteX58" fmla="*/ 71718 w 6755905"/>
              <a:gd name="connsiteY58" fmla="*/ 2511486 h 3706878"/>
              <a:gd name="connsiteX59" fmla="*/ 83671 w 6755905"/>
              <a:gd name="connsiteY59" fmla="*/ 2535392 h 3706878"/>
              <a:gd name="connsiteX60" fmla="*/ 89647 w 6755905"/>
              <a:gd name="connsiteY60" fmla="*/ 2589180 h 3706878"/>
              <a:gd name="connsiteX61" fmla="*/ 107577 w 6755905"/>
              <a:gd name="connsiteY61" fmla="*/ 2613086 h 3706878"/>
              <a:gd name="connsiteX62" fmla="*/ 119529 w 6755905"/>
              <a:gd name="connsiteY62" fmla="*/ 2631015 h 3706878"/>
              <a:gd name="connsiteX63" fmla="*/ 143435 w 6755905"/>
              <a:gd name="connsiteY63" fmla="*/ 2660898 h 3706878"/>
              <a:gd name="connsiteX64" fmla="*/ 179294 w 6755905"/>
              <a:gd name="connsiteY64" fmla="*/ 2708709 h 3706878"/>
              <a:gd name="connsiteX65" fmla="*/ 197224 w 6755905"/>
              <a:gd name="connsiteY65" fmla="*/ 2720662 h 3706878"/>
              <a:gd name="connsiteX66" fmla="*/ 215153 w 6755905"/>
              <a:gd name="connsiteY66" fmla="*/ 2738592 h 3706878"/>
              <a:gd name="connsiteX67" fmla="*/ 227106 w 6755905"/>
              <a:gd name="connsiteY67" fmla="*/ 2756521 h 3706878"/>
              <a:gd name="connsiteX68" fmla="*/ 245035 w 6755905"/>
              <a:gd name="connsiteY68" fmla="*/ 2762498 h 3706878"/>
              <a:gd name="connsiteX69" fmla="*/ 262965 w 6755905"/>
              <a:gd name="connsiteY69" fmla="*/ 2780427 h 3706878"/>
              <a:gd name="connsiteX70" fmla="*/ 286871 w 6755905"/>
              <a:gd name="connsiteY70" fmla="*/ 2816286 h 3706878"/>
              <a:gd name="connsiteX71" fmla="*/ 322729 w 6755905"/>
              <a:gd name="connsiteY71" fmla="*/ 2852145 h 3706878"/>
              <a:gd name="connsiteX72" fmla="*/ 340659 w 6755905"/>
              <a:gd name="connsiteY72" fmla="*/ 2870074 h 3706878"/>
              <a:gd name="connsiteX73" fmla="*/ 358588 w 6755905"/>
              <a:gd name="connsiteY73" fmla="*/ 2893980 h 3706878"/>
              <a:gd name="connsiteX74" fmla="*/ 406400 w 6755905"/>
              <a:gd name="connsiteY74" fmla="*/ 2941792 h 3706878"/>
              <a:gd name="connsiteX75" fmla="*/ 424329 w 6755905"/>
              <a:gd name="connsiteY75" fmla="*/ 2983627 h 3706878"/>
              <a:gd name="connsiteX76" fmla="*/ 442259 w 6755905"/>
              <a:gd name="connsiteY76" fmla="*/ 3019486 h 3706878"/>
              <a:gd name="connsiteX77" fmla="*/ 448235 w 6755905"/>
              <a:gd name="connsiteY77" fmla="*/ 3037415 h 3706878"/>
              <a:gd name="connsiteX78" fmla="*/ 484094 w 6755905"/>
              <a:gd name="connsiteY78" fmla="*/ 3073274 h 3706878"/>
              <a:gd name="connsiteX79" fmla="*/ 496047 w 6755905"/>
              <a:gd name="connsiteY79" fmla="*/ 3103157 h 3706878"/>
              <a:gd name="connsiteX80" fmla="*/ 513977 w 6755905"/>
              <a:gd name="connsiteY80" fmla="*/ 3121086 h 3706878"/>
              <a:gd name="connsiteX81" fmla="*/ 525929 w 6755905"/>
              <a:gd name="connsiteY81" fmla="*/ 3139015 h 3706878"/>
              <a:gd name="connsiteX82" fmla="*/ 543859 w 6755905"/>
              <a:gd name="connsiteY82" fmla="*/ 3162921 h 3706878"/>
              <a:gd name="connsiteX83" fmla="*/ 597647 w 6755905"/>
              <a:gd name="connsiteY83" fmla="*/ 3180851 h 3706878"/>
              <a:gd name="connsiteX84" fmla="*/ 615577 w 6755905"/>
              <a:gd name="connsiteY84" fmla="*/ 3192804 h 3706878"/>
              <a:gd name="connsiteX85" fmla="*/ 639482 w 6755905"/>
              <a:gd name="connsiteY85" fmla="*/ 3198780 h 3706878"/>
              <a:gd name="connsiteX86" fmla="*/ 693271 w 6755905"/>
              <a:gd name="connsiteY86" fmla="*/ 3210733 h 3706878"/>
              <a:gd name="connsiteX87" fmla="*/ 1063812 w 6755905"/>
              <a:gd name="connsiteY87" fmla="*/ 3198780 h 3706878"/>
              <a:gd name="connsiteX88" fmla="*/ 1117600 w 6755905"/>
              <a:gd name="connsiteY88" fmla="*/ 3180851 h 3706878"/>
              <a:gd name="connsiteX89" fmla="*/ 1195294 w 6755905"/>
              <a:gd name="connsiteY89" fmla="*/ 3150968 h 3706878"/>
              <a:gd name="connsiteX90" fmla="*/ 1225177 w 6755905"/>
              <a:gd name="connsiteY90" fmla="*/ 3144992 h 3706878"/>
              <a:gd name="connsiteX91" fmla="*/ 1249082 w 6755905"/>
              <a:gd name="connsiteY91" fmla="*/ 3139015 h 3706878"/>
              <a:gd name="connsiteX92" fmla="*/ 1284941 w 6755905"/>
              <a:gd name="connsiteY92" fmla="*/ 3127062 h 3706878"/>
              <a:gd name="connsiteX93" fmla="*/ 1374588 w 6755905"/>
              <a:gd name="connsiteY93" fmla="*/ 3109133 h 3706878"/>
              <a:gd name="connsiteX94" fmla="*/ 1464235 w 6755905"/>
              <a:gd name="connsiteY94" fmla="*/ 3103157 h 3706878"/>
              <a:gd name="connsiteX95" fmla="*/ 1500094 w 6755905"/>
              <a:gd name="connsiteY95" fmla="*/ 3091204 h 3706878"/>
              <a:gd name="connsiteX96" fmla="*/ 1535953 w 6755905"/>
              <a:gd name="connsiteY96" fmla="*/ 3085227 h 3706878"/>
              <a:gd name="connsiteX97" fmla="*/ 1553882 w 6755905"/>
              <a:gd name="connsiteY97" fmla="*/ 3067298 h 3706878"/>
              <a:gd name="connsiteX98" fmla="*/ 1607671 w 6755905"/>
              <a:gd name="connsiteY98" fmla="*/ 3049368 h 3706878"/>
              <a:gd name="connsiteX99" fmla="*/ 1625600 w 6755905"/>
              <a:gd name="connsiteY99" fmla="*/ 3043392 h 3706878"/>
              <a:gd name="connsiteX100" fmla="*/ 1661459 w 6755905"/>
              <a:gd name="connsiteY100" fmla="*/ 3025462 h 3706878"/>
              <a:gd name="connsiteX101" fmla="*/ 1685365 w 6755905"/>
              <a:gd name="connsiteY101" fmla="*/ 3007533 h 3706878"/>
              <a:gd name="connsiteX102" fmla="*/ 1703294 w 6755905"/>
              <a:gd name="connsiteY102" fmla="*/ 2995580 h 3706878"/>
              <a:gd name="connsiteX103" fmla="*/ 1709271 w 6755905"/>
              <a:gd name="connsiteY103" fmla="*/ 2977651 h 3706878"/>
              <a:gd name="connsiteX104" fmla="*/ 1727200 w 6755905"/>
              <a:gd name="connsiteY104" fmla="*/ 2971674 h 3706878"/>
              <a:gd name="connsiteX105" fmla="*/ 1757082 w 6755905"/>
              <a:gd name="connsiteY105" fmla="*/ 2959721 h 3706878"/>
              <a:gd name="connsiteX106" fmla="*/ 1780988 w 6755905"/>
              <a:gd name="connsiteY106" fmla="*/ 2941792 h 3706878"/>
              <a:gd name="connsiteX107" fmla="*/ 1816847 w 6755905"/>
              <a:gd name="connsiteY107" fmla="*/ 2929839 h 3706878"/>
              <a:gd name="connsiteX108" fmla="*/ 1840753 w 6755905"/>
              <a:gd name="connsiteY108" fmla="*/ 2917886 h 3706878"/>
              <a:gd name="connsiteX109" fmla="*/ 1858682 w 6755905"/>
              <a:gd name="connsiteY109" fmla="*/ 2893980 h 3706878"/>
              <a:gd name="connsiteX110" fmla="*/ 1894541 w 6755905"/>
              <a:gd name="connsiteY110" fmla="*/ 2858121 h 3706878"/>
              <a:gd name="connsiteX111" fmla="*/ 1906494 w 6755905"/>
              <a:gd name="connsiteY111" fmla="*/ 2840192 h 3706878"/>
              <a:gd name="connsiteX112" fmla="*/ 1930400 w 6755905"/>
              <a:gd name="connsiteY112" fmla="*/ 2834215 h 3706878"/>
              <a:gd name="connsiteX113" fmla="*/ 1960282 w 6755905"/>
              <a:gd name="connsiteY113" fmla="*/ 2762498 h 3706878"/>
              <a:gd name="connsiteX114" fmla="*/ 1984188 w 6755905"/>
              <a:gd name="connsiteY114" fmla="*/ 2720662 h 3706878"/>
              <a:gd name="connsiteX115" fmla="*/ 1996141 w 6755905"/>
              <a:gd name="connsiteY115" fmla="*/ 2696757 h 3706878"/>
              <a:gd name="connsiteX116" fmla="*/ 2020047 w 6755905"/>
              <a:gd name="connsiteY116" fmla="*/ 2678827 h 3706878"/>
              <a:gd name="connsiteX117" fmla="*/ 2055906 w 6755905"/>
              <a:gd name="connsiteY117" fmla="*/ 2631015 h 3706878"/>
              <a:gd name="connsiteX118" fmla="*/ 2073835 w 6755905"/>
              <a:gd name="connsiteY118" fmla="*/ 2601133 h 3706878"/>
              <a:gd name="connsiteX119" fmla="*/ 2115671 w 6755905"/>
              <a:gd name="connsiteY119" fmla="*/ 2583204 h 3706878"/>
              <a:gd name="connsiteX120" fmla="*/ 2157506 w 6755905"/>
              <a:gd name="connsiteY120" fmla="*/ 2547345 h 3706878"/>
              <a:gd name="connsiteX121" fmla="*/ 2199341 w 6755905"/>
              <a:gd name="connsiteY121" fmla="*/ 2511486 h 3706878"/>
              <a:gd name="connsiteX122" fmla="*/ 2217271 w 6755905"/>
              <a:gd name="connsiteY122" fmla="*/ 2505509 h 3706878"/>
              <a:gd name="connsiteX123" fmla="*/ 2253129 w 6755905"/>
              <a:gd name="connsiteY123" fmla="*/ 2487580 h 3706878"/>
              <a:gd name="connsiteX124" fmla="*/ 2378635 w 6755905"/>
              <a:gd name="connsiteY124" fmla="*/ 2469651 h 3706878"/>
              <a:gd name="connsiteX125" fmla="*/ 2414494 w 6755905"/>
              <a:gd name="connsiteY125" fmla="*/ 2457698 h 3706878"/>
              <a:gd name="connsiteX126" fmla="*/ 2623671 w 6755905"/>
              <a:gd name="connsiteY126" fmla="*/ 2469651 h 3706878"/>
              <a:gd name="connsiteX127" fmla="*/ 2641600 w 6755905"/>
              <a:gd name="connsiteY127" fmla="*/ 2475627 h 3706878"/>
              <a:gd name="connsiteX128" fmla="*/ 2683435 w 6755905"/>
              <a:gd name="connsiteY128" fmla="*/ 2487580 h 3706878"/>
              <a:gd name="connsiteX129" fmla="*/ 2707341 w 6755905"/>
              <a:gd name="connsiteY129" fmla="*/ 2505509 h 3706878"/>
              <a:gd name="connsiteX130" fmla="*/ 2731247 w 6755905"/>
              <a:gd name="connsiteY130" fmla="*/ 2541368 h 3706878"/>
              <a:gd name="connsiteX131" fmla="*/ 2761129 w 6755905"/>
              <a:gd name="connsiteY131" fmla="*/ 2547345 h 3706878"/>
              <a:gd name="connsiteX132" fmla="*/ 2779059 w 6755905"/>
              <a:gd name="connsiteY132" fmla="*/ 2565274 h 3706878"/>
              <a:gd name="connsiteX133" fmla="*/ 2808941 w 6755905"/>
              <a:gd name="connsiteY133" fmla="*/ 2607109 h 3706878"/>
              <a:gd name="connsiteX134" fmla="*/ 2856753 w 6755905"/>
              <a:gd name="connsiteY134" fmla="*/ 2625039 h 3706878"/>
              <a:gd name="connsiteX135" fmla="*/ 2898588 w 6755905"/>
              <a:gd name="connsiteY135" fmla="*/ 2648945 h 3706878"/>
              <a:gd name="connsiteX136" fmla="*/ 2922494 w 6755905"/>
              <a:gd name="connsiteY136" fmla="*/ 2666874 h 3706878"/>
              <a:gd name="connsiteX137" fmla="*/ 2940424 w 6755905"/>
              <a:gd name="connsiteY137" fmla="*/ 2678827 h 3706878"/>
              <a:gd name="connsiteX138" fmla="*/ 2958353 w 6755905"/>
              <a:gd name="connsiteY138" fmla="*/ 2702733 h 3706878"/>
              <a:gd name="connsiteX139" fmla="*/ 2970306 w 6755905"/>
              <a:gd name="connsiteY139" fmla="*/ 2720662 h 3706878"/>
              <a:gd name="connsiteX140" fmla="*/ 3012141 w 6755905"/>
              <a:gd name="connsiteY140" fmla="*/ 2756521 h 3706878"/>
              <a:gd name="connsiteX141" fmla="*/ 3024094 w 6755905"/>
              <a:gd name="connsiteY141" fmla="*/ 2774451 h 3706878"/>
              <a:gd name="connsiteX142" fmla="*/ 3042024 w 6755905"/>
              <a:gd name="connsiteY142" fmla="*/ 2810309 h 3706878"/>
              <a:gd name="connsiteX143" fmla="*/ 3071906 w 6755905"/>
              <a:gd name="connsiteY143" fmla="*/ 2846168 h 3706878"/>
              <a:gd name="connsiteX144" fmla="*/ 3095812 w 6755905"/>
              <a:gd name="connsiteY144" fmla="*/ 2893980 h 3706878"/>
              <a:gd name="connsiteX145" fmla="*/ 3131671 w 6755905"/>
              <a:gd name="connsiteY145" fmla="*/ 2935815 h 3706878"/>
              <a:gd name="connsiteX146" fmla="*/ 3155577 w 6755905"/>
              <a:gd name="connsiteY146" fmla="*/ 2989604 h 3706878"/>
              <a:gd name="connsiteX147" fmla="*/ 3167529 w 6755905"/>
              <a:gd name="connsiteY147" fmla="*/ 3007533 h 3706878"/>
              <a:gd name="connsiteX148" fmla="*/ 3185459 w 6755905"/>
              <a:gd name="connsiteY148" fmla="*/ 3043392 h 3706878"/>
              <a:gd name="connsiteX149" fmla="*/ 3203388 w 6755905"/>
              <a:gd name="connsiteY149" fmla="*/ 3055345 h 3706878"/>
              <a:gd name="connsiteX150" fmla="*/ 3215341 w 6755905"/>
              <a:gd name="connsiteY150" fmla="*/ 3085227 h 3706878"/>
              <a:gd name="connsiteX151" fmla="*/ 3221318 w 6755905"/>
              <a:gd name="connsiteY151" fmla="*/ 3103157 h 3706878"/>
              <a:gd name="connsiteX152" fmla="*/ 3239247 w 6755905"/>
              <a:gd name="connsiteY152" fmla="*/ 3127062 h 3706878"/>
              <a:gd name="connsiteX153" fmla="*/ 3257177 w 6755905"/>
              <a:gd name="connsiteY153" fmla="*/ 3162921 h 3706878"/>
              <a:gd name="connsiteX154" fmla="*/ 3275106 w 6755905"/>
              <a:gd name="connsiteY154" fmla="*/ 3168898 h 3706878"/>
              <a:gd name="connsiteX155" fmla="*/ 3293035 w 6755905"/>
              <a:gd name="connsiteY155" fmla="*/ 3180851 h 3706878"/>
              <a:gd name="connsiteX156" fmla="*/ 3316941 w 6755905"/>
              <a:gd name="connsiteY156" fmla="*/ 3210733 h 3706878"/>
              <a:gd name="connsiteX157" fmla="*/ 3334871 w 6755905"/>
              <a:gd name="connsiteY157" fmla="*/ 3246592 h 3706878"/>
              <a:gd name="connsiteX158" fmla="*/ 3352800 w 6755905"/>
              <a:gd name="connsiteY158" fmla="*/ 3264521 h 3706878"/>
              <a:gd name="connsiteX159" fmla="*/ 3358777 w 6755905"/>
              <a:gd name="connsiteY159" fmla="*/ 3282451 h 3706878"/>
              <a:gd name="connsiteX160" fmla="*/ 3376706 w 6755905"/>
              <a:gd name="connsiteY160" fmla="*/ 3288427 h 3706878"/>
              <a:gd name="connsiteX161" fmla="*/ 3388659 w 6755905"/>
              <a:gd name="connsiteY161" fmla="*/ 3306357 h 3706878"/>
              <a:gd name="connsiteX162" fmla="*/ 3406588 w 6755905"/>
              <a:gd name="connsiteY162" fmla="*/ 3336239 h 3706878"/>
              <a:gd name="connsiteX163" fmla="*/ 3430494 w 6755905"/>
              <a:gd name="connsiteY163" fmla="*/ 3396004 h 3706878"/>
              <a:gd name="connsiteX164" fmla="*/ 3448424 w 6755905"/>
              <a:gd name="connsiteY164" fmla="*/ 3401980 h 3706878"/>
              <a:gd name="connsiteX165" fmla="*/ 3454400 w 6755905"/>
              <a:gd name="connsiteY165" fmla="*/ 3431862 h 3706878"/>
              <a:gd name="connsiteX166" fmla="*/ 3490259 w 6755905"/>
              <a:gd name="connsiteY166" fmla="*/ 3461745 h 3706878"/>
              <a:gd name="connsiteX167" fmla="*/ 3508188 w 6755905"/>
              <a:gd name="connsiteY167" fmla="*/ 3479674 h 3706878"/>
              <a:gd name="connsiteX168" fmla="*/ 3538071 w 6755905"/>
              <a:gd name="connsiteY168" fmla="*/ 3515533 h 3706878"/>
              <a:gd name="connsiteX169" fmla="*/ 3544047 w 6755905"/>
              <a:gd name="connsiteY169" fmla="*/ 3533462 h 3706878"/>
              <a:gd name="connsiteX170" fmla="*/ 3579906 w 6755905"/>
              <a:gd name="connsiteY170" fmla="*/ 3557368 h 3706878"/>
              <a:gd name="connsiteX171" fmla="*/ 3597835 w 6755905"/>
              <a:gd name="connsiteY171" fmla="*/ 3569321 h 3706878"/>
              <a:gd name="connsiteX172" fmla="*/ 3621741 w 6755905"/>
              <a:gd name="connsiteY172" fmla="*/ 3575298 h 3706878"/>
              <a:gd name="connsiteX173" fmla="*/ 3645647 w 6755905"/>
              <a:gd name="connsiteY173" fmla="*/ 3587251 h 3706878"/>
              <a:gd name="connsiteX174" fmla="*/ 3663577 w 6755905"/>
              <a:gd name="connsiteY174" fmla="*/ 3593227 h 3706878"/>
              <a:gd name="connsiteX175" fmla="*/ 3681506 w 6755905"/>
              <a:gd name="connsiteY175" fmla="*/ 3611157 h 3706878"/>
              <a:gd name="connsiteX176" fmla="*/ 3771153 w 6755905"/>
              <a:gd name="connsiteY176" fmla="*/ 3629086 h 3706878"/>
              <a:gd name="connsiteX177" fmla="*/ 3807012 w 6755905"/>
              <a:gd name="connsiteY177" fmla="*/ 3652992 h 3706878"/>
              <a:gd name="connsiteX178" fmla="*/ 3842871 w 6755905"/>
              <a:gd name="connsiteY178" fmla="*/ 3664945 h 3706878"/>
              <a:gd name="connsiteX179" fmla="*/ 4040094 w 6755905"/>
              <a:gd name="connsiteY179" fmla="*/ 3682874 h 3706878"/>
              <a:gd name="connsiteX180" fmla="*/ 4147671 w 6755905"/>
              <a:gd name="connsiteY180" fmla="*/ 3700804 h 3706878"/>
              <a:gd name="connsiteX181" fmla="*/ 4177553 w 6755905"/>
              <a:gd name="connsiteY181" fmla="*/ 3706780 h 3706878"/>
              <a:gd name="connsiteX182" fmla="*/ 4386729 w 6755905"/>
              <a:gd name="connsiteY182" fmla="*/ 3676898 h 3706878"/>
              <a:gd name="connsiteX183" fmla="*/ 4464424 w 6755905"/>
              <a:gd name="connsiteY183" fmla="*/ 3658968 h 3706878"/>
              <a:gd name="connsiteX184" fmla="*/ 4500282 w 6755905"/>
              <a:gd name="connsiteY184" fmla="*/ 3647015 h 3706878"/>
              <a:gd name="connsiteX185" fmla="*/ 4536141 w 6755905"/>
              <a:gd name="connsiteY185" fmla="*/ 3641039 h 3706878"/>
              <a:gd name="connsiteX186" fmla="*/ 4649694 w 6755905"/>
              <a:gd name="connsiteY186" fmla="*/ 3635062 h 3706878"/>
              <a:gd name="connsiteX187" fmla="*/ 4721412 w 6755905"/>
              <a:gd name="connsiteY187" fmla="*/ 3652992 h 3706878"/>
              <a:gd name="connsiteX188" fmla="*/ 4763247 w 6755905"/>
              <a:gd name="connsiteY188" fmla="*/ 3658968 h 3706878"/>
              <a:gd name="connsiteX189" fmla="*/ 4960471 w 6755905"/>
              <a:gd name="connsiteY189" fmla="*/ 3647015 h 3706878"/>
              <a:gd name="connsiteX190" fmla="*/ 5050118 w 6755905"/>
              <a:gd name="connsiteY190" fmla="*/ 3623109 h 3706878"/>
              <a:gd name="connsiteX191" fmla="*/ 5080000 w 6755905"/>
              <a:gd name="connsiteY191" fmla="*/ 3611157 h 3706878"/>
              <a:gd name="connsiteX192" fmla="*/ 5145741 w 6755905"/>
              <a:gd name="connsiteY192" fmla="*/ 3563345 h 3706878"/>
              <a:gd name="connsiteX193" fmla="*/ 5205506 w 6755905"/>
              <a:gd name="connsiteY193" fmla="*/ 3545415 h 3706878"/>
              <a:gd name="connsiteX194" fmla="*/ 5235388 w 6755905"/>
              <a:gd name="connsiteY194" fmla="*/ 3527486 h 3706878"/>
              <a:gd name="connsiteX195" fmla="*/ 5277224 w 6755905"/>
              <a:gd name="connsiteY195" fmla="*/ 3509557 h 3706878"/>
              <a:gd name="connsiteX196" fmla="*/ 5336988 w 6755905"/>
              <a:gd name="connsiteY196" fmla="*/ 3461745 h 3706878"/>
              <a:gd name="connsiteX197" fmla="*/ 5354918 w 6755905"/>
              <a:gd name="connsiteY197" fmla="*/ 3443815 h 3706878"/>
              <a:gd name="connsiteX198" fmla="*/ 5378824 w 6755905"/>
              <a:gd name="connsiteY198" fmla="*/ 3425886 h 3706878"/>
              <a:gd name="connsiteX199" fmla="*/ 5390777 w 6755905"/>
              <a:gd name="connsiteY199" fmla="*/ 3360145 h 3706878"/>
              <a:gd name="connsiteX200" fmla="*/ 5396753 w 6755905"/>
              <a:gd name="connsiteY200" fmla="*/ 3318309 h 3706878"/>
              <a:gd name="connsiteX201" fmla="*/ 5384800 w 6755905"/>
              <a:gd name="connsiteY201" fmla="*/ 3115109 h 3706878"/>
              <a:gd name="connsiteX202" fmla="*/ 6568141 w 6755905"/>
              <a:gd name="connsiteY202" fmla="*/ 3073274 h 3706878"/>
              <a:gd name="connsiteX203" fmla="*/ 6687672 w 6755905"/>
              <a:gd name="connsiteY203" fmla="*/ 2057274 h 3706878"/>
              <a:gd name="connsiteX204" fmla="*/ 5904753 w 6755905"/>
              <a:gd name="connsiteY204" fmla="*/ 1083110 h 3706878"/>
              <a:gd name="connsiteX205" fmla="*/ 4452471 w 6755905"/>
              <a:gd name="connsiteY205" fmla="*/ 2212662 h 3706878"/>
              <a:gd name="connsiteX206" fmla="*/ 4434541 w 6755905"/>
              <a:gd name="connsiteY206" fmla="*/ 2188757 h 3706878"/>
              <a:gd name="connsiteX207" fmla="*/ 4416612 w 6755905"/>
              <a:gd name="connsiteY207" fmla="*/ 2176804 h 3706878"/>
              <a:gd name="connsiteX208" fmla="*/ 3693459 w 6755905"/>
              <a:gd name="connsiteY208" fmla="*/ 156757 h 3706878"/>
              <a:gd name="connsiteX0" fmla="*/ 2659530 w 6755905"/>
              <a:gd name="connsiteY0" fmla="*/ 1670120 h 3475111"/>
              <a:gd name="connsiteX1" fmla="*/ 3657600 w 6755905"/>
              <a:gd name="connsiteY1" fmla="*/ 14637 h 3475111"/>
              <a:gd name="connsiteX2" fmla="*/ 3095812 w 6755905"/>
              <a:gd name="connsiteY2" fmla="*/ 911107 h 3475111"/>
              <a:gd name="connsiteX3" fmla="*/ 3042024 w 6755905"/>
              <a:gd name="connsiteY3" fmla="*/ 935013 h 3475111"/>
              <a:gd name="connsiteX4" fmla="*/ 2988235 w 6755905"/>
              <a:gd name="connsiteY4" fmla="*/ 952942 h 3475111"/>
              <a:gd name="connsiteX5" fmla="*/ 2952377 w 6755905"/>
              <a:gd name="connsiteY5" fmla="*/ 970872 h 3475111"/>
              <a:gd name="connsiteX6" fmla="*/ 2928471 w 6755905"/>
              <a:gd name="connsiteY6" fmla="*/ 982825 h 3475111"/>
              <a:gd name="connsiteX7" fmla="*/ 2838824 w 6755905"/>
              <a:gd name="connsiteY7" fmla="*/ 988801 h 3475111"/>
              <a:gd name="connsiteX8" fmla="*/ 2820894 w 6755905"/>
              <a:gd name="connsiteY8" fmla="*/ 1000754 h 3475111"/>
              <a:gd name="connsiteX9" fmla="*/ 2802965 w 6755905"/>
              <a:gd name="connsiteY9" fmla="*/ 1006731 h 3475111"/>
              <a:gd name="connsiteX10" fmla="*/ 2761129 w 6755905"/>
              <a:gd name="connsiteY10" fmla="*/ 1018684 h 3475111"/>
              <a:gd name="connsiteX11" fmla="*/ 2689412 w 6755905"/>
              <a:gd name="connsiteY11" fmla="*/ 1042590 h 3475111"/>
              <a:gd name="connsiteX12" fmla="*/ 2647577 w 6755905"/>
              <a:gd name="connsiteY12" fmla="*/ 1060519 h 3475111"/>
              <a:gd name="connsiteX13" fmla="*/ 2617694 w 6755905"/>
              <a:gd name="connsiteY13" fmla="*/ 1072472 h 3475111"/>
              <a:gd name="connsiteX14" fmla="*/ 2593788 w 6755905"/>
              <a:gd name="connsiteY14" fmla="*/ 1078448 h 3475111"/>
              <a:gd name="connsiteX15" fmla="*/ 2516094 w 6755905"/>
              <a:gd name="connsiteY15" fmla="*/ 1096378 h 3475111"/>
              <a:gd name="connsiteX16" fmla="*/ 2480235 w 6755905"/>
              <a:gd name="connsiteY16" fmla="*/ 1108331 h 3475111"/>
              <a:gd name="connsiteX17" fmla="*/ 2408518 w 6755905"/>
              <a:gd name="connsiteY17" fmla="*/ 1114307 h 3475111"/>
              <a:gd name="connsiteX18" fmla="*/ 2378635 w 6755905"/>
              <a:gd name="connsiteY18" fmla="*/ 1126260 h 3475111"/>
              <a:gd name="connsiteX19" fmla="*/ 2288988 w 6755905"/>
              <a:gd name="connsiteY19" fmla="*/ 1132237 h 3475111"/>
              <a:gd name="connsiteX20" fmla="*/ 2259106 w 6755905"/>
              <a:gd name="connsiteY20" fmla="*/ 1156142 h 3475111"/>
              <a:gd name="connsiteX21" fmla="*/ 2217271 w 6755905"/>
              <a:gd name="connsiteY21" fmla="*/ 1168095 h 3475111"/>
              <a:gd name="connsiteX22" fmla="*/ 2145553 w 6755905"/>
              <a:gd name="connsiteY22" fmla="*/ 1186025 h 3475111"/>
              <a:gd name="connsiteX23" fmla="*/ 2127624 w 6755905"/>
              <a:gd name="connsiteY23" fmla="*/ 1197978 h 3475111"/>
              <a:gd name="connsiteX24" fmla="*/ 2097741 w 6755905"/>
              <a:gd name="connsiteY24" fmla="*/ 1209931 h 3475111"/>
              <a:gd name="connsiteX25" fmla="*/ 2049929 w 6755905"/>
              <a:gd name="connsiteY25" fmla="*/ 1215907 h 3475111"/>
              <a:gd name="connsiteX26" fmla="*/ 1984188 w 6755905"/>
              <a:gd name="connsiteY26" fmla="*/ 1233837 h 3475111"/>
              <a:gd name="connsiteX27" fmla="*/ 1828800 w 6755905"/>
              <a:gd name="connsiteY27" fmla="*/ 1269695 h 3475111"/>
              <a:gd name="connsiteX28" fmla="*/ 1792941 w 6755905"/>
              <a:gd name="connsiteY28" fmla="*/ 1281648 h 3475111"/>
              <a:gd name="connsiteX29" fmla="*/ 1697318 w 6755905"/>
              <a:gd name="connsiteY29" fmla="*/ 1299578 h 3475111"/>
              <a:gd name="connsiteX30" fmla="*/ 1595718 w 6755905"/>
              <a:gd name="connsiteY30" fmla="*/ 1323484 h 3475111"/>
              <a:gd name="connsiteX31" fmla="*/ 1529977 w 6755905"/>
              <a:gd name="connsiteY31" fmla="*/ 1341413 h 3475111"/>
              <a:gd name="connsiteX32" fmla="*/ 1398494 w 6755905"/>
              <a:gd name="connsiteY32" fmla="*/ 1377272 h 3475111"/>
              <a:gd name="connsiteX33" fmla="*/ 860612 w 6755905"/>
              <a:gd name="connsiteY33" fmla="*/ 1401178 h 3475111"/>
              <a:gd name="connsiteX34" fmla="*/ 794871 w 6755905"/>
              <a:gd name="connsiteY34" fmla="*/ 1413131 h 3475111"/>
              <a:gd name="connsiteX35" fmla="*/ 729129 w 6755905"/>
              <a:gd name="connsiteY35" fmla="*/ 1419107 h 3475111"/>
              <a:gd name="connsiteX36" fmla="*/ 633506 w 6755905"/>
              <a:gd name="connsiteY36" fmla="*/ 1431060 h 3475111"/>
              <a:gd name="connsiteX37" fmla="*/ 603624 w 6755905"/>
              <a:gd name="connsiteY37" fmla="*/ 1443013 h 3475111"/>
              <a:gd name="connsiteX38" fmla="*/ 579718 w 6755905"/>
              <a:gd name="connsiteY38" fmla="*/ 1448990 h 3475111"/>
              <a:gd name="connsiteX39" fmla="*/ 472141 w 6755905"/>
              <a:gd name="connsiteY39" fmla="*/ 1484848 h 3475111"/>
              <a:gd name="connsiteX40" fmla="*/ 436282 w 6755905"/>
              <a:gd name="connsiteY40" fmla="*/ 1514731 h 3475111"/>
              <a:gd name="connsiteX41" fmla="*/ 418353 w 6755905"/>
              <a:gd name="connsiteY41" fmla="*/ 1532660 h 3475111"/>
              <a:gd name="connsiteX42" fmla="*/ 400424 w 6755905"/>
              <a:gd name="connsiteY42" fmla="*/ 1538637 h 3475111"/>
              <a:gd name="connsiteX43" fmla="*/ 382494 w 6755905"/>
              <a:gd name="connsiteY43" fmla="*/ 1550590 h 3475111"/>
              <a:gd name="connsiteX44" fmla="*/ 364565 w 6755905"/>
              <a:gd name="connsiteY44" fmla="*/ 1580472 h 3475111"/>
              <a:gd name="connsiteX45" fmla="*/ 298824 w 6755905"/>
              <a:gd name="connsiteY45" fmla="*/ 1610354 h 3475111"/>
              <a:gd name="connsiteX46" fmla="*/ 239059 w 6755905"/>
              <a:gd name="connsiteY46" fmla="*/ 1664142 h 3475111"/>
              <a:gd name="connsiteX47" fmla="*/ 209177 w 6755905"/>
              <a:gd name="connsiteY47" fmla="*/ 1676095 h 3475111"/>
              <a:gd name="connsiteX48" fmla="*/ 167341 w 6755905"/>
              <a:gd name="connsiteY48" fmla="*/ 1694025 h 3475111"/>
              <a:gd name="connsiteX49" fmla="*/ 131482 w 6755905"/>
              <a:gd name="connsiteY49" fmla="*/ 1729884 h 3475111"/>
              <a:gd name="connsiteX50" fmla="*/ 95624 w 6755905"/>
              <a:gd name="connsiteY50" fmla="*/ 1759766 h 3475111"/>
              <a:gd name="connsiteX51" fmla="*/ 65741 w 6755905"/>
              <a:gd name="connsiteY51" fmla="*/ 1789648 h 3475111"/>
              <a:gd name="connsiteX52" fmla="*/ 47812 w 6755905"/>
              <a:gd name="connsiteY52" fmla="*/ 1825507 h 3475111"/>
              <a:gd name="connsiteX53" fmla="*/ 0 w 6755905"/>
              <a:gd name="connsiteY53" fmla="*/ 1945037 h 3475111"/>
              <a:gd name="connsiteX54" fmla="*/ 5977 w 6755905"/>
              <a:gd name="connsiteY54" fmla="*/ 2052613 h 3475111"/>
              <a:gd name="connsiteX55" fmla="*/ 23906 w 6755905"/>
              <a:gd name="connsiteY55" fmla="*/ 2082495 h 3475111"/>
              <a:gd name="connsiteX56" fmla="*/ 41835 w 6755905"/>
              <a:gd name="connsiteY56" fmla="*/ 2148237 h 3475111"/>
              <a:gd name="connsiteX57" fmla="*/ 59765 w 6755905"/>
              <a:gd name="connsiteY57" fmla="*/ 2225931 h 3475111"/>
              <a:gd name="connsiteX58" fmla="*/ 71718 w 6755905"/>
              <a:gd name="connsiteY58" fmla="*/ 2279719 h 3475111"/>
              <a:gd name="connsiteX59" fmla="*/ 83671 w 6755905"/>
              <a:gd name="connsiteY59" fmla="*/ 2303625 h 3475111"/>
              <a:gd name="connsiteX60" fmla="*/ 89647 w 6755905"/>
              <a:gd name="connsiteY60" fmla="*/ 2357413 h 3475111"/>
              <a:gd name="connsiteX61" fmla="*/ 107577 w 6755905"/>
              <a:gd name="connsiteY61" fmla="*/ 2381319 h 3475111"/>
              <a:gd name="connsiteX62" fmla="*/ 119529 w 6755905"/>
              <a:gd name="connsiteY62" fmla="*/ 2399248 h 3475111"/>
              <a:gd name="connsiteX63" fmla="*/ 143435 w 6755905"/>
              <a:gd name="connsiteY63" fmla="*/ 2429131 h 3475111"/>
              <a:gd name="connsiteX64" fmla="*/ 179294 w 6755905"/>
              <a:gd name="connsiteY64" fmla="*/ 2476942 h 3475111"/>
              <a:gd name="connsiteX65" fmla="*/ 197224 w 6755905"/>
              <a:gd name="connsiteY65" fmla="*/ 2488895 h 3475111"/>
              <a:gd name="connsiteX66" fmla="*/ 215153 w 6755905"/>
              <a:gd name="connsiteY66" fmla="*/ 2506825 h 3475111"/>
              <a:gd name="connsiteX67" fmla="*/ 227106 w 6755905"/>
              <a:gd name="connsiteY67" fmla="*/ 2524754 h 3475111"/>
              <a:gd name="connsiteX68" fmla="*/ 245035 w 6755905"/>
              <a:gd name="connsiteY68" fmla="*/ 2530731 h 3475111"/>
              <a:gd name="connsiteX69" fmla="*/ 262965 w 6755905"/>
              <a:gd name="connsiteY69" fmla="*/ 2548660 h 3475111"/>
              <a:gd name="connsiteX70" fmla="*/ 286871 w 6755905"/>
              <a:gd name="connsiteY70" fmla="*/ 2584519 h 3475111"/>
              <a:gd name="connsiteX71" fmla="*/ 322729 w 6755905"/>
              <a:gd name="connsiteY71" fmla="*/ 2620378 h 3475111"/>
              <a:gd name="connsiteX72" fmla="*/ 340659 w 6755905"/>
              <a:gd name="connsiteY72" fmla="*/ 2638307 h 3475111"/>
              <a:gd name="connsiteX73" fmla="*/ 358588 w 6755905"/>
              <a:gd name="connsiteY73" fmla="*/ 2662213 h 3475111"/>
              <a:gd name="connsiteX74" fmla="*/ 406400 w 6755905"/>
              <a:gd name="connsiteY74" fmla="*/ 2710025 h 3475111"/>
              <a:gd name="connsiteX75" fmla="*/ 424329 w 6755905"/>
              <a:gd name="connsiteY75" fmla="*/ 2751860 h 3475111"/>
              <a:gd name="connsiteX76" fmla="*/ 442259 w 6755905"/>
              <a:gd name="connsiteY76" fmla="*/ 2787719 h 3475111"/>
              <a:gd name="connsiteX77" fmla="*/ 448235 w 6755905"/>
              <a:gd name="connsiteY77" fmla="*/ 2805648 h 3475111"/>
              <a:gd name="connsiteX78" fmla="*/ 484094 w 6755905"/>
              <a:gd name="connsiteY78" fmla="*/ 2841507 h 3475111"/>
              <a:gd name="connsiteX79" fmla="*/ 496047 w 6755905"/>
              <a:gd name="connsiteY79" fmla="*/ 2871390 h 3475111"/>
              <a:gd name="connsiteX80" fmla="*/ 513977 w 6755905"/>
              <a:gd name="connsiteY80" fmla="*/ 2889319 h 3475111"/>
              <a:gd name="connsiteX81" fmla="*/ 525929 w 6755905"/>
              <a:gd name="connsiteY81" fmla="*/ 2907248 h 3475111"/>
              <a:gd name="connsiteX82" fmla="*/ 543859 w 6755905"/>
              <a:gd name="connsiteY82" fmla="*/ 2931154 h 3475111"/>
              <a:gd name="connsiteX83" fmla="*/ 597647 w 6755905"/>
              <a:gd name="connsiteY83" fmla="*/ 2949084 h 3475111"/>
              <a:gd name="connsiteX84" fmla="*/ 615577 w 6755905"/>
              <a:gd name="connsiteY84" fmla="*/ 2961037 h 3475111"/>
              <a:gd name="connsiteX85" fmla="*/ 639482 w 6755905"/>
              <a:gd name="connsiteY85" fmla="*/ 2967013 h 3475111"/>
              <a:gd name="connsiteX86" fmla="*/ 693271 w 6755905"/>
              <a:gd name="connsiteY86" fmla="*/ 2978966 h 3475111"/>
              <a:gd name="connsiteX87" fmla="*/ 1063812 w 6755905"/>
              <a:gd name="connsiteY87" fmla="*/ 2967013 h 3475111"/>
              <a:gd name="connsiteX88" fmla="*/ 1117600 w 6755905"/>
              <a:gd name="connsiteY88" fmla="*/ 2949084 h 3475111"/>
              <a:gd name="connsiteX89" fmla="*/ 1195294 w 6755905"/>
              <a:gd name="connsiteY89" fmla="*/ 2919201 h 3475111"/>
              <a:gd name="connsiteX90" fmla="*/ 1225177 w 6755905"/>
              <a:gd name="connsiteY90" fmla="*/ 2913225 h 3475111"/>
              <a:gd name="connsiteX91" fmla="*/ 1249082 w 6755905"/>
              <a:gd name="connsiteY91" fmla="*/ 2907248 h 3475111"/>
              <a:gd name="connsiteX92" fmla="*/ 1284941 w 6755905"/>
              <a:gd name="connsiteY92" fmla="*/ 2895295 h 3475111"/>
              <a:gd name="connsiteX93" fmla="*/ 1374588 w 6755905"/>
              <a:gd name="connsiteY93" fmla="*/ 2877366 h 3475111"/>
              <a:gd name="connsiteX94" fmla="*/ 1464235 w 6755905"/>
              <a:gd name="connsiteY94" fmla="*/ 2871390 h 3475111"/>
              <a:gd name="connsiteX95" fmla="*/ 1500094 w 6755905"/>
              <a:gd name="connsiteY95" fmla="*/ 2859437 h 3475111"/>
              <a:gd name="connsiteX96" fmla="*/ 1535953 w 6755905"/>
              <a:gd name="connsiteY96" fmla="*/ 2853460 h 3475111"/>
              <a:gd name="connsiteX97" fmla="*/ 1553882 w 6755905"/>
              <a:gd name="connsiteY97" fmla="*/ 2835531 h 3475111"/>
              <a:gd name="connsiteX98" fmla="*/ 1607671 w 6755905"/>
              <a:gd name="connsiteY98" fmla="*/ 2817601 h 3475111"/>
              <a:gd name="connsiteX99" fmla="*/ 1625600 w 6755905"/>
              <a:gd name="connsiteY99" fmla="*/ 2811625 h 3475111"/>
              <a:gd name="connsiteX100" fmla="*/ 1661459 w 6755905"/>
              <a:gd name="connsiteY100" fmla="*/ 2793695 h 3475111"/>
              <a:gd name="connsiteX101" fmla="*/ 1685365 w 6755905"/>
              <a:gd name="connsiteY101" fmla="*/ 2775766 h 3475111"/>
              <a:gd name="connsiteX102" fmla="*/ 1703294 w 6755905"/>
              <a:gd name="connsiteY102" fmla="*/ 2763813 h 3475111"/>
              <a:gd name="connsiteX103" fmla="*/ 1709271 w 6755905"/>
              <a:gd name="connsiteY103" fmla="*/ 2745884 h 3475111"/>
              <a:gd name="connsiteX104" fmla="*/ 1727200 w 6755905"/>
              <a:gd name="connsiteY104" fmla="*/ 2739907 h 3475111"/>
              <a:gd name="connsiteX105" fmla="*/ 1757082 w 6755905"/>
              <a:gd name="connsiteY105" fmla="*/ 2727954 h 3475111"/>
              <a:gd name="connsiteX106" fmla="*/ 1780988 w 6755905"/>
              <a:gd name="connsiteY106" fmla="*/ 2710025 h 3475111"/>
              <a:gd name="connsiteX107" fmla="*/ 1816847 w 6755905"/>
              <a:gd name="connsiteY107" fmla="*/ 2698072 h 3475111"/>
              <a:gd name="connsiteX108" fmla="*/ 1840753 w 6755905"/>
              <a:gd name="connsiteY108" fmla="*/ 2686119 h 3475111"/>
              <a:gd name="connsiteX109" fmla="*/ 1858682 w 6755905"/>
              <a:gd name="connsiteY109" fmla="*/ 2662213 h 3475111"/>
              <a:gd name="connsiteX110" fmla="*/ 1894541 w 6755905"/>
              <a:gd name="connsiteY110" fmla="*/ 2626354 h 3475111"/>
              <a:gd name="connsiteX111" fmla="*/ 1906494 w 6755905"/>
              <a:gd name="connsiteY111" fmla="*/ 2608425 h 3475111"/>
              <a:gd name="connsiteX112" fmla="*/ 1930400 w 6755905"/>
              <a:gd name="connsiteY112" fmla="*/ 2602448 h 3475111"/>
              <a:gd name="connsiteX113" fmla="*/ 1960282 w 6755905"/>
              <a:gd name="connsiteY113" fmla="*/ 2530731 h 3475111"/>
              <a:gd name="connsiteX114" fmla="*/ 1984188 w 6755905"/>
              <a:gd name="connsiteY114" fmla="*/ 2488895 h 3475111"/>
              <a:gd name="connsiteX115" fmla="*/ 1996141 w 6755905"/>
              <a:gd name="connsiteY115" fmla="*/ 2464990 h 3475111"/>
              <a:gd name="connsiteX116" fmla="*/ 2020047 w 6755905"/>
              <a:gd name="connsiteY116" fmla="*/ 2447060 h 3475111"/>
              <a:gd name="connsiteX117" fmla="*/ 2055906 w 6755905"/>
              <a:gd name="connsiteY117" fmla="*/ 2399248 h 3475111"/>
              <a:gd name="connsiteX118" fmla="*/ 2073835 w 6755905"/>
              <a:gd name="connsiteY118" fmla="*/ 2369366 h 3475111"/>
              <a:gd name="connsiteX119" fmla="*/ 2115671 w 6755905"/>
              <a:gd name="connsiteY119" fmla="*/ 2351437 h 3475111"/>
              <a:gd name="connsiteX120" fmla="*/ 2157506 w 6755905"/>
              <a:gd name="connsiteY120" fmla="*/ 2315578 h 3475111"/>
              <a:gd name="connsiteX121" fmla="*/ 2199341 w 6755905"/>
              <a:gd name="connsiteY121" fmla="*/ 2279719 h 3475111"/>
              <a:gd name="connsiteX122" fmla="*/ 2217271 w 6755905"/>
              <a:gd name="connsiteY122" fmla="*/ 2273742 h 3475111"/>
              <a:gd name="connsiteX123" fmla="*/ 2253129 w 6755905"/>
              <a:gd name="connsiteY123" fmla="*/ 2255813 h 3475111"/>
              <a:gd name="connsiteX124" fmla="*/ 2378635 w 6755905"/>
              <a:gd name="connsiteY124" fmla="*/ 2237884 h 3475111"/>
              <a:gd name="connsiteX125" fmla="*/ 2414494 w 6755905"/>
              <a:gd name="connsiteY125" fmla="*/ 2225931 h 3475111"/>
              <a:gd name="connsiteX126" fmla="*/ 2623671 w 6755905"/>
              <a:gd name="connsiteY126" fmla="*/ 2237884 h 3475111"/>
              <a:gd name="connsiteX127" fmla="*/ 2641600 w 6755905"/>
              <a:gd name="connsiteY127" fmla="*/ 2243860 h 3475111"/>
              <a:gd name="connsiteX128" fmla="*/ 2683435 w 6755905"/>
              <a:gd name="connsiteY128" fmla="*/ 2255813 h 3475111"/>
              <a:gd name="connsiteX129" fmla="*/ 2707341 w 6755905"/>
              <a:gd name="connsiteY129" fmla="*/ 2273742 h 3475111"/>
              <a:gd name="connsiteX130" fmla="*/ 2731247 w 6755905"/>
              <a:gd name="connsiteY130" fmla="*/ 2309601 h 3475111"/>
              <a:gd name="connsiteX131" fmla="*/ 2761129 w 6755905"/>
              <a:gd name="connsiteY131" fmla="*/ 2315578 h 3475111"/>
              <a:gd name="connsiteX132" fmla="*/ 2779059 w 6755905"/>
              <a:gd name="connsiteY132" fmla="*/ 2333507 h 3475111"/>
              <a:gd name="connsiteX133" fmla="*/ 2808941 w 6755905"/>
              <a:gd name="connsiteY133" fmla="*/ 2375342 h 3475111"/>
              <a:gd name="connsiteX134" fmla="*/ 2856753 w 6755905"/>
              <a:gd name="connsiteY134" fmla="*/ 2393272 h 3475111"/>
              <a:gd name="connsiteX135" fmla="*/ 2898588 w 6755905"/>
              <a:gd name="connsiteY135" fmla="*/ 2417178 h 3475111"/>
              <a:gd name="connsiteX136" fmla="*/ 2922494 w 6755905"/>
              <a:gd name="connsiteY136" fmla="*/ 2435107 h 3475111"/>
              <a:gd name="connsiteX137" fmla="*/ 2940424 w 6755905"/>
              <a:gd name="connsiteY137" fmla="*/ 2447060 h 3475111"/>
              <a:gd name="connsiteX138" fmla="*/ 2958353 w 6755905"/>
              <a:gd name="connsiteY138" fmla="*/ 2470966 h 3475111"/>
              <a:gd name="connsiteX139" fmla="*/ 2970306 w 6755905"/>
              <a:gd name="connsiteY139" fmla="*/ 2488895 h 3475111"/>
              <a:gd name="connsiteX140" fmla="*/ 3012141 w 6755905"/>
              <a:gd name="connsiteY140" fmla="*/ 2524754 h 3475111"/>
              <a:gd name="connsiteX141" fmla="*/ 3024094 w 6755905"/>
              <a:gd name="connsiteY141" fmla="*/ 2542684 h 3475111"/>
              <a:gd name="connsiteX142" fmla="*/ 3042024 w 6755905"/>
              <a:gd name="connsiteY142" fmla="*/ 2578542 h 3475111"/>
              <a:gd name="connsiteX143" fmla="*/ 3071906 w 6755905"/>
              <a:gd name="connsiteY143" fmla="*/ 2614401 h 3475111"/>
              <a:gd name="connsiteX144" fmla="*/ 3095812 w 6755905"/>
              <a:gd name="connsiteY144" fmla="*/ 2662213 h 3475111"/>
              <a:gd name="connsiteX145" fmla="*/ 3131671 w 6755905"/>
              <a:gd name="connsiteY145" fmla="*/ 2704048 h 3475111"/>
              <a:gd name="connsiteX146" fmla="*/ 3155577 w 6755905"/>
              <a:gd name="connsiteY146" fmla="*/ 2757837 h 3475111"/>
              <a:gd name="connsiteX147" fmla="*/ 3167529 w 6755905"/>
              <a:gd name="connsiteY147" fmla="*/ 2775766 h 3475111"/>
              <a:gd name="connsiteX148" fmla="*/ 3185459 w 6755905"/>
              <a:gd name="connsiteY148" fmla="*/ 2811625 h 3475111"/>
              <a:gd name="connsiteX149" fmla="*/ 3203388 w 6755905"/>
              <a:gd name="connsiteY149" fmla="*/ 2823578 h 3475111"/>
              <a:gd name="connsiteX150" fmla="*/ 3215341 w 6755905"/>
              <a:gd name="connsiteY150" fmla="*/ 2853460 h 3475111"/>
              <a:gd name="connsiteX151" fmla="*/ 3221318 w 6755905"/>
              <a:gd name="connsiteY151" fmla="*/ 2871390 h 3475111"/>
              <a:gd name="connsiteX152" fmla="*/ 3239247 w 6755905"/>
              <a:gd name="connsiteY152" fmla="*/ 2895295 h 3475111"/>
              <a:gd name="connsiteX153" fmla="*/ 3257177 w 6755905"/>
              <a:gd name="connsiteY153" fmla="*/ 2931154 h 3475111"/>
              <a:gd name="connsiteX154" fmla="*/ 3275106 w 6755905"/>
              <a:gd name="connsiteY154" fmla="*/ 2937131 h 3475111"/>
              <a:gd name="connsiteX155" fmla="*/ 3293035 w 6755905"/>
              <a:gd name="connsiteY155" fmla="*/ 2949084 h 3475111"/>
              <a:gd name="connsiteX156" fmla="*/ 3316941 w 6755905"/>
              <a:gd name="connsiteY156" fmla="*/ 2978966 h 3475111"/>
              <a:gd name="connsiteX157" fmla="*/ 3334871 w 6755905"/>
              <a:gd name="connsiteY157" fmla="*/ 3014825 h 3475111"/>
              <a:gd name="connsiteX158" fmla="*/ 3352800 w 6755905"/>
              <a:gd name="connsiteY158" fmla="*/ 3032754 h 3475111"/>
              <a:gd name="connsiteX159" fmla="*/ 3358777 w 6755905"/>
              <a:gd name="connsiteY159" fmla="*/ 3050684 h 3475111"/>
              <a:gd name="connsiteX160" fmla="*/ 3376706 w 6755905"/>
              <a:gd name="connsiteY160" fmla="*/ 3056660 h 3475111"/>
              <a:gd name="connsiteX161" fmla="*/ 3388659 w 6755905"/>
              <a:gd name="connsiteY161" fmla="*/ 3074590 h 3475111"/>
              <a:gd name="connsiteX162" fmla="*/ 3406588 w 6755905"/>
              <a:gd name="connsiteY162" fmla="*/ 3104472 h 3475111"/>
              <a:gd name="connsiteX163" fmla="*/ 3430494 w 6755905"/>
              <a:gd name="connsiteY163" fmla="*/ 3164237 h 3475111"/>
              <a:gd name="connsiteX164" fmla="*/ 3448424 w 6755905"/>
              <a:gd name="connsiteY164" fmla="*/ 3170213 h 3475111"/>
              <a:gd name="connsiteX165" fmla="*/ 3454400 w 6755905"/>
              <a:gd name="connsiteY165" fmla="*/ 3200095 h 3475111"/>
              <a:gd name="connsiteX166" fmla="*/ 3490259 w 6755905"/>
              <a:gd name="connsiteY166" fmla="*/ 3229978 h 3475111"/>
              <a:gd name="connsiteX167" fmla="*/ 3508188 w 6755905"/>
              <a:gd name="connsiteY167" fmla="*/ 3247907 h 3475111"/>
              <a:gd name="connsiteX168" fmla="*/ 3538071 w 6755905"/>
              <a:gd name="connsiteY168" fmla="*/ 3283766 h 3475111"/>
              <a:gd name="connsiteX169" fmla="*/ 3544047 w 6755905"/>
              <a:gd name="connsiteY169" fmla="*/ 3301695 h 3475111"/>
              <a:gd name="connsiteX170" fmla="*/ 3579906 w 6755905"/>
              <a:gd name="connsiteY170" fmla="*/ 3325601 h 3475111"/>
              <a:gd name="connsiteX171" fmla="*/ 3597835 w 6755905"/>
              <a:gd name="connsiteY171" fmla="*/ 3337554 h 3475111"/>
              <a:gd name="connsiteX172" fmla="*/ 3621741 w 6755905"/>
              <a:gd name="connsiteY172" fmla="*/ 3343531 h 3475111"/>
              <a:gd name="connsiteX173" fmla="*/ 3645647 w 6755905"/>
              <a:gd name="connsiteY173" fmla="*/ 3355484 h 3475111"/>
              <a:gd name="connsiteX174" fmla="*/ 3663577 w 6755905"/>
              <a:gd name="connsiteY174" fmla="*/ 3361460 h 3475111"/>
              <a:gd name="connsiteX175" fmla="*/ 3681506 w 6755905"/>
              <a:gd name="connsiteY175" fmla="*/ 3379390 h 3475111"/>
              <a:gd name="connsiteX176" fmla="*/ 3771153 w 6755905"/>
              <a:gd name="connsiteY176" fmla="*/ 3397319 h 3475111"/>
              <a:gd name="connsiteX177" fmla="*/ 3807012 w 6755905"/>
              <a:gd name="connsiteY177" fmla="*/ 3421225 h 3475111"/>
              <a:gd name="connsiteX178" fmla="*/ 3842871 w 6755905"/>
              <a:gd name="connsiteY178" fmla="*/ 3433178 h 3475111"/>
              <a:gd name="connsiteX179" fmla="*/ 4040094 w 6755905"/>
              <a:gd name="connsiteY179" fmla="*/ 3451107 h 3475111"/>
              <a:gd name="connsiteX180" fmla="*/ 4147671 w 6755905"/>
              <a:gd name="connsiteY180" fmla="*/ 3469037 h 3475111"/>
              <a:gd name="connsiteX181" fmla="*/ 4177553 w 6755905"/>
              <a:gd name="connsiteY181" fmla="*/ 3475013 h 3475111"/>
              <a:gd name="connsiteX182" fmla="*/ 4386729 w 6755905"/>
              <a:gd name="connsiteY182" fmla="*/ 3445131 h 3475111"/>
              <a:gd name="connsiteX183" fmla="*/ 4464424 w 6755905"/>
              <a:gd name="connsiteY183" fmla="*/ 3427201 h 3475111"/>
              <a:gd name="connsiteX184" fmla="*/ 4500282 w 6755905"/>
              <a:gd name="connsiteY184" fmla="*/ 3415248 h 3475111"/>
              <a:gd name="connsiteX185" fmla="*/ 4536141 w 6755905"/>
              <a:gd name="connsiteY185" fmla="*/ 3409272 h 3475111"/>
              <a:gd name="connsiteX186" fmla="*/ 4649694 w 6755905"/>
              <a:gd name="connsiteY186" fmla="*/ 3403295 h 3475111"/>
              <a:gd name="connsiteX187" fmla="*/ 4721412 w 6755905"/>
              <a:gd name="connsiteY187" fmla="*/ 3421225 h 3475111"/>
              <a:gd name="connsiteX188" fmla="*/ 4763247 w 6755905"/>
              <a:gd name="connsiteY188" fmla="*/ 3427201 h 3475111"/>
              <a:gd name="connsiteX189" fmla="*/ 4960471 w 6755905"/>
              <a:gd name="connsiteY189" fmla="*/ 3415248 h 3475111"/>
              <a:gd name="connsiteX190" fmla="*/ 5050118 w 6755905"/>
              <a:gd name="connsiteY190" fmla="*/ 3391342 h 3475111"/>
              <a:gd name="connsiteX191" fmla="*/ 5080000 w 6755905"/>
              <a:gd name="connsiteY191" fmla="*/ 3379390 h 3475111"/>
              <a:gd name="connsiteX192" fmla="*/ 5145741 w 6755905"/>
              <a:gd name="connsiteY192" fmla="*/ 3331578 h 3475111"/>
              <a:gd name="connsiteX193" fmla="*/ 5205506 w 6755905"/>
              <a:gd name="connsiteY193" fmla="*/ 3313648 h 3475111"/>
              <a:gd name="connsiteX194" fmla="*/ 5235388 w 6755905"/>
              <a:gd name="connsiteY194" fmla="*/ 3295719 h 3475111"/>
              <a:gd name="connsiteX195" fmla="*/ 5277224 w 6755905"/>
              <a:gd name="connsiteY195" fmla="*/ 3277790 h 3475111"/>
              <a:gd name="connsiteX196" fmla="*/ 5336988 w 6755905"/>
              <a:gd name="connsiteY196" fmla="*/ 3229978 h 3475111"/>
              <a:gd name="connsiteX197" fmla="*/ 5354918 w 6755905"/>
              <a:gd name="connsiteY197" fmla="*/ 3212048 h 3475111"/>
              <a:gd name="connsiteX198" fmla="*/ 5378824 w 6755905"/>
              <a:gd name="connsiteY198" fmla="*/ 3194119 h 3475111"/>
              <a:gd name="connsiteX199" fmla="*/ 5390777 w 6755905"/>
              <a:gd name="connsiteY199" fmla="*/ 3128378 h 3475111"/>
              <a:gd name="connsiteX200" fmla="*/ 5396753 w 6755905"/>
              <a:gd name="connsiteY200" fmla="*/ 3086542 h 3475111"/>
              <a:gd name="connsiteX201" fmla="*/ 5384800 w 6755905"/>
              <a:gd name="connsiteY201" fmla="*/ 2883342 h 3475111"/>
              <a:gd name="connsiteX202" fmla="*/ 6568141 w 6755905"/>
              <a:gd name="connsiteY202" fmla="*/ 2841507 h 3475111"/>
              <a:gd name="connsiteX203" fmla="*/ 6687672 w 6755905"/>
              <a:gd name="connsiteY203" fmla="*/ 1825507 h 3475111"/>
              <a:gd name="connsiteX204" fmla="*/ 5904753 w 6755905"/>
              <a:gd name="connsiteY204" fmla="*/ 851343 h 3475111"/>
              <a:gd name="connsiteX205" fmla="*/ 4452471 w 6755905"/>
              <a:gd name="connsiteY205" fmla="*/ 1980895 h 3475111"/>
              <a:gd name="connsiteX206" fmla="*/ 4434541 w 6755905"/>
              <a:gd name="connsiteY206" fmla="*/ 1956990 h 3475111"/>
              <a:gd name="connsiteX207" fmla="*/ 4416612 w 6755905"/>
              <a:gd name="connsiteY207" fmla="*/ 1945037 h 3475111"/>
              <a:gd name="connsiteX208" fmla="*/ 2659530 w 6755905"/>
              <a:gd name="connsiteY208" fmla="*/ 1670120 h 3475111"/>
              <a:gd name="connsiteX0" fmla="*/ 2659530 w 6755905"/>
              <a:gd name="connsiteY0" fmla="*/ 819509 h 2624500"/>
              <a:gd name="connsiteX1" fmla="*/ 3095812 w 6755905"/>
              <a:gd name="connsiteY1" fmla="*/ 60496 h 2624500"/>
              <a:gd name="connsiteX2" fmla="*/ 3042024 w 6755905"/>
              <a:gd name="connsiteY2" fmla="*/ 84402 h 2624500"/>
              <a:gd name="connsiteX3" fmla="*/ 2988235 w 6755905"/>
              <a:gd name="connsiteY3" fmla="*/ 102331 h 2624500"/>
              <a:gd name="connsiteX4" fmla="*/ 2952377 w 6755905"/>
              <a:gd name="connsiteY4" fmla="*/ 120261 h 2624500"/>
              <a:gd name="connsiteX5" fmla="*/ 2928471 w 6755905"/>
              <a:gd name="connsiteY5" fmla="*/ 132214 h 2624500"/>
              <a:gd name="connsiteX6" fmla="*/ 2838824 w 6755905"/>
              <a:gd name="connsiteY6" fmla="*/ 138190 h 2624500"/>
              <a:gd name="connsiteX7" fmla="*/ 2820894 w 6755905"/>
              <a:gd name="connsiteY7" fmla="*/ 150143 h 2624500"/>
              <a:gd name="connsiteX8" fmla="*/ 2802965 w 6755905"/>
              <a:gd name="connsiteY8" fmla="*/ 156120 h 2624500"/>
              <a:gd name="connsiteX9" fmla="*/ 2761129 w 6755905"/>
              <a:gd name="connsiteY9" fmla="*/ 168073 h 2624500"/>
              <a:gd name="connsiteX10" fmla="*/ 2689412 w 6755905"/>
              <a:gd name="connsiteY10" fmla="*/ 191979 h 2624500"/>
              <a:gd name="connsiteX11" fmla="*/ 2647577 w 6755905"/>
              <a:gd name="connsiteY11" fmla="*/ 209908 h 2624500"/>
              <a:gd name="connsiteX12" fmla="*/ 2617694 w 6755905"/>
              <a:gd name="connsiteY12" fmla="*/ 221861 h 2624500"/>
              <a:gd name="connsiteX13" fmla="*/ 2593788 w 6755905"/>
              <a:gd name="connsiteY13" fmla="*/ 227837 h 2624500"/>
              <a:gd name="connsiteX14" fmla="*/ 2516094 w 6755905"/>
              <a:gd name="connsiteY14" fmla="*/ 245767 h 2624500"/>
              <a:gd name="connsiteX15" fmla="*/ 2480235 w 6755905"/>
              <a:gd name="connsiteY15" fmla="*/ 257720 h 2624500"/>
              <a:gd name="connsiteX16" fmla="*/ 2408518 w 6755905"/>
              <a:gd name="connsiteY16" fmla="*/ 263696 h 2624500"/>
              <a:gd name="connsiteX17" fmla="*/ 2378635 w 6755905"/>
              <a:gd name="connsiteY17" fmla="*/ 275649 h 2624500"/>
              <a:gd name="connsiteX18" fmla="*/ 2288988 w 6755905"/>
              <a:gd name="connsiteY18" fmla="*/ 281626 h 2624500"/>
              <a:gd name="connsiteX19" fmla="*/ 2259106 w 6755905"/>
              <a:gd name="connsiteY19" fmla="*/ 305531 h 2624500"/>
              <a:gd name="connsiteX20" fmla="*/ 2217271 w 6755905"/>
              <a:gd name="connsiteY20" fmla="*/ 317484 h 2624500"/>
              <a:gd name="connsiteX21" fmla="*/ 2145553 w 6755905"/>
              <a:gd name="connsiteY21" fmla="*/ 335414 h 2624500"/>
              <a:gd name="connsiteX22" fmla="*/ 2127624 w 6755905"/>
              <a:gd name="connsiteY22" fmla="*/ 347367 h 2624500"/>
              <a:gd name="connsiteX23" fmla="*/ 2097741 w 6755905"/>
              <a:gd name="connsiteY23" fmla="*/ 359320 h 2624500"/>
              <a:gd name="connsiteX24" fmla="*/ 2049929 w 6755905"/>
              <a:gd name="connsiteY24" fmla="*/ 365296 h 2624500"/>
              <a:gd name="connsiteX25" fmla="*/ 1984188 w 6755905"/>
              <a:gd name="connsiteY25" fmla="*/ 383226 h 2624500"/>
              <a:gd name="connsiteX26" fmla="*/ 1828800 w 6755905"/>
              <a:gd name="connsiteY26" fmla="*/ 419084 h 2624500"/>
              <a:gd name="connsiteX27" fmla="*/ 1792941 w 6755905"/>
              <a:gd name="connsiteY27" fmla="*/ 431037 h 2624500"/>
              <a:gd name="connsiteX28" fmla="*/ 1697318 w 6755905"/>
              <a:gd name="connsiteY28" fmla="*/ 448967 h 2624500"/>
              <a:gd name="connsiteX29" fmla="*/ 1595718 w 6755905"/>
              <a:gd name="connsiteY29" fmla="*/ 472873 h 2624500"/>
              <a:gd name="connsiteX30" fmla="*/ 1529977 w 6755905"/>
              <a:gd name="connsiteY30" fmla="*/ 490802 h 2624500"/>
              <a:gd name="connsiteX31" fmla="*/ 1398494 w 6755905"/>
              <a:gd name="connsiteY31" fmla="*/ 526661 h 2624500"/>
              <a:gd name="connsiteX32" fmla="*/ 860612 w 6755905"/>
              <a:gd name="connsiteY32" fmla="*/ 550567 h 2624500"/>
              <a:gd name="connsiteX33" fmla="*/ 794871 w 6755905"/>
              <a:gd name="connsiteY33" fmla="*/ 562520 h 2624500"/>
              <a:gd name="connsiteX34" fmla="*/ 729129 w 6755905"/>
              <a:gd name="connsiteY34" fmla="*/ 568496 h 2624500"/>
              <a:gd name="connsiteX35" fmla="*/ 633506 w 6755905"/>
              <a:gd name="connsiteY35" fmla="*/ 580449 h 2624500"/>
              <a:gd name="connsiteX36" fmla="*/ 603624 w 6755905"/>
              <a:gd name="connsiteY36" fmla="*/ 592402 h 2624500"/>
              <a:gd name="connsiteX37" fmla="*/ 579718 w 6755905"/>
              <a:gd name="connsiteY37" fmla="*/ 598379 h 2624500"/>
              <a:gd name="connsiteX38" fmla="*/ 472141 w 6755905"/>
              <a:gd name="connsiteY38" fmla="*/ 634237 h 2624500"/>
              <a:gd name="connsiteX39" fmla="*/ 436282 w 6755905"/>
              <a:gd name="connsiteY39" fmla="*/ 664120 h 2624500"/>
              <a:gd name="connsiteX40" fmla="*/ 418353 w 6755905"/>
              <a:gd name="connsiteY40" fmla="*/ 682049 h 2624500"/>
              <a:gd name="connsiteX41" fmla="*/ 400424 w 6755905"/>
              <a:gd name="connsiteY41" fmla="*/ 688026 h 2624500"/>
              <a:gd name="connsiteX42" fmla="*/ 382494 w 6755905"/>
              <a:gd name="connsiteY42" fmla="*/ 699979 h 2624500"/>
              <a:gd name="connsiteX43" fmla="*/ 364565 w 6755905"/>
              <a:gd name="connsiteY43" fmla="*/ 729861 h 2624500"/>
              <a:gd name="connsiteX44" fmla="*/ 298824 w 6755905"/>
              <a:gd name="connsiteY44" fmla="*/ 759743 h 2624500"/>
              <a:gd name="connsiteX45" fmla="*/ 239059 w 6755905"/>
              <a:gd name="connsiteY45" fmla="*/ 813531 h 2624500"/>
              <a:gd name="connsiteX46" fmla="*/ 209177 w 6755905"/>
              <a:gd name="connsiteY46" fmla="*/ 825484 h 2624500"/>
              <a:gd name="connsiteX47" fmla="*/ 167341 w 6755905"/>
              <a:gd name="connsiteY47" fmla="*/ 843414 h 2624500"/>
              <a:gd name="connsiteX48" fmla="*/ 131482 w 6755905"/>
              <a:gd name="connsiteY48" fmla="*/ 879273 h 2624500"/>
              <a:gd name="connsiteX49" fmla="*/ 95624 w 6755905"/>
              <a:gd name="connsiteY49" fmla="*/ 909155 h 2624500"/>
              <a:gd name="connsiteX50" fmla="*/ 65741 w 6755905"/>
              <a:gd name="connsiteY50" fmla="*/ 939037 h 2624500"/>
              <a:gd name="connsiteX51" fmla="*/ 47812 w 6755905"/>
              <a:gd name="connsiteY51" fmla="*/ 974896 h 2624500"/>
              <a:gd name="connsiteX52" fmla="*/ 0 w 6755905"/>
              <a:gd name="connsiteY52" fmla="*/ 1094426 h 2624500"/>
              <a:gd name="connsiteX53" fmla="*/ 5977 w 6755905"/>
              <a:gd name="connsiteY53" fmla="*/ 1202002 h 2624500"/>
              <a:gd name="connsiteX54" fmla="*/ 23906 w 6755905"/>
              <a:gd name="connsiteY54" fmla="*/ 1231884 h 2624500"/>
              <a:gd name="connsiteX55" fmla="*/ 41835 w 6755905"/>
              <a:gd name="connsiteY55" fmla="*/ 1297626 h 2624500"/>
              <a:gd name="connsiteX56" fmla="*/ 59765 w 6755905"/>
              <a:gd name="connsiteY56" fmla="*/ 1375320 h 2624500"/>
              <a:gd name="connsiteX57" fmla="*/ 71718 w 6755905"/>
              <a:gd name="connsiteY57" fmla="*/ 1429108 h 2624500"/>
              <a:gd name="connsiteX58" fmla="*/ 83671 w 6755905"/>
              <a:gd name="connsiteY58" fmla="*/ 1453014 h 2624500"/>
              <a:gd name="connsiteX59" fmla="*/ 89647 w 6755905"/>
              <a:gd name="connsiteY59" fmla="*/ 1506802 h 2624500"/>
              <a:gd name="connsiteX60" fmla="*/ 107577 w 6755905"/>
              <a:gd name="connsiteY60" fmla="*/ 1530708 h 2624500"/>
              <a:gd name="connsiteX61" fmla="*/ 119529 w 6755905"/>
              <a:gd name="connsiteY61" fmla="*/ 1548637 h 2624500"/>
              <a:gd name="connsiteX62" fmla="*/ 143435 w 6755905"/>
              <a:gd name="connsiteY62" fmla="*/ 1578520 h 2624500"/>
              <a:gd name="connsiteX63" fmla="*/ 179294 w 6755905"/>
              <a:gd name="connsiteY63" fmla="*/ 1626331 h 2624500"/>
              <a:gd name="connsiteX64" fmla="*/ 197224 w 6755905"/>
              <a:gd name="connsiteY64" fmla="*/ 1638284 h 2624500"/>
              <a:gd name="connsiteX65" fmla="*/ 215153 w 6755905"/>
              <a:gd name="connsiteY65" fmla="*/ 1656214 h 2624500"/>
              <a:gd name="connsiteX66" fmla="*/ 227106 w 6755905"/>
              <a:gd name="connsiteY66" fmla="*/ 1674143 h 2624500"/>
              <a:gd name="connsiteX67" fmla="*/ 245035 w 6755905"/>
              <a:gd name="connsiteY67" fmla="*/ 1680120 h 2624500"/>
              <a:gd name="connsiteX68" fmla="*/ 262965 w 6755905"/>
              <a:gd name="connsiteY68" fmla="*/ 1698049 h 2624500"/>
              <a:gd name="connsiteX69" fmla="*/ 286871 w 6755905"/>
              <a:gd name="connsiteY69" fmla="*/ 1733908 h 2624500"/>
              <a:gd name="connsiteX70" fmla="*/ 322729 w 6755905"/>
              <a:gd name="connsiteY70" fmla="*/ 1769767 h 2624500"/>
              <a:gd name="connsiteX71" fmla="*/ 340659 w 6755905"/>
              <a:gd name="connsiteY71" fmla="*/ 1787696 h 2624500"/>
              <a:gd name="connsiteX72" fmla="*/ 358588 w 6755905"/>
              <a:gd name="connsiteY72" fmla="*/ 1811602 h 2624500"/>
              <a:gd name="connsiteX73" fmla="*/ 406400 w 6755905"/>
              <a:gd name="connsiteY73" fmla="*/ 1859414 h 2624500"/>
              <a:gd name="connsiteX74" fmla="*/ 424329 w 6755905"/>
              <a:gd name="connsiteY74" fmla="*/ 1901249 h 2624500"/>
              <a:gd name="connsiteX75" fmla="*/ 442259 w 6755905"/>
              <a:gd name="connsiteY75" fmla="*/ 1937108 h 2624500"/>
              <a:gd name="connsiteX76" fmla="*/ 448235 w 6755905"/>
              <a:gd name="connsiteY76" fmla="*/ 1955037 h 2624500"/>
              <a:gd name="connsiteX77" fmla="*/ 484094 w 6755905"/>
              <a:gd name="connsiteY77" fmla="*/ 1990896 h 2624500"/>
              <a:gd name="connsiteX78" fmla="*/ 496047 w 6755905"/>
              <a:gd name="connsiteY78" fmla="*/ 2020779 h 2624500"/>
              <a:gd name="connsiteX79" fmla="*/ 513977 w 6755905"/>
              <a:gd name="connsiteY79" fmla="*/ 2038708 h 2624500"/>
              <a:gd name="connsiteX80" fmla="*/ 525929 w 6755905"/>
              <a:gd name="connsiteY80" fmla="*/ 2056637 h 2624500"/>
              <a:gd name="connsiteX81" fmla="*/ 543859 w 6755905"/>
              <a:gd name="connsiteY81" fmla="*/ 2080543 h 2624500"/>
              <a:gd name="connsiteX82" fmla="*/ 597647 w 6755905"/>
              <a:gd name="connsiteY82" fmla="*/ 2098473 h 2624500"/>
              <a:gd name="connsiteX83" fmla="*/ 615577 w 6755905"/>
              <a:gd name="connsiteY83" fmla="*/ 2110426 h 2624500"/>
              <a:gd name="connsiteX84" fmla="*/ 639482 w 6755905"/>
              <a:gd name="connsiteY84" fmla="*/ 2116402 h 2624500"/>
              <a:gd name="connsiteX85" fmla="*/ 693271 w 6755905"/>
              <a:gd name="connsiteY85" fmla="*/ 2128355 h 2624500"/>
              <a:gd name="connsiteX86" fmla="*/ 1063812 w 6755905"/>
              <a:gd name="connsiteY86" fmla="*/ 2116402 h 2624500"/>
              <a:gd name="connsiteX87" fmla="*/ 1117600 w 6755905"/>
              <a:gd name="connsiteY87" fmla="*/ 2098473 h 2624500"/>
              <a:gd name="connsiteX88" fmla="*/ 1195294 w 6755905"/>
              <a:gd name="connsiteY88" fmla="*/ 2068590 h 2624500"/>
              <a:gd name="connsiteX89" fmla="*/ 1225177 w 6755905"/>
              <a:gd name="connsiteY89" fmla="*/ 2062614 h 2624500"/>
              <a:gd name="connsiteX90" fmla="*/ 1249082 w 6755905"/>
              <a:gd name="connsiteY90" fmla="*/ 2056637 h 2624500"/>
              <a:gd name="connsiteX91" fmla="*/ 1284941 w 6755905"/>
              <a:gd name="connsiteY91" fmla="*/ 2044684 h 2624500"/>
              <a:gd name="connsiteX92" fmla="*/ 1374588 w 6755905"/>
              <a:gd name="connsiteY92" fmla="*/ 2026755 h 2624500"/>
              <a:gd name="connsiteX93" fmla="*/ 1464235 w 6755905"/>
              <a:gd name="connsiteY93" fmla="*/ 2020779 h 2624500"/>
              <a:gd name="connsiteX94" fmla="*/ 1500094 w 6755905"/>
              <a:gd name="connsiteY94" fmla="*/ 2008826 h 2624500"/>
              <a:gd name="connsiteX95" fmla="*/ 1535953 w 6755905"/>
              <a:gd name="connsiteY95" fmla="*/ 2002849 h 2624500"/>
              <a:gd name="connsiteX96" fmla="*/ 1553882 w 6755905"/>
              <a:gd name="connsiteY96" fmla="*/ 1984920 h 2624500"/>
              <a:gd name="connsiteX97" fmla="*/ 1607671 w 6755905"/>
              <a:gd name="connsiteY97" fmla="*/ 1966990 h 2624500"/>
              <a:gd name="connsiteX98" fmla="*/ 1625600 w 6755905"/>
              <a:gd name="connsiteY98" fmla="*/ 1961014 h 2624500"/>
              <a:gd name="connsiteX99" fmla="*/ 1661459 w 6755905"/>
              <a:gd name="connsiteY99" fmla="*/ 1943084 h 2624500"/>
              <a:gd name="connsiteX100" fmla="*/ 1685365 w 6755905"/>
              <a:gd name="connsiteY100" fmla="*/ 1925155 h 2624500"/>
              <a:gd name="connsiteX101" fmla="*/ 1703294 w 6755905"/>
              <a:gd name="connsiteY101" fmla="*/ 1913202 h 2624500"/>
              <a:gd name="connsiteX102" fmla="*/ 1709271 w 6755905"/>
              <a:gd name="connsiteY102" fmla="*/ 1895273 h 2624500"/>
              <a:gd name="connsiteX103" fmla="*/ 1727200 w 6755905"/>
              <a:gd name="connsiteY103" fmla="*/ 1889296 h 2624500"/>
              <a:gd name="connsiteX104" fmla="*/ 1757082 w 6755905"/>
              <a:gd name="connsiteY104" fmla="*/ 1877343 h 2624500"/>
              <a:gd name="connsiteX105" fmla="*/ 1780988 w 6755905"/>
              <a:gd name="connsiteY105" fmla="*/ 1859414 h 2624500"/>
              <a:gd name="connsiteX106" fmla="*/ 1816847 w 6755905"/>
              <a:gd name="connsiteY106" fmla="*/ 1847461 h 2624500"/>
              <a:gd name="connsiteX107" fmla="*/ 1840753 w 6755905"/>
              <a:gd name="connsiteY107" fmla="*/ 1835508 h 2624500"/>
              <a:gd name="connsiteX108" fmla="*/ 1858682 w 6755905"/>
              <a:gd name="connsiteY108" fmla="*/ 1811602 h 2624500"/>
              <a:gd name="connsiteX109" fmla="*/ 1894541 w 6755905"/>
              <a:gd name="connsiteY109" fmla="*/ 1775743 h 2624500"/>
              <a:gd name="connsiteX110" fmla="*/ 1906494 w 6755905"/>
              <a:gd name="connsiteY110" fmla="*/ 1757814 h 2624500"/>
              <a:gd name="connsiteX111" fmla="*/ 1930400 w 6755905"/>
              <a:gd name="connsiteY111" fmla="*/ 1751837 h 2624500"/>
              <a:gd name="connsiteX112" fmla="*/ 1960282 w 6755905"/>
              <a:gd name="connsiteY112" fmla="*/ 1680120 h 2624500"/>
              <a:gd name="connsiteX113" fmla="*/ 1984188 w 6755905"/>
              <a:gd name="connsiteY113" fmla="*/ 1638284 h 2624500"/>
              <a:gd name="connsiteX114" fmla="*/ 1996141 w 6755905"/>
              <a:gd name="connsiteY114" fmla="*/ 1614379 h 2624500"/>
              <a:gd name="connsiteX115" fmla="*/ 2020047 w 6755905"/>
              <a:gd name="connsiteY115" fmla="*/ 1596449 h 2624500"/>
              <a:gd name="connsiteX116" fmla="*/ 2055906 w 6755905"/>
              <a:gd name="connsiteY116" fmla="*/ 1548637 h 2624500"/>
              <a:gd name="connsiteX117" fmla="*/ 2073835 w 6755905"/>
              <a:gd name="connsiteY117" fmla="*/ 1518755 h 2624500"/>
              <a:gd name="connsiteX118" fmla="*/ 2115671 w 6755905"/>
              <a:gd name="connsiteY118" fmla="*/ 1500826 h 2624500"/>
              <a:gd name="connsiteX119" fmla="*/ 2157506 w 6755905"/>
              <a:gd name="connsiteY119" fmla="*/ 1464967 h 2624500"/>
              <a:gd name="connsiteX120" fmla="*/ 2199341 w 6755905"/>
              <a:gd name="connsiteY120" fmla="*/ 1429108 h 2624500"/>
              <a:gd name="connsiteX121" fmla="*/ 2217271 w 6755905"/>
              <a:gd name="connsiteY121" fmla="*/ 1423131 h 2624500"/>
              <a:gd name="connsiteX122" fmla="*/ 2253129 w 6755905"/>
              <a:gd name="connsiteY122" fmla="*/ 1405202 h 2624500"/>
              <a:gd name="connsiteX123" fmla="*/ 2378635 w 6755905"/>
              <a:gd name="connsiteY123" fmla="*/ 1387273 h 2624500"/>
              <a:gd name="connsiteX124" fmla="*/ 2414494 w 6755905"/>
              <a:gd name="connsiteY124" fmla="*/ 1375320 h 2624500"/>
              <a:gd name="connsiteX125" fmla="*/ 2623671 w 6755905"/>
              <a:gd name="connsiteY125" fmla="*/ 1387273 h 2624500"/>
              <a:gd name="connsiteX126" fmla="*/ 2641600 w 6755905"/>
              <a:gd name="connsiteY126" fmla="*/ 1393249 h 2624500"/>
              <a:gd name="connsiteX127" fmla="*/ 2683435 w 6755905"/>
              <a:gd name="connsiteY127" fmla="*/ 1405202 h 2624500"/>
              <a:gd name="connsiteX128" fmla="*/ 2707341 w 6755905"/>
              <a:gd name="connsiteY128" fmla="*/ 1423131 h 2624500"/>
              <a:gd name="connsiteX129" fmla="*/ 2731247 w 6755905"/>
              <a:gd name="connsiteY129" fmla="*/ 1458990 h 2624500"/>
              <a:gd name="connsiteX130" fmla="*/ 2761129 w 6755905"/>
              <a:gd name="connsiteY130" fmla="*/ 1464967 h 2624500"/>
              <a:gd name="connsiteX131" fmla="*/ 2779059 w 6755905"/>
              <a:gd name="connsiteY131" fmla="*/ 1482896 h 2624500"/>
              <a:gd name="connsiteX132" fmla="*/ 2808941 w 6755905"/>
              <a:gd name="connsiteY132" fmla="*/ 1524731 h 2624500"/>
              <a:gd name="connsiteX133" fmla="*/ 2856753 w 6755905"/>
              <a:gd name="connsiteY133" fmla="*/ 1542661 h 2624500"/>
              <a:gd name="connsiteX134" fmla="*/ 2898588 w 6755905"/>
              <a:gd name="connsiteY134" fmla="*/ 1566567 h 2624500"/>
              <a:gd name="connsiteX135" fmla="*/ 2922494 w 6755905"/>
              <a:gd name="connsiteY135" fmla="*/ 1584496 h 2624500"/>
              <a:gd name="connsiteX136" fmla="*/ 2940424 w 6755905"/>
              <a:gd name="connsiteY136" fmla="*/ 1596449 h 2624500"/>
              <a:gd name="connsiteX137" fmla="*/ 2958353 w 6755905"/>
              <a:gd name="connsiteY137" fmla="*/ 1620355 h 2624500"/>
              <a:gd name="connsiteX138" fmla="*/ 2970306 w 6755905"/>
              <a:gd name="connsiteY138" fmla="*/ 1638284 h 2624500"/>
              <a:gd name="connsiteX139" fmla="*/ 3012141 w 6755905"/>
              <a:gd name="connsiteY139" fmla="*/ 1674143 h 2624500"/>
              <a:gd name="connsiteX140" fmla="*/ 3024094 w 6755905"/>
              <a:gd name="connsiteY140" fmla="*/ 1692073 h 2624500"/>
              <a:gd name="connsiteX141" fmla="*/ 3042024 w 6755905"/>
              <a:gd name="connsiteY141" fmla="*/ 1727931 h 2624500"/>
              <a:gd name="connsiteX142" fmla="*/ 3071906 w 6755905"/>
              <a:gd name="connsiteY142" fmla="*/ 1763790 h 2624500"/>
              <a:gd name="connsiteX143" fmla="*/ 3095812 w 6755905"/>
              <a:gd name="connsiteY143" fmla="*/ 1811602 h 2624500"/>
              <a:gd name="connsiteX144" fmla="*/ 3131671 w 6755905"/>
              <a:gd name="connsiteY144" fmla="*/ 1853437 h 2624500"/>
              <a:gd name="connsiteX145" fmla="*/ 3155577 w 6755905"/>
              <a:gd name="connsiteY145" fmla="*/ 1907226 h 2624500"/>
              <a:gd name="connsiteX146" fmla="*/ 3167529 w 6755905"/>
              <a:gd name="connsiteY146" fmla="*/ 1925155 h 2624500"/>
              <a:gd name="connsiteX147" fmla="*/ 3185459 w 6755905"/>
              <a:gd name="connsiteY147" fmla="*/ 1961014 h 2624500"/>
              <a:gd name="connsiteX148" fmla="*/ 3203388 w 6755905"/>
              <a:gd name="connsiteY148" fmla="*/ 1972967 h 2624500"/>
              <a:gd name="connsiteX149" fmla="*/ 3215341 w 6755905"/>
              <a:gd name="connsiteY149" fmla="*/ 2002849 h 2624500"/>
              <a:gd name="connsiteX150" fmla="*/ 3221318 w 6755905"/>
              <a:gd name="connsiteY150" fmla="*/ 2020779 h 2624500"/>
              <a:gd name="connsiteX151" fmla="*/ 3239247 w 6755905"/>
              <a:gd name="connsiteY151" fmla="*/ 2044684 h 2624500"/>
              <a:gd name="connsiteX152" fmla="*/ 3257177 w 6755905"/>
              <a:gd name="connsiteY152" fmla="*/ 2080543 h 2624500"/>
              <a:gd name="connsiteX153" fmla="*/ 3275106 w 6755905"/>
              <a:gd name="connsiteY153" fmla="*/ 2086520 h 2624500"/>
              <a:gd name="connsiteX154" fmla="*/ 3293035 w 6755905"/>
              <a:gd name="connsiteY154" fmla="*/ 2098473 h 2624500"/>
              <a:gd name="connsiteX155" fmla="*/ 3316941 w 6755905"/>
              <a:gd name="connsiteY155" fmla="*/ 2128355 h 2624500"/>
              <a:gd name="connsiteX156" fmla="*/ 3334871 w 6755905"/>
              <a:gd name="connsiteY156" fmla="*/ 2164214 h 2624500"/>
              <a:gd name="connsiteX157" fmla="*/ 3352800 w 6755905"/>
              <a:gd name="connsiteY157" fmla="*/ 2182143 h 2624500"/>
              <a:gd name="connsiteX158" fmla="*/ 3358777 w 6755905"/>
              <a:gd name="connsiteY158" fmla="*/ 2200073 h 2624500"/>
              <a:gd name="connsiteX159" fmla="*/ 3376706 w 6755905"/>
              <a:gd name="connsiteY159" fmla="*/ 2206049 h 2624500"/>
              <a:gd name="connsiteX160" fmla="*/ 3388659 w 6755905"/>
              <a:gd name="connsiteY160" fmla="*/ 2223979 h 2624500"/>
              <a:gd name="connsiteX161" fmla="*/ 3406588 w 6755905"/>
              <a:gd name="connsiteY161" fmla="*/ 2253861 h 2624500"/>
              <a:gd name="connsiteX162" fmla="*/ 3430494 w 6755905"/>
              <a:gd name="connsiteY162" fmla="*/ 2313626 h 2624500"/>
              <a:gd name="connsiteX163" fmla="*/ 3448424 w 6755905"/>
              <a:gd name="connsiteY163" fmla="*/ 2319602 h 2624500"/>
              <a:gd name="connsiteX164" fmla="*/ 3454400 w 6755905"/>
              <a:gd name="connsiteY164" fmla="*/ 2349484 h 2624500"/>
              <a:gd name="connsiteX165" fmla="*/ 3490259 w 6755905"/>
              <a:gd name="connsiteY165" fmla="*/ 2379367 h 2624500"/>
              <a:gd name="connsiteX166" fmla="*/ 3508188 w 6755905"/>
              <a:gd name="connsiteY166" fmla="*/ 2397296 h 2624500"/>
              <a:gd name="connsiteX167" fmla="*/ 3538071 w 6755905"/>
              <a:gd name="connsiteY167" fmla="*/ 2433155 h 2624500"/>
              <a:gd name="connsiteX168" fmla="*/ 3544047 w 6755905"/>
              <a:gd name="connsiteY168" fmla="*/ 2451084 h 2624500"/>
              <a:gd name="connsiteX169" fmla="*/ 3579906 w 6755905"/>
              <a:gd name="connsiteY169" fmla="*/ 2474990 h 2624500"/>
              <a:gd name="connsiteX170" fmla="*/ 3597835 w 6755905"/>
              <a:gd name="connsiteY170" fmla="*/ 2486943 h 2624500"/>
              <a:gd name="connsiteX171" fmla="*/ 3621741 w 6755905"/>
              <a:gd name="connsiteY171" fmla="*/ 2492920 h 2624500"/>
              <a:gd name="connsiteX172" fmla="*/ 3645647 w 6755905"/>
              <a:gd name="connsiteY172" fmla="*/ 2504873 h 2624500"/>
              <a:gd name="connsiteX173" fmla="*/ 3663577 w 6755905"/>
              <a:gd name="connsiteY173" fmla="*/ 2510849 h 2624500"/>
              <a:gd name="connsiteX174" fmla="*/ 3681506 w 6755905"/>
              <a:gd name="connsiteY174" fmla="*/ 2528779 h 2624500"/>
              <a:gd name="connsiteX175" fmla="*/ 3771153 w 6755905"/>
              <a:gd name="connsiteY175" fmla="*/ 2546708 h 2624500"/>
              <a:gd name="connsiteX176" fmla="*/ 3807012 w 6755905"/>
              <a:gd name="connsiteY176" fmla="*/ 2570614 h 2624500"/>
              <a:gd name="connsiteX177" fmla="*/ 3842871 w 6755905"/>
              <a:gd name="connsiteY177" fmla="*/ 2582567 h 2624500"/>
              <a:gd name="connsiteX178" fmla="*/ 4040094 w 6755905"/>
              <a:gd name="connsiteY178" fmla="*/ 2600496 h 2624500"/>
              <a:gd name="connsiteX179" fmla="*/ 4147671 w 6755905"/>
              <a:gd name="connsiteY179" fmla="*/ 2618426 h 2624500"/>
              <a:gd name="connsiteX180" fmla="*/ 4177553 w 6755905"/>
              <a:gd name="connsiteY180" fmla="*/ 2624402 h 2624500"/>
              <a:gd name="connsiteX181" fmla="*/ 4386729 w 6755905"/>
              <a:gd name="connsiteY181" fmla="*/ 2594520 h 2624500"/>
              <a:gd name="connsiteX182" fmla="*/ 4464424 w 6755905"/>
              <a:gd name="connsiteY182" fmla="*/ 2576590 h 2624500"/>
              <a:gd name="connsiteX183" fmla="*/ 4500282 w 6755905"/>
              <a:gd name="connsiteY183" fmla="*/ 2564637 h 2624500"/>
              <a:gd name="connsiteX184" fmla="*/ 4536141 w 6755905"/>
              <a:gd name="connsiteY184" fmla="*/ 2558661 h 2624500"/>
              <a:gd name="connsiteX185" fmla="*/ 4649694 w 6755905"/>
              <a:gd name="connsiteY185" fmla="*/ 2552684 h 2624500"/>
              <a:gd name="connsiteX186" fmla="*/ 4721412 w 6755905"/>
              <a:gd name="connsiteY186" fmla="*/ 2570614 h 2624500"/>
              <a:gd name="connsiteX187" fmla="*/ 4763247 w 6755905"/>
              <a:gd name="connsiteY187" fmla="*/ 2576590 h 2624500"/>
              <a:gd name="connsiteX188" fmla="*/ 4960471 w 6755905"/>
              <a:gd name="connsiteY188" fmla="*/ 2564637 h 2624500"/>
              <a:gd name="connsiteX189" fmla="*/ 5050118 w 6755905"/>
              <a:gd name="connsiteY189" fmla="*/ 2540731 h 2624500"/>
              <a:gd name="connsiteX190" fmla="*/ 5080000 w 6755905"/>
              <a:gd name="connsiteY190" fmla="*/ 2528779 h 2624500"/>
              <a:gd name="connsiteX191" fmla="*/ 5145741 w 6755905"/>
              <a:gd name="connsiteY191" fmla="*/ 2480967 h 2624500"/>
              <a:gd name="connsiteX192" fmla="*/ 5205506 w 6755905"/>
              <a:gd name="connsiteY192" fmla="*/ 2463037 h 2624500"/>
              <a:gd name="connsiteX193" fmla="*/ 5235388 w 6755905"/>
              <a:gd name="connsiteY193" fmla="*/ 2445108 h 2624500"/>
              <a:gd name="connsiteX194" fmla="*/ 5277224 w 6755905"/>
              <a:gd name="connsiteY194" fmla="*/ 2427179 h 2624500"/>
              <a:gd name="connsiteX195" fmla="*/ 5336988 w 6755905"/>
              <a:gd name="connsiteY195" fmla="*/ 2379367 h 2624500"/>
              <a:gd name="connsiteX196" fmla="*/ 5354918 w 6755905"/>
              <a:gd name="connsiteY196" fmla="*/ 2361437 h 2624500"/>
              <a:gd name="connsiteX197" fmla="*/ 5378824 w 6755905"/>
              <a:gd name="connsiteY197" fmla="*/ 2343508 h 2624500"/>
              <a:gd name="connsiteX198" fmla="*/ 5390777 w 6755905"/>
              <a:gd name="connsiteY198" fmla="*/ 2277767 h 2624500"/>
              <a:gd name="connsiteX199" fmla="*/ 5396753 w 6755905"/>
              <a:gd name="connsiteY199" fmla="*/ 2235931 h 2624500"/>
              <a:gd name="connsiteX200" fmla="*/ 5384800 w 6755905"/>
              <a:gd name="connsiteY200" fmla="*/ 2032731 h 2624500"/>
              <a:gd name="connsiteX201" fmla="*/ 6568141 w 6755905"/>
              <a:gd name="connsiteY201" fmla="*/ 1990896 h 2624500"/>
              <a:gd name="connsiteX202" fmla="*/ 6687672 w 6755905"/>
              <a:gd name="connsiteY202" fmla="*/ 974896 h 2624500"/>
              <a:gd name="connsiteX203" fmla="*/ 5904753 w 6755905"/>
              <a:gd name="connsiteY203" fmla="*/ 732 h 2624500"/>
              <a:gd name="connsiteX204" fmla="*/ 4452471 w 6755905"/>
              <a:gd name="connsiteY204" fmla="*/ 1130284 h 2624500"/>
              <a:gd name="connsiteX205" fmla="*/ 4434541 w 6755905"/>
              <a:gd name="connsiteY205" fmla="*/ 1106379 h 2624500"/>
              <a:gd name="connsiteX206" fmla="*/ 4416612 w 6755905"/>
              <a:gd name="connsiteY206" fmla="*/ 1094426 h 2624500"/>
              <a:gd name="connsiteX207" fmla="*/ 2659530 w 6755905"/>
              <a:gd name="connsiteY207" fmla="*/ 819509 h 2624500"/>
              <a:gd name="connsiteX0" fmla="*/ 2659530 w 6755905"/>
              <a:gd name="connsiteY0" fmla="*/ 819509 h 2624500"/>
              <a:gd name="connsiteX1" fmla="*/ 3042024 w 6755905"/>
              <a:gd name="connsiteY1" fmla="*/ 84402 h 2624500"/>
              <a:gd name="connsiteX2" fmla="*/ 2988235 w 6755905"/>
              <a:gd name="connsiteY2" fmla="*/ 102331 h 2624500"/>
              <a:gd name="connsiteX3" fmla="*/ 2952377 w 6755905"/>
              <a:gd name="connsiteY3" fmla="*/ 120261 h 2624500"/>
              <a:gd name="connsiteX4" fmla="*/ 2928471 w 6755905"/>
              <a:gd name="connsiteY4" fmla="*/ 132214 h 2624500"/>
              <a:gd name="connsiteX5" fmla="*/ 2838824 w 6755905"/>
              <a:gd name="connsiteY5" fmla="*/ 138190 h 2624500"/>
              <a:gd name="connsiteX6" fmla="*/ 2820894 w 6755905"/>
              <a:gd name="connsiteY6" fmla="*/ 150143 h 2624500"/>
              <a:gd name="connsiteX7" fmla="*/ 2802965 w 6755905"/>
              <a:gd name="connsiteY7" fmla="*/ 156120 h 2624500"/>
              <a:gd name="connsiteX8" fmla="*/ 2761129 w 6755905"/>
              <a:gd name="connsiteY8" fmla="*/ 168073 h 2624500"/>
              <a:gd name="connsiteX9" fmla="*/ 2689412 w 6755905"/>
              <a:gd name="connsiteY9" fmla="*/ 191979 h 2624500"/>
              <a:gd name="connsiteX10" fmla="*/ 2647577 w 6755905"/>
              <a:gd name="connsiteY10" fmla="*/ 209908 h 2624500"/>
              <a:gd name="connsiteX11" fmla="*/ 2617694 w 6755905"/>
              <a:gd name="connsiteY11" fmla="*/ 221861 h 2624500"/>
              <a:gd name="connsiteX12" fmla="*/ 2593788 w 6755905"/>
              <a:gd name="connsiteY12" fmla="*/ 227837 h 2624500"/>
              <a:gd name="connsiteX13" fmla="*/ 2516094 w 6755905"/>
              <a:gd name="connsiteY13" fmla="*/ 245767 h 2624500"/>
              <a:gd name="connsiteX14" fmla="*/ 2480235 w 6755905"/>
              <a:gd name="connsiteY14" fmla="*/ 257720 h 2624500"/>
              <a:gd name="connsiteX15" fmla="*/ 2408518 w 6755905"/>
              <a:gd name="connsiteY15" fmla="*/ 263696 h 2624500"/>
              <a:gd name="connsiteX16" fmla="*/ 2378635 w 6755905"/>
              <a:gd name="connsiteY16" fmla="*/ 275649 h 2624500"/>
              <a:gd name="connsiteX17" fmla="*/ 2288988 w 6755905"/>
              <a:gd name="connsiteY17" fmla="*/ 281626 h 2624500"/>
              <a:gd name="connsiteX18" fmla="*/ 2259106 w 6755905"/>
              <a:gd name="connsiteY18" fmla="*/ 305531 h 2624500"/>
              <a:gd name="connsiteX19" fmla="*/ 2217271 w 6755905"/>
              <a:gd name="connsiteY19" fmla="*/ 317484 h 2624500"/>
              <a:gd name="connsiteX20" fmla="*/ 2145553 w 6755905"/>
              <a:gd name="connsiteY20" fmla="*/ 335414 h 2624500"/>
              <a:gd name="connsiteX21" fmla="*/ 2127624 w 6755905"/>
              <a:gd name="connsiteY21" fmla="*/ 347367 h 2624500"/>
              <a:gd name="connsiteX22" fmla="*/ 2097741 w 6755905"/>
              <a:gd name="connsiteY22" fmla="*/ 359320 h 2624500"/>
              <a:gd name="connsiteX23" fmla="*/ 2049929 w 6755905"/>
              <a:gd name="connsiteY23" fmla="*/ 365296 h 2624500"/>
              <a:gd name="connsiteX24" fmla="*/ 1984188 w 6755905"/>
              <a:gd name="connsiteY24" fmla="*/ 383226 h 2624500"/>
              <a:gd name="connsiteX25" fmla="*/ 1828800 w 6755905"/>
              <a:gd name="connsiteY25" fmla="*/ 419084 h 2624500"/>
              <a:gd name="connsiteX26" fmla="*/ 1792941 w 6755905"/>
              <a:gd name="connsiteY26" fmla="*/ 431037 h 2624500"/>
              <a:gd name="connsiteX27" fmla="*/ 1697318 w 6755905"/>
              <a:gd name="connsiteY27" fmla="*/ 448967 h 2624500"/>
              <a:gd name="connsiteX28" fmla="*/ 1595718 w 6755905"/>
              <a:gd name="connsiteY28" fmla="*/ 472873 h 2624500"/>
              <a:gd name="connsiteX29" fmla="*/ 1529977 w 6755905"/>
              <a:gd name="connsiteY29" fmla="*/ 490802 h 2624500"/>
              <a:gd name="connsiteX30" fmla="*/ 1398494 w 6755905"/>
              <a:gd name="connsiteY30" fmla="*/ 526661 h 2624500"/>
              <a:gd name="connsiteX31" fmla="*/ 860612 w 6755905"/>
              <a:gd name="connsiteY31" fmla="*/ 550567 h 2624500"/>
              <a:gd name="connsiteX32" fmla="*/ 794871 w 6755905"/>
              <a:gd name="connsiteY32" fmla="*/ 562520 h 2624500"/>
              <a:gd name="connsiteX33" fmla="*/ 729129 w 6755905"/>
              <a:gd name="connsiteY33" fmla="*/ 568496 h 2624500"/>
              <a:gd name="connsiteX34" fmla="*/ 633506 w 6755905"/>
              <a:gd name="connsiteY34" fmla="*/ 580449 h 2624500"/>
              <a:gd name="connsiteX35" fmla="*/ 603624 w 6755905"/>
              <a:gd name="connsiteY35" fmla="*/ 592402 h 2624500"/>
              <a:gd name="connsiteX36" fmla="*/ 579718 w 6755905"/>
              <a:gd name="connsiteY36" fmla="*/ 598379 h 2624500"/>
              <a:gd name="connsiteX37" fmla="*/ 472141 w 6755905"/>
              <a:gd name="connsiteY37" fmla="*/ 634237 h 2624500"/>
              <a:gd name="connsiteX38" fmla="*/ 436282 w 6755905"/>
              <a:gd name="connsiteY38" fmla="*/ 664120 h 2624500"/>
              <a:gd name="connsiteX39" fmla="*/ 418353 w 6755905"/>
              <a:gd name="connsiteY39" fmla="*/ 682049 h 2624500"/>
              <a:gd name="connsiteX40" fmla="*/ 400424 w 6755905"/>
              <a:gd name="connsiteY40" fmla="*/ 688026 h 2624500"/>
              <a:gd name="connsiteX41" fmla="*/ 382494 w 6755905"/>
              <a:gd name="connsiteY41" fmla="*/ 699979 h 2624500"/>
              <a:gd name="connsiteX42" fmla="*/ 364565 w 6755905"/>
              <a:gd name="connsiteY42" fmla="*/ 729861 h 2624500"/>
              <a:gd name="connsiteX43" fmla="*/ 298824 w 6755905"/>
              <a:gd name="connsiteY43" fmla="*/ 759743 h 2624500"/>
              <a:gd name="connsiteX44" fmla="*/ 239059 w 6755905"/>
              <a:gd name="connsiteY44" fmla="*/ 813531 h 2624500"/>
              <a:gd name="connsiteX45" fmla="*/ 209177 w 6755905"/>
              <a:gd name="connsiteY45" fmla="*/ 825484 h 2624500"/>
              <a:gd name="connsiteX46" fmla="*/ 167341 w 6755905"/>
              <a:gd name="connsiteY46" fmla="*/ 843414 h 2624500"/>
              <a:gd name="connsiteX47" fmla="*/ 131482 w 6755905"/>
              <a:gd name="connsiteY47" fmla="*/ 879273 h 2624500"/>
              <a:gd name="connsiteX48" fmla="*/ 95624 w 6755905"/>
              <a:gd name="connsiteY48" fmla="*/ 909155 h 2624500"/>
              <a:gd name="connsiteX49" fmla="*/ 65741 w 6755905"/>
              <a:gd name="connsiteY49" fmla="*/ 939037 h 2624500"/>
              <a:gd name="connsiteX50" fmla="*/ 47812 w 6755905"/>
              <a:gd name="connsiteY50" fmla="*/ 974896 h 2624500"/>
              <a:gd name="connsiteX51" fmla="*/ 0 w 6755905"/>
              <a:gd name="connsiteY51" fmla="*/ 1094426 h 2624500"/>
              <a:gd name="connsiteX52" fmla="*/ 5977 w 6755905"/>
              <a:gd name="connsiteY52" fmla="*/ 1202002 h 2624500"/>
              <a:gd name="connsiteX53" fmla="*/ 23906 w 6755905"/>
              <a:gd name="connsiteY53" fmla="*/ 1231884 h 2624500"/>
              <a:gd name="connsiteX54" fmla="*/ 41835 w 6755905"/>
              <a:gd name="connsiteY54" fmla="*/ 1297626 h 2624500"/>
              <a:gd name="connsiteX55" fmla="*/ 59765 w 6755905"/>
              <a:gd name="connsiteY55" fmla="*/ 1375320 h 2624500"/>
              <a:gd name="connsiteX56" fmla="*/ 71718 w 6755905"/>
              <a:gd name="connsiteY56" fmla="*/ 1429108 h 2624500"/>
              <a:gd name="connsiteX57" fmla="*/ 83671 w 6755905"/>
              <a:gd name="connsiteY57" fmla="*/ 1453014 h 2624500"/>
              <a:gd name="connsiteX58" fmla="*/ 89647 w 6755905"/>
              <a:gd name="connsiteY58" fmla="*/ 1506802 h 2624500"/>
              <a:gd name="connsiteX59" fmla="*/ 107577 w 6755905"/>
              <a:gd name="connsiteY59" fmla="*/ 1530708 h 2624500"/>
              <a:gd name="connsiteX60" fmla="*/ 119529 w 6755905"/>
              <a:gd name="connsiteY60" fmla="*/ 1548637 h 2624500"/>
              <a:gd name="connsiteX61" fmla="*/ 143435 w 6755905"/>
              <a:gd name="connsiteY61" fmla="*/ 1578520 h 2624500"/>
              <a:gd name="connsiteX62" fmla="*/ 179294 w 6755905"/>
              <a:gd name="connsiteY62" fmla="*/ 1626331 h 2624500"/>
              <a:gd name="connsiteX63" fmla="*/ 197224 w 6755905"/>
              <a:gd name="connsiteY63" fmla="*/ 1638284 h 2624500"/>
              <a:gd name="connsiteX64" fmla="*/ 215153 w 6755905"/>
              <a:gd name="connsiteY64" fmla="*/ 1656214 h 2624500"/>
              <a:gd name="connsiteX65" fmla="*/ 227106 w 6755905"/>
              <a:gd name="connsiteY65" fmla="*/ 1674143 h 2624500"/>
              <a:gd name="connsiteX66" fmla="*/ 245035 w 6755905"/>
              <a:gd name="connsiteY66" fmla="*/ 1680120 h 2624500"/>
              <a:gd name="connsiteX67" fmla="*/ 262965 w 6755905"/>
              <a:gd name="connsiteY67" fmla="*/ 1698049 h 2624500"/>
              <a:gd name="connsiteX68" fmla="*/ 286871 w 6755905"/>
              <a:gd name="connsiteY68" fmla="*/ 1733908 h 2624500"/>
              <a:gd name="connsiteX69" fmla="*/ 322729 w 6755905"/>
              <a:gd name="connsiteY69" fmla="*/ 1769767 h 2624500"/>
              <a:gd name="connsiteX70" fmla="*/ 340659 w 6755905"/>
              <a:gd name="connsiteY70" fmla="*/ 1787696 h 2624500"/>
              <a:gd name="connsiteX71" fmla="*/ 358588 w 6755905"/>
              <a:gd name="connsiteY71" fmla="*/ 1811602 h 2624500"/>
              <a:gd name="connsiteX72" fmla="*/ 406400 w 6755905"/>
              <a:gd name="connsiteY72" fmla="*/ 1859414 h 2624500"/>
              <a:gd name="connsiteX73" fmla="*/ 424329 w 6755905"/>
              <a:gd name="connsiteY73" fmla="*/ 1901249 h 2624500"/>
              <a:gd name="connsiteX74" fmla="*/ 442259 w 6755905"/>
              <a:gd name="connsiteY74" fmla="*/ 1937108 h 2624500"/>
              <a:gd name="connsiteX75" fmla="*/ 448235 w 6755905"/>
              <a:gd name="connsiteY75" fmla="*/ 1955037 h 2624500"/>
              <a:gd name="connsiteX76" fmla="*/ 484094 w 6755905"/>
              <a:gd name="connsiteY76" fmla="*/ 1990896 h 2624500"/>
              <a:gd name="connsiteX77" fmla="*/ 496047 w 6755905"/>
              <a:gd name="connsiteY77" fmla="*/ 2020779 h 2624500"/>
              <a:gd name="connsiteX78" fmla="*/ 513977 w 6755905"/>
              <a:gd name="connsiteY78" fmla="*/ 2038708 h 2624500"/>
              <a:gd name="connsiteX79" fmla="*/ 525929 w 6755905"/>
              <a:gd name="connsiteY79" fmla="*/ 2056637 h 2624500"/>
              <a:gd name="connsiteX80" fmla="*/ 543859 w 6755905"/>
              <a:gd name="connsiteY80" fmla="*/ 2080543 h 2624500"/>
              <a:gd name="connsiteX81" fmla="*/ 597647 w 6755905"/>
              <a:gd name="connsiteY81" fmla="*/ 2098473 h 2624500"/>
              <a:gd name="connsiteX82" fmla="*/ 615577 w 6755905"/>
              <a:gd name="connsiteY82" fmla="*/ 2110426 h 2624500"/>
              <a:gd name="connsiteX83" fmla="*/ 639482 w 6755905"/>
              <a:gd name="connsiteY83" fmla="*/ 2116402 h 2624500"/>
              <a:gd name="connsiteX84" fmla="*/ 693271 w 6755905"/>
              <a:gd name="connsiteY84" fmla="*/ 2128355 h 2624500"/>
              <a:gd name="connsiteX85" fmla="*/ 1063812 w 6755905"/>
              <a:gd name="connsiteY85" fmla="*/ 2116402 h 2624500"/>
              <a:gd name="connsiteX86" fmla="*/ 1117600 w 6755905"/>
              <a:gd name="connsiteY86" fmla="*/ 2098473 h 2624500"/>
              <a:gd name="connsiteX87" fmla="*/ 1195294 w 6755905"/>
              <a:gd name="connsiteY87" fmla="*/ 2068590 h 2624500"/>
              <a:gd name="connsiteX88" fmla="*/ 1225177 w 6755905"/>
              <a:gd name="connsiteY88" fmla="*/ 2062614 h 2624500"/>
              <a:gd name="connsiteX89" fmla="*/ 1249082 w 6755905"/>
              <a:gd name="connsiteY89" fmla="*/ 2056637 h 2624500"/>
              <a:gd name="connsiteX90" fmla="*/ 1284941 w 6755905"/>
              <a:gd name="connsiteY90" fmla="*/ 2044684 h 2624500"/>
              <a:gd name="connsiteX91" fmla="*/ 1374588 w 6755905"/>
              <a:gd name="connsiteY91" fmla="*/ 2026755 h 2624500"/>
              <a:gd name="connsiteX92" fmla="*/ 1464235 w 6755905"/>
              <a:gd name="connsiteY92" fmla="*/ 2020779 h 2624500"/>
              <a:gd name="connsiteX93" fmla="*/ 1500094 w 6755905"/>
              <a:gd name="connsiteY93" fmla="*/ 2008826 h 2624500"/>
              <a:gd name="connsiteX94" fmla="*/ 1535953 w 6755905"/>
              <a:gd name="connsiteY94" fmla="*/ 2002849 h 2624500"/>
              <a:gd name="connsiteX95" fmla="*/ 1553882 w 6755905"/>
              <a:gd name="connsiteY95" fmla="*/ 1984920 h 2624500"/>
              <a:gd name="connsiteX96" fmla="*/ 1607671 w 6755905"/>
              <a:gd name="connsiteY96" fmla="*/ 1966990 h 2624500"/>
              <a:gd name="connsiteX97" fmla="*/ 1625600 w 6755905"/>
              <a:gd name="connsiteY97" fmla="*/ 1961014 h 2624500"/>
              <a:gd name="connsiteX98" fmla="*/ 1661459 w 6755905"/>
              <a:gd name="connsiteY98" fmla="*/ 1943084 h 2624500"/>
              <a:gd name="connsiteX99" fmla="*/ 1685365 w 6755905"/>
              <a:gd name="connsiteY99" fmla="*/ 1925155 h 2624500"/>
              <a:gd name="connsiteX100" fmla="*/ 1703294 w 6755905"/>
              <a:gd name="connsiteY100" fmla="*/ 1913202 h 2624500"/>
              <a:gd name="connsiteX101" fmla="*/ 1709271 w 6755905"/>
              <a:gd name="connsiteY101" fmla="*/ 1895273 h 2624500"/>
              <a:gd name="connsiteX102" fmla="*/ 1727200 w 6755905"/>
              <a:gd name="connsiteY102" fmla="*/ 1889296 h 2624500"/>
              <a:gd name="connsiteX103" fmla="*/ 1757082 w 6755905"/>
              <a:gd name="connsiteY103" fmla="*/ 1877343 h 2624500"/>
              <a:gd name="connsiteX104" fmla="*/ 1780988 w 6755905"/>
              <a:gd name="connsiteY104" fmla="*/ 1859414 h 2624500"/>
              <a:gd name="connsiteX105" fmla="*/ 1816847 w 6755905"/>
              <a:gd name="connsiteY105" fmla="*/ 1847461 h 2624500"/>
              <a:gd name="connsiteX106" fmla="*/ 1840753 w 6755905"/>
              <a:gd name="connsiteY106" fmla="*/ 1835508 h 2624500"/>
              <a:gd name="connsiteX107" fmla="*/ 1858682 w 6755905"/>
              <a:gd name="connsiteY107" fmla="*/ 1811602 h 2624500"/>
              <a:gd name="connsiteX108" fmla="*/ 1894541 w 6755905"/>
              <a:gd name="connsiteY108" fmla="*/ 1775743 h 2624500"/>
              <a:gd name="connsiteX109" fmla="*/ 1906494 w 6755905"/>
              <a:gd name="connsiteY109" fmla="*/ 1757814 h 2624500"/>
              <a:gd name="connsiteX110" fmla="*/ 1930400 w 6755905"/>
              <a:gd name="connsiteY110" fmla="*/ 1751837 h 2624500"/>
              <a:gd name="connsiteX111" fmla="*/ 1960282 w 6755905"/>
              <a:gd name="connsiteY111" fmla="*/ 1680120 h 2624500"/>
              <a:gd name="connsiteX112" fmla="*/ 1984188 w 6755905"/>
              <a:gd name="connsiteY112" fmla="*/ 1638284 h 2624500"/>
              <a:gd name="connsiteX113" fmla="*/ 1996141 w 6755905"/>
              <a:gd name="connsiteY113" fmla="*/ 1614379 h 2624500"/>
              <a:gd name="connsiteX114" fmla="*/ 2020047 w 6755905"/>
              <a:gd name="connsiteY114" fmla="*/ 1596449 h 2624500"/>
              <a:gd name="connsiteX115" fmla="*/ 2055906 w 6755905"/>
              <a:gd name="connsiteY115" fmla="*/ 1548637 h 2624500"/>
              <a:gd name="connsiteX116" fmla="*/ 2073835 w 6755905"/>
              <a:gd name="connsiteY116" fmla="*/ 1518755 h 2624500"/>
              <a:gd name="connsiteX117" fmla="*/ 2115671 w 6755905"/>
              <a:gd name="connsiteY117" fmla="*/ 1500826 h 2624500"/>
              <a:gd name="connsiteX118" fmla="*/ 2157506 w 6755905"/>
              <a:gd name="connsiteY118" fmla="*/ 1464967 h 2624500"/>
              <a:gd name="connsiteX119" fmla="*/ 2199341 w 6755905"/>
              <a:gd name="connsiteY119" fmla="*/ 1429108 h 2624500"/>
              <a:gd name="connsiteX120" fmla="*/ 2217271 w 6755905"/>
              <a:gd name="connsiteY120" fmla="*/ 1423131 h 2624500"/>
              <a:gd name="connsiteX121" fmla="*/ 2253129 w 6755905"/>
              <a:gd name="connsiteY121" fmla="*/ 1405202 h 2624500"/>
              <a:gd name="connsiteX122" fmla="*/ 2378635 w 6755905"/>
              <a:gd name="connsiteY122" fmla="*/ 1387273 h 2624500"/>
              <a:gd name="connsiteX123" fmla="*/ 2414494 w 6755905"/>
              <a:gd name="connsiteY123" fmla="*/ 1375320 h 2624500"/>
              <a:gd name="connsiteX124" fmla="*/ 2623671 w 6755905"/>
              <a:gd name="connsiteY124" fmla="*/ 1387273 h 2624500"/>
              <a:gd name="connsiteX125" fmla="*/ 2641600 w 6755905"/>
              <a:gd name="connsiteY125" fmla="*/ 1393249 h 2624500"/>
              <a:gd name="connsiteX126" fmla="*/ 2683435 w 6755905"/>
              <a:gd name="connsiteY126" fmla="*/ 1405202 h 2624500"/>
              <a:gd name="connsiteX127" fmla="*/ 2707341 w 6755905"/>
              <a:gd name="connsiteY127" fmla="*/ 1423131 h 2624500"/>
              <a:gd name="connsiteX128" fmla="*/ 2731247 w 6755905"/>
              <a:gd name="connsiteY128" fmla="*/ 1458990 h 2624500"/>
              <a:gd name="connsiteX129" fmla="*/ 2761129 w 6755905"/>
              <a:gd name="connsiteY129" fmla="*/ 1464967 h 2624500"/>
              <a:gd name="connsiteX130" fmla="*/ 2779059 w 6755905"/>
              <a:gd name="connsiteY130" fmla="*/ 1482896 h 2624500"/>
              <a:gd name="connsiteX131" fmla="*/ 2808941 w 6755905"/>
              <a:gd name="connsiteY131" fmla="*/ 1524731 h 2624500"/>
              <a:gd name="connsiteX132" fmla="*/ 2856753 w 6755905"/>
              <a:gd name="connsiteY132" fmla="*/ 1542661 h 2624500"/>
              <a:gd name="connsiteX133" fmla="*/ 2898588 w 6755905"/>
              <a:gd name="connsiteY133" fmla="*/ 1566567 h 2624500"/>
              <a:gd name="connsiteX134" fmla="*/ 2922494 w 6755905"/>
              <a:gd name="connsiteY134" fmla="*/ 1584496 h 2624500"/>
              <a:gd name="connsiteX135" fmla="*/ 2940424 w 6755905"/>
              <a:gd name="connsiteY135" fmla="*/ 1596449 h 2624500"/>
              <a:gd name="connsiteX136" fmla="*/ 2958353 w 6755905"/>
              <a:gd name="connsiteY136" fmla="*/ 1620355 h 2624500"/>
              <a:gd name="connsiteX137" fmla="*/ 2970306 w 6755905"/>
              <a:gd name="connsiteY137" fmla="*/ 1638284 h 2624500"/>
              <a:gd name="connsiteX138" fmla="*/ 3012141 w 6755905"/>
              <a:gd name="connsiteY138" fmla="*/ 1674143 h 2624500"/>
              <a:gd name="connsiteX139" fmla="*/ 3024094 w 6755905"/>
              <a:gd name="connsiteY139" fmla="*/ 1692073 h 2624500"/>
              <a:gd name="connsiteX140" fmla="*/ 3042024 w 6755905"/>
              <a:gd name="connsiteY140" fmla="*/ 1727931 h 2624500"/>
              <a:gd name="connsiteX141" fmla="*/ 3071906 w 6755905"/>
              <a:gd name="connsiteY141" fmla="*/ 1763790 h 2624500"/>
              <a:gd name="connsiteX142" fmla="*/ 3095812 w 6755905"/>
              <a:gd name="connsiteY142" fmla="*/ 1811602 h 2624500"/>
              <a:gd name="connsiteX143" fmla="*/ 3131671 w 6755905"/>
              <a:gd name="connsiteY143" fmla="*/ 1853437 h 2624500"/>
              <a:gd name="connsiteX144" fmla="*/ 3155577 w 6755905"/>
              <a:gd name="connsiteY144" fmla="*/ 1907226 h 2624500"/>
              <a:gd name="connsiteX145" fmla="*/ 3167529 w 6755905"/>
              <a:gd name="connsiteY145" fmla="*/ 1925155 h 2624500"/>
              <a:gd name="connsiteX146" fmla="*/ 3185459 w 6755905"/>
              <a:gd name="connsiteY146" fmla="*/ 1961014 h 2624500"/>
              <a:gd name="connsiteX147" fmla="*/ 3203388 w 6755905"/>
              <a:gd name="connsiteY147" fmla="*/ 1972967 h 2624500"/>
              <a:gd name="connsiteX148" fmla="*/ 3215341 w 6755905"/>
              <a:gd name="connsiteY148" fmla="*/ 2002849 h 2624500"/>
              <a:gd name="connsiteX149" fmla="*/ 3221318 w 6755905"/>
              <a:gd name="connsiteY149" fmla="*/ 2020779 h 2624500"/>
              <a:gd name="connsiteX150" fmla="*/ 3239247 w 6755905"/>
              <a:gd name="connsiteY150" fmla="*/ 2044684 h 2624500"/>
              <a:gd name="connsiteX151" fmla="*/ 3257177 w 6755905"/>
              <a:gd name="connsiteY151" fmla="*/ 2080543 h 2624500"/>
              <a:gd name="connsiteX152" fmla="*/ 3275106 w 6755905"/>
              <a:gd name="connsiteY152" fmla="*/ 2086520 h 2624500"/>
              <a:gd name="connsiteX153" fmla="*/ 3293035 w 6755905"/>
              <a:gd name="connsiteY153" fmla="*/ 2098473 h 2624500"/>
              <a:gd name="connsiteX154" fmla="*/ 3316941 w 6755905"/>
              <a:gd name="connsiteY154" fmla="*/ 2128355 h 2624500"/>
              <a:gd name="connsiteX155" fmla="*/ 3334871 w 6755905"/>
              <a:gd name="connsiteY155" fmla="*/ 2164214 h 2624500"/>
              <a:gd name="connsiteX156" fmla="*/ 3352800 w 6755905"/>
              <a:gd name="connsiteY156" fmla="*/ 2182143 h 2624500"/>
              <a:gd name="connsiteX157" fmla="*/ 3358777 w 6755905"/>
              <a:gd name="connsiteY157" fmla="*/ 2200073 h 2624500"/>
              <a:gd name="connsiteX158" fmla="*/ 3376706 w 6755905"/>
              <a:gd name="connsiteY158" fmla="*/ 2206049 h 2624500"/>
              <a:gd name="connsiteX159" fmla="*/ 3388659 w 6755905"/>
              <a:gd name="connsiteY159" fmla="*/ 2223979 h 2624500"/>
              <a:gd name="connsiteX160" fmla="*/ 3406588 w 6755905"/>
              <a:gd name="connsiteY160" fmla="*/ 2253861 h 2624500"/>
              <a:gd name="connsiteX161" fmla="*/ 3430494 w 6755905"/>
              <a:gd name="connsiteY161" fmla="*/ 2313626 h 2624500"/>
              <a:gd name="connsiteX162" fmla="*/ 3448424 w 6755905"/>
              <a:gd name="connsiteY162" fmla="*/ 2319602 h 2624500"/>
              <a:gd name="connsiteX163" fmla="*/ 3454400 w 6755905"/>
              <a:gd name="connsiteY163" fmla="*/ 2349484 h 2624500"/>
              <a:gd name="connsiteX164" fmla="*/ 3490259 w 6755905"/>
              <a:gd name="connsiteY164" fmla="*/ 2379367 h 2624500"/>
              <a:gd name="connsiteX165" fmla="*/ 3508188 w 6755905"/>
              <a:gd name="connsiteY165" fmla="*/ 2397296 h 2624500"/>
              <a:gd name="connsiteX166" fmla="*/ 3538071 w 6755905"/>
              <a:gd name="connsiteY166" fmla="*/ 2433155 h 2624500"/>
              <a:gd name="connsiteX167" fmla="*/ 3544047 w 6755905"/>
              <a:gd name="connsiteY167" fmla="*/ 2451084 h 2624500"/>
              <a:gd name="connsiteX168" fmla="*/ 3579906 w 6755905"/>
              <a:gd name="connsiteY168" fmla="*/ 2474990 h 2624500"/>
              <a:gd name="connsiteX169" fmla="*/ 3597835 w 6755905"/>
              <a:gd name="connsiteY169" fmla="*/ 2486943 h 2624500"/>
              <a:gd name="connsiteX170" fmla="*/ 3621741 w 6755905"/>
              <a:gd name="connsiteY170" fmla="*/ 2492920 h 2624500"/>
              <a:gd name="connsiteX171" fmla="*/ 3645647 w 6755905"/>
              <a:gd name="connsiteY171" fmla="*/ 2504873 h 2624500"/>
              <a:gd name="connsiteX172" fmla="*/ 3663577 w 6755905"/>
              <a:gd name="connsiteY172" fmla="*/ 2510849 h 2624500"/>
              <a:gd name="connsiteX173" fmla="*/ 3681506 w 6755905"/>
              <a:gd name="connsiteY173" fmla="*/ 2528779 h 2624500"/>
              <a:gd name="connsiteX174" fmla="*/ 3771153 w 6755905"/>
              <a:gd name="connsiteY174" fmla="*/ 2546708 h 2624500"/>
              <a:gd name="connsiteX175" fmla="*/ 3807012 w 6755905"/>
              <a:gd name="connsiteY175" fmla="*/ 2570614 h 2624500"/>
              <a:gd name="connsiteX176" fmla="*/ 3842871 w 6755905"/>
              <a:gd name="connsiteY176" fmla="*/ 2582567 h 2624500"/>
              <a:gd name="connsiteX177" fmla="*/ 4040094 w 6755905"/>
              <a:gd name="connsiteY177" fmla="*/ 2600496 h 2624500"/>
              <a:gd name="connsiteX178" fmla="*/ 4147671 w 6755905"/>
              <a:gd name="connsiteY178" fmla="*/ 2618426 h 2624500"/>
              <a:gd name="connsiteX179" fmla="*/ 4177553 w 6755905"/>
              <a:gd name="connsiteY179" fmla="*/ 2624402 h 2624500"/>
              <a:gd name="connsiteX180" fmla="*/ 4386729 w 6755905"/>
              <a:gd name="connsiteY180" fmla="*/ 2594520 h 2624500"/>
              <a:gd name="connsiteX181" fmla="*/ 4464424 w 6755905"/>
              <a:gd name="connsiteY181" fmla="*/ 2576590 h 2624500"/>
              <a:gd name="connsiteX182" fmla="*/ 4500282 w 6755905"/>
              <a:gd name="connsiteY182" fmla="*/ 2564637 h 2624500"/>
              <a:gd name="connsiteX183" fmla="*/ 4536141 w 6755905"/>
              <a:gd name="connsiteY183" fmla="*/ 2558661 h 2624500"/>
              <a:gd name="connsiteX184" fmla="*/ 4649694 w 6755905"/>
              <a:gd name="connsiteY184" fmla="*/ 2552684 h 2624500"/>
              <a:gd name="connsiteX185" fmla="*/ 4721412 w 6755905"/>
              <a:gd name="connsiteY185" fmla="*/ 2570614 h 2624500"/>
              <a:gd name="connsiteX186" fmla="*/ 4763247 w 6755905"/>
              <a:gd name="connsiteY186" fmla="*/ 2576590 h 2624500"/>
              <a:gd name="connsiteX187" fmla="*/ 4960471 w 6755905"/>
              <a:gd name="connsiteY187" fmla="*/ 2564637 h 2624500"/>
              <a:gd name="connsiteX188" fmla="*/ 5050118 w 6755905"/>
              <a:gd name="connsiteY188" fmla="*/ 2540731 h 2624500"/>
              <a:gd name="connsiteX189" fmla="*/ 5080000 w 6755905"/>
              <a:gd name="connsiteY189" fmla="*/ 2528779 h 2624500"/>
              <a:gd name="connsiteX190" fmla="*/ 5145741 w 6755905"/>
              <a:gd name="connsiteY190" fmla="*/ 2480967 h 2624500"/>
              <a:gd name="connsiteX191" fmla="*/ 5205506 w 6755905"/>
              <a:gd name="connsiteY191" fmla="*/ 2463037 h 2624500"/>
              <a:gd name="connsiteX192" fmla="*/ 5235388 w 6755905"/>
              <a:gd name="connsiteY192" fmla="*/ 2445108 h 2624500"/>
              <a:gd name="connsiteX193" fmla="*/ 5277224 w 6755905"/>
              <a:gd name="connsiteY193" fmla="*/ 2427179 h 2624500"/>
              <a:gd name="connsiteX194" fmla="*/ 5336988 w 6755905"/>
              <a:gd name="connsiteY194" fmla="*/ 2379367 h 2624500"/>
              <a:gd name="connsiteX195" fmla="*/ 5354918 w 6755905"/>
              <a:gd name="connsiteY195" fmla="*/ 2361437 h 2624500"/>
              <a:gd name="connsiteX196" fmla="*/ 5378824 w 6755905"/>
              <a:gd name="connsiteY196" fmla="*/ 2343508 h 2624500"/>
              <a:gd name="connsiteX197" fmla="*/ 5390777 w 6755905"/>
              <a:gd name="connsiteY197" fmla="*/ 2277767 h 2624500"/>
              <a:gd name="connsiteX198" fmla="*/ 5396753 w 6755905"/>
              <a:gd name="connsiteY198" fmla="*/ 2235931 h 2624500"/>
              <a:gd name="connsiteX199" fmla="*/ 5384800 w 6755905"/>
              <a:gd name="connsiteY199" fmla="*/ 2032731 h 2624500"/>
              <a:gd name="connsiteX200" fmla="*/ 6568141 w 6755905"/>
              <a:gd name="connsiteY200" fmla="*/ 1990896 h 2624500"/>
              <a:gd name="connsiteX201" fmla="*/ 6687672 w 6755905"/>
              <a:gd name="connsiteY201" fmla="*/ 974896 h 2624500"/>
              <a:gd name="connsiteX202" fmla="*/ 5904753 w 6755905"/>
              <a:gd name="connsiteY202" fmla="*/ 732 h 2624500"/>
              <a:gd name="connsiteX203" fmla="*/ 4452471 w 6755905"/>
              <a:gd name="connsiteY203" fmla="*/ 1130284 h 2624500"/>
              <a:gd name="connsiteX204" fmla="*/ 4434541 w 6755905"/>
              <a:gd name="connsiteY204" fmla="*/ 1106379 h 2624500"/>
              <a:gd name="connsiteX205" fmla="*/ 4416612 w 6755905"/>
              <a:gd name="connsiteY205" fmla="*/ 1094426 h 2624500"/>
              <a:gd name="connsiteX206" fmla="*/ 2659530 w 6755905"/>
              <a:gd name="connsiteY206" fmla="*/ 819509 h 2624500"/>
              <a:gd name="connsiteX0" fmla="*/ 2659530 w 6755905"/>
              <a:gd name="connsiteY0" fmla="*/ 819509 h 2624500"/>
              <a:gd name="connsiteX1" fmla="*/ 3042024 w 6755905"/>
              <a:gd name="connsiteY1" fmla="*/ 84402 h 2624500"/>
              <a:gd name="connsiteX2" fmla="*/ 2952377 w 6755905"/>
              <a:gd name="connsiteY2" fmla="*/ 120261 h 2624500"/>
              <a:gd name="connsiteX3" fmla="*/ 2928471 w 6755905"/>
              <a:gd name="connsiteY3" fmla="*/ 132214 h 2624500"/>
              <a:gd name="connsiteX4" fmla="*/ 2838824 w 6755905"/>
              <a:gd name="connsiteY4" fmla="*/ 138190 h 2624500"/>
              <a:gd name="connsiteX5" fmla="*/ 2820894 w 6755905"/>
              <a:gd name="connsiteY5" fmla="*/ 150143 h 2624500"/>
              <a:gd name="connsiteX6" fmla="*/ 2802965 w 6755905"/>
              <a:gd name="connsiteY6" fmla="*/ 156120 h 2624500"/>
              <a:gd name="connsiteX7" fmla="*/ 2761129 w 6755905"/>
              <a:gd name="connsiteY7" fmla="*/ 168073 h 2624500"/>
              <a:gd name="connsiteX8" fmla="*/ 2689412 w 6755905"/>
              <a:gd name="connsiteY8" fmla="*/ 191979 h 2624500"/>
              <a:gd name="connsiteX9" fmla="*/ 2647577 w 6755905"/>
              <a:gd name="connsiteY9" fmla="*/ 209908 h 2624500"/>
              <a:gd name="connsiteX10" fmla="*/ 2617694 w 6755905"/>
              <a:gd name="connsiteY10" fmla="*/ 221861 h 2624500"/>
              <a:gd name="connsiteX11" fmla="*/ 2593788 w 6755905"/>
              <a:gd name="connsiteY11" fmla="*/ 227837 h 2624500"/>
              <a:gd name="connsiteX12" fmla="*/ 2516094 w 6755905"/>
              <a:gd name="connsiteY12" fmla="*/ 245767 h 2624500"/>
              <a:gd name="connsiteX13" fmla="*/ 2480235 w 6755905"/>
              <a:gd name="connsiteY13" fmla="*/ 257720 h 2624500"/>
              <a:gd name="connsiteX14" fmla="*/ 2408518 w 6755905"/>
              <a:gd name="connsiteY14" fmla="*/ 263696 h 2624500"/>
              <a:gd name="connsiteX15" fmla="*/ 2378635 w 6755905"/>
              <a:gd name="connsiteY15" fmla="*/ 275649 h 2624500"/>
              <a:gd name="connsiteX16" fmla="*/ 2288988 w 6755905"/>
              <a:gd name="connsiteY16" fmla="*/ 281626 h 2624500"/>
              <a:gd name="connsiteX17" fmla="*/ 2259106 w 6755905"/>
              <a:gd name="connsiteY17" fmla="*/ 305531 h 2624500"/>
              <a:gd name="connsiteX18" fmla="*/ 2217271 w 6755905"/>
              <a:gd name="connsiteY18" fmla="*/ 317484 h 2624500"/>
              <a:gd name="connsiteX19" fmla="*/ 2145553 w 6755905"/>
              <a:gd name="connsiteY19" fmla="*/ 335414 h 2624500"/>
              <a:gd name="connsiteX20" fmla="*/ 2127624 w 6755905"/>
              <a:gd name="connsiteY20" fmla="*/ 347367 h 2624500"/>
              <a:gd name="connsiteX21" fmla="*/ 2097741 w 6755905"/>
              <a:gd name="connsiteY21" fmla="*/ 359320 h 2624500"/>
              <a:gd name="connsiteX22" fmla="*/ 2049929 w 6755905"/>
              <a:gd name="connsiteY22" fmla="*/ 365296 h 2624500"/>
              <a:gd name="connsiteX23" fmla="*/ 1984188 w 6755905"/>
              <a:gd name="connsiteY23" fmla="*/ 383226 h 2624500"/>
              <a:gd name="connsiteX24" fmla="*/ 1828800 w 6755905"/>
              <a:gd name="connsiteY24" fmla="*/ 419084 h 2624500"/>
              <a:gd name="connsiteX25" fmla="*/ 1792941 w 6755905"/>
              <a:gd name="connsiteY25" fmla="*/ 431037 h 2624500"/>
              <a:gd name="connsiteX26" fmla="*/ 1697318 w 6755905"/>
              <a:gd name="connsiteY26" fmla="*/ 448967 h 2624500"/>
              <a:gd name="connsiteX27" fmla="*/ 1595718 w 6755905"/>
              <a:gd name="connsiteY27" fmla="*/ 472873 h 2624500"/>
              <a:gd name="connsiteX28" fmla="*/ 1529977 w 6755905"/>
              <a:gd name="connsiteY28" fmla="*/ 490802 h 2624500"/>
              <a:gd name="connsiteX29" fmla="*/ 1398494 w 6755905"/>
              <a:gd name="connsiteY29" fmla="*/ 526661 h 2624500"/>
              <a:gd name="connsiteX30" fmla="*/ 860612 w 6755905"/>
              <a:gd name="connsiteY30" fmla="*/ 550567 h 2624500"/>
              <a:gd name="connsiteX31" fmla="*/ 794871 w 6755905"/>
              <a:gd name="connsiteY31" fmla="*/ 562520 h 2624500"/>
              <a:gd name="connsiteX32" fmla="*/ 729129 w 6755905"/>
              <a:gd name="connsiteY32" fmla="*/ 568496 h 2624500"/>
              <a:gd name="connsiteX33" fmla="*/ 633506 w 6755905"/>
              <a:gd name="connsiteY33" fmla="*/ 580449 h 2624500"/>
              <a:gd name="connsiteX34" fmla="*/ 603624 w 6755905"/>
              <a:gd name="connsiteY34" fmla="*/ 592402 h 2624500"/>
              <a:gd name="connsiteX35" fmla="*/ 579718 w 6755905"/>
              <a:gd name="connsiteY35" fmla="*/ 598379 h 2624500"/>
              <a:gd name="connsiteX36" fmla="*/ 472141 w 6755905"/>
              <a:gd name="connsiteY36" fmla="*/ 634237 h 2624500"/>
              <a:gd name="connsiteX37" fmla="*/ 436282 w 6755905"/>
              <a:gd name="connsiteY37" fmla="*/ 664120 h 2624500"/>
              <a:gd name="connsiteX38" fmla="*/ 418353 w 6755905"/>
              <a:gd name="connsiteY38" fmla="*/ 682049 h 2624500"/>
              <a:gd name="connsiteX39" fmla="*/ 400424 w 6755905"/>
              <a:gd name="connsiteY39" fmla="*/ 688026 h 2624500"/>
              <a:gd name="connsiteX40" fmla="*/ 382494 w 6755905"/>
              <a:gd name="connsiteY40" fmla="*/ 699979 h 2624500"/>
              <a:gd name="connsiteX41" fmla="*/ 364565 w 6755905"/>
              <a:gd name="connsiteY41" fmla="*/ 729861 h 2624500"/>
              <a:gd name="connsiteX42" fmla="*/ 298824 w 6755905"/>
              <a:gd name="connsiteY42" fmla="*/ 759743 h 2624500"/>
              <a:gd name="connsiteX43" fmla="*/ 239059 w 6755905"/>
              <a:gd name="connsiteY43" fmla="*/ 813531 h 2624500"/>
              <a:gd name="connsiteX44" fmla="*/ 209177 w 6755905"/>
              <a:gd name="connsiteY44" fmla="*/ 825484 h 2624500"/>
              <a:gd name="connsiteX45" fmla="*/ 167341 w 6755905"/>
              <a:gd name="connsiteY45" fmla="*/ 843414 h 2624500"/>
              <a:gd name="connsiteX46" fmla="*/ 131482 w 6755905"/>
              <a:gd name="connsiteY46" fmla="*/ 879273 h 2624500"/>
              <a:gd name="connsiteX47" fmla="*/ 95624 w 6755905"/>
              <a:gd name="connsiteY47" fmla="*/ 909155 h 2624500"/>
              <a:gd name="connsiteX48" fmla="*/ 65741 w 6755905"/>
              <a:gd name="connsiteY48" fmla="*/ 939037 h 2624500"/>
              <a:gd name="connsiteX49" fmla="*/ 47812 w 6755905"/>
              <a:gd name="connsiteY49" fmla="*/ 974896 h 2624500"/>
              <a:gd name="connsiteX50" fmla="*/ 0 w 6755905"/>
              <a:gd name="connsiteY50" fmla="*/ 1094426 h 2624500"/>
              <a:gd name="connsiteX51" fmla="*/ 5977 w 6755905"/>
              <a:gd name="connsiteY51" fmla="*/ 1202002 h 2624500"/>
              <a:gd name="connsiteX52" fmla="*/ 23906 w 6755905"/>
              <a:gd name="connsiteY52" fmla="*/ 1231884 h 2624500"/>
              <a:gd name="connsiteX53" fmla="*/ 41835 w 6755905"/>
              <a:gd name="connsiteY53" fmla="*/ 1297626 h 2624500"/>
              <a:gd name="connsiteX54" fmla="*/ 59765 w 6755905"/>
              <a:gd name="connsiteY54" fmla="*/ 1375320 h 2624500"/>
              <a:gd name="connsiteX55" fmla="*/ 71718 w 6755905"/>
              <a:gd name="connsiteY55" fmla="*/ 1429108 h 2624500"/>
              <a:gd name="connsiteX56" fmla="*/ 83671 w 6755905"/>
              <a:gd name="connsiteY56" fmla="*/ 1453014 h 2624500"/>
              <a:gd name="connsiteX57" fmla="*/ 89647 w 6755905"/>
              <a:gd name="connsiteY57" fmla="*/ 1506802 h 2624500"/>
              <a:gd name="connsiteX58" fmla="*/ 107577 w 6755905"/>
              <a:gd name="connsiteY58" fmla="*/ 1530708 h 2624500"/>
              <a:gd name="connsiteX59" fmla="*/ 119529 w 6755905"/>
              <a:gd name="connsiteY59" fmla="*/ 1548637 h 2624500"/>
              <a:gd name="connsiteX60" fmla="*/ 143435 w 6755905"/>
              <a:gd name="connsiteY60" fmla="*/ 1578520 h 2624500"/>
              <a:gd name="connsiteX61" fmla="*/ 179294 w 6755905"/>
              <a:gd name="connsiteY61" fmla="*/ 1626331 h 2624500"/>
              <a:gd name="connsiteX62" fmla="*/ 197224 w 6755905"/>
              <a:gd name="connsiteY62" fmla="*/ 1638284 h 2624500"/>
              <a:gd name="connsiteX63" fmla="*/ 215153 w 6755905"/>
              <a:gd name="connsiteY63" fmla="*/ 1656214 h 2624500"/>
              <a:gd name="connsiteX64" fmla="*/ 227106 w 6755905"/>
              <a:gd name="connsiteY64" fmla="*/ 1674143 h 2624500"/>
              <a:gd name="connsiteX65" fmla="*/ 245035 w 6755905"/>
              <a:gd name="connsiteY65" fmla="*/ 1680120 h 2624500"/>
              <a:gd name="connsiteX66" fmla="*/ 262965 w 6755905"/>
              <a:gd name="connsiteY66" fmla="*/ 1698049 h 2624500"/>
              <a:gd name="connsiteX67" fmla="*/ 286871 w 6755905"/>
              <a:gd name="connsiteY67" fmla="*/ 1733908 h 2624500"/>
              <a:gd name="connsiteX68" fmla="*/ 322729 w 6755905"/>
              <a:gd name="connsiteY68" fmla="*/ 1769767 h 2624500"/>
              <a:gd name="connsiteX69" fmla="*/ 340659 w 6755905"/>
              <a:gd name="connsiteY69" fmla="*/ 1787696 h 2624500"/>
              <a:gd name="connsiteX70" fmla="*/ 358588 w 6755905"/>
              <a:gd name="connsiteY70" fmla="*/ 1811602 h 2624500"/>
              <a:gd name="connsiteX71" fmla="*/ 406400 w 6755905"/>
              <a:gd name="connsiteY71" fmla="*/ 1859414 h 2624500"/>
              <a:gd name="connsiteX72" fmla="*/ 424329 w 6755905"/>
              <a:gd name="connsiteY72" fmla="*/ 1901249 h 2624500"/>
              <a:gd name="connsiteX73" fmla="*/ 442259 w 6755905"/>
              <a:gd name="connsiteY73" fmla="*/ 1937108 h 2624500"/>
              <a:gd name="connsiteX74" fmla="*/ 448235 w 6755905"/>
              <a:gd name="connsiteY74" fmla="*/ 1955037 h 2624500"/>
              <a:gd name="connsiteX75" fmla="*/ 484094 w 6755905"/>
              <a:gd name="connsiteY75" fmla="*/ 1990896 h 2624500"/>
              <a:gd name="connsiteX76" fmla="*/ 496047 w 6755905"/>
              <a:gd name="connsiteY76" fmla="*/ 2020779 h 2624500"/>
              <a:gd name="connsiteX77" fmla="*/ 513977 w 6755905"/>
              <a:gd name="connsiteY77" fmla="*/ 2038708 h 2624500"/>
              <a:gd name="connsiteX78" fmla="*/ 525929 w 6755905"/>
              <a:gd name="connsiteY78" fmla="*/ 2056637 h 2624500"/>
              <a:gd name="connsiteX79" fmla="*/ 543859 w 6755905"/>
              <a:gd name="connsiteY79" fmla="*/ 2080543 h 2624500"/>
              <a:gd name="connsiteX80" fmla="*/ 597647 w 6755905"/>
              <a:gd name="connsiteY80" fmla="*/ 2098473 h 2624500"/>
              <a:gd name="connsiteX81" fmla="*/ 615577 w 6755905"/>
              <a:gd name="connsiteY81" fmla="*/ 2110426 h 2624500"/>
              <a:gd name="connsiteX82" fmla="*/ 639482 w 6755905"/>
              <a:gd name="connsiteY82" fmla="*/ 2116402 h 2624500"/>
              <a:gd name="connsiteX83" fmla="*/ 693271 w 6755905"/>
              <a:gd name="connsiteY83" fmla="*/ 2128355 h 2624500"/>
              <a:gd name="connsiteX84" fmla="*/ 1063812 w 6755905"/>
              <a:gd name="connsiteY84" fmla="*/ 2116402 h 2624500"/>
              <a:gd name="connsiteX85" fmla="*/ 1117600 w 6755905"/>
              <a:gd name="connsiteY85" fmla="*/ 2098473 h 2624500"/>
              <a:gd name="connsiteX86" fmla="*/ 1195294 w 6755905"/>
              <a:gd name="connsiteY86" fmla="*/ 2068590 h 2624500"/>
              <a:gd name="connsiteX87" fmla="*/ 1225177 w 6755905"/>
              <a:gd name="connsiteY87" fmla="*/ 2062614 h 2624500"/>
              <a:gd name="connsiteX88" fmla="*/ 1249082 w 6755905"/>
              <a:gd name="connsiteY88" fmla="*/ 2056637 h 2624500"/>
              <a:gd name="connsiteX89" fmla="*/ 1284941 w 6755905"/>
              <a:gd name="connsiteY89" fmla="*/ 2044684 h 2624500"/>
              <a:gd name="connsiteX90" fmla="*/ 1374588 w 6755905"/>
              <a:gd name="connsiteY90" fmla="*/ 2026755 h 2624500"/>
              <a:gd name="connsiteX91" fmla="*/ 1464235 w 6755905"/>
              <a:gd name="connsiteY91" fmla="*/ 2020779 h 2624500"/>
              <a:gd name="connsiteX92" fmla="*/ 1500094 w 6755905"/>
              <a:gd name="connsiteY92" fmla="*/ 2008826 h 2624500"/>
              <a:gd name="connsiteX93" fmla="*/ 1535953 w 6755905"/>
              <a:gd name="connsiteY93" fmla="*/ 2002849 h 2624500"/>
              <a:gd name="connsiteX94" fmla="*/ 1553882 w 6755905"/>
              <a:gd name="connsiteY94" fmla="*/ 1984920 h 2624500"/>
              <a:gd name="connsiteX95" fmla="*/ 1607671 w 6755905"/>
              <a:gd name="connsiteY95" fmla="*/ 1966990 h 2624500"/>
              <a:gd name="connsiteX96" fmla="*/ 1625600 w 6755905"/>
              <a:gd name="connsiteY96" fmla="*/ 1961014 h 2624500"/>
              <a:gd name="connsiteX97" fmla="*/ 1661459 w 6755905"/>
              <a:gd name="connsiteY97" fmla="*/ 1943084 h 2624500"/>
              <a:gd name="connsiteX98" fmla="*/ 1685365 w 6755905"/>
              <a:gd name="connsiteY98" fmla="*/ 1925155 h 2624500"/>
              <a:gd name="connsiteX99" fmla="*/ 1703294 w 6755905"/>
              <a:gd name="connsiteY99" fmla="*/ 1913202 h 2624500"/>
              <a:gd name="connsiteX100" fmla="*/ 1709271 w 6755905"/>
              <a:gd name="connsiteY100" fmla="*/ 1895273 h 2624500"/>
              <a:gd name="connsiteX101" fmla="*/ 1727200 w 6755905"/>
              <a:gd name="connsiteY101" fmla="*/ 1889296 h 2624500"/>
              <a:gd name="connsiteX102" fmla="*/ 1757082 w 6755905"/>
              <a:gd name="connsiteY102" fmla="*/ 1877343 h 2624500"/>
              <a:gd name="connsiteX103" fmla="*/ 1780988 w 6755905"/>
              <a:gd name="connsiteY103" fmla="*/ 1859414 h 2624500"/>
              <a:gd name="connsiteX104" fmla="*/ 1816847 w 6755905"/>
              <a:gd name="connsiteY104" fmla="*/ 1847461 h 2624500"/>
              <a:gd name="connsiteX105" fmla="*/ 1840753 w 6755905"/>
              <a:gd name="connsiteY105" fmla="*/ 1835508 h 2624500"/>
              <a:gd name="connsiteX106" fmla="*/ 1858682 w 6755905"/>
              <a:gd name="connsiteY106" fmla="*/ 1811602 h 2624500"/>
              <a:gd name="connsiteX107" fmla="*/ 1894541 w 6755905"/>
              <a:gd name="connsiteY107" fmla="*/ 1775743 h 2624500"/>
              <a:gd name="connsiteX108" fmla="*/ 1906494 w 6755905"/>
              <a:gd name="connsiteY108" fmla="*/ 1757814 h 2624500"/>
              <a:gd name="connsiteX109" fmla="*/ 1930400 w 6755905"/>
              <a:gd name="connsiteY109" fmla="*/ 1751837 h 2624500"/>
              <a:gd name="connsiteX110" fmla="*/ 1960282 w 6755905"/>
              <a:gd name="connsiteY110" fmla="*/ 1680120 h 2624500"/>
              <a:gd name="connsiteX111" fmla="*/ 1984188 w 6755905"/>
              <a:gd name="connsiteY111" fmla="*/ 1638284 h 2624500"/>
              <a:gd name="connsiteX112" fmla="*/ 1996141 w 6755905"/>
              <a:gd name="connsiteY112" fmla="*/ 1614379 h 2624500"/>
              <a:gd name="connsiteX113" fmla="*/ 2020047 w 6755905"/>
              <a:gd name="connsiteY113" fmla="*/ 1596449 h 2624500"/>
              <a:gd name="connsiteX114" fmla="*/ 2055906 w 6755905"/>
              <a:gd name="connsiteY114" fmla="*/ 1548637 h 2624500"/>
              <a:gd name="connsiteX115" fmla="*/ 2073835 w 6755905"/>
              <a:gd name="connsiteY115" fmla="*/ 1518755 h 2624500"/>
              <a:gd name="connsiteX116" fmla="*/ 2115671 w 6755905"/>
              <a:gd name="connsiteY116" fmla="*/ 1500826 h 2624500"/>
              <a:gd name="connsiteX117" fmla="*/ 2157506 w 6755905"/>
              <a:gd name="connsiteY117" fmla="*/ 1464967 h 2624500"/>
              <a:gd name="connsiteX118" fmla="*/ 2199341 w 6755905"/>
              <a:gd name="connsiteY118" fmla="*/ 1429108 h 2624500"/>
              <a:gd name="connsiteX119" fmla="*/ 2217271 w 6755905"/>
              <a:gd name="connsiteY119" fmla="*/ 1423131 h 2624500"/>
              <a:gd name="connsiteX120" fmla="*/ 2253129 w 6755905"/>
              <a:gd name="connsiteY120" fmla="*/ 1405202 h 2624500"/>
              <a:gd name="connsiteX121" fmla="*/ 2378635 w 6755905"/>
              <a:gd name="connsiteY121" fmla="*/ 1387273 h 2624500"/>
              <a:gd name="connsiteX122" fmla="*/ 2414494 w 6755905"/>
              <a:gd name="connsiteY122" fmla="*/ 1375320 h 2624500"/>
              <a:gd name="connsiteX123" fmla="*/ 2623671 w 6755905"/>
              <a:gd name="connsiteY123" fmla="*/ 1387273 h 2624500"/>
              <a:gd name="connsiteX124" fmla="*/ 2641600 w 6755905"/>
              <a:gd name="connsiteY124" fmla="*/ 1393249 h 2624500"/>
              <a:gd name="connsiteX125" fmla="*/ 2683435 w 6755905"/>
              <a:gd name="connsiteY125" fmla="*/ 1405202 h 2624500"/>
              <a:gd name="connsiteX126" fmla="*/ 2707341 w 6755905"/>
              <a:gd name="connsiteY126" fmla="*/ 1423131 h 2624500"/>
              <a:gd name="connsiteX127" fmla="*/ 2731247 w 6755905"/>
              <a:gd name="connsiteY127" fmla="*/ 1458990 h 2624500"/>
              <a:gd name="connsiteX128" fmla="*/ 2761129 w 6755905"/>
              <a:gd name="connsiteY128" fmla="*/ 1464967 h 2624500"/>
              <a:gd name="connsiteX129" fmla="*/ 2779059 w 6755905"/>
              <a:gd name="connsiteY129" fmla="*/ 1482896 h 2624500"/>
              <a:gd name="connsiteX130" fmla="*/ 2808941 w 6755905"/>
              <a:gd name="connsiteY130" fmla="*/ 1524731 h 2624500"/>
              <a:gd name="connsiteX131" fmla="*/ 2856753 w 6755905"/>
              <a:gd name="connsiteY131" fmla="*/ 1542661 h 2624500"/>
              <a:gd name="connsiteX132" fmla="*/ 2898588 w 6755905"/>
              <a:gd name="connsiteY132" fmla="*/ 1566567 h 2624500"/>
              <a:gd name="connsiteX133" fmla="*/ 2922494 w 6755905"/>
              <a:gd name="connsiteY133" fmla="*/ 1584496 h 2624500"/>
              <a:gd name="connsiteX134" fmla="*/ 2940424 w 6755905"/>
              <a:gd name="connsiteY134" fmla="*/ 1596449 h 2624500"/>
              <a:gd name="connsiteX135" fmla="*/ 2958353 w 6755905"/>
              <a:gd name="connsiteY135" fmla="*/ 1620355 h 2624500"/>
              <a:gd name="connsiteX136" fmla="*/ 2970306 w 6755905"/>
              <a:gd name="connsiteY136" fmla="*/ 1638284 h 2624500"/>
              <a:gd name="connsiteX137" fmla="*/ 3012141 w 6755905"/>
              <a:gd name="connsiteY137" fmla="*/ 1674143 h 2624500"/>
              <a:gd name="connsiteX138" fmla="*/ 3024094 w 6755905"/>
              <a:gd name="connsiteY138" fmla="*/ 1692073 h 2624500"/>
              <a:gd name="connsiteX139" fmla="*/ 3042024 w 6755905"/>
              <a:gd name="connsiteY139" fmla="*/ 1727931 h 2624500"/>
              <a:gd name="connsiteX140" fmla="*/ 3071906 w 6755905"/>
              <a:gd name="connsiteY140" fmla="*/ 1763790 h 2624500"/>
              <a:gd name="connsiteX141" fmla="*/ 3095812 w 6755905"/>
              <a:gd name="connsiteY141" fmla="*/ 1811602 h 2624500"/>
              <a:gd name="connsiteX142" fmla="*/ 3131671 w 6755905"/>
              <a:gd name="connsiteY142" fmla="*/ 1853437 h 2624500"/>
              <a:gd name="connsiteX143" fmla="*/ 3155577 w 6755905"/>
              <a:gd name="connsiteY143" fmla="*/ 1907226 h 2624500"/>
              <a:gd name="connsiteX144" fmla="*/ 3167529 w 6755905"/>
              <a:gd name="connsiteY144" fmla="*/ 1925155 h 2624500"/>
              <a:gd name="connsiteX145" fmla="*/ 3185459 w 6755905"/>
              <a:gd name="connsiteY145" fmla="*/ 1961014 h 2624500"/>
              <a:gd name="connsiteX146" fmla="*/ 3203388 w 6755905"/>
              <a:gd name="connsiteY146" fmla="*/ 1972967 h 2624500"/>
              <a:gd name="connsiteX147" fmla="*/ 3215341 w 6755905"/>
              <a:gd name="connsiteY147" fmla="*/ 2002849 h 2624500"/>
              <a:gd name="connsiteX148" fmla="*/ 3221318 w 6755905"/>
              <a:gd name="connsiteY148" fmla="*/ 2020779 h 2624500"/>
              <a:gd name="connsiteX149" fmla="*/ 3239247 w 6755905"/>
              <a:gd name="connsiteY149" fmla="*/ 2044684 h 2624500"/>
              <a:gd name="connsiteX150" fmla="*/ 3257177 w 6755905"/>
              <a:gd name="connsiteY150" fmla="*/ 2080543 h 2624500"/>
              <a:gd name="connsiteX151" fmla="*/ 3275106 w 6755905"/>
              <a:gd name="connsiteY151" fmla="*/ 2086520 h 2624500"/>
              <a:gd name="connsiteX152" fmla="*/ 3293035 w 6755905"/>
              <a:gd name="connsiteY152" fmla="*/ 2098473 h 2624500"/>
              <a:gd name="connsiteX153" fmla="*/ 3316941 w 6755905"/>
              <a:gd name="connsiteY153" fmla="*/ 2128355 h 2624500"/>
              <a:gd name="connsiteX154" fmla="*/ 3334871 w 6755905"/>
              <a:gd name="connsiteY154" fmla="*/ 2164214 h 2624500"/>
              <a:gd name="connsiteX155" fmla="*/ 3352800 w 6755905"/>
              <a:gd name="connsiteY155" fmla="*/ 2182143 h 2624500"/>
              <a:gd name="connsiteX156" fmla="*/ 3358777 w 6755905"/>
              <a:gd name="connsiteY156" fmla="*/ 2200073 h 2624500"/>
              <a:gd name="connsiteX157" fmla="*/ 3376706 w 6755905"/>
              <a:gd name="connsiteY157" fmla="*/ 2206049 h 2624500"/>
              <a:gd name="connsiteX158" fmla="*/ 3388659 w 6755905"/>
              <a:gd name="connsiteY158" fmla="*/ 2223979 h 2624500"/>
              <a:gd name="connsiteX159" fmla="*/ 3406588 w 6755905"/>
              <a:gd name="connsiteY159" fmla="*/ 2253861 h 2624500"/>
              <a:gd name="connsiteX160" fmla="*/ 3430494 w 6755905"/>
              <a:gd name="connsiteY160" fmla="*/ 2313626 h 2624500"/>
              <a:gd name="connsiteX161" fmla="*/ 3448424 w 6755905"/>
              <a:gd name="connsiteY161" fmla="*/ 2319602 h 2624500"/>
              <a:gd name="connsiteX162" fmla="*/ 3454400 w 6755905"/>
              <a:gd name="connsiteY162" fmla="*/ 2349484 h 2624500"/>
              <a:gd name="connsiteX163" fmla="*/ 3490259 w 6755905"/>
              <a:gd name="connsiteY163" fmla="*/ 2379367 h 2624500"/>
              <a:gd name="connsiteX164" fmla="*/ 3508188 w 6755905"/>
              <a:gd name="connsiteY164" fmla="*/ 2397296 h 2624500"/>
              <a:gd name="connsiteX165" fmla="*/ 3538071 w 6755905"/>
              <a:gd name="connsiteY165" fmla="*/ 2433155 h 2624500"/>
              <a:gd name="connsiteX166" fmla="*/ 3544047 w 6755905"/>
              <a:gd name="connsiteY166" fmla="*/ 2451084 h 2624500"/>
              <a:gd name="connsiteX167" fmla="*/ 3579906 w 6755905"/>
              <a:gd name="connsiteY167" fmla="*/ 2474990 h 2624500"/>
              <a:gd name="connsiteX168" fmla="*/ 3597835 w 6755905"/>
              <a:gd name="connsiteY168" fmla="*/ 2486943 h 2624500"/>
              <a:gd name="connsiteX169" fmla="*/ 3621741 w 6755905"/>
              <a:gd name="connsiteY169" fmla="*/ 2492920 h 2624500"/>
              <a:gd name="connsiteX170" fmla="*/ 3645647 w 6755905"/>
              <a:gd name="connsiteY170" fmla="*/ 2504873 h 2624500"/>
              <a:gd name="connsiteX171" fmla="*/ 3663577 w 6755905"/>
              <a:gd name="connsiteY171" fmla="*/ 2510849 h 2624500"/>
              <a:gd name="connsiteX172" fmla="*/ 3681506 w 6755905"/>
              <a:gd name="connsiteY172" fmla="*/ 2528779 h 2624500"/>
              <a:gd name="connsiteX173" fmla="*/ 3771153 w 6755905"/>
              <a:gd name="connsiteY173" fmla="*/ 2546708 h 2624500"/>
              <a:gd name="connsiteX174" fmla="*/ 3807012 w 6755905"/>
              <a:gd name="connsiteY174" fmla="*/ 2570614 h 2624500"/>
              <a:gd name="connsiteX175" fmla="*/ 3842871 w 6755905"/>
              <a:gd name="connsiteY175" fmla="*/ 2582567 h 2624500"/>
              <a:gd name="connsiteX176" fmla="*/ 4040094 w 6755905"/>
              <a:gd name="connsiteY176" fmla="*/ 2600496 h 2624500"/>
              <a:gd name="connsiteX177" fmla="*/ 4147671 w 6755905"/>
              <a:gd name="connsiteY177" fmla="*/ 2618426 h 2624500"/>
              <a:gd name="connsiteX178" fmla="*/ 4177553 w 6755905"/>
              <a:gd name="connsiteY178" fmla="*/ 2624402 h 2624500"/>
              <a:gd name="connsiteX179" fmla="*/ 4386729 w 6755905"/>
              <a:gd name="connsiteY179" fmla="*/ 2594520 h 2624500"/>
              <a:gd name="connsiteX180" fmla="*/ 4464424 w 6755905"/>
              <a:gd name="connsiteY180" fmla="*/ 2576590 h 2624500"/>
              <a:gd name="connsiteX181" fmla="*/ 4500282 w 6755905"/>
              <a:gd name="connsiteY181" fmla="*/ 2564637 h 2624500"/>
              <a:gd name="connsiteX182" fmla="*/ 4536141 w 6755905"/>
              <a:gd name="connsiteY182" fmla="*/ 2558661 h 2624500"/>
              <a:gd name="connsiteX183" fmla="*/ 4649694 w 6755905"/>
              <a:gd name="connsiteY183" fmla="*/ 2552684 h 2624500"/>
              <a:gd name="connsiteX184" fmla="*/ 4721412 w 6755905"/>
              <a:gd name="connsiteY184" fmla="*/ 2570614 h 2624500"/>
              <a:gd name="connsiteX185" fmla="*/ 4763247 w 6755905"/>
              <a:gd name="connsiteY185" fmla="*/ 2576590 h 2624500"/>
              <a:gd name="connsiteX186" fmla="*/ 4960471 w 6755905"/>
              <a:gd name="connsiteY186" fmla="*/ 2564637 h 2624500"/>
              <a:gd name="connsiteX187" fmla="*/ 5050118 w 6755905"/>
              <a:gd name="connsiteY187" fmla="*/ 2540731 h 2624500"/>
              <a:gd name="connsiteX188" fmla="*/ 5080000 w 6755905"/>
              <a:gd name="connsiteY188" fmla="*/ 2528779 h 2624500"/>
              <a:gd name="connsiteX189" fmla="*/ 5145741 w 6755905"/>
              <a:gd name="connsiteY189" fmla="*/ 2480967 h 2624500"/>
              <a:gd name="connsiteX190" fmla="*/ 5205506 w 6755905"/>
              <a:gd name="connsiteY190" fmla="*/ 2463037 h 2624500"/>
              <a:gd name="connsiteX191" fmla="*/ 5235388 w 6755905"/>
              <a:gd name="connsiteY191" fmla="*/ 2445108 h 2624500"/>
              <a:gd name="connsiteX192" fmla="*/ 5277224 w 6755905"/>
              <a:gd name="connsiteY192" fmla="*/ 2427179 h 2624500"/>
              <a:gd name="connsiteX193" fmla="*/ 5336988 w 6755905"/>
              <a:gd name="connsiteY193" fmla="*/ 2379367 h 2624500"/>
              <a:gd name="connsiteX194" fmla="*/ 5354918 w 6755905"/>
              <a:gd name="connsiteY194" fmla="*/ 2361437 h 2624500"/>
              <a:gd name="connsiteX195" fmla="*/ 5378824 w 6755905"/>
              <a:gd name="connsiteY195" fmla="*/ 2343508 h 2624500"/>
              <a:gd name="connsiteX196" fmla="*/ 5390777 w 6755905"/>
              <a:gd name="connsiteY196" fmla="*/ 2277767 h 2624500"/>
              <a:gd name="connsiteX197" fmla="*/ 5396753 w 6755905"/>
              <a:gd name="connsiteY197" fmla="*/ 2235931 h 2624500"/>
              <a:gd name="connsiteX198" fmla="*/ 5384800 w 6755905"/>
              <a:gd name="connsiteY198" fmla="*/ 2032731 h 2624500"/>
              <a:gd name="connsiteX199" fmla="*/ 6568141 w 6755905"/>
              <a:gd name="connsiteY199" fmla="*/ 1990896 h 2624500"/>
              <a:gd name="connsiteX200" fmla="*/ 6687672 w 6755905"/>
              <a:gd name="connsiteY200" fmla="*/ 974896 h 2624500"/>
              <a:gd name="connsiteX201" fmla="*/ 5904753 w 6755905"/>
              <a:gd name="connsiteY201" fmla="*/ 732 h 2624500"/>
              <a:gd name="connsiteX202" fmla="*/ 4452471 w 6755905"/>
              <a:gd name="connsiteY202" fmla="*/ 1130284 h 2624500"/>
              <a:gd name="connsiteX203" fmla="*/ 4434541 w 6755905"/>
              <a:gd name="connsiteY203" fmla="*/ 1106379 h 2624500"/>
              <a:gd name="connsiteX204" fmla="*/ 4416612 w 6755905"/>
              <a:gd name="connsiteY204" fmla="*/ 1094426 h 2624500"/>
              <a:gd name="connsiteX205" fmla="*/ 2659530 w 6755905"/>
              <a:gd name="connsiteY205" fmla="*/ 819509 h 2624500"/>
              <a:gd name="connsiteX0" fmla="*/ 2659530 w 6755905"/>
              <a:gd name="connsiteY0" fmla="*/ 819509 h 2624500"/>
              <a:gd name="connsiteX1" fmla="*/ 2952377 w 6755905"/>
              <a:gd name="connsiteY1" fmla="*/ 120261 h 2624500"/>
              <a:gd name="connsiteX2" fmla="*/ 2928471 w 6755905"/>
              <a:gd name="connsiteY2" fmla="*/ 132214 h 2624500"/>
              <a:gd name="connsiteX3" fmla="*/ 2838824 w 6755905"/>
              <a:gd name="connsiteY3" fmla="*/ 138190 h 2624500"/>
              <a:gd name="connsiteX4" fmla="*/ 2820894 w 6755905"/>
              <a:gd name="connsiteY4" fmla="*/ 150143 h 2624500"/>
              <a:gd name="connsiteX5" fmla="*/ 2802965 w 6755905"/>
              <a:gd name="connsiteY5" fmla="*/ 156120 h 2624500"/>
              <a:gd name="connsiteX6" fmla="*/ 2761129 w 6755905"/>
              <a:gd name="connsiteY6" fmla="*/ 168073 h 2624500"/>
              <a:gd name="connsiteX7" fmla="*/ 2689412 w 6755905"/>
              <a:gd name="connsiteY7" fmla="*/ 191979 h 2624500"/>
              <a:gd name="connsiteX8" fmla="*/ 2647577 w 6755905"/>
              <a:gd name="connsiteY8" fmla="*/ 209908 h 2624500"/>
              <a:gd name="connsiteX9" fmla="*/ 2617694 w 6755905"/>
              <a:gd name="connsiteY9" fmla="*/ 221861 h 2624500"/>
              <a:gd name="connsiteX10" fmla="*/ 2593788 w 6755905"/>
              <a:gd name="connsiteY10" fmla="*/ 227837 h 2624500"/>
              <a:gd name="connsiteX11" fmla="*/ 2516094 w 6755905"/>
              <a:gd name="connsiteY11" fmla="*/ 245767 h 2624500"/>
              <a:gd name="connsiteX12" fmla="*/ 2480235 w 6755905"/>
              <a:gd name="connsiteY12" fmla="*/ 257720 h 2624500"/>
              <a:gd name="connsiteX13" fmla="*/ 2408518 w 6755905"/>
              <a:gd name="connsiteY13" fmla="*/ 263696 h 2624500"/>
              <a:gd name="connsiteX14" fmla="*/ 2378635 w 6755905"/>
              <a:gd name="connsiteY14" fmla="*/ 275649 h 2624500"/>
              <a:gd name="connsiteX15" fmla="*/ 2288988 w 6755905"/>
              <a:gd name="connsiteY15" fmla="*/ 281626 h 2624500"/>
              <a:gd name="connsiteX16" fmla="*/ 2259106 w 6755905"/>
              <a:gd name="connsiteY16" fmla="*/ 305531 h 2624500"/>
              <a:gd name="connsiteX17" fmla="*/ 2217271 w 6755905"/>
              <a:gd name="connsiteY17" fmla="*/ 317484 h 2624500"/>
              <a:gd name="connsiteX18" fmla="*/ 2145553 w 6755905"/>
              <a:gd name="connsiteY18" fmla="*/ 335414 h 2624500"/>
              <a:gd name="connsiteX19" fmla="*/ 2127624 w 6755905"/>
              <a:gd name="connsiteY19" fmla="*/ 347367 h 2624500"/>
              <a:gd name="connsiteX20" fmla="*/ 2097741 w 6755905"/>
              <a:gd name="connsiteY20" fmla="*/ 359320 h 2624500"/>
              <a:gd name="connsiteX21" fmla="*/ 2049929 w 6755905"/>
              <a:gd name="connsiteY21" fmla="*/ 365296 h 2624500"/>
              <a:gd name="connsiteX22" fmla="*/ 1984188 w 6755905"/>
              <a:gd name="connsiteY22" fmla="*/ 383226 h 2624500"/>
              <a:gd name="connsiteX23" fmla="*/ 1828800 w 6755905"/>
              <a:gd name="connsiteY23" fmla="*/ 419084 h 2624500"/>
              <a:gd name="connsiteX24" fmla="*/ 1792941 w 6755905"/>
              <a:gd name="connsiteY24" fmla="*/ 431037 h 2624500"/>
              <a:gd name="connsiteX25" fmla="*/ 1697318 w 6755905"/>
              <a:gd name="connsiteY25" fmla="*/ 448967 h 2624500"/>
              <a:gd name="connsiteX26" fmla="*/ 1595718 w 6755905"/>
              <a:gd name="connsiteY26" fmla="*/ 472873 h 2624500"/>
              <a:gd name="connsiteX27" fmla="*/ 1529977 w 6755905"/>
              <a:gd name="connsiteY27" fmla="*/ 490802 h 2624500"/>
              <a:gd name="connsiteX28" fmla="*/ 1398494 w 6755905"/>
              <a:gd name="connsiteY28" fmla="*/ 526661 h 2624500"/>
              <a:gd name="connsiteX29" fmla="*/ 860612 w 6755905"/>
              <a:gd name="connsiteY29" fmla="*/ 550567 h 2624500"/>
              <a:gd name="connsiteX30" fmla="*/ 794871 w 6755905"/>
              <a:gd name="connsiteY30" fmla="*/ 562520 h 2624500"/>
              <a:gd name="connsiteX31" fmla="*/ 729129 w 6755905"/>
              <a:gd name="connsiteY31" fmla="*/ 568496 h 2624500"/>
              <a:gd name="connsiteX32" fmla="*/ 633506 w 6755905"/>
              <a:gd name="connsiteY32" fmla="*/ 580449 h 2624500"/>
              <a:gd name="connsiteX33" fmla="*/ 603624 w 6755905"/>
              <a:gd name="connsiteY33" fmla="*/ 592402 h 2624500"/>
              <a:gd name="connsiteX34" fmla="*/ 579718 w 6755905"/>
              <a:gd name="connsiteY34" fmla="*/ 598379 h 2624500"/>
              <a:gd name="connsiteX35" fmla="*/ 472141 w 6755905"/>
              <a:gd name="connsiteY35" fmla="*/ 634237 h 2624500"/>
              <a:gd name="connsiteX36" fmla="*/ 436282 w 6755905"/>
              <a:gd name="connsiteY36" fmla="*/ 664120 h 2624500"/>
              <a:gd name="connsiteX37" fmla="*/ 418353 w 6755905"/>
              <a:gd name="connsiteY37" fmla="*/ 682049 h 2624500"/>
              <a:gd name="connsiteX38" fmla="*/ 400424 w 6755905"/>
              <a:gd name="connsiteY38" fmla="*/ 688026 h 2624500"/>
              <a:gd name="connsiteX39" fmla="*/ 382494 w 6755905"/>
              <a:gd name="connsiteY39" fmla="*/ 699979 h 2624500"/>
              <a:gd name="connsiteX40" fmla="*/ 364565 w 6755905"/>
              <a:gd name="connsiteY40" fmla="*/ 729861 h 2624500"/>
              <a:gd name="connsiteX41" fmla="*/ 298824 w 6755905"/>
              <a:gd name="connsiteY41" fmla="*/ 759743 h 2624500"/>
              <a:gd name="connsiteX42" fmla="*/ 239059 w 6755905"/>
              <a:gd name="connsiteY42" fmla="*/ 813531 h 2624500"/>
              <a:gd name="connsiteX43" fmla="*/ 209177 w 6755905"/>
              <a:gd name="connsiteY43" fmla="*/ 825484 h 2624500"/>
              <a:gd name="connsiteX44" fmla="*/ 167341 w 6755905"/>
              <a:gd name="connsiteY44" fmla="*/ 843414 h 2624500"/>
              <a:gd name="connsiteX45" fmla="*/ 131482 w 6755905"/>
              <a:gd name="connsiteY45" fmla="*/ 879273 h 2624500"/>
              <a:gd name="connsiteX46" fmla="*/ 95624 w 6755905"/>
              <a:gd name="connsiteY46" fmla="*/ 909155 h 2624500"/>
              <a:gd name="connsiteX47" fmla="*/ 65741 w 6755905"/>
              <a:gd name="connsiteY47" fmla="*/ 939037 h 2624500"/>
              <a:gd name="connsiteX48" fmla="*/ 47812 w 6755905"/>
              <a:gd name="connsiteY48" fmla="*/ 974896 h 2624500"/>
              <a:gd name="connsiteX49" fmla="*/ 0 w 6755905"/>
              <a:gd name="connsiteY49" fmla="*/ 1094426 h 2624500"/>
              <a:gd name="connsiteX50" fmla="*/ 5977 w 6755905"/>
              <a:gd name="connsiteY50" fmla="*/ 1202002 h 2624500"/>
              <a:gd name="connsiteX51" fmla="*/ 23906 w 6755905"/>
              <a:gd name="connsiteY51" fmla="*/ 1231884 h 2624500"/>
              <a:gd name="connsiteX52" fmla="*/ 41835 w 6755905"/>
              <a:gd name="connsiteY52" fmla="*/ 1297626 h 2624500"/>
              <a:gd name="connsiteX53" fmla="*/ 59765 w 6755905"/>
              <a:gd name="connsiteY53" fmla="*/ 1375320 h 2624500"/>
              <a:gd name="connsiteX54" fmla="*/ 71718 w 6755905"/>
              <a:gd name="connsiteY54" fmla="*/ 1429108 h 2624500"/>
              <a:gd name="connsiteX55" fmla="*/ 83671 w 6755905"/>
              <a:gd name="connsiteY55" fmla="*/ 1453014 h 2624500"/>
              <a:gd name="connsiteX56" fmla="*/ 89647 w 6755905"/>
              <a:gd name="connsiteY56" fmla="*/ 1506802 h 2624500"/>
              <a:gd name="connsiteX57" fmla="*/ 107577 w 6755905"/>
              <a:gd name="connsiteY57" fmla="*/ 1530708 h 2624500"/>
              <a:gd name="connsiteX58" fmla="*/ 119529 w 6755905"/>
              <a:gd name="connsiteY58" fmla="*/ 1548637 h 2624500"/>
              <a:gd name="connsiteX59" fmla="*/ 143435 w 6755905"/>
              <a:gd name="connsiteY59" fmla="*/ 1578520 h 2624500"/>
              <a:gd name="connsiteX60" fmla="*/ 179294 w 6755905"/>
              <a:gd name="connsiteY60" fmla="*/ 1626331 h 2624500"/>
              <a:gd name="connsiteX61" fmla="*/ 197224 w 6755905"/>
              <a:gd name="connsiteY61" fmla="*/ 1638284 h 2624500"/>
              <a:gd name="connsiteX62" fmla="*/ 215153 w 6755905"/>
              <a:gd name="connsiteY62" fmla="*/ 1656214 h 2624500"/>
              <a:gd name="connsiteX63" fmla="*/ 227106 w 6755905"/>
              <a:gd name="connsiteY63" fmla="*/ 1674143 h 2624500"/>
              <a:gd name="connsiteX64" fmla="*/ 245035 w 6755905"/>
              <a:gd name="connsiteY64" fmla="*/ 1680120 h 2624500"/>
              <a:gd name="connsiteX65" fmla="*/ 262965 w 6755905"/>
              <a:gd name="connsiteY65" fmla="*/ 1698049 h 2624500"/>
              <a:gd name="connsiteX66" fmla="*/ 286871 w 6755905"/>
              <a:gd name="connsiteY66" fmla="*/ 1733908 h 2624500"/>
              <a:gd name="connsiteX67" fmla="*/ 322729 w 6755905"/>
              <a:gd name="connsiteY67" fmla="*/ 1769767 h 2624500"/>
              <a:gd name="connsiteX68" fmla="*/ 340659 w 6755905"/>
              <a:gd name="connsiteY68" fmla="*/ 1787696 h 2624500"/>
              <a:gd name="connsiteX69" fmla="*/ 358588 w 6755905"/>
              <a:gd name="connsiteY69" fmla="*/ 1811602 h 2624500"/>
              <a:gd name="connsiteX70" fmla="*/ 406400 w 6755905"/>
              <a:gd name="connsiteY70" fmla="*/ 1859414 h 2624500"/>
              <a:gd name="connsiteX71" fmla="*/ 424329 w 6755905"/>
              <a:gd name="connsiteY71" fmla="*/ 1901249 h 2624500"/>
              <a:gd name="connsiteX72" fmla="*/ 442259 w 6755905"/>
              <a:gd name="connsiteY72" fmla="*/ 1937108 h 2624500"/>
              <a:gd name="connsiteX73" fmla="*/ 448235 w 6755905"/>
              <a:gd name="connsiteY73" fmla="*/ 1955037 h 2624500"/>
              <a:gd name="connsiteX74" fmla="*/ 484094 w 6755905"/>
              <a:gd name="connsiteY74" fmla="*/ 1990896 h 2624500"/>
              <a:gd name="connsiteX75" fmla="*/ 496047 w 6755905"/>
              <a:gd name="connsiteY75" fmla="*/ 2020779 h 2624500"/>
              <a:gd name="connsiteX76" fmla="*/ 513977 w 6755905"/>
              <a:gd name="connsiteY76" fmla="*/ 2038708 h 2624500"/>
              <a:gd name="connsiteX77" fmla="*/ 525929 w 6755905"/>
              <a:gd name="connsiteY77" fmla="*/ 2056637 h 2624500"/>
              <a:gd name="connsiteX78" fmla="*/ 543859 w 6755905"/>
              <a:gd name="connsiteY78" fmla="*/ 2080543 h 2624500"/>
              <a:gd name="connsiteX79" fmla="*/ 597647 w 6755905"/>
              <a:gd name="connsiteY79" fmla="*/ 2098473 h 2624500"/>
              <a:gd name="connsiteX80" fmla="*/ 615577 w 6755905"/>
              <a:gd name="connsiteY80" fmla="*/ 2110426 h 2624500"/>
              <a:gd name="connsiteX81" fmla="*/ 639482 w 6755905"/>
              <a:gd name="connsiteY81" fmla="*/ 2116402 h 2624500"/>
              <a:gd name="connsiteX82" fmla="*/ 693271 w 6755905"/>
              <a:gd name="connsiteY82" fmla="*/ 2128355 h 2624500"/>
              <a:gd name="connsiteX83" fmla="*/ 1063812 w 6755905"/>
              <a:gd name="connsiteY83" fmla="*/ 2116402 h 2624500"/>
              <a:gd name="connsiteX84" fmla="*/ 1117600 w 6755905"/>
              <a:gd name="connsiteY84" fmla="*/ 2098473 h 2624500"/>
              <a:gd name="connsiteX85" fmla="*/ 1195294 w 6755905"/>
              <a:gd name="connsiteY85" fmla="*/ 2068590 h 2624500"/>
              <a:gd name="connsiteX86" fmla="*/ 1225177 w 6755905"/>
              <a:gd name="connsiteY86" fmla="*/ 2062614 h 2624500"/>
              <a:gd name="connsiteX87" fmla="*/ 1249082 w 6755905"/>
              <a:gd name="connsiteY87" fmla="*/ 2056637 h 2624500"/>
              <a:gd name="connsiteX88" fmla="*/ 1284941 w 6755905"/>
              <a:gd name="connsiteY88" fmla="*/ 2044684 h 2624500"/>
              <a:gd name="connsiteX89" fmla="*/ 1374588 w 6755905"/>
              <a:gd name="connsiteY89" fmla="*/ 2026755 h 2624500"/>
              <a:gd name="connsiteX90" fmla="*/ 1464235 w 6755905"/>
              <a:gd name="connsiteY90" fmla="*/ 2020779 h 2624500"/>
              <a:gd name="connsiteX91" fmla="*/ 1500094 w 6755905"/>
              <a:gd name="connsiteY91" fmla="*/ 2008826 h 2624500"/>
              <a:gd name="connsiteX92" fmla="*/ 1535953 w 6755905"/>
              <a:gd name="connsiteY92" fmla="*/ 2002849 h 2624500"/>
              <a:gd name="connsiteX93" fmla="*/ 1553882 w 6755905"/>
              <a:gd name="connsiteY93" fmla="*/ 1984920 h 2624500"/>
              <a:gd name="connsiteX94" fmla="*/ 1607671 w 6755905"/>
              <a:gd name="connsiteY94" fmla="*/ 1966990 h 2624500"/>
              <a:gd name="connsiteX95" fmla="*/ 1625600 w 6755905"/>
              <a:gd name="connsiteY95" fmla="*/ 1961014 h 2624500"/>
              <a:gd name="connsiteX96" fmla="*/ 1661459 w 6755905"/>
              <a:gd name="connsiteY96" fmla="*/ 1943084 h 2624500"/>
              <a:gd name="connsiteX97" fmla="*/ 1685365 w 6755905"/>
              <a:gd name="connsiteY97" fmla="*/ 1925155 h 2624500"/>
              <a:gd name="connsiteX98" fmla="*/ 1703294 w 6755905"/>
              <a:gd name="connsiteY98" fmla="*/ 1913202 h 2624500"/>
              <a:gd name="connsiteX99" fmla="*/ 1709271 w 6755905"/>
              <a:gd name="connsiteY99" fmla="*/ 1895273 h 2624500"/>
              <a:gd name="connsiteX100" fmla="*/ 1727200 w 6755905"/>
              <a:gd name="connsiteY100" fmla="*/ 1889296 h 2624500"/>
              <a:gd name="connsiteX101" fmla="*/ 1757082 w 6755905"/>
              <a:gd name="connsiteY101" fmla="*/ 1877343 h 2624500"/>
              <a:gd name="connsiteX102" fmla="*/ 1780988 w 6755905"/>
              <a:gd name="connsiteY102" fmla="*/ 1859414 h 2624500"/>
              <a:gd name="connsiteX103" fmla="*/ 1816847 w 6755905"/>
              <a:gd name="connsiteY103" fmla="*/ 1847461 h 2624500"/>
              <a:gd name="connsiteX104" fmla="*/ 1840753 w 6755905"/>
              <a:gd name="connsiteY104" fmla="*/ 1835508 h 2624500"/>
              <a:gd name="connsiteX105" fmla="*/ 1858682 w 6755905"/>
              <a:gd name="connsiteY105" fmla="*/ 1811602 h 2624500"/>
              <a:gd name="connsiteX106" fmla="*/ 1894541 w 6755905"/>
              <a:gd name="connsiteY106" fmla="*/ 1775743 h 2624500"/>
              <a:gd name="connsiteX107" fmla="*/ 1906494 w 6755905"/>
              <a:gd name="connsiteY107" fmla="*/ 1757814 h 2624500"/>
              <a:gd name="connsiteX108" fmla="*/ 1930400 w 6755905"/>
              <a:gd name="connsiteY108" fmla="*/ 1751837 h 2624500"/>
              <a:gd name="connsiteX109" fmla="*/ 1960282 w 6755905"/>
              <a:gd name="connsiteY109" fmla="*/ 1680120 h 2624500"/>
              <a:gd name="connsiteX110" fmla="*/ 1984188 w 6755905"/>
              <a:gd name="connsiteY110" fmla="*/ 1638284 h 2624500"/>
              <a:gd name="connsiteX111" fmla="*/ 1996141 w 6755905"/>
              <a:gd name="connsiteY111" fmla="*/ 1614379 h 2624500"/>
              <a:gd name="connsiteX112" fmla="*/ 2020047 w 6755905"/>
              <a:gd name="connsiteY112" fmla="*/ 1596449 h 2624500"/>
              <a:gd name="connsiteX113" fmla="*/ 2055906 w 6755905"/>
              <a:gd name="connsiteY113" fmla="*/ 1548637 h 2624500"/>
              <a:gd name="connsiteX114" fmla="*/ 2073835 w 6755905"/>
              <a:gd name="connsiteY114" fmla="*/ 1518755 h 2624500"/>
              <a:gd name="connsiteX115" fmla="*/ 2115671 w 6755905"/>
              <a:gd name="connsiteY115" fmla="*/ 1500826 h 2624500"/>
              <a:gd name="connsiteX116" fmla="*/ 2157506 w 6755905"/>
              <a:gd name="connsiteY116" fmla="*/ 1464967 h 2624500"/>
              <a:gd name="connsiteX117" fmla="*/ 2199341 w 6755905"/>
              <a:gd name="connsiteY117" fmla="*/ 1429108 h 2624500"/>
              <a:gd name="connsiteX118" fmla="*/ 2217271 w 6755905"/>
              <a:gd name="connsiteY118" fmla="*/ 1423131 h 2624500"/>
              <a:gd name="connsiteX119" fmla="*/ 2253129 w 6755905"/>
              <a:gd name="connsiteY119" fmla="*/ 1405202 h 2624500"/>
              <a:gd name="connsiteX120" fmla="*/ 2378635 w 6755905"/>
              <a:gd name="connsiteY120" fmla="*/ 1387273 h 2624500"/>
              <a:gd name="connsiteX121" fmla="*/ 2414494 w 6755905"/>
              <a:gd name="connsiteY121" fmla="*/ 1375320 h 2624500"/>
              <a:gd name="connsiteX122" fmla="*/ 2623671 w 6755905"/>
              <a:gd name="connsiteY122" fmla="*/ 1387273 h 2624500"/>
              <a:gd name="connsiteX123" fmla="*/ 2641600 w 6755905"/>
              <a:gd name="connsiteY123" fmla="*/ 1393249 h 2624500"/>
              <a:gd name="connsiteX124" fmla="*/ 2683435 w 6755905"/>
              <a:gd name="connsiteY124" fmla="*/ 1405202 h 2624500"/>
              <a:gd name="connsiteX125" fmla="*/ 2707341 w 6755905"/>
              <a:gd name="connsiteY125" fmla="*/ 1423131 h 2624500"/>
              <a:gd name="connsiteX126" fmla="*/ 2731247 w 6755905"/>
              <a:gd name="connsiteY126" fmla="*/ 1458990 h 2624500"/>
              <a:gd name="connsiteX127" fmla="*/ 2761129 w 6755905"/>
              <a:gd name="connsiteY127" fmla="*/ 1464967 h 2624500"/>
              <a:gd name="connsiteX128" fmla="*/ 2779059 w 6755905"/>
              <a:gd name="connsiteY128" fmla="*/ 1482896 h 2624500"/>
              <a:gd name="connsiteX129" fmla="*/ 2808941 w 6755905"/>
              <a:gd name="connsiteY129" fmla="*/ 1524731 h 2624500"/>
              <a:gd name="connsiteX130" fmla="*/ 2856753 w 6755905"/>
              <a:gd name="connsiteY130" fmla="*/ 1542661 h 2624500"/>
              <a:gd name="connsiteX131" fmla="*/ 2898588 w 6755905"/>
              <a:gd name="connsiteY131" fmla="*/ 1566567 h 2624500"/>
              <a:gd name="connsiteX132" fmla="*/ 2922494 w 6755905"/>
              <a:gd name="connsiteY132" fmla="*/ 1584496 h 2624500"/>
              <a:gd name="connsiteX133" fmla="*/ 2940424 w 6755905"/>
              <a:gd name="connsiteY133" fmla="*/ 1596449 h 2624500"/>
              <a:gd name="connsiteX134" fmla="*/ 2958353 w 6755905"/>
              <a:gd name="connsiteY134" fmla="*/ 1620355 h 2624500"/>
              <a:gd name="connsiteX135" fmla="*/ 2970306 w 6755905"/>
              <a:gd name="connsiteY135" fmla="*/ 1638284 h 2624500"/>
              <a:gd name="connsiteX136" fmla="*/ 3012141 w 6755905"/>
              <a:gd name="connsiteY136" fmla="*/ 1674143 h 2624500"/>
              <a:gd name="connsiteX137" fmla="*/ 3024094 w 6755905"/>
              <a:gd name="connsiteY137" fmla="*/ 1692073 h 2624500"/>
              <a:gd name="connsiteX138" fmla="*/ 3042024 w 6755905"/>
              <a:gd name="connsiteY138" fmla="*/ 1727931 h 2624500"/>
              <a:gd name="connsiteX139" fmla="*/ 3071906 w 6755905"/>
              <a:gd name="connsiteY139" fmla="*/ 1763790 h 2624500"/>
              <a:gd name="connsiteX140" fmla="*/ 3095812 w 6755905"/>
              <a:gd name="connsiteY140" fmla="*/ 1811602 h 2624500"/>
              <a:gd name="connsiteX141" fmla="*/ 3131671 w 6755905"/>
              <a:gd name="connsiteY141" fmla="*/ 1853437 h 2624500"/>
              <a:gd name="connsiteX142" fmla="*/ 3155577 w 6755905"/>
              <a:gd name="connsiteY142" fmla="*/ 1907226 h 2624500"/>
              <a:gd name="connsiteX143" fmla="*/ 3167529 w 6755905"/>
              <a:gd name="connsiteY143" fmla="*/ 1925155 h 2624500"/>
              <a:gd name="connsiteX144" fmla="*/ 3185459 w 6755905"/>
              <a:gd name="connsiteY144" fmla="*/ 1961014 h 2624500"/>
              <a:gd name="connsiteX145" fmla="*/ 3203388 w 6755905"/>
              <a:gd name="connsiteY145" fmla="*/ 1972967 h 2624500"/>
              <a:gd name="connsiteX146" fmla="*/ 3215341 w 6755905"/>
              <a:gd name="connsiteY146" fmla="*/ 2002849 h 2624500"/>
              <a:gd name="connsiteX147" fmla="*/ 3221318 w 6755905"/>
              <a:gd name="connsiteY147" fmla="*/ 2020779 h 2624500"/>
              <a:gd name="connsiteX148" fmla="*/ 3239247 w 6755905"/>
              <a:gd name="connsiteY148" fmla="*/ 2044684 h 2624500"/>
              <a:gd name="connsiteX149" fmla="*/ 3257177 w 6755905"/>
              <a:gd name="connsiteY149" fmla="*/ 2080543 h 2624500"/>
              <a:gd name="connsiteX150" fmla="*/ 3275106 w 6755905"/>
              <a:gd name="connsiteY150" fmla="*/ 2086520 h 2624500"/>
              <a:gd name="connsiteX151" fmla="*/ 3293035 w 6755905"/>
              <a:gd name="connsiteY151" fmla="*/ 2098473 h 2624500"/>
              <a:gd name="connsiteX152" fmla="*/ 3316941 w 6755905"/>
              <a:gd name="connsiteY152" fmla="*/ 2128355 h 2624500"/>
              <a:gd name="connsiteX153" fmla="*/ 3334871 w 6755905"/>
              <a:gd name="connsiteY153" fmla="*/ 2164214 h 2624500"/>
              <a:gd name="connsiteX154" fmla="*/ 3352800 w 6755905"/>
              <a:gd name="connsiteY154" fmla="*/ 2182143 h 2624500"/>
              <a:gd name="connsiteX155" fmla="*/ 3358777 w 6755905"/>
              <a:gd name="connsiteY155" fmla="*/ 2200073 h 2624500"/>
              <a:gd name="connsiteX156" fmla="*/ 3376706 w 6755905"/>
              <a:gd name="connsiteY156" fmla="*/ 2206049 h 2624500"/>
              <a:gd name="connsiteX157" fmla="*/ 3388659 w 6755905"/>
              <a:gd name="connsiteY157" fmla="*/ 2223979 h 2624500"/>
              <a:gd name="connsiteX158" fmla="*/ 3406588 w 6755905"/>
              <a:gd name="connsiteY158" fmla="*/ 2253861 h 2624500"/>
              <a:gd name="connsiteX159" fmla="*/ 3430494 w 6755905"/>
              <a:gd name="connsiteY159" fmla="*/ 2313626 h 2624500"/>
              <a:gd name="connsiteX160" fmla="*/ 3448424 w 6755905"/>
              <a:gd name="connsiteY160" fmla="*/ 2319602 h 2624500"/>
              <a:gd name="connsiteX161" fmla="*/ 3454400 w 6755905"/>
              <a:gd name="connsiteY161" fmla="*/ 2349484 h 2624500"/>
              <a:gd name="connsiteX162" fmla="*/ 3490259 w 6755905"/>
              <a:gd name="connsiteY162" fmla="*/ 2379367 h 2624500"/>
              <a:gd name="connsiteX163" fmla="*/ 3508188 w 6755905"/>
              <a:gd name="connsiteY163" fmla="*/ 2397296 h 2624500"/>
              <a:gd name="connsiteX164" fmla="*/ 3538071 w 6755905"/>
              <a:gd name="connsiteY164" fmla="*/ 2433155 h 2624500"/>
              <a:gd name="connsiteX165" fmla="*/ 3544047 w 6755905"/>
              <a:gd name="connsiteY165" fmla="*/ 2451084 h 2624500"/>
              <a:gd name="connsiteX166" fmla="*/ 3579906 w 6755905"/>
              <a:gd name="connsiteY166" fmla="*/ 2474990 h 2624500"/>
              <a:gd name="connsiteX167" fmla="*/ 3597835 w 6755905"/>
              <a:gd name="connsiteY167" fmla="*/ 2486943 h 2624500"/>
              <a:gd name="connsiteX168" fmla="*/ 3621741 w 6755905"/>
              <a:gd name="connsiteY168" fmla="*/ 2492920 h 2624500"/>
              <a:gd name="connsiteX169" fmla="*/ 3645647 w 6755905"/>
              <a:gd name="connsiteY169" fmla="*/ 2504873 h 2624500"/>
              <a:gd name="connsiteX170" fmla="*/ 3663577 w 6755905"/>
              <a:gd name="connsiteY170" fmla="*/ 2510849 h 2624500"/>
              <a:gd name="connsiteX171" fmla="*/ 3681506 w 6755905"/>
              <a:gd name="connsiteY171" fmla="*/ 2528779 h 2624500"/>
              <a:gd name="connsiteX172" fmla="*/ 3771153 w 6755905"/>
              <a:gd name="connsiteY172" fmla="*/ 2546708 h 2624500"/>
              <a:gd name="connsiteX173" fmla="*/ 3807012 w 6755905"/>
              <a:gd name="connsiteY173" fmla="*/ 2570614 h 2624500"/>
              <a:gd name="connsiteX174" fmla="*/ 3842871 w 6755905"/>
              <a:gd name="connsiteY174" fmla="*/ 2582567 h 2624500"/>
              <a:gd name="connsiteX175" fmla="*/ 4040094 w 6755905"/>
              <a:gd name="connsiteY175" fmla="*/ 2600496 h 2624500"/>
              <a:gd name="connsiteX176" fmla="*/ 4147671 w 6755905"/>
              <a:gd name="connsiteY176" fmla="*/ 2618426 h 2624500"/>
              <a:gd name="connsiteX177" fmla="*/ 4177553 w 6755905"/>
              <a:gd name="connsiteY177" fmla="*/ 2624402 h 2624500"/>
              <a:gd name="connsiteX178" fmla="*/ 4386729 w 6755905"/>
              <a:gd name="connsiteY178" fmla="*/ 2594520 h 2624500"/>
              <a:gd name="connsiteX179" fmla="*/ 4464424 w 6755905"/>
              <a:gd name="connsiteY179" fmla="*/ 2576590 h 2624500"/>
              <a:gd name="connsiteX180" fmla="*/ 4500282 w 6755905"/>
              <a:gd name="connsiteY180" fmla="*/ 2564637 h 2624500"/>
              <a:gd name="connsiteX181" fmla="*/ 4536141 w 6755905"/>
              <a:gd name="connsiteY181" fmla="*/ 2558661 h 2624500"/>
              <a:gd name="connsiteX182" fmla="*/ 4649694 w 6755905"/>
              <a:gd name="connsiteY182" fmla="*/ 2552684 h 2624500"/>
              <a:gd name="connsiteX183" fmla="*/ 4721412 w 6755905"/>
              <a:gd name="connsiteY183" fmla="*/ 2570614 h 2624500"/>
              <a:gd name="connsiteX184" fmla="*/ 4763247 w 6755905"/>
              <a:gd name="connsiteY184" fmla="*/ 2576590 h 2624500"/>
              <a:gd name="connsiteX185" fmla="*/ 4960471 w 6755905"/>
              <a:gd name="connsiteY185" fmla="*/ 2564637 h 2624500"/>
              <a:gd name="connsiteX186" fmla="*/ 5050118 w 6755905"/>
              <a:gd name="connsiteY186" fmla="*/ 2540731 h 2624500"/>
              <a:gd name="connsiteX187" fmla="*/ 5080000 w 6755905"/>
              <a:gd name="connsiteY187" fmla="*/ 2528779 h 2624500"/>
              <a:gd name="connsiteX188" fmla="*/ 5145741 w 6755905"/>
              <a:gd name="connsiteY188" fmla="*/ 2480967 h 2624500"/>
              <a:gd name="connsiteX189" fmla="*/ 5205506 w 6755905"/>
              <a:gd name="connsiteY189" fmla="*/ 2463037 h 2624500"/>
              <a:gd name="connsiteX190" fmla="*/ 5235388 w 6755905"/>
              <a:gd name="connsiteY190" fmla="*/ 2445108 h 2624500"/>
              <a:gd name="connsiteX191" fmla="*/ 5277224 w 6755905"/>
              <a:gd name="connsiteY191" fmla="*/ 2427179 h 2624500"/>
              <a:gd name="connsiteX192" fmla="*/ 5336988 w 6755905"/>
              <a:gd name="connsiteY192" fmla="*/ 2379367 h 2624500"/>
              <a:gd name="connsiteX193" fmla="*/ 5354918 w 6755905"/>
              <a:gd name="connsiteY193" fmla="*/ 2361437 h 2624500"/>
              <a:gd name="connsiteX194" fmla="*/ 5378824 w 6755905"/>
              <a:gd name="connsiteY194" fmla="*/ 2343508 h 2624500"/>
              <a:gd name="connsiteX195" fmla="*/ 5390777 w 6755905"/>
              <a:gd name="connsiteY195" fmla="*/ 2277767 h 2624500"/>
              <a:gd name="connsiteX196" fmla="*/ 5396753 w 6755905"/>
              <a:gd name="connsiteY196" fmla="*/ 2235931 h 2624500"/>
              <a:gd name="connsiteX197" fmla="*/ 5384800 w 6755905"/>
              <a:gd name="connsiteY197" fmla="*/ 2032731 h 2624500"/>
              <a:gd name="connsiteX198" fmla="*/ 6568141 w 6755905"/>
              <a:gd name="connsiteY198" fmla="*/ 1990896 h 2624500"/>
              <a:gd name="connsiteX199" fmla="*/ 6687672 w 6755905"/>
              <a:gd name="connsiteY199" fmla="*/ 974896 h 2624500"/>
              <a:gd name="connsiteX200" fmla="*/ 5904753 w 6755905"/>
              <a:gd name="connsiteY200" fmla="*/ 732 h 2624500"/>
              <a:gd name="connsiteX201" fmla="*/ 4452471 w 6755905"/>
              <a:gd name="connsiteY201" fmla="*/ 1130284 h 2624500"/>
              <a:gd name="connsiteX202" fmla="*/ 4434541 w 6755905"/>
              <a:gd name="connsiteY202" fmla="*/ 1106379 h 2624500"/>
              <a:gd name="connsiteX203" fmla="*/ 4416612 w 6755905"/>
              <a:gd name="connsiteY203" fmla="*/ 1094426 h 2624500"/>
              <a:gd name="connsiteX204" fmla="*/ 2659530 w 6755905"/>
              <a:gd name="connsiteY204" fmla="*/ 819509 h 2624500"/>
              <a:gd name="connsiteX0" fmla="*/ 2659530 w 6755905"/>
              <a:gd name="connsiteY0" fmla="*/ 819509 h 2624500"/>
              <a:gd name="connsiteX1" fmla="*/ 2952377 w 6755905"/>
              <a:gd name="connsiteY1" fmla="*/ 120261 h 2624500"/>
              <a:gd name="connsiteX2" fmla="*/ 2838824 w 6755905"/>
              <a:gd name="connsiteY2" fmla="*/ 138190 h 2624500"/>
              <a:gd name="connsiteX3" fmla="*/ 2820894 w 6755905"/>
              <a:gd name="connsiteY3" fmla="*/ 150143 h 2624500"/>
              <a:gd name="connsiteX4" fmla="*/ 2802965 w 6755905"/>
              <a:gd name="connsiteY4" fmla="*/ 156120 h 2624500"/>
              <a:gd name="connsiteX5" fmla="*/ 2761129 w 6755905"/>
              <a:gd name="connsiteY5" fmla="*/ 168073 h 2624500"/>
              <a:gd name="connsiteX6" fmla="*/ 2689412 w 6755905"/>
              <a:gd name="connsiteY6" fmla="*/ 191979 h 2624500"/>
              <a:gd name="connsiteX7" fmla="*/ 2647577 w 6755905"/>
              <a:gd name="connsiteY7" fmla="*/ 209908 h 2624500"/>
              <a:gd name="connsiteX8" fmla="*/ 2617694 w 6755905"/>
              <a:gd name="connsiteY8" fmla="*/ 221861 h 2624500"/>
              <a:gd name="connsiteX9" fmla="*/ 2593788 w 6755905"/>
              <a:gd name="connsiteY9" fmla="*/ 227837 h 2624500"/>
              <a:gd name="connsiteX10" fmla="*/ 2516094 w 6755905"/>
              <a:gd name="connsiteY10" fmla="*/ 245767 h 2624500"/>
              <a:gd name="connsiteX11" fmla="*/ 2480235 w 6755905"/>
              <a:gd name="connsiteY11" fmla="*/ 257720 h 2624500"/>
              <a:gd name="connsiteX12" fmla="*/ 2408518 w 6755905"/>
              <a:gd name="connsiteY12" fmla="*/ 263696 h 2624500"/>
              <a:gd name="connsiteX13" fmla="*/ 2378635 w 6755905"/>
              <a:gd name="connsiteY13" fmla="*/ 275649 h 2624500"/>
              <a:gd name="connsiteX14" fmla="*/ 2288988 w 6755905"/>
              <a:gd name="connsiteY14" fmla="*/ 281626 h 2624500"/>
              <a:gd name="connsiteX15" fmla="*/ 2259106 w 6755905"/>
              <a:gd name="connsiteY15" fmla="*/ 305531 h 2624500"/>
              <a:gd name="connsiteX16" fmla="*/ 2217271 w 6755905"/>
              <a:gd name="connsiteY16" fmla="*/ 317484 h 2624500"/>
              <a:gd name="connsiteX17" fmla="*/ 2145553 w 6755905"/>
              <a:gd name="connsiteY17" fmla="*/ 335414 h 2624500"/>
              <a:gd name="connsiteX18" fmla="*/ 2127624 w 6755905"/>
              <a:gd name="connsiteY18" fmla="*/ 347367 h 2624500"/>
              <a:gd name="connsiteX19" fmla="*/ 2097741 w 6755905"/>
              <a:gd name="connsiteY19" fmla="*/ 359320 h 2624500"/>
              <a:gd name="connsiteX20" fmla="*/ 2049929 w 6755905"/>
              <a:gd name="connsiteY20" fmla="*/ 365296 h 2624500"/>
              <a:gd name="connsiteX21" fmla="*/ 1984188 w 6755905"/>
              <a:gd name="connsiteY21" fmla="*/ 383226 h 2624500"/>
              <a:gd name="connsiteX22" fmla="*/ 1828800 w 6755905"/>
              <a:gd name="connsiteY22" fmla="*/ 419084 h 2624500"/>
              <a:gd name="connsiteX23" fmla="*/ 1792941 w 6755905"/>
              <a:gd name="connsiteY23" fmla="*/ 431037 h 2624500"/>
              <a:gd name="connsiteX24" fmla="*/ 1697318 w 6755905"/>
              <a:gd name="connsiteY24" fmla="*/ 448967 h 2624500"/>
              <a:gd name="connsiteX25" fmla="*/ 1595718 w 6755905"/>
              <a:gd name="connsiteY25" fmla="*/ 472873 h 2624500"/>
              <a:gd name="connsiteX26" fmla="*/ 1529977 w 6755905"/>
              <a:gd name="connsiteY26" fmla="*/ 490802 h 2624500"/>
              <a:gd name="connsiteX27" fmla="*/ 1398494 w 6755905"/>
              <a:gd name="connsiteY27" fmla="*/ 526661 h 2624500"/>
              <a:gd name="connsiteX28" fmla="*/ 860612 w 6755905"/>
              <a:gd name="connsiteY28" fmla="*/ 550567 h 2624500"/>
              <a:gd name="connsiteX29" fmla="*/ 794871 w 6755905"/>
              <a:gd name="connsiteY29" fmla="*/ 562520 h 2624500"/>
              <a:gd name="connsiteX30" fmla="*/ 729129 w 6755905"/>
              <a:gd name="connsiteY30" fmla="*/ 568496 h 2624500"/>
              <a:gd name="connsiteX31" fmla="*/ 633506 w 6755905"/>
              <a:gd name="connsiteY31" fmla="*/ 580449 h 2624500"/>
              <a:gd name="connsiteX32" fmla="*/ 603624 w 6755905"/>
              <a:gd name="connsiteY32" fmla="*/ 592402 h 2624500"/>
              <a:gd name="connsiteX33" fmla="*/ 579718 w 6755905"/>
              <a:gd name="connsiteY33" fmla="*/ 598379 h 2624500"/>
              <a:gd name="connsiteX34" fmla="*/ 472141 w 6755905"/>
              <a:gd name="connsiteY34" fmla="*/ 634237 h 2624500"/>
              <a:gd name="connsiteX35" fmla="*/ 436282 w 6755905"/>
              <a:gd name="connsiteY35" fmla="*/ 664120 h 2624500"/>
              <a:gd name="connsiteX36" fmla="*/ 418353 w 6755905"/>
              <a:gd name="connsiteY36" fmla="*/ 682049 h 2624500"/>
              <a:gd name="connsiteX37" fmla="*/ 400424 w 6755905"/>
              <a:gd name="connsiteY37" fmla="*/ 688026 h 2624500"/>
              <a:gd name="connsiteX38" fmla="*/ 382494 w 6755905"/>
              <a:gd name="connsiteY38" fmla="*/ 699979 h 2624500"/>
              <a:gd name="connsiteX39" fmla="*/ 364565 w 6755905"/>
              <a:gd name="connsiteY39" fmla="*/ 729861 h 2624500"/>
              <a:gd name="connsiteX40" fmla="*/ 298824 w 6755905"/>
              <a:gd name="connsiteY40" fmla="*/ 759743 h 2624500"/>
              <a:gd name="connsiteX41" fmla="*/ 239059 w 6755905"/>
              <a:gd name="connsiteY41" fmla="*/ 813531 h 2624500"/>
              <a:gd name="connsiteX42" fmla="*/ 209177 w 6755905"/>
              <a:gd name="connsiteY42" fmla="*/ 825484 h 2624500"/>
              <a:gd name="connsiteX43" fmla="*/ 167341 w 6755905"/>
              <a:gd name="connsiteY43" fmla="*/ 843414 h 2624500"/>
              <a:gd name="connsiteX44" fmla="*/ 131482 w 6755905"/>
              <a:gd name="connsiteY44" fmla="*/ 879273 h 2624500"/>
              <a:gd name="connsiteX45" fmla="*/ 95624 w 6755905"/>
              <a:gd name="connsiteY45" fmla="*/ 909155 h 2624500"/>
              <a:gd name="connsiteX46" fmla="*/ 65741 w 6755905"/>
              <a:gd name="connsiteY46" fmla="*/ 939037 h 2624500"/>
              <a:gd name="connsiteX47" fmla="*/ 47812 w 6755905"/>
              <a:gd name="connsiteY47" fmla="*/ 974896 h 2624500"/>
              <a:gd name="connsiteX48" fmla="*/ 0 w 6755905"/>
              <a:gd name="connsiteY48" fmla="*/ 1094426 h 2624500"/>
              <a:gd name="connsiteX49" fmla="*/ 5977 w 6755905"/>
              <a:gd name="connsiteY49" fmla="*/ 1202002 h 2624500"/>
              <a:gd name="connsiteX50" fmla="*/ 23906 w 6755905"/>
              <a:gd name="connsiteY50" fmla="*/ 1231884 h 2624500"/>
              <a:gd name="connsiteX51" fmla="*/ 41835 w 6755905"/>
              <a:gd name="connsiteY51" fmla="*/ 1297626 h 2624500"/>
              <a:gd name="connsiteX52" fmla="*/ 59765 w 6755905"/>
              <a:gd name="connsiteY52" fmla="*/ 1375320 h 2624500"/>
              <a:gd name="connsiteX53" fmla="*/ 71718 w 6755905"/>
              <a:gd name="connsiteY53" fmla="*/ 1429108 h 2624500"/>
              <a:gd name="connsiteX54" fmla="*/ 83671 w 6755905"/>
              <a:gd name="connsiteY54" fmla="*/ 1453014 h 2624500"/>
              <a:gd name="connsiteX55" fmla="*/ 89647 w 6755905"/>
              <a:gd name="connsiteY55" fmla="*/ 1506802 h 2624500"/>
              <a:gd name="connsiteX56" fmla="*/ 107577 w 6755905"/>
              <a:gd name="connsiteY56" fmla="*/ 1530708 h 2624500"/>
              <a:gd name="connsiteX57" fmla="*/ 119529 w 6755905"/>
              <a:gd name="connsiteY57" fmla="*/ 1548637 h 2624500"/>
              <a:gd name="connsiteX58" fmla="*/ 143435 w 6755905"/>
              <a:gd name="connsiteY58" fmla="*/ 1578520 h 2624500"/>
              <a:gd name="connsiteX59" fmla="*/ 179294 w 6755905"/>
              <a:gd name="connsiteY59" fmla="*/ 1626331 h 2624500"/>
              <a:gd name="connsiteX60" fmla="*/ 197224 w 6755905"/>
              <a:gd name="connsiteY60" fmla="*/ 1638284 h 2624500"/>
              <a:gd name="connsiteX61" fmla="*/ 215153 w 6755905"/>
              <a:gd name="connsiteY61" fmla="*/ 1656214 h 2624500"/>
              <a:gd name="connsiteX62" fmla="*/ 227106 w 6755905"/>
              <a:gd name="connsiteY62" fmla="*/ 1674143 h 2624500"/>
              <a:gd name="connsiteX63" fmla="*/ 245035 w 6755905"/>
              <a:gd name="connsiteY63" fmla="*/ 1680120 h 2624500"/>
              <a:gd name="connsiteX64" fmla="*/ 262965 w 6755905"/>
              <a:gd name="connsiteY64" fmla="*/ 1698049 h 2624500"/>
              <a:gd name="connsiteX65" fmla="*/ 286871 w 6755905"/>
              <a:gd name="connsiteY65" fmla="*/ 1733908 h 2624500"/>
              <a:gd name="connsiteX66" fmla="*/ 322729 w 6755905"/>
              <a:gd name="connsiteY66" fmla="*/ 1769767 h 2624500"/>
              <a:gd name="connsiteX67" fmla="*/ 340659 w 6755905"/>
              <a:gd name="connsiteY67" fmla="*/ 1787696 h 2624500"/>
              <a:gd name="connsiteX68" fmla="*/ 358588 w 6755905"/>
              <a:gd name="connsiteY68" fmla="*/ 1811602 h 2624500"/>
              <a:gd name="connsiteX69" fmla="*/ 406400 w 6755905"/>
              <a:gd name="connsiteY69" fmla="*/ 1859414 h 2624500"/>
              <a:gd name="connsiteX70" fmla="*/ 424329 w 6755905"/>
              <a:gd name="connsiteY70" fmla="*/ 1901249 h 2624500"/>
              <a:gd name="connsiteX71" fmla="*/ 442259 w 6755905"/>
              <a:gd name="connsiteY71" fmla="*/ 1937108 h 2624500"/>
              <a:gd name="connsiteX72" fmla="*/ 448235 w 6755905"/>
              <a:gd name="connsiteY72" fmla="*/ 1955037 h 2624500"/>
              <a:gd name="connsiteX73" fmla="*/ 484094 w 6755905"/>
              <a:gd name="connsiteY73" fmla="*/ 1990896 h 2624500"/>
              <a:gd name="connsiteX74" fmla="*/ 496047 w 6755905"/>
              <a:gd name="connsiteY74" fmla="*/ 2020779 h 2624500"/>
              <a:gd name="connsiteX75" fmla="*/ 513977 w 6755905"/>
              <a:gd name="connsiteY75" fmla="*/ 2038708 h 2624500"/>
              <a:gd name="connsiteX76" fmla="*/ 525929 w 6755905"/>
              <a:gd name="connsiteY76" fmla="*/ 2056637 h 2624500"/>
              <a:gd name="connsiteX77" fmla="*/ 543859 w 6755905"/>
              <a:gd name="connsiteY77" fmla="*/ 2080543 h 2624500"/>
              <a:gd name="connsiteX78" fmla="*/ 597647 w 6755905"/>
              <a:gd name="connsiteY78" fmla="*/ 2098473 h 2624500"/>
              <a:gd name="connsiteX79" fmla="*/ 615577 w 6755905"/>
              <a:gd name="connsiteY79" fmla="*/ 2110426 h 2624500"/>
              <a:gd name="connsiteX80" fmla="*/ 639482 w 6755905"/>
              <a:gd name="connsiteY80" fmla="*/ 2116402 h 2624500"/>
              <a:gd name="connsiteX81" fmla="*/ 693271 w 6755905"/>
              <a:gd name="connsiteY81" fmla="*/ 2128355 h 2624500"/>
              <a:gd name="connsiteX82" fmla="*/ 1063812 w 6755905"/>
              <a:gd name="connsiteY82" fmla="*/ 2116402 h 2624500"/>
              <a:gd name="connsiteX83" fmla="*/ 1117600 w 6755905"/>
              <a:gd name="connsiteY83" fmla="*/ 2098473 h 2624500"/>
              <a:gd name="connsiteX84" fmla="*/ 1195294 w 6755905"/>
              <a:gd name="connsiteY84" fmla="*/ 2068590 h 2624500"/>
              <a:gd name="connsiteX85" fmla="*/ 1225177 w 6755905"/>
              <a:gd name="connsiteY85" fmla="*/ 2062614 h 2624500"/>
              <a:gd name="connsiteX86" fmla="*/ 1249082 w 6755905"/>
              <a:gd name="connsiteY86" fmla="*/ 2056637 h 2624500"/>
              <a:gd name="connsiteX87" fmla="*/ 1284941 w 6755905"/>
              <a:gd name="connsiteY87" fmla="*/ 2044684 h 2624500"/>
              <a:gd name="connsiteX88" fmla="*/ 1374588 w 6755905"/>
              <a:gd name="connsiteY88" fmla="*/ 2026755 h 2624500"/>
              <a:gd name="connsiteX89" fmla="*/ 1464235 w 6755905"/>
              <a:gd name="connsiteY89" fmla="*/ 2020779 h 2624500"/>
              <a:gd name="connsiteX90" fmla="*/ 1500094 w 6755905"/>
              <a:gd name="connsiteY90" fmla="*/ 2008826 h 2624500"/>
              <a:gd name="connsiteX91" fmla="*/ 1535953 w 6755905"/>
              <a:gd name="connsiteY91" fmla="*/ 2002849 h 2624500"/>
              <a:gd name="connsiteX92" fmla="*/ 1553882 w 6755905"/>
              <a:gd name="connsiteY92" fmla="*/ 1984920 h 2624500"/>
              <a:gd name="connsiteX93" fmla="*/ 1607671 w 6755905"/>
              <a:gd name="connsiteY93" fmla="*/ 1966990 h 2624500"/>
              <a:gd name="connsiteX94" fmla="*/ 1625600 w 6755905"/>
              <a:gd name="connsiteY94" fmla="*/ 1961014 h 2624500"/>
              <a:gd name="connsiteX95" fmla="*/ 1661459 w 6755905"/>
              <a:gd name="connsiteY95" fmla="*/ 1943084 h 2624500"/>
              <a:gd name="connsiteX96" fmla="*/ 1685365 w 6755905"/>
              <a:gd name="connsiteY96" fmla="*/ 1925155 h 2624500"/>
              <a:gd name="connsiteX97" fmla="*/ 1703294 w 6755905"/>
              <a:gd name="connsiteY97" fmla="*/ 1913202 h 2624500"/>
              <a:gd name="connsiteX98" fmla="*/ 1709271 w 6755905"/>
              <a:gd name="connsiteY98" fmla="*/ 1895273 h 2624500"/>
              <a:gd name="connsiteX99" fmla="*/ 1727200 w 6755905"/>
              <a:gd name="connsiteY99" fmla="*/ 1889296 h 2624500"/>
              <a:gd name="connsiteX100" fmla="*/ 1757082 w 6755905"/>
              <a:gd name="connsiteY100" fmla="*/ 1877343 h 2624500"/>
              <a:gd name="connsiteX101" fmla="*/ 1780988 w 6755905"/>
              <a:gd name="connsiteY101" fmla="*/ 1859414 h 2624500"/>
              <a:gd name="connsiteX102" fmla="*/ 1816847 w 6755905"/>
              <a:gd name="connsiteY102" fmla="*/ 1847461 h 2624500"/>
              <a:gd name="connsiteX103" fmla="*/ 1840753 w 6755905"/>
              <a:gd name="connsiteY103" fmla="*/ 1835508 h 2624500"/>
              <a:gd name="connsiteX104" fmla="*/ 1858682 w 6755905"/>
              <a:gd name="connsiteY104" fmla="*/ 1811602 h 2624500"/>
              <a:gd name="connsiteX105" fmla="*/ 1894541 w 6755905"/>
              <a:gd name="connsiteY105" fmla="*/ 1775743 h 2624500"/>
              <a:gd name="connsiteX106" fmla="*/ 1906494 w 6755905"/>
              <a:gd name="connsiteY106" fmla="*/ 1757814 h 2624500"/>
              <a:gd name="connsiteX107" fmla="*/ 1930400 w 6755905"/>
              <a:gd name="connsiteY107" fmla="*/ 1751837 h 2624500"/>
              <a:gd name="connsiteX108" fmla="*/ 1960282 w 6755905"/>
              <a:gd name="connsiteY108" fmla="*/ 1680120 h 2624500"/>
              <a:gd name="connsiteX109" fmla="*/ 1984188 w 6755905"/>
              <a:gd name="connsiteY109" fmla="*/ 1638284 h 2624500"/>
              <a:gd name="connsiteX110" fmla="*/ 1996141 w 6755905"/>
              <a:gd name="connsiteY110" fmla="*/ 1614379 h 2624500"/>
              <a:gd name="connsiteX111" fmla="*/ 2020047 w 6755905"/>
              <a:gd name="connsiteY111" fmla="*/ 1596449 h 2624500"/>
              <a:gd name="connsiteX112" fmla="*/ 2055906 w 6755905"/>
              <a:gd name="connsiteY112" fmla="*/ 1548637 h 2624500"/>
              <a:gd name="connsiteX113" fmla="*/ 2073835 w 6755905"/>
              <a:gd name="connsiteY113" fmla="*/ 1518755 h 2624500"/>
              <a:gd name="connsiteX114" fmla="*/ 2115671 w 6755905"/>
              <a:gd name="connsiteY114" fmla="*/ 1500826 h 2624500"/>
              <a:gd name="connsiteX115" fmla="*/ 2157506 w 6755905"/>
              <a:gd name="connsiteY115" fmla="*/ 1464967 h 2624500"/>
              <a:gd name="connsiteX116" fmla="*/ 2199341 w 6755905"/>
              <a:gd name="connsiteY116" fmla="*/ 1429108 h 2624500"/>
              <a:gd name="connsiteX117" fmla="*/ 2217271 w 6755905"/>
              <a:gd name="connsiteY117" fmla="*/ 1423131 h 2624500"/>
              <a:gd name="connsiteX118" fmla="*/ 2253129 w 6755905"/>
              <a:gd name="connsiteY118" fmla="*/ 1405202 h 2624500"/>
              <a:gd name="connsiteX119" fmla="*/ 2378635 w 6755905"/>
              <a:gd name="connsiteY119" fmla="*/ 1387273 h 2624500"/>
              <a:gd name="connsiteX120" fmla="*/ 2414494 w 6755905"/>
              <a:gd name="connsiteY120" fmla="*/ 1375320 h 2624500"/>
              <a:gd name="connsiteX121" fmla="*/ 2623671 w 6755905"/>
              <a:gd name="connsiteY121" fmla="*/ 1387273 h 2624500"/>
              <a:gd name="connsiteX122" fmla="*/ 2641600 w 6755905"/>
              <a:gd name="connsiteY122" fmla="*/ 1393249 h 2624500"/>
              <a:gd name="connsiteX123" fmla="*/ 2683435 w 6755905"/>
              <a:gd name="connsiteY123" fmla="*/ 1405202 h 2624500"/>
              <a:gd name="connsiteX124" fmla="*/ 2707341 w 6755905"/>
              <a:gd name="connsiteY124" fmla="*/ 1423131 h 2624500"/>
              <a:gd name="connsiteX125" fmla="*/ 2731247 w 6755905"/>
              <a:gd name="connsiteY125" fmla="*/ 1458990 h 2624500"/>
              <a:gd name="connsiteX126" fmla="*/ 2761129 w 6755905"/>
              <a:gd name="connsiteY126" fmla="*/ 1464967 h 2624500"/>
              <a:gd name="connsiteX127" fmla="*/ 2779059 w 6755905"/>
              <a:gd name="connsiteY127" fmla="*/ 1482896 h 2624500"/>
              <a:gd name="connsiteX128" fmla="*/ 2808941 w 6755905"/>
              <a:gd name="connsiteY128" fmla="*/ 1524731 h 2624500"/>
              <a:gd name="connsiteX129" fmla="*/ 2856753 w 6755905"/>
              <a:gd name="connsiteY129" fmla="*/ 1542661 h 2624500"/>
              <a:gd name="connsiteX130" fmla="*/ 2898588 w 6755905"/>
              <a:gd name="connsiteY130" fmla="*/ 1566567 h 2624500"/>
              <a:gd name="connsiteX131" fmla="*/ 2922494 w 6755905"/>
              <a:gd name="connsiteY131" fmla="*/ 1584496 h 2624500"/>
              <a:gd name="connsiteX132" fmla="*/ 2940424 w 6755905"/>
              <a:gd name="connsiteY132" fmla="*/ 1596449 h 2624500"/>
              <a:gd name="connsiteX133" fmla="*/ 2958353 w 6755905"/>
              <a:gd name="connsiteY133" fmla="*/ 1620355 h 2624500"/>
              <a:gd name="connsiteX134" fmla="*/ 2970306 w 6755905"/>
              <a:gd name="connsiteY134" fmla="*/ 1638284 h 2624500"/>
              <a:gd name="connsiteX135" fmla="*/ 3012141 w 6755905"/>
              <a:gd name="connsiteY135" fmla="*/ 1674143 h 2624500"/>
              <a:gd name="connsiteX136" fmla="*/ 3024094 w 6755905"/>
              <a:gd name="connsiteY136" fmla="*/ 1692073 h 2624500"/>
              <a:gd name="connsiteX137" fmla="*/ 3042024 w 6755905"/>
              <a:gd name="connsiteY137" fmla="*/ 1727931 h 2624500"/>
              <a:gd name="connsiteX138" fmla="*/ 3071906 w 6755905"/>
              <a:gd name="connsiteY138" fmla="*/ 1763790 h 2624500"/>
              <a:gd name="connsiteX139" fmla="*/ 3095812 w 6755905"/>
              <a:gd name="connsiteY139" fmla="*/ 1811602 h 2624500"/>
              <a:gd name="connsiteX140" fmla="*/ 3131671 w 6755905"/>
              <a:gd name="connsiteY140" fmla="*/ 1853437 h 2624500"/>
              <a:gd name="connsiteX141" fmla="*/ 3155577 w 6755905"/>
              <a:gd name="connsiteY141" fmla="*/ 1907226 h 2624500"/>
              <a:gd name="connsiteX142" fmla="*/ 3167529 w 6755905"/>
              <a:gd name="connsiteY142" fmla="*/ 1925155 h 2624500"/>
              <a:gd name="connsiteX143" fmla="*/ 3185459 w 6755905"/>
              <a:gd name="connsiteY143" fmla="*/ 1961014 h 2624500"/>
              <a:gd name="connsiteX144" fmla="*/ 3203388 w 6755905"/>
              <a:gd name="connsiteY144" fmla="*/ 1972967 h 2624500"/>
              <a:gd name="connsiteX145" fmla="*/ 3215341 w 6755905"/>
              <a:gd name="connsiteY145" fmla="*/ 2002849 h 2624500"/>
              <a:gd name="connsiteX146" fmla="*/ 3221318 w 6755905"/>
              <a:gd name="connsiteY146" fmla="*/ 2020779 h 2624500"/>
              <a:gd name="connsiteX147" fmla="*/ 3239247 w 6755905"/>
              <a:gd name="connsiteY147" fmla="*/ 2044684 h 2624500"/>
              <a:gd name="connsiteX148" fmla="*/ 3257177 w 6755905"/>
              <a:gd name="connsiteY148" fmla="*/ 2080543 h 2624500"/>
              <a:gd name="connsiteX149" fmla="*/ 3275106 w 6755905"/>
              <a:gd name="connsiteY149" fmla="*/ 2086520 h 2624500"/>
              <a:gd name="connsiteX150" fmla="*/ 3293035 w 6755905"/>
              <a:gd name="connsiteY150" fmla="*/ 2098473 h 2624500"/>
              <a:gd name="connsiteX151" fmla="*/ 3316941 w 6755905"/>
              <a:gd name="connsiteY151" fmla="*/ 2128355 h 2624500"/>
              <a:gd name="connsiteX152" fmla="*/ 3334871 w 6755905"/>
              <a:gd name="connsiteY152" fmla="*/ 2164214 h 2624500"/>
              <a:gd name="connsiteX153" fmla="*/ 3352800 w 6755905"/>
              <a:gd name="connsiteY153" fmla="*/ 2182143 h 2624500"/>
              <a:gd name="connsiteX154" fmla="*/ 3358777 w 6755905"/>
              <a:gd name="connsiteY154" fmla="*/ 2200073 h 2624500"/>
              <a:gd name="connsiteX155" fmla="*/ 3376706 w 6755905"/>
              <a:gd name="connsiteY155" fmla="*/ 2206049 h 2624500"/>
              <a:gd name="connsiteX156" fmla="*/ 3388659 w 6755905"/>
              <a:gd name="connsiteY156" fmla="*/ 2223979 h 2624500"/>
              <a:gd name="connsiteX157" fmla="*/ 3406588 w 6755905"/>
              <a:gd name="connsiteY157" fmla="*/ 2253861 h 2624500"/>
              <a:gd name="connsiteX158" fmla="*/ 3430494 w 6755905"/>
              <a:gd name="connsiteY158" fmla="*/ 2313626 h 2624500"/>
              <a:gd name="connsiteX159" fmla="*/ 3448424 w 6755905"/>
              <a:gd name="connsiteY159" fmla="*/ 2319602 h 2624500"/>
              <a:gd name="connsiteX160" fmla="*/ 3454400 w 6755905"/>
              <a:gd name="connsiteY160" fmla="*/ 2349484 h 2624500"/>
              <a:gd name="connsiteX161" fmla="*/ 3490259 w 6755905"/>
              <a:gd name="connsiteY161" fmla="*/ 2379367 h 2624500"/>
              <a:gd name="connsiteX162" fmla="*/ 3508188 w 6755905"/>
              <a:gd name="connsiteY162" fmla="*/ 2397296 h 2624500"/>
              <a:gd name="connsiteX163" fmla="*/ 3538071 w 6755905"/>
              <a:gd name="connsiteY163" fmla="*/ 2433155 h 2624500"/>
              <a:gd name="connsiteX164" fmla="*/ 3544047 w 6755905"/>
              <a:gd name="connsiteY164" fmla="*/ 2451084 h 2624500"/>
              <a:gd name="connsiteX165" fmla="*/ 3579906 w 6755905"/>
              <a:gd name="connsiteY165" fmla="*/ 2474990 h 2624500"/>
              <a:gd name="connsiteX166" fmla="*/ 3597835 w 6755905"/>
              <a:gd name="connsiteY166" fmla="*/ 2486943 h 2624500"/>
              <a:gd name="connsiteX167" fmla="*/ 3621741 w 6755905"/>
              <a:gd name="connsiteY167" fmla="*/ 2492920 h 2624500"/>
              <a:gd name="connsiteX168" fmla="*/ 3645647 w 6755905"/>
              <a:gd name="connsiteY168" fmla="*/ 2504873 h 2624500"/>
              <a:gd name="connsiteX169" fmla="*/ 3663577 w 6755905"/>
              <a:gd name="connsiteY169" fmla="*/ 2510849 h 2624500"/>
              <a:gd name="connsiteX170" fmla="*/ 3681506 w 6755905"/>
              <a:gd name="connsiteY170" fmla="*/ 2528779 h 2624500"/>
              <a:gd name="connsiteX171" fmla="*/ 3771153 w 6755905"/>
              <a:gd name="connsiteY171" fmla="*/ 2546708 h 2624500"/>
              <a:gd name="connsiteX172" fmla="*/ 3807012 w 6755905"/>
              <a:gd name="connsiteY172" fmla="*/ 2570614 h 2624500"/>
              <a:gd name="connsiteX173" fmla="*/ 3842871 w 6755905"/>
              <a:gd name="connsiteY173" fmla="*/ 2582567 h 2624500"/>
              <a:gd name="connsiteX174" fmla="*/ 4040094 w 6755905"/>
              <a:gd name="connsiteY174" fmla="*/ 2600496 h 2624500"/>
              <a:gd name="connsiteX175" fmla="*/ 4147671 w 6755905"/>
              <a:gd name="connsiteY175" fmla="*/ 2618426 h 2624500"/>
              <a:gd name="connsiteX176" fmla="*/ 4177553 w 6755905"/>
              <a:gd name="connsiteY176" fmla="*/ 2624402 h 2624500"/>
              <a:gd name="connsiteX177" fmla="*/ 4386729 w 6755905"/>
              <a:gd name="connsiteY177" fmla="*/ 2594520 h 2624500"/>
              <a:gd name="connsiteX178" fmla="*/ 4464424 w 6755905"/>
              <a:gd name="connsiteY178" fmla="*/ 2576590 h 2624500"/>
              <a:gd name="connsiteX179" fmla="*/ 4500282 w 6755905"/>
              <a:gd name="connsiteY179" fmla="*/ 2564637 h 2624500"/>
              <a:gd name="connsiteX180" fmla="*/ 4536141 w 6755905"/>
              <a:gd name="connsiteY180" fmla="*/ 2558661 h 2624500"/>
              <a:gd name="connsiteX181" fmla="*/ 4649694 w 6755905"/>
              <a:gd name="connsiteY181" fmla="*/ 2552684 h 2624500"/>
              <a:gd name="connsiteX182" fmla="*/ 4721412 w 6755905"/>
              <a:gd name="connsiteY182" fmla="*/ 2570614 h 2624500"/>
              <a:gd name="connsiteX183" fmla="*/ 4763247 w 6755905"/>
              <a:gd name="connsiteY183" fmla="*/ 2576590 h 2624500"/>
              <a:gd name="connsiteX184" fmla="*/ 4960471 w 6755905"/>
              <a:gd name="connsiteY184" fmla="*/ 2564637 h 2624500"/>
              <a:gd name="connsiteX185" fmla="*/ 5050118 w 6755905"/>
              <a:gd name="connsiteY185" fmla="*/ 2540731 h 2624500"/>
              <a:gd name="connsiteX186" fmla="*/ 5080000 w 6755905"/>
              <a:gd name="connsiteY186" fmla="*/ 2528779 h 2624500"/>
              <a:gd name="connsiteX187" fmla="*/ 5145741 w 6755905"/>
              <a:gd name="connsiteY187" fmla="*/ 2480967 h 2624500"/>
              <a:gd name="connsiteX188" fmla="*/ 5205506 w 6755905"/>
              <a:gd name="connsiteY188" fmla="*/ 2463037 h 2624500"/>
              <a:gd name="connsiteX189" fmla="*/ 5235388 w 6755905"/>
              <a:gd name="connsiteY189" fmla="*/ 2445108 h 2624500"/>
              <a:gd name="connsiteX190" fmla="*/ 5277224 w 6755905"/>
              <a:gd name="connsiteY190" fmla="*/ 2427179 h 2624500"/>
              <a:gd name="connsiteX191" fmla="*/ 5336988 w 6755905"/>
              <a:gd name="connsiteY191" fmla="*/ 2379367 h 2624500"/>
              <a:gd name="connsiteX192" fmla="*/ 5354918 w 6755905"/>
              <a:gd name="connsiteY192" fmla="*/ 2361437 h 2624500"/>
              <a:gd name="connsiteX193" fmla="*/ 5378824 w 6755905"/>
              <a:gd name="connsiteY193" fmla="*/ 2343508 h 2624500"/>
              <a:gd name="connsiteX194" fmla="*/ 5390777 w 6755905"/>
              <a:gd name="connsiteY194" fmla="*/ 2277767 h 2624500"/>
              <a:gd name="connsiteX195" fmla="*/ 5396753 w 6755905"/>
              <a:gd name="connsiteY195" fmla="*/ 2235931 h 2624500"/>
              <a:gd name="connsiteX196" fmla="*/ 5384800 w 6755905"/>
              <a:gd name="connsiteY196" fmla="*/ 2032731 h 2624500"/>
              <a:gd name="connsiteX197" fmla="*/ 6568141 w 6755905"/>
              <a:gd name="connsiteY197" fmla="*/ 1990896 h 2624500"/>
              <a:gd name="connsiteX198" fmla="*/ 6687672 w 6755905"/>
              <a:gd name="connsiteY198" fmla="*/ 974896 h 2624500"/>
              <a:gd name="connsiteX199" fmla="*/ 5904753 w 6755905"/>
              <a:gd name="connsiteY199" fmla="*/ 732 h 2624500"/>
              <a:gd name="connsiteX200" fmla="*/ 4452471 w 6755905"/>
              <a:gd name="connsiteY200" fmla="*/ 1130284 h 2624500"/>
              <a:gd name="connsiteX201" fmla="*/ 4434541 w 6755905"/>
              <a:gd name="connsiteY201" fmla="*/ 1106379 h 2624500"/>
              <a:gd name="connsiteX202" fmla="*/ 4416612 w 6755905"/>
              <a:gd name="connsiteY202" fmla="*/ 1094426 h 2624500"/>
              <a:gd name="connsiteX203" fmla="*/ 2659530 w 6755905"/>
              <a:gd name="connsiteY203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4434541 w 6755905"/>
              <a:gd name="connsiteY200" fmla="*/ 1106379 h 2624500"/>
              <a:gd name="connsiteX201" fmla="*/ 4416612 w 6755905"/>
              <a:gd name="connsiteY201" fmla="*/ 1094426 h 2624500"/>
              <a:gd name="connsiteX202" fmla="*/ 2659530 w 6755905"/>
              <a:gd name="connsiteY202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4434541 w 6755905"/>
              <a:gd name="connsiteY200" fmla="*/ 1106379 h 2624500"/>
              <a:gd name="connsiteX201" fmla="*/ 2659530 w 6755905"/>
              <a:gd name="connsiteY201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59530 w 6755905"/>
              <a:gd name="connsiteY200" fmla="*/ 819509 h 2624500"/>
              <a:gd name="connsiteX0" fmla="*/ 2683436 w 6755905"/>
              <a:gd name="connsiteY0" fmla="*/ 933062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83436 w 6755905"/>
              <a:gd name="connsiteY200" fmla="*/ 933062 h 2624500"/>
              <a:gd name="connsiteX0" fmla="*/ 2683436 w 6755905"/>
              <a:gd name="connsiteY0" fmla="*/ 933062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629646 w 6755905"/>
              <a:gd name="connsiteY4" fmla="*/ 598378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83436 w 6755905"/>
              <a:gd name="connsiteY200" fmla="*/ 933062 h 2624500"/>
              <a:gd name="connsiteX0" fmla="*/ 2683436 w 6755905"/>
              <a:gd name="connsiteY0" fmla="*/ 933062 h 2624500"/>
              <a:gd name="connsiteX1" fmla="*/ 2820894 w 6755905"/>
              <a:gd name="connsiteY1" fmla="*/ 150143 h 2624500"/>
              <a:gd name="connsiteX2" fmla="*/ 2802965 w 6755905"/>
              <a:gd name="connsiteY2" fmla="*/ 156120 h 2624500"/>
              <a:gd name="connsiteX3" fmla="*/ 2629646 w 6755905"/>
              <a:gd name="connsiteY3" fmla="*/ 598378 h 2624500"/>
              <a:gd name="connsiteX4" fmla="*/ 2689412 w 6755905"/>
              <a:gd name="connsiteY4" fmla="*/ 191979 h 2624500"/>
              <a:gd name="connsiteX5" fmla="*/ 2647577 w 6755905"/>
              <a:gd name="connsiteY5" fmla="*/ 209908 h 2624500"/>
              <a:gd name="connsiteX6" fmla="*/ 2617694 w 6755905"/>
              <a:gd name="connsiteY6" fmla="*/ 221861 h 2624500"/>
              <a:gd name="connsiteX7" fmla="*/ 2593788 w 6755905"/>
              <a:gd name="connsiteY7" fmla="*/ 227837 h 2624500"/>
              <a:gd name="connsiteX8" fmla="*/ 2516094 w 6755905"/>
              <a:gd name="connsiteY8" fmla="*/ 245767 h 2624500"/>
              <a:gd name="connsiteX9" fmla="*/ 2480235 w 6755905"/>
              <a:gd name="connsiteY9" fmla="*/ 257720 h 2624500"/>
              <a:gd name="connsiteX10" fmla="*/ 2408518 w 6755905"/>
              <a:gd name="connsiteY10" fmla="*/ 263696 h 2624500"/>
              <a:gd name="connsiteX11" fmla="*/ 2378635 w 6755905"/>
              <a:gd name="connsiteY11" fmla="*/ 275649 h 2624500"/>
              <a:gd name="connsiteX12" fmla="*/ 2288988 w 6755905"/>
              <a:gd name="connsiteY12" fmla="*/ 281626 h 2624500"/>
              <a:gd name="connsiteX13" fmla="*/ 2259106 w 6755905"/>
              <a:gd name="connsiteY13" fmla="*/ 305531 h 2624500"/>
              <a:gd name="connsiteX14" fmla="*/ 2217271 w 6755905"/>
              <a:gd name="connsiteY14" fmla="*/ 317484 h 2624500"/>
              <a:gd name="connsiteX15" fmla="*/ 2145553 w 6755905"/>
              <a:gd name="connsiteY15" fmla="*/ 335414 h 2624500"/>
              <a:gd name="connsiteX16" fmla="*/ 2127624 w 6755905"/>
              <a:gd name="connsiteY16" fmla="*/ 347367 h 2624500"/>
              <a:gd name="connsiteX17" fmla="*/ 2097741 w 6755905"/>
              <a:gd name="connsiteY17" fmla="*/ 359320 h 2624500"/>
              <a:gd name="connsiteX18" fmla="*/ 2049929 w 6755905"/>
              <a:gd name="connsiteY18" fmla="*/ 365296 h 2624500"/>
              <a:gd name="connsiteX19" fmla="*/ 1984188 w 6755905"/>
              <a:gd name="connsiteY19" fmla="*/ 383226 h 2624500"/>
              <a:gd name="connsiteX20" fmla="*/ 1828800 w 6755905"/>
              <a:gd name="connsiteY20" fmla="*/ 419084 h 2624500"/>
              <a:gd name="connsiteX21" fmla="*/ 1792941 w 6755905"/>
              <a:gd name="connsiteY21" fmla="*/ 431037 h 2624500"/>
              <a:gd name="connsiteX22" fmla="*/ 1697318 w 6755905"/>
              <a:gd name="connsiteY22" fmla="*/ 448967 h 2624500"/>
              <a:gd name="connsiteX23" fmla="*/ 1595718 w 6755905"/>
              <a:gd name="connsiteY23" fmla="*/ 472873 h 2624500"/>
              <a:gd name="connsiteX24" fmla="*/ 1529977 w 6755905"/>
              <a:gd name="connsiteY24" fmla="*/ 490802 h 2624500"/>
              <a:gd name="connsiteX25" fmla="*/ 1398494 w 6755905"/>
              <a:gd name="connsiteY25" fmla="*/ 526661 h 2624500"/>
              <a:gd name="connsiteX26" fmla="*/ 860612 w 6755905"/>
              <a:gd name="connsiteY26" fmla="*/ 550567 h 2624500"/>
              <a:gd name="connsiteX27" fmla="*/ 794871 w 6755905"/>
              <a:gd name="connsiteY27" fmla="*/ 562520 h 2624500"/>
              <a:gd name="connsiteX28" fmla="*/ 729129 w 6755905"/>
              <a:gd name="connsiteY28" fmla="*/ 568496 h 2624500"/>
              <a:gd name="connsiteX29" fmla="*/ 633506 w 6755905"/>
              <a:gd name="connsiteY29" fmla="*/ 580449 h 2624500"/>
              <a:gd name="connsiteX30" fmla="*/ 603624 w 6755905"/>
              <a:gd name="connsiteY30" fmla="*/ 592402 h 2624500"/>
              <a:gd name="connsiteX31" fmla="*/ 579718 w 6755905"/>
              <a:gd name="connsiteY31" fmla="*/ 598379 h 2624500"/>
              <a:gd name="connsiteX32" fmla="*/ 472141 w 6755905"/>
              <a:gd name="connsiteY32" fmla="*/ 634237 h 2624500"/>
              <a:gd name="connsiteX33" fmla="*/ 436282 w 6755905"/>
              <a:gd name="connsiteY33" fmla="*/ 664120 h 2624500"/>
              <a:gd name="connsiteX34" fmla="*/ 418353 w 6755905"/>
              <a:gd name="connsiteY34" fmla="*/ 682049 h 2624500"/>
              <a:gd name="connsiteX35" fmla="*/ 400424 w 6755905"/>
              <a:gd name="connsiteY35" fmla="*/ 688026 h 2624500"/>
              <a:gd name="connsiteX36" fmla="*/ 382494 w 6755905"/>
              <a:gd name="connsiteY36" fmla="*/ 699979 h 2624500"/>
              <a:gd name="connsiteX37" fmla="*/ 364565 w 6755905"/>
              <a:gd name="connsiteY37" fmla="*/ 729861 h 2624500"/>
              <a:gd name="connsiteX38" fmla="*/ 298824 w 6755905"/>
              <a:gd name="connsiteY38" fmla="*/ 759743 h 2624500"/>
              <a:gd name="connsiteX39" fmla="*/ 239059 w 6755905"/>
              <a:gd name="connsiteY39" fmla="*/ 813531 h 2624500"/>
              <a:gd name="connsiteX40" fmla="*/ 209177 w 6755905"/>
              <a:gd name="connsiteY40" fmla="*/ 825484 h 2624500"/>
              <a:gd name="connsiteX41" fmla="*/ 167341 w 6755905"/>
              <a:gd name="connsiteY41" fmla="*/ 843414 h 2624500"/>
              <a:gd name="connsiteX42" fmla="*/ 131482 w 6755905"/>
              <a:gd name="connsiteY42" fmla="*/ 879273 h 2624500"/>
              <a:gd name="connsiteX43" fmla="*/ 95624 w 6755905"/>
              <a:gd name="connsiteY43" fmla="*/ 909155 h 2624500"/>
              <a:gd name="connsiteX44" fmla="*/ 65741 w 6755905"/>
              <a:gd name="connsiteY44" fmla="*/ 939037 h 2624500"/>
              <a:gd name="connsiteX45" fmla="*/ 47812 w 6755905"/>
              <a:gd name="connsiteY45" fmla="*/ 974896 h 2624500"/>
              <a:gd name="connsiteX46" fmla="*/ 0 w 6755905"/>
              <a:gd name="connsiteY46" fmla="*/ 1094426 h 2624500"/>
              <a:gd name="connsiteX47" fmla="*/ 5977 w 6755905"/>
              <a:gd name="connsiteY47" fmla="*/ 1202002 h 2624500"/>
              <a:gd name="connsiteX48" fmla="*/ 23906 w 6755905"/>
              <a:gd name="connsiteY48" fmla="*/ 1231884 h 2624500"/>
              <a:gd name="connsiteX49" fmla="*/ 41835 w 6755905"/>
              <a:gd name="connsiteY49" fmla="*/ 1297626 h 2624500"/>
              <a:gd name="connsiteX50" fmla="*/ 59765 w 6755905"/>
              <a:gd name="connsiteY50" fmla="*/ 1375320 h 2624500"/>
              <a:gd name="connsiteX51" fmla="*/ 71718 w 6755905"/>
              <a:gd name="connsiteY51" fmla="*/ 1429108 h 2624500"/>
              <a:gd name="connsiteX52" fmla="*/ 83671 w 6755905"/>
              <a:gd name="connsiteY52" fmla="*/ 1453014 h 2624500"/>
              <a:gd name="connsiteX53" fmla="*/ 89647 w 6755905"/>
              <a:gd name="connsiteY53" fmla="*/ 1506802 h 2624500"/>
              <a:gd name="connsiteX54" fmla="*/ 107577 w 6755905"/>
              <a:gd name="connsiteY54" fmla="*/ 1530708 h 2624500"/>
              <a:gd name="connsiteX55" fmla="*/ 119529 w 6755905"/>
              <a:gd name="connsiteY55" fmla="*/ 1548637 h 2624500"/>
              <a:gd name="connsiteX56" fmla="*/ 143435 w 6755905"/>
              <a:gd name="connsiteY56" fmla="*/ 1578520 h 2624500"/>
              <a:gd name="connsiteX57" fmla="*/ 179294 w 6755905"/>
              <a:gd name="connsiteY57" fmla="*/ 1626331 h 2624500"/>
              <a:gd name="connsiteX58" fmla="*/ 197224 w 6755905"/>
              <a:gd name="connsiteY58" fmla="*/ 1638284 h 2624500"/>
              <a:gd name="connsiteX59" fmla="*/ 215153 w 6755905"/>
              <a:gd name="connsiteY59" fmla="*/ 1656214 h 2624500"/>
              <a:gd name="connsiteX60" fmla="*/ 227106 w 6755905"/>
              <a:gd name="connsiteY60" fmla="*/ 1674143 h 2624500"/>
              <a:gd name="connsiteX61" fmla="*/ 245035 w 6755905"/>
              <a:gd name="connsiteY61" fmla="*/ 1680120 h 2624500"/>
              <a:gd name="connsiteX62" fmla="*/ 262965 w 6755905"/>
              <a:gd name="connsiteY62" fmla="*/ 1698049 h 2624500"/>
              <a:gd name="connsiteX63" fmla="*/ 286871 w 6755905"/>
              <a:gd name="connsiteY63" fmla="*/ 1733908 h 2624500"/>
              <a:gd name="connsiteX64" fmla="*/ 322729 w 6755905"/>
              <a:gd name="connsiteY64" fmla="*/ 1769767 h 2624500"/>
              <a:gd name="connsiteX65" fmla="*/ 340659 w 6755905"/>
              <a:gd name="connsiteY65" fmla="*/ 1787696 h 2624500"/>
              <a:gd name="connsiteX66" fmla="*/ 358588 w 6755905"/>
              <a:gd name="connsiteY66" fmla="*/ 1811602 h 2624500"/>
              <a:gd name="connsiteX67" fmla="*/ 406400 w 6755905"/>
              <a:gd name="connsiteY67" fmla="*/ 1859414 h 2624500"/>
              <a:gd name="connsiteX68" fmla="*/ 424329 w 6755905"/>
              <a:gd name="connsiteY68" fmla="*/ 1901249 h 2624500"/>
              <a:gd name="connsiteX69" fmla="*/ 442259 w 6755905"/>
              <a:gd name="connsiteY69" fmla="*/ 1937108 h 2624500"/>
              <a:gd name="connsiteX70" fmla="*/ 448235 w 6755905"/>
              <a:gd name="connsiteY70" fmla="*/ 1955037 h 2624500"/>
              <a:gd name="connsiteX71" fmla="*/ 484094 w 6755905"/>
              <a:gd name="connsiteY71" fmla="*/ 1990896 h 2624500"/>
              <a:gd name="connsiteX72" fmla="*/ 496047 w 6755905"/>
              <a:gd name="connsiteY72" fmla="*/ 2020779 h 2624500"/>
              <a:gd name="connsiteX73" fmla="*/ 513977 w 6755905"/>
              <a:gd name="connsiteY73" fmla="*/ 2038708 h 2624500"/>
              <a:gd name="connsiteX74" fmla="*/ 525929 w 6755905"/>
              <a:gd name="connsiteY74" fmla="*/ 2056637 h 2624500"/>
              <a:gd name="connsiteX75" fmla="*/ 543859 w 6755905"/>
              <a:gd name="connsiteY75" fmla="*/ 2080543 h 2624500"/>
              <a:gd name="connsiteX76" fmla="*/ 597647 w 6755905"/>
              <a:gd name="connsiteY76" fmla="*/ 2098473 h 2624500"/>
              <a:gd name="connsiteX77" fmla="*/ 615577 w 6755905"/>
              <a:gd name="connsiteY77" fmla="*/ 2110426 h 2624500"/>
              <a:gd name="connsiteX78" fmla="*/ 639482 w 6755905"/>
              <a:gd name="connsiteY78" fmla="*/ 2116402 h 2624500"/>
              <a:gd name="connsiteX79" fmla="*/ 693271 w 6755905"/>
              <a:gd name="connsiteY79" fmla="*/ 2128355 h 2624500"/>
              <a:gd name="connsiteX80" fmla="*/ 1063812 w 6755905"/>
              <a:gd name="connsiteY80" fmla="*/ 2116402 h 2624500"/>
              <a:gd name="connsiteX81" fmla="*/ 1117600 w 6755905"/>
              <a:gd name="connsiteY81" fmla="*/ 2098473 h 2624500"/>
              <a:gd name="connsiteX82" fmla="*/ 1195294 w 6755905"/>
              <a:gd name="connsiteY82" fmla="*/ 2068590 h 2624500"/>
              <a:gd name="connsiteX83" fmla="*/ 1225177 w 6755905"/>
              <a:gd name="connsiteY83" fmla="*/ 2062614 h 2624500"/>
              <a:gd name="connsiteX84" fmla="*/ 1249082 w 6755905"/>
              <a:gd name="connsiteY84" fmla="*/ 2056637 h 2624500"/>
              <a:gd name="connsiteX85" fmla="*/ 1284941 w 6755905"/>
              <a:gd name="connsiteY85" fmla="*/ 2044684 h 2624500"/>
              <a:gd name="connsiteX86" fmla="*/ 1374588 w 6755905"/>
              <a:gd name="connsiteY86" fmla="*/ 2026755 h 2624500"/>
              <a:gd name="connsiteX87" fmla="*/ 1464235 w 6755905"/>
              <a:gd name="connsiteY87" fmla="*/ 2020779 h 2624500"/>
              <a:gd name="connsiteX88" fmla="*/ 1500094 w 6755905"/>
              <a:gd name="connsiteY88" fmla="*/ 2008826 h 2624500"/>
              <a:gd name="connsiteX89" fmla="*/ 1535953 w 6755905"/>
              <a:gd name="connsiteY89" fmla="*/ 2002849 h 2624500"/>
              <a:gd name="connsiteX90" fmla="*/ 1553882 w 6755905"/>
              <a:gd name="connsiteY90" fmla="*/ 1984920 h 2624500"/>
              <a:gd name="connsiteX91" fmla="*/ 1607671 w 6755905"/>
              <a:gd name="connsiteY91" fmla="*/ 1966990 h 2624500"/>
              <a:gd name="connsiteX92" fmla="*/ 1625600 w 6755905"/>
              <a:gd name="connsiteY92" fmla="*/ 1961014 h 2624500"/>
              <a:gd name="connsiteX93" fmla="*/ 1661459 w 6755905"/>
              <a:gd name="connsiteY93" fmla="*/ 1943084 h 2624500"/>
              <a:gd name="connsiteX94" fmla="*/ 1685365 w 6755905"/>
              <a:gd name="connsiteY94" fmla="*/ 1925155 h 2624500"/>
              <a:gd name="connsiteX95" fmla="*/ 1703294 w 6755905"/>
              <a:gd name="connsiteY95" fmla="*/ 1913202 h 2624500"/>
              <a:gd name="connsiteX96" fmla="*/ 1709271 w 6755905"/>
              <a:gd name="connsiteY96" fmla="*/ 1895273 h 2624500"/>
              <a:gd name="connsiteX97" fmla="*/ 1727200 w 6755905"/>
              <a:gd name="connsiteY97" fmla="*/ 1889296 h 2624500"/>
              <a:gd name="connsiteX98" fmla="*/ 1757082 w 6755905"/>
              <a:gd name="connsiteY98" fmla="*/ 1877343 h 2624500"/>
              <a:gd name="connsiteX99" fmla="*/ 1780988 w 6755905"/>
              <a:gd name="connsiteY99" fmla="*/ 1859414 h 2624500"/>
              <a:gd name="connsiteX100" fmla="*/ 1816847 w 6755905"/>
              <a:gd name="connsiteY100" fmla="*/ 1847461 h 2624500"/>
              <a:gd name="connsiteX101" fmla="*/ 1840753 w 6755905"/>
              <a:gd name="connsiteY101" fmla="*/ 1835508 h 2624500"/>
              <a:gd name="connsiteX102" fmla="*/ 1858682 w 6755905"/>
              <a:gd name="connsiteY102" fmla="*/ 1811602 h 2624500"/>
              <a:gd name="connsiteX103" fmla="*/ 1894541 w 6755905"/>
              <a:gd name="connsiteY103" fmla="*/ 1775743 h 2624500"/>
              <a:gd name="connsiteX104" fmla="*/ 1906494 w 6755905"/>
              <a:gd name="connsiteY104" fmla="*/ 1757814 h 2624500"/>
              <a:gd name="connsiteX105" fmla="*/ 1930400 w 6755905"/>
              <a:gd name="connsiteY105" fmla="*/ 1751837 h 2624500"/>
              <a:gd name="connsiteX106" fmla="*/ 1960282 w 6755905"/>
              <a:gd name="connsiteY106" fmla="*/ 1680120 h 2624500"/>
              <a:gd name="connsiteX107" fmla="*/ 1984188 w 6755905"/>
              <a:gd name="connsiteY107" fmla="*/ 1638284 h 2624500"/>
              <a:gd name="connsiteX108" fmla="*/ 1996141 w 6755905"/>
              <a:gd name="connsiteY108" fmla="*/ 1614379 h 2624500"/>
              <a:gd name="connsiteX109" fmla="*/ 2020047 w 6755905"/>
              <a:gd name="connsiteY109" fmla="*/ 1596449 h 2624500"/>
              <a:gd name="connsiteX110" fmla="*/ 2055906 w 6755905"/>
              <a:gd name="connsiteY110" fmla="*/ 1548637 h 2624500"/>
              <a:gd name="connsiteX111" fmla="*/ 2073835 w 6755905"/>
              <a:gd name="connsiteY111" fmla="*/ 1518755 h 2624500"/>
              <a:gd name="connsiteX112" fmla="*/ 2115671 w 6755905"/>
              <a:gd name="connsiteY112" fmla="*/ 1500826 h 2624500"/>
              <a:gd name="connsiteX113" fmla="*/ 2157506 w 6755905"/>
              <a:gd name="connsiteY113" fmla="*/ 1464967 h 2624500"/>
              <a:gd name="connsiteX114" fmla="*/ 2199341 w 6755905"/>
              <a:gd name="connsiteY114" fmla="*/ 1429108 h 2624500"/>
              <a:gd name="connsiteX115" fmla="*/ 2217271 w 6755905"/>
              <a:gd name="connsiteY115" fmla="*/ 1423131 h 2624500"/>
              <a:gd name="connsiteX116" fmla="*/ 2253129 w 6755905"/>
              <a:gd name="connsiteY116" fmla="*/ 1405202 h 2624500"/>
              <a:gd name="connsiteX117" fmla="*/ 2378635 w 6755905"/>
              <a:gd name="connsiteY117" fmla="*/ 1387273 h 2624500"/>
              <a:gd name="connsiteX118" fmla="*/ 2414494 w 6755905"/>
              <a:gd name="connsiteY118" fmla="*/ 1375320 h 2624500"/>
              <a:gd name="connsiteX119" fmla="*/ 2623671 w 6755905"/>
              <a:gd name="connsiteY119" fmla="*/ 1387273 h 2624500"/>
              <a:gd name="connsiteX120" fmla="*/ 2641600 w 6755905"/>
              <a:gd name="connsiteY120" fmla="*/ 1393249 h 2624500"/>
              <a:gd name="connsiteX121" fmla="*/ 2683435 w 6755905"/>
              <a:gd name="connsiteY121" fmla="*/ 1405202 h 2624500"/>
              <a:gd name="connsiteX122" fmla="*/ 2707341 w 6755905"/>
              <a:gd name="connsiteY122" fmla="*/ 1423131 h 2624500"/>
              <a:gd name="connsiteX123" fmla="*/ 2731247 w 6755905"/>
              <a:gd name="connsiteY123" fmla="*/ 1458990 h 2624500"/>
              <a:gd name="connsiteX124" fmla="*/ 2761129 w 6755905"/>
              <a:gd name="connsiteY124" fmla="*/ 1464967 h 2624500"/>
              <a:gd name="connsiteX125" fmla="*/ 2779059 w 6755905"/>
              <a:gd name="connsiteY125" fmla="*/ 1482896 h 2624500"/>
              <a:gd name="connsiteX126" fmla="*/ 2808941 w 6755905"/>
              <a:gd name="connsiteY126" fmla="*/ 1524731 h 2624500"/>
              <a:gd name="connsiteX127" fmla="*/ 2856753 w 6755905"/>
              <a:gd name="connsiteY127" fmla="*/ 1542661 h 2624500"/>
              <a:gd name="connsiteX128" fmla="*/ 2898588 w 6755905"/>
              <a:gd name="connsiteY128" fmla="*/ 1566567 h 2624500"/>
              <a:gd name="connsiteX129" fmla="*/ 2922494 w 6755905"/>
              <a:gd name="connsiteY129" fmla="*/ 1584496 h 2624500"/>
              <a:gd name="connsiteX130" fmla="*/ 2940424 w 6755905"/>
              <a:gd name="connsiteY130" fmla="*/ 1596449 h 2624500"/>
              <a:gd name="connsiteX131" fmla="*/ 2958353 w 6755905"/>
              <a:gd name="connsiteY131" fmla="*/ 1620355 h 2624500"/>
              <a:gd name="connsiteX132" fmla="*/ 2970306 w 6755905"/>
              <a:gd name="connsiteY132" fmla="*/ 1638284 h 2624500"/>
              <a:gd name="connsiteX133" fmla="*/ 3012141 w 6755905"/>
              <a:gd name="connsiteY133" fmla="*/ 1674143 h 2624500"/>
              <a:gd name="connsiteX134" fmla="*/ 3024094 w 6755905"/>
              <a:gd name="connsiteY134" fmla="*/ 1692073 h 2624500"/>
              <a:gd name="connsiteX135" fmla="*/ 3042024 w 6755905"/>
              <a:gd name="connsiteY135" fmla="*/ 1727931 h 2624500"/>
              <a:gd name="connsiteX136" fmla="*/ 3071906 w 6755905"/>
              <a:gd name="connsiteY136" fmla="*/ 1763790 h 2624500"/>
              <a:gd name="connsiteX137" fmla="*/ 3095812 w 6755905"/>
              <a:gd name="connsiteY137" fmla="*/ 1811602 h 2624500"/>
              <a:gd name="connsiteX138" fmla="*/ 3131671 w 6755905"/>
              <a:gd name="connsiteY138" fmla="*/ 1853437 h 2624500"/>
              <a:gd name="connsiteX139" fmla="*/ 3155577 w 6755905"/>
              <a:gd name="connsiteY139" fmla="*/ 1907226 h 2624500"/>
              <a:gd name="connsiteX140" fmla="*/ 3167529 w 6755905"/>
              <a:gd name="connsiteY140" fmla="*/ 1925155 h 2624500"/>
              <a:gd name="connsiteX141" fmla="*/ 3185459 w 6755905"/>
              <a:gd name="connsiteY141" fmla="*/ 1961014 h 2624500"/>
              <a:gd name="connsiteX142" fmla="*/ 3203388 w 6755905"/>
              <a:gd name="connsiteY142" fmla="*/ 1972967 h 2624500"/>
              <a:gd name="connsiteX143" fmla="*/ 3215341 w 6755905"/>
              <a:gd name="connsiteY143" fmla="*/ 2002849 h 2624500"/>
              <a:gd name="connsiteX144" fmla="*/ 3221318 w 6755905"/>
              <a:gd name="connsiteY144" fmla="*/ 2020779 h 2624500"/>
              <a:gd name="connsiteX145" fmla="*/ 3239247 w 6755905"/>
              <a:gd name="connsiteY145" fmla="*/ 2044684 h 2624500"/>
              <a:gd name="connsiteX146" fmla="*/ 3257177 w 6755905"/>
              <a:gd name="connsiteY146" fmla="*/ 2080543 h 2624500"/>
              <a:gd name="connsiteX147" fmla="*/ 3275106 w 6755905"/>
              <a:gd name="connsiteY147" fmla="*/ 2086520 h 2624500"/>
              <a:gd name="connsiteX148" fmla="*/ 3293035 w 6755905"/>
              <a:gd name="connsiteY148" fmla="*/ 2098473 h 2624500"/>
              <a:gd name="connsiteX149" fmla="*/ 3316941 w 6755905"/>
              <a:gd name="connsiteY149" fmla="*/ 2128355 h 2624500"/>
              <a:gd name="connsiteX150" fmla="*/ 3334871 w 6755905"/>
              <a:gd name="connsiteY150" fmla="*/ 2164214 h 2624500"/>
              <a:gd name="connsiteX151" fmla="*/ 3352800 w 6755905"/>
              <a:gd name="connsiteY151" fmla="*/ 2182143 h 2624500"/>
              <a:gd name="connsiteX152" fmla="*/ 3358777 w 6755905"/>
              <a:gd name="connsiteY152" fmla="*/ 2200073 h 2624500"/>
              <a:gd name="connsiteX153" fmla="*/ 3376706 w 6755905"/>
              <a:gd name="connsiteY153" fmla="*/ 2206049 h 2624500"/>
              <a:gd name="connsiteX154" fmla="*/ 3388659 w 6755905"/>
              <a:gd name="connsiteY154" fmla="*/ 2223979 h 2624500"/>
              <a:gd name="connsiteX155" fmla="*/ 3406588 w 6755905"/>
              <a:gd name="connsiteY155" fmla="*/ 2253861 h 2624500"/>
              <a:gd name="connsiteX156" fmla="*/ 3430494 w 6755905"/>
              <a:gd name="connsiteY156" fmla="*/ 2313626 h 2624500"/>
              <a:gd name="connsiteX157" fmla="*/ 3448424 w 6755905"/>
              <a:gd name="connsiteY157" fmla="*/ 2319602 h 2624500"/>
              <a:gd name="connsiteX158" fmla="*/ 3454400 w 6755905"/>
              <a:gd name="connsiteY158" fmla="*/ 2349484 h 2624500"/>
              <a:gd name="connsiteX159" fmla="*/ 3490259 w 6755905"/>
              <a:gd name="connsiteY159" fmla="*/ 2379367 h 2624500"/>
              <a:gd name="connsiteX160" fmla="*/ 3508188 w 6755905"/>
              <a:gd name="connsiteY160" fmla="*/ 2397296 h 2624500"/>
              <a:gd name="connsiteX161" fmla="*/ 3538071 w 6755905"/>
              <a:gd name="connsiteY161" fmla="*/ 2433155 h 2624500"/>
              <a:gd name="connsiteX162" fmla="*/ 3544047 w 6755905"/>
              <a:gd name="connsiteY162" fmla="*/ 2451084 h 2624500"/>
              <a:gd name="connsiteX163" fmla="*/ 3579906 w 6755905"/>
              <a:gd name="connsiteY163" fmla="*/ 2474990 h 2624500"/>
              <a:gd name="connsiteX164" fmla="*/ 3597835 w 6755905"/>
              <a:gd name="connsiteY164" fmla="*/ 2486943 h 2624500"/>
              <a:gd name="connsiteX165" fmla="*/ 3621741 w 6755905"/>
              <a:gd name="connsiteY165" fmla="*/ 2492920 h 2624500"/>
              <a:gd name="connsiteX166" fmla="*/ 3645647 w 6755905"/>
              <a:gd name="connsiteY166" fmla="*/ 2504873 h 2624500"/>
              <a:gd name="connsiteX167" fmla="*/ 3663577 w 6755905"/>
              <a:gd name="connsiteY167" fmla="*/ 2510849 h 2624500"/>
              <a:gd name="connsiteX168" fmla="*/ 3681506 w 6755905"/>
              <a:gd name="connsiteY168" fmla="*/ 2528779 h 2624500"/>
              <a:gd name="connsiteX169" fmla="*/ 3771153 w 6755905"/>
              <a:gd name="connsiteY169" fmla="*/ 2546708 h 2624500"/>
              <a:gd name="connsiteX170" fmla="*/ 3807012 w 6755905"/>
              <a:gd name="connsiteY170" fmla="*/ 2570614 h 2624500"/>
              <a:gd name="connsiteX171" fmla="*/ 3842871 w 6755905"/>
              <a:gd name="connsiteY171" fmla="*/ 2582567 h 2624500"/>
              <a:gd name="connsiteX172" fmla="*/ 4040094 w 6755905"/>
              <a:gd name="connsiteY172" fmla="*/ 2600496 h 2624500"/>
              <a:gd name="connsiteX173" fmla="*/ 4147671 w 6755905"/>
              <a:gd name="connsiteY173" fmla="*/ 2618426 h 2624500"/>
              <a:gd name="connsiteX174" fmla="*/ 4177553 w 6755905"/>
              <a:gd name="connsiteY174" fmla="*/ 2624402 h 2624500"/>
              <a:gd name="connsiteX175" fmla="*/ 4386729 w 6755905"/>
              <a:gd name="connsiteY175" fmla="*/ 2594520 h 2624500"/>
              <a:gd name="connsiteX176" fmla="*/ 4464424 w 6755905"/>
              <a:gd name="connsiteY176" fmla="*/ 2576590 h 2624500"/>
              <a:gd name="connsiteX177" fmla="*/ 4500282 w 6755905"/>
              <a:gd name="connsiteY177" fmla="*/ 2564637 h 2624500"/>
              <a:gd name="connsiteX178" fmla="*/ 4536141 w 6755905"/>
              <a:gd name="connsiteY178" fmla="*/ 2558661 h 2624500"/>
              <a:gd name="connsiteX179" fmla="*/ 4649694 w 6755905"/>
              <a:gd name="connsiteY179" fmla="*/ 2552684 h 2624500"/>
              <a:gd name="connsiteX180" fmla="*/ 4721412 w 6755905"/>
              <a:gd name="connsiteY180" fmla="*/ 2570614 h 2624500"/>
              <a:gd name="connsiteX181" fmla="*/ 4763247 w 6755905"/>
              <a:gd name="connsiteY181" fmla="*/ 2576590 h 2624500"/>
              <a:gd name="connsiteX182" fmla="*/ 4960471 w 6755905"/>
              <a:gd name="connsiteY182" fmla="*/ 2564637 h 2624500"/>
              <a:gd name="connsiteX183" fmla="*/ 5050118 w 6755905"/>
              <a:gd name="connsiteY183" fmla="*/ 2540731 h 2624500"/>
              <a:gd name="connsiteX184" fmla="*/ 5080000 w 6755905"/>
              <a:gd name="connsiteY184" fmla="*/ 2528779 h 2624500"/>
              <a:gd name="connsiteX185" fmla="*/ 5145741 w 6755905"/>
              <a:gd name="connsiteY185" fmla="*/ 2480967 h 2624500"/>
              <a:gd name="connsiteX186" fmla="*/ 5205506 w 6755905"/>
              <a:gd name="connsiteY186" fmla="*/ 2463037 h 2624500"/>
              <a:gd name="connsiteX187" fmla="*/ 5235388 w 6755905"/>
              <a:gd name="connsiteY187" fmla="*/ 2445108 h 2624500"/>
              <a:gd name="connsiteX188" fmla="*/ 5277224 w 6755905"/>
              <a:gd name="connsiteY188" fmla="*/ 2427179 h 2624500"/>
              <a:gd name="connsiteX189" fmla="*/ 5336988 w 6755905"/>
              <a:gd name="connsiteY189" fmla="*/ 2379367 h 2624500"/>
              <a:gd name="connsiteX190" fmla="*/ 5354918 w 6755905"/>
              <a:gd name="connsiteY190" fmla="*/ 2361437 h 2624500"/>
              <a:gd name="connsiteX191" fmla="*/ 5378824 w 6755905"/>
              <a:gd name="connsiteY191" fmla="*/ 2343508 h 2624500"/>
              <a:gd name="connsiteX192" fmla="*/ 5390777 w 6755905"/>
              <a:gd name="connsiteY192" fmla="*/ 2277767 h 2624500"/>
              <a:gd name="connsiteX193" fmla="*/ 5396753 w 6755905"/>
              <a:gd name="connsiteY193" fmla="*/ 2235931 h 2624500"/>
              <a:gd name="connsiteX194" fmla="*/ 5384800 w 6755905"/>
              <a:gd name="connsiteY194" fmla="*/ 2032731 h 2624500"/>
              <a:gd name="connsiteX195" fmla="*/ 6568141 w 6755905"/>
              <a:gd name="connsiteY195" fmla="*/ 1990896 h 2624500"/>
              <a:gd name="connsiteX196" fmla="*/ 6687672 w 6755905"/>
              <a:gd name="connsiteY196" fmla="*/ 974896 h 2624500"/>
              <a:gd name="connsiteX197" fmla="*/ 5904753 w 6755905"/>
              <a:gd name="connsiteY197" fmla="*/ 732 h 2624500"/>
              <a:gd name="connsiteX198" fmla="*/ 4452471 w 6755905"/>
              <a:gd name="connsiteY198" fmla="*/ 1130284 h 2624500"/>
              <a:gd name="connsiteX199" fmla="*/ 2683436 w 6755905"/>
              <a:gd name="connsiteY199" fmla="*/ 933062 h 2624500"/>
              <a:gd name="connsiteX0" fmla="*/ 2683436 w 6755905"/>
              <a:gd name="connsiteY0" fmla="*/ 933062 h 2624500"/>
              <a:gd name="connsiteX1" fmla="*/ 2820894 w 6755905"/>
              <a:gd name="connsiteY1" fmla="*/ 150143 h 2624500"/>
              <a:gd name="connsiteX2" fmla="*/ 2629646 w 6755905"/>
              <a:gd name="connsiteY2" fmla="*/ 598378 h 2624500"/>
              <a:gd name="connsiteX3" fmla="*/ 2689412 w 6755905"/>
              <a:gd name="connsiteY3" fmla="*/ 191979 h 2624500"/>
              <a:gd name="connsiteX4" fmla="*/ 2647577 w 6755905"/>
              <a:gd name="connsiteY4" fmla="*/ 209908 h 2624500"/>
              <a:gd name="connsiteX5" fmla="*/ 2617694 w 6755905"/>
              <a:gd name="connsiteY5" fmla="*/ 221861 h 2624500"/>
              <a:gd name="connsiteX6" fmla="*/ 2593788 w 6755905"/>
              <a:gd name="connsiteY6" fmla="*/ 227837 h 2624500"/>
              <a:gd name="connsiteX7" fmla="*/ 2516094 w 6755905"/>
              <a:gd name="connsiteY7" fmla="*/ 245767 h 2624500"/>
              <a:gd name="connsiteX8" fmla="*/ 2480235 w 6755905"/>
              <a:gd name="connsiteY8" fmla="*/ 257720 h 2624500"/>
              <a:gd name="connsiteX9" fmla="*/ 2408518 w 6755905"/>
              <a:gd name="connsiteY9" fmla="*/ 263696 h 2624500"/>
              <a:gd name="connsiteX10" fmla="*/ 2378635 w 6755905"/>
              <a:gd name="connsiteY10" fmla="*/ 275649 h 2624500"/>
              <a:gd name="connsiteX11" fmla="*/ 2288988 w 6755905"/>
              <a:gd name="connsiteY11" fmla="*/ 281626 h 2624500"/>
              <a:gd name="connsiteX12" fmla="*/ 2259106 w 6755905"/>
              <a:gd name="connsiteY12" fmla="*/ 305531 h 2624500"/>
              <a:gd name="connsiteX13" fmla="*/ 2217271 w 6755905"/>
              <a:gd name="connsiteY13" fmla="*/ 317484 h 2624500"/>
              <a:gd name="connsiteX14" fmla="*/ 2145553 w 6755905"/>
              <a:gd name="connsiteY14" fmla="*/ 335414 h 2624500"/>
              <a:gd name="connsiteX15" fmla="*/ 2127624 w 6755905"/>
              <a:gd name="connsiteY15" fmla="*/ 347367 h 2624500"/>
              <a:gd name="connsiteX16" fmla="*/ 2097741 w 6755905"/>
              <a:gd name="connsiteY16" fmla="*/ 359320 h 2624500"/>
              <a:gd name="connsiteX17" fmla="*/ 2049929 w 6755905"/>
              <a:gd name="connsiteY17" fmla="*/ 365296 h 2624500"/>
              <a:gd name="connsiteX18" fmla="*/ 1984188 w 6755905"/>
              <a:gd name="connsiteY18" fmla="*/ 383226 h 2624500"/>
              <a:gd name="connsiteX19" fmla="*/ 1828800 w 6755905"/>
              <a:gd name="connsiteY19" fmla="*/ 419084 h 2624500"/>
              <a:gd name="connsiteX20" fmla="*/ 1792941 w 6755905"/>
              <a:gd name="connsiteY20" fmla="*/ 431037 h 2624500"/>
              <a:gd name="connsiteX21" fmla="*/ 1697318 w 6755905"/>
              <a:gd name="connsiteY21" fmla="*/ 448967 h 2624500"/>
              <a:gd name="connsiteX22" fmla="*/ 1595718 w 6755905"/>
              <a:gd name="connsiteY22" fmla="*/ 472873 h 2624500"/>
              <a:gd name="connsiteX23" fmla="*/ 1529977 w 6755905"/>
              <a:gd name="connsiteY23" fmla="*/ 490802 h 2624500"/>
              <a:gd name="connsiteX24" fmla="*/ 1398494 w 6755905"/>
              <a:gd name="connsiteY24" fmla="*/ 526661 h 2624500"/>
              <a:gd name="connsiteX25" fmla="*/ 860612 w 6755905"/>
              <a:gd name="connsiteY25" fmla="*/ 550567 h 2624500"/>
              <a:gd name="connsiteX26" fmla="*/ 794871 w 6755905"/>
              <a:gd name="connsiteY26" fmla="*/ 562520 h 2624500"/>
              <a:gd name="connsiteX27" fmla="*/ 729129 w 6755905"/>
              <a:gd name="connsiteY27" fmla="*/ 568496 h 2624500"/>
              <a:gd name="connsiteX28" fmla="*/ 633506 w 6755905"/>
              <a:gd name="connsiteY28" fmla="*/ 580449 h 2624500"/>
              <a:gd name="connsiteX29" fmla="*/ 603624 w 6755905"/>
              <a:gd name="connsiteY29" fmla="*/ 592402 h 2624500"/>
              <a:gd name="connsiteX30" fmla="*/ 579718 w 6755905"/>
              <a:gd name="connsiteY30" fmla="*/ 598379 h 2624500"/>
              <a:gd name="connsiteX31" fmla="*/ 472141 w 6755905"/>
              <a:gd name="connsiteY31" fmla="*/ 634237 h 2624500"/>
              <a:gd name="connsiteX32" fmla="*/ 436282 w 6755905"/>
              <a:gd name="connsiteY32" fmla="*/ 664120 h 2624500"/>
              <a:gd name="connsiteX33" fmla="*/ 418353 w 6755905"/>
              <a:gd name="connsiteY33" fmla="*/ 682049 h 2624500"/>
              <a:gd name="connsiteX34" fmla="*/ 400424 w 6755905"/>
              <a:gd name="connsiteY34" fmla="*/ 688026 h 2624500"/>
              <a:gd name="connsiteX35" fmla="*/ 382494 w 6755905"/>
              <a:gd name="connsiteY35" fmla="*/ 699979 h 2624500"/>
              <a:gd name="connsiteX36" fmla="*/ 364565 w 6755905"/>
              <a:gd name="connsiteY36" fmla="*/ 729861 h 2624500"/>
              <a:gd name="connsiteX37" fmla="*/ 298824 w 6755905"/>
              <a:gd name="connsiteY37" fmla="*/ 759743 h 2624500"/>
              <a:gd name="connsiteX38" fmla="*/ 239059 w 6755905"/>
              <a:gd name="connsiteY38" fmla="*/ 813531 h 2624500"/>
              <a:gd name="connsiteX39" fmla="*/ 209177 w 6755905"/>
              <a:gd name="connsiteY39" fmla="*/ 825484 h 2624500"/>
              <a:gd name="connsiteX40" fmla="*/ 167341 w 6755905"/>
              <a:gd name="connsiteY40" fmla="*/ 843414 h 2624500"/>
              <a:gd name="connsiteX41" fmla="*/ 131482 w 6755905"/>
              <a:gd name="connsiteY41" fmla="*/ 879273 h 2624500"/>
              <a:gd name="connsiteX42" fmla="*/ 95624 w 6755905"/>
              <a:gd name="connsiteY42" fmla="*/ 909155 h 2624500"/>
              <a:gd name="connsiteX43" fmla="*/ 65741 w 6755905"/>
              <a:gd name="connsiteY43" fmla="*/ 939037 h 2624500"/>
              <a:gd name="connsiteX44" fmla="*/ 47812 w 6755905"/>
              <a:gd name="connsiteY44" fmla="*/ 974896 h 2624500"/>
              <a:gd name="connsiteX45" fmla="*/ 0 w 6755905"/>
              <a:gd name="connsiteY45" fmla="*/ 1094426 h 2624500"/>
              <a:gd name="connsiteX46" fmla="*/ 5977 w 6755905"/>
              <a:gd name="connsiteY46" fmla="*/ 1202002 h 2624500"/>
              <a:gd name="connsiteX47" fmla="*/ 23906 w 6755905"/>
              <a:gd name="connsiteY47" fmla="*/ 1231884 h 2624500"/>
              <a:gd name="connsiteX48" fmla="*/ 41835 w 6755905"/>
              <a:gd name="connsiteY48" fmla="*/ 1297626 h 2624500"/>
              <a:gd name="connsiteX49" fmla="*/ 59765 w 6755905"/>
              <a:gd name="connsiteY49" fmla="*/ 1375320 h 2624500"/>
              <a:gd name="connsiteX50" fmla="*/ 71718 w 6755905"/>
              <a:gd name="connsiteY50" fmla="*/ 1429108 h 2624500"/>
              <a:gd name="connsiteX51" fmla="*/ 83671 w 6755905"/>
              <a:gd name="connsiteY51" fmla="*/ 1453014 h 2624500"/>
              <a:gd name="connsiteX52" fmla="*/ 89647 w 6755905"/>
              <a:gd name="connsiteY52" fmla="*/ 1506802 h 2624500"/>
              <a:gd name="connsiteX53" fmla="*/ 107577 w 6755905"/>
              <a:gd name="connsiteY53" fmla="*/ 1530708 h 2624500"/>
              <a:gd name="connsiteX54" fmla="*/ 119529 w 6755905"/>
              <a:gd name="connsiteY54" fmla="*/ 1548637 h 2624500"/>
              <a:gd name="connsiteX55" fmla="*/ 143435 w 6755905"/>
              <a:gd name="connsiteY55" fmla="*/ 1578520 h 2624500"/>
              <a:gd name="connsiteX56" fmla="*/ 179294 w 6755905"/>
              <a:gd name="connsiteY56" fmla="*/ 1626331 h 2624500"/>
              <a:gd name="connsiteX57" fmla="*/ 197224 w 6755905"/>
              <a:gd name="connsiteY57" fmla="*/ 1638284 h 2624500"/>
              <a:gd name="connsiteX58" fmla="*/ 215153 w 6755905"/>
              <a:gd name="connsiteY58" fmla="*/ 1656214 h 2624500"/>
              <a:gd name="connsiteX59" fmla="*/ 227106 w 6755905"/>
              <a:gd name="connsiteY59" fmla="*/ 1674143 h 2624500"/>
              <a:gd name="connsiteX60" fmla="*/ 245035 w 6755905"/>
              <a:gd name="connsiteY60" fmla="*/ 1680120 h 2624500"/>
              <a:gd name="connsiteX61" fmla="*/ 262965 w 6755905"/>
              <a:gd name="connsiteY61" fmla="*/ 1698049 h 2624500"/>
              <a:gd name="connsiteX62" fmla="*/ 286871 w 6755905"/>
              <a:gd name="connsiteY62" fmla="*/ 1733908 h 2624500"/>
              <a:gd name="connsiteX63" fmla="*/ 322729 w 6755905"/>
              <a:gd name="connsiteY63" fmla="*/ 1769767 h 2624500"/>
              <a:gd name="connsiteX64" fmla="*/ 340659 w 6755905"/>
              <a:gd name="connsiteY64" fmla="*/ 1787696 h 2624500"/>
              <a:gd name="connsiteX65" fmla="*/ 358588 w 6755905"/>
              <a:gd name="connsiteY65" fmla="*/ 1811602 h 2624500"/>
              <a:gd name="connsiteX66" fmla="*/ 406400 w 6755905"/>
              <a:gd name="connsiteY66" fmla="*/ 1859414 h 2624500"/>
              <a:gd name="connsiteX67" fmla="*/ 424329 w 6755905"/>
              <a:gd name="connsiteY67" fmla="*/ 1901249 h 2624500"/>
              <a:gd name="connsiteX68" fmla="*/ 442259 w 6755905"/>
              <a:gd name="connsiteY68" fmla="*/ 1937108 h 2624500"/>
              <a:gd name="connsiteX69" fmla="*/ 448235 w 6755905"/>
              <a:gd name="connsiteY69" fmla="*/ 1955037 h 2624500"/>
              <a:gd name="connsiteX70" fmla="*/ 484094 w 6755905"/>
              <a:gd name="connsiteY70" fmla="*/ 1990896 h 2624500"/>
              <a:gd name="connsiteX71" fmla="*/ 496047 w 6755905"/>
              <a:gd name="connsiteY71" fmla="*/ 2020779 h 2624500"/>
              <a:gd name="connsiteX72" fmla="*/ 513977 w 6755905"/>
              <a:gd name="connsiteY72" fmla="*/ 2038708 h 2624500"/>
              <a:gd name="connsiteX73" fmla="*/ 525929 w 6755905"/>
              <a:gd name="connsiteY73" fmla="*/ 2056637 h 2624500"/>
              <a:gd name="connsiteX74" fmla="*/ 543859 w 6755905"/>
              <a:gd name="connsiteY74" fmla="*/ 2080543 h 2624500"/>
              <a:gd name="connsiteX75" fmla="*/ 597647 w 6755905"/>
              <a:gd name="connsiteY75" fmla="*/ 2098473 h 2624500"/>
              <a:gd name="connsiteX76" fmla="*/ 615577 w 6755905"/>
              <a:gd name="connsiteY76" fmla="*/ 2110426 h 2624500"/>
              <a:gd name="connsiteX77" fmla="*/ 639482 w 6755905"/>
              <a:gd name="connsiteY77" fmla="*/ 2116402 h 2624500"/>
              <a:gd name="connsiteX78" fmla="*/ 693271 w 6755905"/>
              <a:gd name="connsiteY78" fmla="*/ 2128355 h 2624500"/>
              <a:gd name="connsiteX79" fmla="*/ 1063812 w 6755905"/>
              <a:gd name="connsiteY79" fmla="*/ 2116402 h 2624500"/>
              <a:gd name="connsiteX80" fmla="*/ 1117600 w 6755905"/>
              <a:gd name="connsiteY80" fmla="*/ 2098473 h 2624500"/>
              <a:gd name="connsiteX81" fmla="*/ 1195294 w 6755905"/>
              <a:gd name="connsiteY81" fmla="*/ 2068590 h 2624500"/>
              <a:gd name="connsiteX82" fmla="*/ 1225177 w 6755905"/>
              <a:gd name="connsiteY82" fmla="*/ 2062614 h 2624500"/>
              <a:gd name="connsiteX83" fmla="*/ 1249082 w 6755905"/>
              <a:gd name="connsiteY83" fmla="*/ 2056637 h 2624500"/>
              <a:gd name="connsiteX84" fmla="*/ 1284941 w 6755905"/>
              <a:gd name="connsiteY84" fmla="*/ 2044684 h 2624500"/>
              <a:gd name="connsiteX85" fmla="*/ 1374588 w 6755905"/>
              <a:gd name="connsiteY85" fmla="*/ 2026755 h 2624500"/>
              <a:gd name="connsiteX86" fmla="*/ 1464235 w 6755905"/>
              <a:gd name="connsiteY86" fmla="*/ 2020779 h 2624500"/>
              <a:gd name="connsiteX87" fmla="*/ 1500094 w 6755905"/>
              <a:gd name="connsiteY87" fmla="*/ 2008826 h 2624500"/>
              <a:gd name="connsiteX88" fmla="*/ 1535953 w 6755905"/>
              <a:gd name="connsiteY88" fmla="*/ 2002849 h 2624500"/>
              <a:gd name="connsiteX89" fmla="*/ 1553882 w 6755905"/>
              <a:gd name="connsiteY89" fmla="*/ 1984920 h 2624500"/>
              <a:gd name="connsiteX90" fmla="*/ 1607671 w 6755905"/>
              <a:gd name="connsiteY90" fmla="*/ 1966990 h 2624500"/>
              <a:gd name="connsiteX91" fmla="*/ 1625600 w 6755905"/>
              <a:gd name="connsiteY91" fmla="*/ 1961014 h 2624500"/>
              <a:gd name="connsiteX92" fmla="*/ 1661459 w 6755905"/>
              <a:gd name="connsiteY92" fmla="*/ 1943084 h 2624500"/>
              <a:gd name="connsiteX93" fmla="*/ 1685365 w 6755905"/>
              <a:gd name="connsiteY93" fmla="*/ 1925155 h 2624500"/>
              <a:gd name="connsiteX94" fmla="*/ 1703294 w 6755905"/>
              <a:gd name="connsiteY94" fmla="*/ 1913202 h 2624500"/>
              <a:gd name="connsiteX95" fmla="*/ 1709271 w 6755905"/>
              <a:gd name="connsiteY95" fmla="*/ 1895273 h 2624500"/>
              <a:gd name="connsiteX96" fmla="*/ 1727200 w 6755905"/>
              <a:gd name="connsiteY96" fmla="*/ 1889296 h 2624500"/>
              <a:gd name="connsiteX97" fmla="*/ 1757082 w 6755905"/>
              <a:gd name="connsiteY97" fmla="*/ 1877343 h 2624500"/>
              <a:gd name="connsiteX98" fmla="*/ 1780988 w 6755905"/>
              <a:gd name="connsiteY98" fmla="*/ 1859414 h 2624500"/>
              <a:gd name="connsiteX99" fmla="*/ 1816847 w 6755905"/>
              <a:gd name="connsiteY99" fmla="*/ 1847461 h 2624500"/>
              <a:gd name="connsiteX100" fmla="*/ 1840753 w 6755905"/>
              <a:gd name="connsiteY100" fmla="*/ 1835508 h 2624500"/>
              <a:gd name="connsiteX101" fmla="*/ 1858682 w 6755905"/>
              <a:gd name="connsiteY101" fmla="*/ 1811602 h 2624500"/>
              <a:gd name="connsiteX102" fmla="*/ 1894541 w 6755905"/>
              <a:gd name="connsiteY102" fmla="*/ 1775743 h 2624500"/>
              <a:gd name="connsiteX103" fmla="*/ 1906494 w 6755905"/>
              <a:gd name="connsiteY103" fmla="*/ 1757814 h 2624500"/>
              <a:gd name="connsiteX104" fmla="*/ 1930400 w 6755905"/>
              <a:gd name="connsiteY104" fmla="*/ 1751837 h 2624500"/>
              <a:gd name="connsiteX105" fmla="*/ 1960282 w 6755905"/>
              <a:gd name="connsiteY105" fmla="*/ 1680120 h 2624500"/>
              <a:gd name="connsiteX106" fmla="*/ 1984188 w 6755905"/>
              <a:gd name="connsiteY106" fmla="*/ 1638284 h 2624500"/>
              <a:gd name="connsiteX107" fmla="*/ 1996141 w 6755905"/>
              <a:gd name="connsiteY107" fmla="*/ 1614379 h 2624500"/>
              <a:gd name="connsiteX108" fmla="*/ 2020047 w 6755905"/>
              <a:gd name="connsiteY108" fmla="*/ 1596449 h 2624500"/>
              <a:gd name="connsiteX109" fmla="*/ 2055906 w 6755905"/>
              <a:gd name="connsiteY109" fmla="*/ 1548637 h 2624500"/>
              <a:gd name="connsiteX110" fmla="*/ 2073835 w 6755905"/>
              <a:gd name="connsiteY110" fmla="*/ 1518755 h 2624500"/>
              <a:gd name="connsiteX111" fmla="*/ 2115671 w 6755905"/>
              <a:gd name="connsiteY111" fmla="*/ 1500826 h 2624500"/>
              <a:gd name="connsiteX112" fmla="*/ 2157506 w 6755905"/>
              <a:gd name="connsiteY112" fmla="*/ 1464967 h 2624500"/>
              <a:gd name="connsiteX113" fmla="*/ 2199341 w 6755905"/>
              <a:gd name="connsiteY113" fmla="*/ 1429108 h 2624500"/>
              <a:gd name="connsiteX114" fmla="*/ 2217271 w 6755905"/>
              <a:gd name="connsiteY114" fmla="*/ 1423131 h 2624500"/>
              <a:gd name="connsiteX115" fmla="*/ 2253129 w 6755905"/>
              <a:gd name="connsiteY115" fmla="*/ 1405202 h 2624500"/>
              <a:gd name="connsiteX116" fmla="*/ 2378635 w 6755905"/>
              <a:gd name="connsiteY116" fmla="*/ 1387273 h 2624500"/>
              <a:gd name="connsiteX117" fmla="*/ 2414494 w 6755905"/>
              <a:gd name="connsiteY117" fmla="*/ 1375320 h 2624500"/>
              <a:gd name="connsiteX118" fmla="*/ 2623671 w 6755905"/>
              <a:gd name="connsiteY118" fmla="*/ 1387273 h 2624500"/>
              <a:gd name="connsiteX119" fmla="*/ 2641600 w 6755905"/>
              <a:gd name="connsiteY119" fmla="*/ 1393249 h 2624500"/>
              <a:gd name="connsiteX120" fmla="*/ 2683435 w 6755905"/>
              <a:gd name="connsiteY120" fmla="*/ 1405202 h 2624500"/>
              <a:gd name="connsiteX121" fmla="*/ 2707341 w 6755905"/>
              <a:gd name="connsiteY121" fmla="*/ 1423131 h 2624500"/>
              <a:gd name="connsiteX122" fmla="*/ 2731247 w 6755905"/>
              <a:gd name="connsiteY122" fmla="*/ 1458990 h 2624500"/>
              <a:gd name="connsiteX123" fmla="*/ 2761129 w 6755905"/>
              <a:gd name="connsiteY123" fmla="*/ 1464967 h 2624500"/>
              <a:gd name="connsiteX124" fmla="*/ 2779059 w 6755905"/>
              <a:gd name="connsiteY124" fmla="*/ 1482896 h 2624500"/>
              <a:gd name="connsiteX125" fmla="*/ 2808941 w 6755905"/>
              <a:gd name="connsiteY125" fmla="*/ 1524731 h 2624500"/>
              <a:gd name="connsiteX126" fmla="*/ 2856753 w 6755905"/>
              <a:gd name="connsiteY126" fmla="*/ 1542661 h 2624500"/>
              <a:gd name="connsiteX127" fmla="*/ 2898588 w 6755905"/>
              <a:gd name="connsiteY127" fmla="*/ 1566567 h 2624500"/>
              <a:gd name="connsiteX128" fmla="*/ 2922494 w 6755905"/>
              <a:gd name="connsiteY128" fmla="*/ 1584496 h 2624500"/>
              <a:gd name="connsiteX129" fmla="*/ 2940424 w 6755905"/>
              <a:gd name="connsiteY129" fmla="*/ 1596449 h 2624500"/>
              <a:gd name="connsiteX130" fmla="*/ 2958353 w 6755905"/>
              <a:gd name="connsiteY130" fmla="*/ 1620355 h 2624500"/>
              <a:gd name="connsiteX131" fmla="*/ 2970306 w 6755905"/>
              <a:gd name="connsiteY131" fmla="*/ 1638284 h 2624500"/>
              <a:gd name="connsiteX132" fmla="*/ 3012141 w 6755905"/>
              <a:gd name="connsiteY132" fmla="*/ 1674143 h 2624500"/>
              <a:gd name="connsiteX133" fmla="*/ 3024094 w 6755905"/>
              <a:gd name="connsiteY133" fmla="*/ 1692073 h 2624500"/>
              <a:gd name="connsiteX134" fmla="*/ 3042024 w 6755905"/>
              <a:gd name="connsiteY134" fmla="*/ 1727931 h 2624500"/>
              <a:gd name="connsiteX135" fmla="*/ 3071906 w 6755905"/>
              <a:gd name="connsiteY135" fmla="*/ 1763790 h 2624500"/>
              <a:gd name="connsiteX136" fmla="*/ 3095812 w 6755905"/>
              <a:gd name="connsiteY136" fmla="*/ 1811602 h 2624500"/>
              <a:gd name="connsiteX137" fmla="*/ 3131671 w 6755905"/>
              <a:gd name="connsiteY137" fmla="*/ 1853437 h 2624500"/>
              <a:gd name="connsiteX138" fmla="*/ 3155577 w 6755905"/>
              <a:gd name="connsiteY138" fmla="*/ 1907226 h 2624500"/>
              <a:gd name="connsiteX139" fmla="*/ 3167529 w 6755905"/>
              <a:gd name="connsiteY139" fmla="*/ 1925155 h 2624500"/>
              <a:gd name="connsiteX140" fmla="*/ 3185459 w 6755905"/>
              <a:gd name="connsiteY140" fmla="*/ 1961014 h 2624500"/>
              <a:gd name="connsiteX141" fmla="*/ 3203388 w 6755905"/>
              <a:gd name="connsiteY141" fmla="*/ 1972967 h 2624500"/>
              <a:gd name="connsiteX142" fmla="*/ 3215341 w 6755905"/>
              <a:gd name="connsiteY142" fmla="*/ 2002849 h 2624500"/>
              <a:gd name="connsiteX143" fmla="*/ 3221318 w 6755905"/>
              <a:gd name="connsiteY143" fmla="*/ 2020779 h 2624500"/>
              <a:gd name="connsiteX144" fmla="*/ 3239247 w 6755905"/>
              <a:gd name="connsiteY144" fmla="*/ 2044684 h 2624500"/>
              <a:gd name="connsiteX145" fmla="*/ 3257177 w 6755905"/>
              <a:gd name="connsiteY145" fmla="*/ 2080543 h 2624500"/>
              <a:gd name="connsiteX146" fmla="*/ 3275106 w 6755905"/>
              <a:gd name="connsiteY146" fmla="*/ 2086520 h 2624500"/>
              <a:gd name="connsiteX147" fmla="*/ 3293035 w 6755905"/>
              <a:gd name="connsiteY147" fmla="*/ 2098473 h 2624500"/>
              <a:gd name="connsiteX148" fmla="*/ 3316941 w 6755905"/>
              <a:gd name="connsiteY148" fmla="*/ 2128355 h 2624500"/>
              <a:gd name="connsiteX149" fmla="*/ 3334871 w 6755905"/>
              <a:gd name="connsiteY149" fmla="*/ 2164214 h 2624500"/>
              <a:gd name="connsiteX150" fmla="*/ 3352800 w 6755905"/>
              <a:gd name="connsiteY150" fmla="*/ 2182143 h 2624500"/>
              <a:gd name="connsiteX151" fmla="*/ 3358777 w 6755905"/>
              <a:gd name="connsiteY151" fmla="*/ 2200073 h 2624500"/>
              <a:gd name="connsiteX152" fmla="*/ 3376706 w 6755905"/>
              <a:gd name="connsiteY152" fmla="*/ 2206049 h 2624500"/>
              <a:gd name="connsiteX153" fmla="*/ 3388659 w 6755905"/>
              <a:gd name="connsiteY153" fmla="*/ 2223979 h 2624500"/>
              <a:gd name="connsiteX154" fmla="*/ 3406588 w 6755905"/>
              <a:gd name="connsiteY154" fmla="*/ 2253861 h 2624500"/>
              <a:gd name="connsiteX155" fmla="*/ 3430494 w 6755905"/>
              <a:gd name="connsiteY155" fmla="*/ 2313626 h 2624500"/>
              <a:gd name="connsiteX156" fmla="*/ 3448424 w 6755905"/>
              <a:gd name="connsiteY156" fmla="*/ 2319602 h 2624500"/>
              <a:gd name="connsiteX157" fmla="*/ 3454400 w 6755905"/>
              <a:gd name="connsiteY157" fmla="*/ 2349484 h 2624500"/>
              <a:gd name="connsiteX158" fmla="*/ 3490259 w 6755905"/>
              <a:gd name="connsiteY158" fmla="*/ 2379367 h 2624500"/>
              <a:gd name="connsiteX159" fmla="*/ 3508188 w 6755905"/>
              <a:gd name="connsiteY159" fmla="*/ 2397296 h 2624500"/>
              <a:gd name="connsiteX160" fmla="*/ 3538071 w 6755905"/>
              <a:gd name="connsiteY160" fmla="*/ 2433155 h 2624500"/>
              <a:gd name="connsiteX161" fmla="*/ 3544047 w 6755905"/>
              <a:gd name="connsiteY161" fmla="*/ 2451084 h 2624500"/>
              <a:gd name="connsiteX162" fmla="*/ 3579906 w 6755905"/>
              <a:gd name="connsiteY162" fmla="*/ 2474990 h 2624500"/>
              <a:gd name="connsiteX163" fmla="*/ 3597835 w 6755905"/>
              <a:gd name="connsiteY163" fmla="*/ 2486943 h 2624500"/>
              <a:gd name="connsiteX164" fmla="*/ 3621741 w 6755905"/>
              <a:gd name="connsiteY164" fmla="*/ 2492920 h 2624500"/>
              <a:gd name="connsiteX165" fmla="*/ 3645647 w 6755905"/>
              <a:gd name="connsiteY165" fmla="*/ 2504873 h 2624500"/>
              <a:gd name="connsiteX166" fmla="*/ 3663577 w 6755905"/>
              <a:gd name="connsiteY166" fmla="*/ 2510849 h 2624500"/>
              <a:gd name="connsiteX167" fmla="*/ 3681506 w 6755905"/>
              <a:gd name="connsiteY167" fmla="*/ 2528779 h 2624500"/>
              <a:gd name="connsiteX168" fmla="*/ 3771153 w 6755905"/>
              <a:gd name="connsiteY168" fmla="*/ 2546708 h 2624500"/>
              <a:gd name="connsiteX169" fmla="*/ 3807012 w 6755905"/>
              <a:gd name="connsiteY169" fmla="*/ 2570614 h 2624500"/>
              <a:gd name="connsiteX170" fmla="*/ 3842871 w 6755905"/>
              <a:gd name="connsiteY170" fmla="*/ 2582567 h 2624500"/>
              <a:gd name="connsiteX171" fmla="*/ 4040094 w 6755905"/>
              <a:gd name="connsiteY171" fmla="*/ 2600496 h 2624500"/>
              <a:gd name="connsiteX172" fmla="*/ 4147671 w 6755905"/>
              <a:gd name="connsiteY172" fmla="*/ 2618426 h 2624500"/>
              <a:gd name="connsiteX173" fmla="*/ 4177553 w 6755905"/>
              <a:gd name="connsiteY173" fmla="*/ 2624402 h 2624500"/>
              <a:gd name="connsiteX174" fmla="*/ 4386729 w 6755905"/>
              <a:gd name="connsiteY174" fmla="*/ 2594520 h 2624500"/>
              <a:gd name="connsiteX175" fmla="*/ 4464424 w 6755905"/>
              <a:gd name="connsiteY175" fmla="*/ 2576590 h 2624500"/>
              <a:gd name="connsiteX176" fmla="*/ 4500282 w 6755905"/>
              <a:gd name="connsiteY176" fmla="*/ 2564637 h 2624500"/>
              <a:gd name="connsiteX177" fmla="*/ 4536141 w 6755905"/>
              <a:gd name="connsiteY177" fmla="*/ 2558661 h 2624500"/>
              <a:gd name="connsiteX178" fmla="*/ 4649694 w 6755905"/>
              <a:gd name="connsiteY178" fmla="*/ 2552684 h 2624500"/>
              <a:gd name="connsiteX179" fmla="*/ 4721412 w 6755905"/>
              <a:gd name="connsiteY179" fmla="*/ 2570614 h 2624500"/>
              <a:gd name="connsiteX180" fmla="*/ 4763247 w 6755905"/>
              <a:gd name="connsiteY180" fmla="*/ 2576590 h 2624500"/>
              <a:gd name="connsiteX181" fmla="*/ 4960471 w 6755905"/>
              <a:gd name="connsiteY181" fmla="*/ 2564637 h 2624500"/>
              <a:gd name="connsiteX182" fmla="*/ 5050118 w 6755905"/>
              <a:gd name="connsiteY182" fmla="*/ 2540731 h 2624500"/>
              <a:gd name="connsiteX183" fmla="*/ 5080000 w 6755905"/>
              <a:gd name="connsiteY183" fmla="*/ 2528779 h 2624500"/>
              <a:gd name="connsiteX184" fmla="*/ 5145741 w 6755905"/>
              <a:gd name="connsiteY184" fmla="*/ 2480967 h 2624500"/>
              <a:gd name="connsiteX185" fmla="*/ 5205506 w 6755905"/>
              <a:gd name="connsiteY185" fmla="*/ 2463037 h 2624500"/>
              <a:gd name="connsiteX186" fmla="*/ 5235388 w 6755905"/>
              <a:gd name="connsiteY186" fmla="*/ 2445108 h 2624500"/>
              <a:gd name="connsiteX187" fmla="*/ 5277224 w 6755905"/>
              <a:gd name="connsiteY187" fmla="*/ 2427179 h 2624500"/>
              <a:gd name="connsiteX188" fmla="*/ 5336988 w 6755905"/>
              <a:gd name="connsiteY188" fmla="*/ 2379367 h 2624500"/>
              <a:gd name="connsiteX189" fmla="*/ 5354918 w 6755905"/>
              <a:gd name="connsiteY189" fmla="*/ 2361437 h 2624500"/>
              <a:gd name="connsiteX190" fmla="*/ 5378824 w 6755905"/>
              <a:gd name="connsiteY190" fmla="*/ 2343508 h 2624500"/>
              <a:gd name="connsiteX191" fmla="*/ 5390777 w 6755905"/>
              <a:gd name="connsiteY191" fmla="*/ 2277767 h 2624500"/>
              <a:gd name="connsiteX192" fmla="*/ 5396753 w 6755905"/>
              <a:gd name="connsiteY192" fmla="*/ 2235931 h 2624500"/>
              <a:gd name="connsiteX193" fmla="*/ 5384800 w 6755905"/>
              <a:gd name="connsiteY193" fmla="*/ 2032731 h 2624500"/>
              <a:gd name="connsiteX194" fmla="*/ 6568141 w 6755905"/>
              <a:gd name="connsiteY194" fmla="*/ 1990896 h 2624500"/>
              <a:gd name="connsiteX195" fmla="*/ 6687672 w 6755905"/>
              <a:gd name="connsiteY195" fmla="*/ 974896 h 2624500"/>
              <a:gd name="connsiteX196" fmla="*/ 5904753 w 6755905"/>
              <a:gd name="connsiteY196" fmla="*/ 732 h 2624500"/>
              <a:gd name="connsiteX197" fmla="*/ 4452471 w 6755905"/>
              <a:gd name="connsiteY197" fmla="*/ 1130284 h 2624500"/>
              <a:gd name="connsiteX198" fmla="*/ 2683436 w 6755905"/>
              <a:gd name="connsiteY198" fmla="*/ 933062 h 2624500"/>
              <a:gd name="connsiteX0" fmla="*/ 2683436 w 6755905"/>
              <a:gd name="connsiteY0" fmla="*/ 933062 h 2624500"/>
              <a:gd name="connsiteX1" fmla="*/ 2629646 w 6755905"/>
              <a:gd name="connsiteY1" fmla="*/ 598378 h 2624500"/>
              <a:gd name="connsiteX2" fmla="*/ 2689412 w 6755905"/>
              <a:gd name="connsiteY2" fmla="*/ 191979 h 2624500"/>
              <a:gd name="connsiteX3" fmla="*/ 2647577 w 6755905"/>
              <a:gd name="connsiteY3" fmla="*/ 209908 h 2624500"/>
              <a:gd name="connsiteX4" fmla="*/ 2617694 w 6755905"/>
              <a:gd name="connsiteY4" fmla="*/ 221861 h 2624500"/>
              <a:gd name="connsiteX5" fmla="*/ 2593788 w 6755905"/>
              <a:gd name="connsiteY5" fmla="*/ 227837 h 2624500"/>
              <a:gd name="connsiteX6" fmla="*/ 2516094 w 6755905"/>
              <a:gd name="connsiteY6" fmla="*/ 245767 h 2624500"/>
              <a:gd name="connsiteX7" fmla="*/ 2480235 w 6755905"/>
              <a:gd name="connsiteY7" fmla="*/ 257720 h 2624500"/>
              <a:gd name="connsiteX8" fmla="*/ 2408518 w 6755905"/>
              <a:gd name="connsiteY8" fmla="*/ 263696 h 2624500"/>
              <a:gd name="connsiteX9" fmla="*/ 2378635 w 6755905"/>
              <a:gd name="connsiteY9" fmla="*/ 275649 h 2624500"/>
              <a:gd name="connsiteX10" fmla="*/ 2288988 w 6755905"/>
              <a:gd name="connsiteY10" fmla="*/ 281626 h 2624500"/>
              <a:gd name="connsiteX11" fmla="*/ 2259106 w 6755905"/>
              <a:gd name="connsiteY11" fmla="*/ 305531 h 2624500"/>
              <a:gd name="connsiteX12" fmla="*/ 2217271 w 6755905"/>
              <a:gd name="connsiteY12" fmla="*/ 317484 h 2624500"/>
              <a:gd name="connsiteX13" fmla="*/ 2145553 w 6755905"/>
              <a:gd name="connsiteY13" fmla="*/ 335414 h 2624500"/>
              <a:gd name="connsiteX14" fmla="*/ 2127624 w 6755905"/>
              <a:gd name="connsiteY14" fmla="*/ 347367 h 2624500"/>
              <a:gd name="connsiteX15" fmla="*/ 2097741 w 6755905"/>
              <a:gd name="connsiteY15" fmla="*/ 359320 h 2624500"/>
              <a:gd name="connsiteX16" fmla="*/ 2049929 w 6755905"/>
              <a:gd name="connsiteY16" fmla="*/ 365296 h 2624500"/>
              <a:gd name="connsiteX17" fmla="*/ 1984188 w 6755905"/>
              <a:gd name="connsiteY17" fmla="*/ 383226 h 2624500"/>
              <a:gd name="connsiteX18" fmla="*/ 1828800 w 6755905"/>
              <a:gd name="connsiteY18" fmla="*/ 419084 h 2624500"/>
              <a:gd name="connsiteX19" fmla="*/ 1792941 w 6755905"/>
              <a:gd name="connsiteY19" fmla="*/ 431037 h 2624500"/>
              <a:gd name="connsiteX20" fmla="*/ 1697318 w 6755905"/>
              <a:gd name="connsiteY20" fmla="*/ 448967 h 2624500"/>
              <a:gd name="connsiteX21" fmla="*/ 1595718 w 6755905"/>
              <a:gd name="connsiteY21" fmla="*/ 472873 h 2624500"/>
              <a:gd name="connsiteX22" fmla="*/ 1529977 w 6755905"/>
              <a:gd name="connsiteY22" fmla="*/ 490802 h 2624500"/>
              <a:gd name="connsiteX23" fmla="*/ 1398494 w 6755905"/>
              <a:gd name="connsiteY23" fmla="*/ 526661 h 2624500"/>
              <a:gd name="connsiteX24" fmla="*/ 860612 w 6755905"/>
              <a:gd name="connsiteY24" fmla="*/ 550567 h 2624500"/>
              <a:gd name="connsiteX25" fmla="*/ 794871 w 6755905"/>
              <a:gd name="connsiteY25" fmla="*/ 562520 h 2624500"/>
              <a:gd name="connsiteX26" fmla="*/ 729129 w 6755905"/>
              <a:gd name="connsiteY26" fmla="*/ 568496 h 2624500"/>
              <a:gd name="connsiteX27" fmla="*/ 633506 w 6755905"/>
              <a:gd name="connsiteY27" fmla="*/ 580449 h 2624500"/>
              <a:gd name="connsiteX28" fmla="*/ 603624 w 6755905"/>
              <a:gd name="connsiteY28" fmla="*/ 592402 h 2624500"/>
              <a:gd name="connsiteX29" fmla="*/ 579718 w 6755905"/>
              <a:gd name="connsiteY29" fmla="*/ 598379 h 2624500"/>
              <a:gd name="connsiteX30" fmla="*/ 472141 w 6755905"/>
              <a:gd name="connsiteY30" fmla="*/ 634237 h 2624500"/>
              <a:gd name="connsiteX31" fmla="*/ 436282 w 6755905"/>
              <a:gd name="connsiteY31" fmla="*/ 664120 h 2624500"/>
              <a:gd name="connsiteX32" fmla="*/ 418353 w 6755905"/>
              <a:gd name="connsiteY32" fmla="*/ 682049 h 2624500"/>
              <a:gd name="connsiteX33" fmla="*/ 400424 w 6755905"/>
              <a:gd name="connsiteY33" fmla="*/ 688026 h 2624500"/>
              <a:gd name="connsiteX34" fmla="*/ 382494 w 6755905"/>
              <a:gd name="connsiteY34" fmla="*/ 699979 h 2624500"/>
              <a:gd name="connsiteX35" fmla="*/ 364565 w 6755905"/>
              <a:gd name="connsiteY35" fmla="*/ 729861 h 2624500"/>
              <a:gd name="connsiteX36" fmla="*/ 298824 w 6755905"/>
              <a:gd name="connsiteY36" fmla="*/ 759743 h 2624500"/>
              <a:gd name="connsiteX37" fmla="*/ 239059 w 6755905"/>
              <a:gd name="connsiteY37" fmla="*/ 813531 h 2624500"/>
              <a:gd name="connsiteX38" fmla="*/ 209177 w 6755905"/>
              <a:gd name="connsiteY38" fmla="*/ 825484 h 2624500"/>
              <a:gd name="connsiteX39" fmla="*/ 167341 w 6755905"/>
              <a:gd name="connsiteY39" fmla="*/ 843414 h 2624500"/>
              <a:gd name="connsiteX40" fmla="*/ 131482 w 6755905"/>
              <a:gd name="connsiteY40" fmla="*/ 879273 h 2624500"/>
              <a:gd name="connsiteX41" fmla="*/ 95624 w 6755905"/>
              <a:gd name="connsiteY41" fmla="*/ 909155 h 2624500"/>
              <a:gd name="connsiteX42" fmla="*/ 65741 w 6755905"/>
              <a:gd name="connsiteY42" fmla="*/ 939037 h 2624500"/>
              <a:gd name="connsiteX43" fmla="*/ 47812 w 6755905"/>
              <a:gd name="connsiteY43" fmla="*/ 974896 h 2624500"/>
              <a:gd name="connsiteX44" fmla="*/ 0 w 6755905"/>
              <a:gd name="connsiteY44" fmla="*/ 1094426 h 2624500"/>
              <a:gd name="connsiteX45" fmla="*/ 5977 w 6755905"/>
              <a:gd name="connsiteY45" fmla="*/ 1202002 h 2624500"/>
              <a:gd name="connsiteX46" fmla="*/ 23906 w 6755905"/>
              <a:gd name="connsiteY46" fmla="*/ 1231884 h 2624500"/>
              <a:gd name="connsiteX47" fmla="*/ 41835 w 6755905"/>
              <a:gd name="connsiteY47" fmla="*/ 1297626 h 2624500"/>
              <a:gd name="connsiteX48" fmla="*/ 59765 w 6755905"/>
              <a:gd name="connsiteY48" fmla="*/ 1375320 h 2624500"/>
              <a:gd name="connsiteX49" fmla="*/ 71718 w 6755905"/>
              <a:gd name="connsiteY49" fmla="*/ 1429108 h 2624500"/>
              <a:gd name="connsiteX50" fmla="*/ 83671 w 6755905"/>
              <a:gd name="connsiteY50" fmla="*/ 1453014 h 2624500"/>
              <a:gd name="connsiteX51" fmla="*/ 89647 w 6755905"/>
              <a:gd name="connsiteY51" fmla="*/ 1506802 h 2624500"/>
              <a:gd name="connsiteX52" fmla="*/ 107577 w 6755905"/>
              <a:gd name="connsiteY52" fmla="*/ 1530708 h 2624500"/>
              <a:gd name="connsiteX53" fmla="*/ 119529 w 6755905"/>
              <a:gd name="connsiteY53" fmla="*/ 1548637 h 2624500"/>
              <a:gd name="connsiteX54" fmla="*/ 143435 w 6755905"/>
              <a:gd name="connsiteY54" fmla="*/ 1578520 h 2624500"/>
              <a:gd name="connsiteX55" fmla="*/ 179294 w 6755905"/>
              <a:gd name="connsiteY55" fmla="*/ 1626331 h 2624500"/>
              <a:gd name="connsiteX56" fmla="*/ 197224 w 6755905"/>
              <a:gd name="connsiteY56" fmla="*/ 1638284 h 2624500"/>
              <a:gd name="connsiteX57" fmla="*/ 215153 w 6755905"/>
              <a:gd name="connsiteY57" fmla="*/ 1656214 h 2624500"/>
              <a:gd name="connsiteX58" fmla="*/ 227106 w 6755905"/>
              <a:gd name="connsiteY58" fmla="*/ 1674143 h 2624500"/>
              <a:gd name="connsiteX59" fmla="*/ 245035 w 6755905"/>
              <a:gd name="connsiteY59" fmla="*/ 1680120 h 2624500"/>
              <a:gd name="connsiteX60" fmla="*/ 262965 w 6755905"/>
              <a:gd name="connsiteY60" fmla="*/ 1698049 h 2624500"/>
              <a:gd name="connsiteX61" fmla="*/ 286871 w 6755905"/>
              <a:gd name="connsiteY61" fmla="*/ 1733908 h 2624500"/>
              <a:gd name="connsiteX62" fmla="*/ 322729 w 6755905"/>
              <a:gd name="connsiteY62" fmla="*/ 1769767 h 2624500"/>
              <a:gd name="connsiteX63" fmla="*/ 340659 w 6755905"/>
              <a:gd name="connsiteY63" fmla="*/ 1787696 h 2624500"/>
              <a:gd name="connsiteX64" fmla="*/ 358588 w 6755905"/>
              <a:gd name="connsiteY64" fmla="*/ 1811602 h 2624500"/>
              <a:gd name="connsiteX65" fmla="*/ 406400 w 6755905"/>
              <a:gd name="connsiteY65" fmla="*/ 1859414 h 2624500"/>
              <a:gd name="connsiteX66" fmla="*/ 424329 w 6755905"/>
              <a:gd name="connsiteY66" fmla="*/ 1901249 h 2624500"/>
              <a:gd name="connsiteX67" fmla="*/ 442259 w 6755905"/>
              <a:gd name="connsiteY67" fmla="*/ 1937108 h 2624500"/>
              <a:gd name="connsiteX68" fmla="*/ 448235 w 6755905"/>
              <a:gd name="connsiteY68" fmla="*/ 1955037 h 2624500"/>
              <a:gd name="connsiteX69" fmla="*/ 484094 w 6755905"/>
              <a:gd name="connsiteY69" fmla="*/ 1990896 h 2624500"/>
              <a:gd name="connsiteX70" fmla="*/ 496047 w 6755905"/>
              <a:gd name="connsiteY70" fmla="*/ 2020779 h 2624500"/>
              <a:gd name="connsiteX71" fmla="*/ 513977 w 6755905"/>
              <a:gd name="connsiteY71" fmla="*/ 2038708 h 2624500"/>
              <a:gd name="connsiteX72" fmla="*/ 525929 w 6755905"/>
              <a:gd name="connsiteY72" fmla="*/ 2056637 h 2624500"/>
              <a:gd name="connsiteX73" fmla="*/ 543859 w 6755905"/>
              <a:gd name="connsiteY73" fmla="*/ 2080543 h 2624500"/>
              <a:gd name="connsiteX74" fmla="*/ 597647 w 6755905"/>
              <a:gd name="connsiteY74" fmla="*/ 2098473 h 2624500"/>
              <a:gd name="connsiteX75" fmla="*/ 615577 w 6755905"/>
              <a:gd name="connsiteY75" fmla="*/ 2110426 h 2624500"/>
              <a:gd name="connsiteX76" fmla="*/ 639482 w 6755905"/>
              <a:gd name="connsiteY76" fmla="*/ 2116402 h 2624500"/>
              <a:gd name="connsiteX77" fmla="*/ 693271 w 6755905"/>
              <a:gd name="connsiteY77" fmla="*/ 2128355 h 2624500"/>
              <a:gd name="connsiteX78" fmla="*/ 1063812 w 6755905"/>
              <a:gd name="connsiteY78" fmla="*/ 2116402 h 2624500"/>
              <a:gd name="connsiteX79" fmla="*/ 1117600 w 6755905"/>
              <a:gd name="connsiteY79" fmla="*/ 2098473 h 2624500"/>
              <a:gd name="connsiteX80" fmla="*/ 1195294 w 6755905"/>
              <a:gd name="connsiteY80" fmla="*/ 2068590 h 2624500"/>
              <a:gd name="connsiteX81" fmla="*/ 1225177 w 6755905"/>
              <a:gd name="connsiteY81" fmla="*/ 2062614 h 2624500"/>
              <a:gd name="connsiteX82" fmla="*/ 1249082 w 6755905"/>
              <a:gd name="connsiteY82" fmla="*/ 2056637 h 2624500"/>
              <a:gd name="connsiteX83" fmla="*/ 1284941 w 6755905"/>
              <a:gd name="connsiteY83" fmla="*/ 2044684 h 2624500"/>
              <a:gd name="connsiteX84" fmla="*/ 1374588 w 6755905"/>
              <a:gd name="connsiteY84" fmla="*/ 2026755 h 2624500"/>
              <a:gd name="connsiteX85" fmla="*/ 1464235 w 6755905"/>
              <a:gd name="connsiteY85" fmla="*/ 2020779 h 2624500"/>
              <a:gd name="connsiteX86" fmla="*/ 1500094 w 6755905"/>
              <a:gd name="connsiteY86" fmla="*/ 2008826 h 2624500"/>
              <a:gd name="connsiteX87" fmla="*/ 1535953 w 6755905"/>
              <a:gd name="connsiteY87" fmla="*/ 2002849 h 2624500"/>
              <a:gd name="connsiteX88" fmla="*/ 1553882 w 6755905"/>
              <a:gd name="connsiteY88" fmla="*/ 1984920 h 2624500"/>
              <a:gd name="connsiteX89" fmla="*/ 1607671 w 6755905"/>
              <a:gd name="connsiteY89" fmla="*/ 1966990 h 2624500"/>
              <a:gd name="connsiteX90" fmla="*/ 1625600 w 6755905"/>
              <a:gd name="connsiteY90" fmla="*/ 1961014 h 2624500"/>
              <a:gd name="connsiteX91" fmla="*/ 1661459 w 6755905"/>
              <a:gd name="connsiteY91" fmla="*/ 1943084 h 2624500"/>
              <a:gd name="connsiteX92" fmla="*/ 1685365 w 6755905"/>
              <a:gd name="connsiteY92" fmla="*/ 1925155 h 2624500"/>
              <a:gd name="connsiteX93" fmla="*/ 1703294 w 6755905"/>
              <a:gd name="connsiteY93" fmla="*/ 1913202 h 2624500"/>
              <a:gd name="connsiteX94" fmla="*/ 1709271 w 6755905"/>
              <a:gd name="connsiteY94" fmla="*/ 1895273 h 2624500"/>
              <a:gd name="connsiteX95" fmla="*/ 1727200 w 6755905"/>
              <a:gd name="connsiteY95" fmla="*/ 1889296 h 2624500"/>
              <a:gd name="connsiteX96" fmla="*/ 1757082 w 6755905"/>
              <a:gd name="connsiteY96" fmla="*/ 1877343 h 2624500"/>
              <a:gd name="connsiteX97" fmla="*/ 1780988 w 6755905"/>
              <a:gd name="connsiteY97" fmla="*/ 1859414 h 2624500"/>
              <a:gd name="connsiteX98" fmla="*/ 1816847 w 6755905"/>
              <a:gd name="connsiteY98" fmla="*/ 1847461 h 2624500"/>
              <a:gd name="connsiteX99" fmla="*/ 1840753 w 6755905"/>
              <a:gd name="connsiteY99" fmla="*/ 1835508 h 2624500"/>
              <a:gd name="connsiteX100" fmla="*/ 1858682 w 6755905"/>
              <a:gd name="connsiteY100" fmla="*/ 1811602 h 2624500"/>
              <a:gd name="connsiteX101" fmla="*/ 1894541 w 6755905"/>
              <a:gd name="connsiteY101" fmla="*/ 1775743 h 2624500"/>
              <a:gd name="connsiteX102" fmla="*/ 1906494 w 6755905"/>
              <a:gd name="connsiteY102" fmla="*/ 1757814 h 2624500"/>
              <a:gd name="connsiteX103" fmla="*/ 1930400 w 6755905"/>
              <a:gd name="connsiteY103" fmla="*/ 1751837 h 2624500"/>
              <a:gd name="connsiteX104" fmla="*/ 1960282 w 6755905"/>
              <a:gd name="connsiteY104" fmla="*/ 1680120 h 2624500"/>
              <a:gd name="connsiteX105" fmla="*/ 1984188 w 6755905"/>
              <a:gd name="connsiteY105" fmla="*/ 1638284 h 2624500"/>
              <a:gd name="connsiteX106" fmla="*/ 1996141 w 6755905"/>
              <a:gd name="connsiteY106" fmla="*/ 1614379 h 2624500"/>
              <a:gd name="connsiteX107" fmla="*/ 2020047 w 6755905"/>
              <a:gd name="connsiteY107" fmla="*/ 1596449 h 2624500"/>
              <a:gd name="connsiteX108" fmla="*/ 2055906 w 6755905"/>
              <a:gd name="connsiteY108" fmla="*/ 1548637 h 2624500"/>
              <a:gd name="connsiteX109" fmla="*/ 2073835 w 6755905"/>
              <a:gd name="connsiteY109" fmla="*/ 1518755 h 2624500"/>
              <a:gd name="connsiteX110" fmla="*/ 2115671 w 6755905"/>
              <a:gd name="connsiteY110" fmla="*/ 1500826 h 2624500"/>
              <a:gd name="connsiteX111" fmla="*/ 2157506 w 6755905"/>
              <a:gd name="connsiteY111" fmla="*/ 1464967 h 2624500"/>
              <a:gd name="connsiteX112" fmla="*/ 2199341 w 6755905"/>
              <a:gd name="connsiteY112" fmla="*/ 1429108 h 2624500"/>
              <a:gd name="connsiteX113" fmla="*/ 2217271 w 6755905"/>
              <a:gd name="connsiteY113" fmla="*/ 1423131 h 2624500"/>
              <a:gd name="connsiteX114" fmla="*/ 2253129 w 6755905"/>
              <a:gd name="connsiteY114" fmla="*/ 1405202 h 2624500"/>
              <a:gd name="connsiteX115" fmla="*/ 2378635 w 6755905"/>
              <a:gd name="connsiteY115" fmla="*/ 1387273 h 2624500"/>
              <a:gd name="connsiteX116" fmla="*/ 2414494 w 6755905"/>
              <a:gd name="connsiteY116" fmla="*/ 1375320 h 2624500"/>
              <a:gd name="connsiteX117" fmla="*/ 2623671 w 6755905"/>
              <a:gd name="connsiteY117" fmla="*/ 1387273 h 2624500"/>
              <a:gd name="connsiteX118" fmla="*/ 2641600 w 6755905"/>
              <a:gd name="connsiteY118" fmla="*/ 1393249 h 2624500"/>
              <a:gd name="connsiteX119" fmla="*/ 2683435 w 6755905"/>
              <a:gd name="connsiteY119" fmla="*/ 1405202 h 2624500"/>
              <a:gd name="connsiteX120" fmla="*/ 2707341 w 6755905"/>
              <a:gd name="connsiteY120" fmla="*/ 1423131 h 2624500"/>
              <a:gd name="connsiteX121" fmla="*/ 2731247 w 6755905"/>
              <a:gd name="connsiteY121" fmla="*/ 1458990 h 2624500"/>
              <a:gd name="connsiteX122" fmla="*/ 2761129 w 6755905"/>
              <a:gd name="connsiteY122" fmla="*/ 1464967 h 2624500"/>
              <a:gd name="connsiteX123" fmla="*/ 2779059 w 6755905"/>
              <a:gd name="connsiteY123" fmla="*/ 1482896 h 2624500"/>
              <a:gd name="connsiteX124" fmla="*/ 2808941 w 6755905"/>
              <a:gd name="connsiteY124" fmla="*/ 1524731 h 2624500"/>
              <a:gd name="connsiteX125" fmla="*/ 2856753 w 6755905"/>
              <a:gd name="connsiteY125" fmla="*/ 1542661 h 2624500"/>
              <a:gd name="connsiteX126" fmla="*/ 2898588 w 6755905"/>
              <a:gd name="connsiteY126" fmla="*/ 1566567 h 2624500"/>
              <a:gd name="connsiteX127" fmla="*/ 2922494 w 6755905"/>
              <a:gd name="connsiteY127" fmla="*/ 1584496 h 2624500"/>
              <a:gd name="connsiteX128" fmla="*/ 2940424 w 6755905"/>
              <a:gd name="connsiteY128" fmla="*/ 1596449 h 2624500"/>
              <a:gd name="connsiteX129" fmla="*/ 2958353 w 6755905"/>
              <a:gd name="connsiteY129" fmla="*/ 1620355 h 2624500"/>
              <a:gd name="connsiteX130" fmla="*/ 2970306 w 6755905"/>
              <a:gd name="connsiteY130" fmla="*/ 1638284 h 2624500"/>
              <a:gd name="connsiteX131" fmla="*/ 3012141 w 6755905"/>
              <a:gd name="connsiteY131" fmla="*/ 1674143 h 2624500"/>
              <a:gd name="connsiteX132" fmla="*/ 3024094 w 6755905"/>
              <a:gd name="connsiteY132" fmla="*/ 1692073 h 2624500"/>
              <a:gd name="connsiteX133" fmla="*/ 3042024 w 6755905"/>
              <a:gd name="connsiteY133" fmla="*/ 1727931 h 2624500"/>
              <a:gd name="connsiteX134" fmla="*/ 3071906 w 6755905"/>
              <a:gd name="connsiteY134" fmla="*/ 1763790 h 2624500"/>
              <a:gd name="connsiteX135" fmla="*/ 3095812 w 6755905"/>
              <a:gd name="connsiteY135" fmla="*/ 1811602 h 2624500"/>
              <a:gd name="connsiteX136" fmla="*/ 3131671 w 6755905"/>
              <a:gd name="connsiteY136" fmla="*/ 1853437 h 2624500"/>
              <a:gd name="connsiteX137" fmla="*/ 3155577 w 6755905"/>
              <a:gd name="connsiteY137" fmla="*/ 1907226 h 2624500"/>
              <a:gd name="connsiteX138" fmla="*/ 3167529 w 6755905"/>
              <a:gd name="connsiteY138" fmla="*/ 1925155 h 2624500"/>
              <a:gd name="connsiteX139" fmla="*/ 3185459 w 6755905"/>
              <a:gd name="connsiteY139" fmla="*/ 1961014 h 2624500"/>
              <a:gd name="connsiteX140" fmla="*/ 3203388 w 6755905"/>
              <a:gd name="connsiteY140" fmla="*/ 1972967 h 2624500"/>
              <a:gd name="connsiteX141" fmla="*/ 3215341 w 6755905"/>
              <a:gd name="connsiteY141" fmla="*/ 2002849 h 2624500"/>
              <a:gd name="connsiteX142" fmla="*/ 3221318 w 6755905"/>
              <a:gd name="connsiteY142" fmla="*/ 2020779 h 2624500"/>
              <a:gd name="connsiteX143" fmla="*/ 3239247 w 6755905"/>
              <a:gd name="connsiteY143" fmla="*/ 2044684 h 2624500"/>
              <a:gd name="connsiteX144" fmla="*/ 3257177 w 6755905"/>
              <a:gd name="connsiteY144" fmla="*/ 2080543 h 2624500"/>
              <a:gd name="connsiteX145" fmla="*/ 3275106 w 6755905"/>
              <a:gd name="connsiteY145" fmla="*/ 2086520 h 2624500"/>
              <a:gd name="connsiteX146" fmla="*/ 3293035 w 6755905"/>
              <a:gd name="connsiteY146" fmla="*/ 2098473 h 2624500"/>
              <a:gd name="connsiteX147" fmla="*/ 3316941 w 6755905"/>
              <a:gd name="connsiteY147" fmla="*/ 2128355 h 2624500"/>
              <a:gd name="connsiteX148" fmla="*/ 3334871 w 6755905"/>
              <a:gd name="connsiteY148" fmla="*/ 2164214 h 2624500"/>
              <a:gd name="connsiteX149" fmla="*/ 3352800 w 6755905"/>
              <a:gd name="connsiteY149" fmla="*/ 2182143 h 2624500"/>
              <a:gd name="connsiteX150" fmla="*/ 3358777 w 6755905"/>
              <a:gd name="connsiteY150" fmla="*/ 2200073 h 2624500"/>
              <a:gd name="connsiteX151" fmla="*/ 3376706 w 6755905"/>
              <a:gd name="connsiteY151" fmla="*/ 2206049 h 2624500"/>
              <a:gd name="connsiteX152" fmla="*/ 3388659 w 6755905"/>
              <a:gd name="connsiteY152" fmla="*/ 2223979 h 2624500"/>
              <a:gd name="connsiteX153" fmla="*/ 3406588 w 6755905"/>
              <a:gd name="connsiteY153" fmla="*/ 2253861 h 2624500"/>
              <a:gd name="connsiteX154" fmla="*/ 3430494 w 6755905"/>
              <a:gd name="connsiteY154" fmla="*/ 2313626 h 2624500"/>
              <a:gd name="connsiteX155" fmla="*/ 3448424 w 6755905"/>
              <a:gd name="connsiteY155" fmla="*/ 2319602 h 2624500"/>
              <a:gd name="connsiteX156" fmla="*/ 3454400 w 6755905"/>
              <a:gd name="connsiteY156" fmla="*/ 2349484 h 2624500"/>
              <a:gd name="connsiteX157" fmla="*/ 3490259 w 6755905"/>
              <a:gd name="connsiteY157" fmla="*/ 2379367 h 2624500"/>
              <a:gd name="connsiteX158" fmla="*/ 3508188 w 6755905"/>
              <a:gd name="connsiteY158" fmla="*/ 2397296 h 2624500"/>
              <a:gd name="connsiteX159" fmla="*/ 3538071 w 6755905"/>
              <a:gd name="connsiteY159" fmla="*/ 2433155 h 2624500"/>
              <a:gd name="connsiteX160" fmla="*/ 3544047 w 6755905"/>
              <a:gd name="connsiteY160" fmla="*/ 2451084 h 2624500"/>
              <a:gd name="connsiteX161" fmla="*/ 3579906 w 6755905"/>
              <a:gd name="connsiteY161" fmla="*/ 2474990 h 2624500"/>
              <a:gd name="connsiteX162" fmla="*/ 3597835 w 6755905"/>
              <a:gd name="connsiteY162" fmla="*/ 2486943 h 2624500"/>
              <a:gd name="connsiteX163" fmla="*/ 3621741 w 6755905"/>
              <a:gd name="connsiteY163" fmla="*/ 2492920 h 2624500"/>
              <a:gd name="connsiteX164" fmla="*/ 3645647 w 6755905"/>
              <a:gd name="connsiteY164" fmla="*/ 2504873 h 2624500"/>
              <a:gd name="connsiteX165" fmla="*/ 3663577 w 6755905"/>
              <a:gd name="connsiteY165" fmla="*/ 2510849 h 2624500"/>
              <a:gd name="connsiteX166" fmla="*/ 3681506 w 6755905"/>
              <a:gd name="connsiteY166" fmla="*/ 2528779 h 2624500"/>
              <a:gd name="connsiteX167" fmla="*/ 3771153 w 6755905"/>
              <a:gd name="connsiteY167" fmla="*/ 2546708 h 2624500"/>
              <a:gd name="connsiteX168" fmla="*/ 3807012 w 6755905"/>
              <a:gd name="connsiteY168" fmla="*/ 2570614 h 2624500"/>
              <a:gd name="connsiteX169" fmla="*/ 3842871 w 6755905"/>
              <a:gd name="connsiteY169" fmla="*/ 2582567 h 2624500"/>
              <a:gd name="connsiteX170" fmla="*/ 4040094 w 6755905"/>
              <a:gd name="connsiteY170" fmla="*/ 2600496 h 2624500"/>
              <a:gd name="connsiteX171" fmla="*/ 4147671 w 6755905"/>
              <a:gd name="connsiteY171" fmla="*/ 2618426 h 2624500"/>
              <a:gd name="connsiteX172" fmla="*/ 4177553 w 6755905"/>
              <a:gd name="connsiteY172" fmla="*/ 2624402 h 2624500"/>
              <a:gd name="connsiteX173" fmla="*/ 4386729 w 6755905"/>
              <a:gd name="connsiteY173" fmla="*/ 2594520 h 2624500"/>
              <a:gd name="connsiteX174" fmla="*/ 4464424 w 6755905"/>
              <a:gd name="connsiteY174" fmla="*/ 2576590 h 2624500"/>
              <a:gd name="connsiteX175" fmla="*/ 4500282 w 6755905"/>
              <a:gd name="connsiteY175" fmla="*/ 2564637 h 2624500"/>
              <a:gd name="connsiteX176" fmla="*/ 4536141 w 6755905"/>
              <a:gd name="connsiteY176" fmla="*/ 2558661 h 2624500"/>
              <a:gd name="connsiteX177" fmla="*/ 4649694 w 6755905"/>
              <a:gd name="connsiteY177" fmla="*/ 2552684 h 2624500"/>
              <a:gd name="connsiteX178" fmla="*/ 4721412 w 6755905"/>
              <a:gd name="connsiteY178" fmla="*/ 2570614 h 2624500"/>
              <a:gd name="connsiteX179" fmla="*/ 4763247 w 6755905"/>
              <a:gd name="connsiteY179" fmla="*/ 2576590 h 2624500"/>
              <a:gd name="connsiteX180" fmla="*/ 4960471 w 6755905"/>
              <a:gd name="connsiteY180" fmla="*/ 2564637 h 2624500"/>
              <a:gd name="connsiteX181" fmla="*/ 5050118 w 6755905"/>
              <a:gd name="connsiteY181" fmla="*/ 2540731 h 2624500"/>
              <a:gd name="connsiteX182" fmla="*/ 5080000 w 6755905"/>
              <a:gd name="connsiteY182" fmla="*/ 2528779 h 2624500"/>
              <a:gd name="connsiteX183" fmla="*/ 5145741 w 6755905"/>
              <a:gd name="connsiteY183" fmla="*/ 2480967 h 2624500"/>
              <a:gd name="connsiteX184" fmla="*/ 5205506 w 6755905"/>
              <a:gd name="connsiteY184" fmla="*/ 2463037 h 2624500"/>
              <a:gd name="connsiteX185" fmla="*/ 5235388 w 6755905"/>
              <a:gd name="connsiteY185" fmla="*/ 2445108 h 2624500"/>
              <a:gd name="connsiteX186" fmla="*/ 5277224 w 6755905"/>
              <a:gd name="connsiteY186" fmla="*/ 2427179 h 2624500"/>
              <a:gd name="connsiteX187" fmla="*/ 5336988 w 6755905"/>
              <a:gd name="connsiteY187" fmla="*/ 2379367 h 2624500"/>
              <a:gd name="connsiteX188" fmla="*/ 5354918 w 6755905"/>
              <a:gd name="connsiteY188" fmla="*/ 2361437 h 2624500"/>
              <a:gd name="connsiteX189" fmla="*/ 5378824 w 6755905"/>
              <a:gd name="connsiteY189" fmla="*/ 2343508 h 2624500"/>
              <a:gd name="connsiteX190" fmla="*/ 5390777 w 6755905"/>
              <a:gd name="connsiteY190" fmla="*/ 2277767 h 2624500"/>
              <a:gd name="connsiteX191" fmla="*/ 5396753 w 6755905"/>
              <a:gd name="connsiteY191" fmla="*/ 2235931 h 2624500"/>
              <a:gd name="connsiteX192" fmla="*/ 5384800 w 6755905"/>
              <a:gd name="connsiteY192" fmla="*/ 2032731 h 2624500"/>
              <a:gd name="connsiteX193" fmla="*/ 6568141 w 6755905"/>
              <a:gd name="connsiteY193" fmla="*/ 1990896 h 2624500"/>
              <a:gd name="connsiteX194" fmla="*/ 6687672 w 6755905"/>
              <a:gd name="connsiteY194" fmla="*/ 974896 h 2624500"/>
              <a:gd name="connsiteX195" fmla="*/ 5904753 w 6755905"/>
              <a:gd name="connsiteY195" fmla="*/ 732 h 2624500"/>
              <a:gd name="connsiteX196" fmla="*/ 4452471 w 6755905"/>
              <a:gd name="connsiteY196" fmla="*/ 1130284 h 2624500"/>
              <a:gd name="connsiteX197" fmla="*/ 2683436 w 6755905"/>
              <a:gd name="connsiteY197" fmla="*/ 933062 h 2624500"/>
              <a:gd name="connsiteX0" fmla="*/ 2862730 w 6755905"/>
              <a:gd name="connsiteY0" fmla="*/ 1166144 h 2624500"/>
              <a:gd name="connsiteX1" fmla="*/ 2629646 w 6755905"/>
              <a:gd name="connsiteY1" fmla="*/ 598378 h 2624500"/>
              <a:gd name="connsiteX2" fmla="*/ 2689412 w 6755905"/>
              <a:gd name="connsiteY2" fmla="*/ 191979 h 2624500"/>
              <a:gd name="connsiteX3" fmla="*/ 2647577 w 6755905"/>
              <a:gd name="connsiteY3" fmla="*/ 209908 h 2624500"/>
              <a:gd name="connsiteX4" fmla="*/ 2617694 w 6755905"/>
              <a:gd name="connsiteY4" fmla="*/ 221861 h 2624500"/>
              <a:gd name="connsiteX5" fmla="*/ 2593788 w 6755905"/>
              <a:gd name="connsiteY5" fmla="*/ 227837 h 2624500"/>
              <a:gd name="connsiteX6" fmla="*/ 2516094 w 6755905"/>
              <a:gd name="connsiteY6" fmla="*/ 245767 h 2624500"/>
              <a:gd name="connsiteX7" fmla="*/ 2480235 w 6755905"/>
              <a:gd name="connsiteY7" fmla="*/ 257720 h 2624500"/>
              <a:gd name="connsiteX8" fmla="*/ 2408518 w 6755905"/>
              <a:gd name="connsiteY8" fmla="*/ 263696 h 2624500"/>
              <a:gd name="connsiteX9" fmla="*/ 2378635 w 6755905"/>
              <a:gd name="connsiteY9" fmla="*/ 275649 h 2624500"/>
              <a:gd name="connsiteX10" fmla="*/ 2288988 w 6755905"/>
              <a:gd name="connsiteY10" fmla="*/ 281626 h 2624500"/>
              <a:gd name="connsiteX11" fmla="*/ 2259106 w 6755905"/>
              <a:gd name="connsiteY11" fmla="*/ 305531 h 2624500"/>
              <a:gd name="connsiteX12" fmla="*/ 2217271 w 6755905"/>
              <a:gd name="connsiteY12" fmla="*/ 317484 h 2624500"/>
              <a:gd name="connsiteX13" fmla="*/ 2145553 w 6755905"/>
              <a:gd name="connsiteY13" fmla="*/ 335414 h 2624500"/>
              <a:gd name="connsiteX14" fmla="*/ 2127624 w 6755905"/>
              <a:gd name="connsiteY14" fmla="*/ 347367 h 2624500"/>
              <a:gd name="connsiteX15" fmla="*/ 2097741 w 6755905"/>
              <a:gd name="connsiteY15" fmla="*/ 359320 h 2624500"/>
              <a:gd name="connsiteX16" fmla="*/ 2049929 w 6755905"/>
              <a:gd name="connsiteY16" fmla="*/ 365296 h 2624500"/>
              <a:gd name="connsiteX17" fmla="*/ 1984188 w 6755905"/>
              <a:gd name="connsiteY17" fmla="*/ 383226 h 2624500"/>
              <a:gd name="connsiteX18" fmla="*/ 1828800 w 6755905"/>
              <a:gd name="connsiteY18" fmla="*/ 419084 h 2624500"/>
              <a:gd name="connsiteX19" fmla="*/ 1792941 w 6755905"/>
              <a:gd name="connsiteY19" fmla="*/ 431037 h 2624500"/>
              <a:gd name="connsiteX20" fmla="*/ 1697318 w 6755905"/>
              <a:gd name="connsiteY20" fmla="*/ 448967 h 2624500"/>
              <a:gd name="connsiteX21" fmla="*/ 1595718 w 6755905"/>
              <a:gd name="connsiteY21" fmla="*/ 472873 h 2624500"/>
              <a:gd name="connsiteX22" fmla="*/ 1529977 w 6755905"/>
              <a:gd name="connsiteY22" fmla="*/ 490802 h 2624500"/>
              <a:gd name="connsiteX23" fmla="*/ 1398494 w 6755905"/>
              <a:gd name="connsiteY23" fmla="*/ 526661 h 2624500"/>
              <a:gd name="connsiteX24" fmla="*/ 860612 w 6755905"/>
              <a:gd name="connsiteY24" fmla="*/ 550567 h 2624500"/>
              <a:gd name="connsiteX25" fmla="*/ 794871 w 6755905"/>
              <a:gd name="connsiteY25" fmla="*/ 562520 h 2624500"/>
              <a:gd name="connsiteX26" fmla="*/ 729129 w 6755905"/>
              <a:gd name="connsiteY26" fmla="*/ 568496 h 2624500"/>
              <a:gd name="connsiteX27" fmla="*/ 633506 w 6755905"/>
              <a:gd name="connsiteY27" fmla="*/ 580449 h 2624500"/>
              <a:gd name="connsiteX28" fmla="*/ 603624 w 6755905"/>
              <a:gd name="connsiteY28" fmla="*/ 592402 h 2624500"/>
              <a:gd name="connsiteX29" fmla="*/ 579718 w 6755905"/>
              <a:gd name="connsiteY29" fmla="*/ 598379 h 2624500"/>
              <a:gd name="connsiteX30" fmla="*/ 472141 w 6755905"/>
              <a:gd name="connsiteY30" fmla="*/ 634237 h 2624500"/>
              <a:gd name="connsiteX31" fmla="*/ 436282 w 6755905"/>
              <a:gd name="connsiteY31" fmla="*/ 664120 h 2624500"/>
              <a:gd name="connsiteX32" fmla="*/ 418353 w 6755905"/>
              <a:gd name="connsiteY32" fmla="*/ 682049 h 2624500"/>
              <a:gd name="connsiteX33" fmla="*/ 400424 w 6755905"/>
              <a:gd name="connsiteY33" fmla="*/ 688026 h 2624500"/>
              <a:gd name="connsiteX34" fmla="*/ 382494 w 6755905"/>
              <a:gd name="connsiteY34" fmla="*/ 699979 h 2624500"/>
              <a:gd name="connsiteX35" fmla="*/ 364565 w 6755905"/>
              <a:gd name="connsiteY35" fmla="*/ 729861 h 2624500"/>
              <a:gd name="connsiteX36" fmla="*/ 298824 w 6755905"/>
              <a:gd name="connsiteY36" fmla="*/ 759743 h 2624500"/>
              <a:gd name="connsiteX37" fmla="*/ 239059 w 6755905"/>
              <a:gd name="connsiteY37" fmla="*/ 813531 h 2624500"/>
              <a:gd name="connsiteX38" fmla="*/ 209177 w 6755905"/>
              <a:gd name="connsiteY38" fmla="*/ 825484 h 2624500"/>
              <a:gd name="connsiteX39" fmla="*/ 167341 w 6755905"/>
              <a:gd name="connsiteY39" fmla="*/ 843414 h 2624500"/>
              <a:gd name="connsiteX40" fmla="*/ 131482 w 6755905"/>
              <a:gd name="connsiteY40" fmla="*/ 879273 h 2624500"/>
              <a:gd name="connsiteX41" fmla="*/ 95624 w 6755905"/>
              <a:gd name="connsiteY41" fmla="*/ 909155 h 2624500"/>
              <a:gd name="connsiteX42" fmla="*/ 65741 w 6755905"/>
              <a:gd name="connsiteY42" fmla="*/ 939037 h 2624500"/>
              <a:gd name="connsiteX43" fmla="*/ 47812 w 6755905"/>
              <a:gd name="connsiteY43" fmla="*/ 974896 h 2624500"/>
              <a:gd name="connsiteX44" fmla="*/ 0 w 6755905"/>
              <a:gd name="connsiteY44" fmla="*/ 1094426 h 2624500"/>
              <a:gd name="connsiteX45" fmla="*/ 5977 w 6755905"/>
              <a:gd name="connsiteY45" fmla="*/ 1202002 h 2624500"/>
              <a:gd name="connsiteX46" fmla="*/ 23906 w 6755905"/>
              <a:gd name="connsiteY46" fmla="*/ 1231884 h 2624500"/>
              <a:gd name="connsiteX47" fmla="*/ 41835 w 6755905"/>
              <a:gd name="connsiteY47" fmla="*/ 1297626 h 2624500"/>
              <a:gd name="connsiteX48" fmla="*/ 59765 w 6755905"/>
              <a:gd name="connsiteY48" fmla="*/ 1375320 h 2624500"/>
              <a:gd name="connsiteX49" fmla="*/ 71718 w 6755905"/>
              <a:gd name="connsiteY49" fmla="*/ 1429108 h 2624500"/>
              <a:gd name="connsiteX50" fmla="*/ 83671 w 6755905"/>
              <a:gd name="connsiteY50" fmla="*/ 1453014 h 2624500"/>
              <a:gd name="connsiteX51" fmla="*/ 89647 w 6755905"/>
              <a:gd name="connsiteY51" fmla="*/ 1506802 h 2624500"/>
              <a:gd name="connsiteX52" fmla="*/ 107577 w 6755905"/>
              <a:gd name="connsiteY52" fmla="*/ 1530708 h 2624500"/>
              <a:gd name="connsiteX53" fmla="*/ 119529 w 6755905"/>
              <a:gd name="connsiteY53" fmla="*/ 1548637 h 2624500"/>
              <a:gd name="connsiteX54" fmla="*/ 143435 w 6755905"/>
              <a:gd name="connsiteY54" fmla="*/ 1578520 h 2624500"/>
              <a:gd name="connsiteX55" fmla="*/ 179294 w 6755905"/>
              <a:gd name="connsiteY55" fmla="*/ 1626331 h 2624500"/>
              <a:gd name="connsiteX56" fmla="*/ 197224 w 6755905"/>
              <a:gd name="connsiteY56" fmla="*/ 1638284 h 2624500"/>
              <a:gd name="connsiteX57" fmla="*/ 215153 w 6755905"/>
              <a:gd name="connsiteY57" fmla="*/ 1656214 h 2624500"/>
              <a:gd name="connsiteX58" fmla="*/ 227106 w 6755905"/>
              <a:gd name="connsiteY58" fmla="*/ 1674143 h 2624500"/>
              <a:gd name="connsiteX59" fmla="*/ 245035 w 6755905"/>
              <a:gd name="connsiteY59" fmla="*/ 1680120 h 2624500"/>
              <a:gd name="connsiteX60" fmla="*/ 262965 w 6755905"/>
              <a:gd name="connsiteY60" fmla="*/ 1698049 h 2624500"/>
              <a:gd name="connsiteX61" fmla="*/ 286871 w 6755905"/>
              <a:gd name="connsiteY61" fmla="*/ 1733908 h 2624500"/>
              <a:gd name="connsiteX62" fmla="*/ 322729 w 6755905"/>
              <a:gd name="connsiteY62" fmla="*/ 1769767 h 2624500"/>
              <a:gd name="connsiteX63" fmla="*/ 340659 w 6755905"/>
              <a:gd name="connsiteY63" fmla="*/ 1787696 h 2624500"/>
              <a:gd name="connsiteX64" fmla="*/ 358588 w 6755905"/>
              <a:gd name="connsiteY64" fmla="*/ 1811602 h 2624500"/>
              <a:gd name="connsiteX65" fmla="*/ 406400 w 6755905"/>
              <a:gd name="connsiteY65" fmla="*/ 1859414 h 2624500"/>
              <a:gd name="connsiteX66" fmla="*/ 424329 w 6755905"/>
              <a:gd name="connsiteY66" fmla="*/ 1901249 h 2624500"/>
              <a:gd name="connsiteX67" fmla="*/ 442259 w 6755905"/>
              <a:gd name="connsiteY67" fmla="*/ 1937108 h 2624500"/>
              <a:gd name="connsiteX68" fmla="*/ 448235 w 6755905"/>
              <a:gd name="connsiteY68" fmla="*/ 1955037 h 2624500"/>
              <a:gd name="connsiteX69" fmla="*/ 484094 w 6755905"/>
              <a:gd name="connsiteY69" fmla="*/ 1990896 h 2624500"/>
              <a:gd name="connsiteX70" fmla="*/ 496047 w 6755905"/>
              <a:gd name="connsiteY70" fmla="*/ 2020779 h 2624500"/>
              <a:gd name="connsiteX71" fmla="*/ 513977 w 6755905"/>
              <a:gd name="connsiteY71" fmla="*/ 2038708 h 2624500"/>
              <a:gd name="connsiteX72" fmla="*/ 525929 w 6755905"/>
              <a:gd name="connsiteY72" fmla="*/ 2056637 h 2624500"/>
              <a:gd name="connsiteX73" fmla="*/ 543859 w 6755905"/>
              <a:gd name="connsiteY73" fmla="*/ 2080543 h 2624500"/>
              <a:gd name="connsiteX74" fmla="*/ 597647 w 6755905"/>
              <a:gd name="connsiteY74" fmla="*/ 2098473 h 2624500"/>
              <a:gd name="connsiteX75" fmla="*/ 615577 w 6755905"/>
              <a:gd name="connsiteY75" fmla="*/ 2110426 h 2624500"/>
              <a:gd name="connsiteX76" fmla="*/ 639482 w 6755905"/>
              <a:gd name="connsiteY76" fmla="*/ 2116402 h 2624500"/>
              <a:gd name="connsiteX77" fmla="*/ 693271 w 6755905"/>
              <a:gd name="connsiteY77" fmla="*/ 2128355 h 2624500"/>
              <a:gd name="connsiteX78" fmla="*/ 1063812 w 6755905"/>
              <a:gd name="connsiteY78" fmla="*/ 2116402 h 2624500"/>
              <a:gd name="connsiteX79" fmla="*/ 1117600 w 6755905"/>
              <a:gd name="connsiteY79" fmla="*/ 2098473 h 2624500"/>
              <a:gd name="connsiteX80" fmla="*/ 1195294 w 6755905"/>
              <a:gd name="connsiteY80" fmla="*/ 2068590 h 2624500"/>
              <a:gd name="connsiteX81" fmla="*/ 1225177 w 6755905"/>
              <a:gd name="connsiteY81" fmla="*/ 2062614 h 2624500"/>
              <a:gd name="connsiteX82" fmla="*/ 1249082 w 6755905"/>
              <a:gd name="connsiteY82" fmla="*/ 2056637 h 2624500"/>
              <a:gd name="connsiteX83" fmla="*/ 1284941 w 6755905"/>
              <a:gd name="connsiteY83" fmla="*/ 2044684 h 2624500"/>
              <a:gd name="connsiteX84" fmla="*/ 1374588 w 6755905"/>
              <a:gd name="connsiteY84" fmla="*/ 2026755 h 2624500"/>
              <a:gd name="connsiteX85" fmla="*/ 1464235 w 6755905"/>
              <a:gd name="connsiteY85" fmla="*/ 2020779 h 2624500"/>
              <a:gd name="connsiteX86" fmla="*/ 1500094 w 6755905"/>
              <a:gd name="connsiteY86" fmla="*/ 2008826 h 2624500"/>
              <a:gd name="connsiteX87" fmla="*/ 1535953 w 6755905"/>
              <a:gd name="connsiteY87" fmla="*/ 2002849 h 2624500"/>
              <a:gd name="connsiteX88" fmla="*/ 1553882 w 6755905"/>
              <a:gd name="connsiteY88" fmla="*/ 1984920 h 2624500"/>
              <a:gd name="connsiteX89" fmla="*/ 1607671 w 6755905"/>
              <a:gd name="connsiteY89" fmla="*/ 1966990 h 2624500"/>
              <a:gd name="connsiteX90" fmla="*/ 1625600 w 6755905"/>
              <a:gd name="connsiteY90" fmla="*/ 1961014 h 2624500"/>
              <a:gd name="connsiteX91" fmla="*/ 1661459 w 6755905"/>
              <a:gd name="connsiteY91" fmla="*/ 1943084 h 2624500"/>
              <a:gd name="connsiteX92" fmla="*/ 1685365 w 6755905"/>
              <a:gd name="connsiteY92" fmla="*/ 1925155 h 2624500"/>
              <a:gd name="connsiteX93" fmla="*/ 1703294 w 6755905"/>
              <a:gd name="connsiteY93" fmla="*/ 1913202 h 2624500"/>
              <a:gd name="connsiteX94" fmla="*/ 1709271 w 6755905"/>
              <a:gd name="connsiteY94" fmla="*/ 1895273 h 2624500"/>
              <a:gd name="connsiteX95" fmla="*/ 1727200 w 6755905"/>
              <a:gd name="connsiteY95" fmla="*/ 1889296 h 2624500"/>
              <a:gd name="connsiteX96" fmla="*/ 1757082 w 6755905"/>
              <a:gd name="connsiteY96" fmla="*/ 1877343 h 2624500"/>
              <a:gd name="connsiteX97" fmla="*/ 1780988 w 6755905"/>
              <a:gd name="connsiteY97" fmla="*/ 1859414 h 2624500"/>
              <a:gd name="connsiteX98" fmla="*/ 1816847 w 6755905"/>
              <a:gd name="connsiteY98" fmla="*/ 1847461 h 2624500"/>
              <a:gd name="connsiteX99" fmla="*/ 1840753 w 6755905"/>
              <a:gd name="connsiteY99" fmla="*/ 1835508 h 2624500"/>
              <a:gd name="connsiteX100" fmla="*/ 1858682 w 6755905"/>
              <a:gd name="connsiteY100" fmla="*/ 1811602 h 2624500"/>
              <a:gd name="connsiteX101" fmla="*/ 1894541 w 6755905"/>
              <a:gd name="connsiteY101" fmla="*/ 1775743 h 2624500"/>
              <a:gd name="connsiteX102" fmla="*/ 1906494 w 6755905"/>
              <a:gd name="connsiteY102" fmla="*/ 1757814 h 2624500"/>
              <a:gd name="connsiteX103" fmla="*/ 1930400 w 6755905"/>
              <a:gd name="connsiteY103" fmla="*/ 1751837 h 2624500"/>
              <a:gd name="connsiteX104" fmla="*/ 1960282 w 6755905"/>
              <a:gd name="connsiteY104" fmla="*/ 1680120 h 2624500"/>
              <a:gd name="connsiteX105" fmla="*/ 1984188 w 6755905"/>
              <a:gd name="connsiteY105" fmla="*/ 1638284 h 2624500"/>
              <a:gd name="connsiteX106" fmla="*/ 1996141 w 6755905"/>
              <a:gd name="connsiteY106" fmla="*/ 1614379 h 2624500"/>
              <a:gd name="connsiteX107" fmla="*/ 2020047 w 6755905"/>
              <a:gd name="connsiteY107" fmla="*/ 1596449 h 2624500"/>
              <a:gd name="connsiteX108" fmla="*/ 2055906 w 6755905"/>
              <a:gd name="connsiteY108" fmla="*/ 1548637 h 2624500"/>
              <a:gd name="connsiteX109" fmla="*/ 2073835 w 6755905"/>
              <a:gd name="connsiteY109" fmla="*/ 1518755 h 2624500"/>
              <a:gd name="connsiteX110" fmla="*/ 2115671 w 6755905"/>
              <a:gd name="connsiteY110" fmla="*/ 1500826 h 2624500"/>
              <a:gd name="connsiteX111" fmla="*/ 2157506 w 6755905"/>
              <a:gd name="connsiteY111" fmla="*/ 1464967 h 2624500"/>
              <a:gd name="connsiteX112" fmla="*/ 2199341 w 6755905"/>
              <a:gd name="connsiteY112" fmla="*/ 1429108 h 2624500"/>
              <a:gd name="connsiteX113" fmla="*/ 2217271 w 6755905"/>
              <a:gd name="connsiteY113" fmla="*/ 1423131 h 2624500"/>
              <a:gd name="connsiteX114" fmla="*/ 2253129 w 6755905"/>
              <a:gd name="connsiteY114" fmla="*/ 1405202 h 2624500"/>
              <a:gd name="connsiteX115" fmla="*/ 2378635 w 6755905"/>
              <a:gd name="connsiteY115" fmla="*/ 1387273 h 2624500"/>
              <a:gd name="connsiteX116" fmla="*/ 2414494 w 6755905"/>
              <a:gd name="connsiteY116" fmla="*/ 1375320 h 2624500"/>
              <a:gd name="connsiteX117" fmla="*/ 2623671 w 6755905"/>
              <a:gd name="connsiteY117" fmla="*/ 1387273 h 2624500"/>
              <a:gd name="connsiteX118" fmla="*/ 2641600 w 6755905"/>
              <a:gd name="connsiteY118" fmla="*/ 1393249 h 2624500"/>
              <a:gd name="connsiteX119" fmla="*/ 2683435 w 6755905"/>
              <a:gd name="connsiteY119" fmla="*/ 1405202 h 2624500"/>
              <a:gd name="connsiteX120" fmla="*/ 2707341 w 6755905"/>
              <a:gd name="connsiteY120" fmla="*/ 1423131 h 2624500"/>
              <a:gd name="connsiteX121" fmla="*/ 2731247 w 6755905"/>
              <a:gd name="connsiteY121" fmla="*/ 1458990 h 2624500"/>
              <a:gd name="connsiteX122" fmla="*/ 2761129 w 6755905"/>
              <a:gd name="connsiteY122" fmla="*/ 1464967 h 2624500"/>
              <a:gd name="connsiteX123" fmla="*/ 2779059 w 6755905"/>
              <a:gd name="connsiteY123" fmla="*/ 1482896 h 2624500"/>
              <a:gd name="connsiteX124" fmla="*/ 2808941 w 6755905"/>
              <a:gd name="connsiteY124" fmla="*/ 1524731 h 2624500"/>
              <a:gd name="connsiteX125" fmla="*/ 2856753 w 6755905"/>
              <a:gd name="connsiteY125" fmla="*/ 1542661 h 2624500"/>
              <a:gd name="connsiteX126" fmla="*/ 2898588 w 6755905"/>
              <a:gd name="connsiteY126" fmla="*/ 1566567 h 2624500"/>
              <a:gd name="connsiteX127" fmla="*/ 2922494 w 6755905"/>
              <a:gd name="connsiteY127" fmla="*/ 1584496 h 2624500"/>
              <a:gd name="connsiteX128" fmla="*/ 2940424 w 6755905"/>
              <a:gd name="connsiteY128" fmla="*/ 1596449 h 2624500"/>
              <a:gd name="connsiteX129" fmla="*/ 2958353 w 6755905"/>
              <a:gd name="connsiteY129" fmla="*/ 1620355 h 2624500"/>
              <a:gd name="connsiteX130" fmla="*/ 2970306 w 6755905"/>
              <a:gd name="connsiteY130" fmla="*/ 1638284 h 2624500"/>
              <a:gd name="connsiteX131" fmla="*/ 3012141 w 6755905"/>
              <a:gd name="connsiteY131" fmla="*/ 1674143 h 2624500"/>
              <a:gd name="connsiteX132" fmla="*/ 3024094 w 6755905"/>
              <a:gd name="connsiteY132" fmla="*/ 1692073 h 2624500"/>
              <a:gd name="connsiteX133" fmla="*/ 3042024 w 6755905"/>
              <a:gd name="connsiteY133" fmla="*/ 1727931 h 2624500"/>
              <a:gd name="connsiteX134" fmla="*/ 3071906 w 6755905"/>
              <a:gd name="connsiteY134" fmla="*/ 1763790 h 2624500"/>
              <a:gd name="connsiteX135" fmla="*/ 3095812 w 6755905"/>
              <a:gd name="connsiteY135" fmla="*/ 1811602 h 2624500"/>
              <a:gd name="connsiteX136" fmla="*/ 3131671 w 6755905"/>
              <a:gd name="connsiteY136" fmla="*/ 1853437 h 2624500"/>
              <a:gd name="connsiteX137" fmla="*/ 3155577 w 6755905"/>
              <a:gd name="connsiteY137" fmla="*/ 1907226 h 2624500"/>
              <a:gd name="connsiteX138" fmla="*/ 3167529 w 6755905"/>
              <a:gd name="connsiteY138" fmla="*/ 1925155 h 2624500"/>
              <a:gd name="connsiteX139" fmla="*/ 3185459 w 6755905"/>
              <a:gd name="connsiteY139" fmla="*/ 1961014 h 2624500"/>
              <a:gd name="connsiteX140" fmla="*/ 3203388 w 6755905"/>
              <a:gd name="connsiteY140" fmla="*/ 1972967 h 2624500"/>
              <a:gd name="connsiteX141" fmla="*/ 3215341 w 6755905"/>
              <a:gd name="connsiteY141" fmla="*/ 2002849 h 2624500"/>
              <a:gd name="connsiteX142" fmla="*/ 3221318 w 6755905"/>
              <a:gd name="connsiteY142" fmla="*/ 2020779 h 2624500"/>
              <a:gd name="connsiteX143" fmla="*/ 3239247 w 6755905"/>
              <a:gd name="connsiteY143" fmla="*/ 2044684 h 2624500"/>
              <a:gd name="connsiteX144" fmla="*/ 3257177 w 6755905"/>
              <a:gd name="connsiteY144" fmla="*/ 2080543 h 2624500"/>
              <a:gd name="connsiteX145" fmla="*/ 3275106 w 6755905"/>
              <a:gd name="connsiteY145" fmla="*/ 2086520 h 2624500"/>
              <a:gd name="connsiteX146" fmla="*/ 3293035 w 6755905"/>
              <a:gd name="connsiteY146" fmla="*/ 2098473 h 2624500"/>
              <a:gd name="connsiteX147" fmla="*/ 3316941 w 6755905"/>
              <a:gd name="connsiteY147" fmla="*/ 2128355 h 2624500"/>
              <a:gd name="connsiteX148" fmla="*/ 3334871 w 6755905"/>
              <a:gd name="connsiteY148" fmla="*/ 2164214 h 2624500"/>
              <a:gd name="connsiteX149" fmla="*/ 3352800 w 6755905"/>
              <a:gd name="connsiteY149" fmla="*/ 2182143 h 2624500"/>
              <a:gd name="connsiteX150" fmla="*/ 3358777 w 6755905"/>
              <a:gd name="connsiteY150" fmla="*/ 2200073 h 2624500"/>
              <a:gd name="connsiteX151" fmla="*/ 3376706 w 6755905"/>
              <a:gd name="connsiteY151" fmla="*/ 2206049 h 2624500"/>
              <a:gd name="connsiteX152" fmla="*/ 3388659 w 6755905"/>
              <a:gd name="connsiteY152" fmla="*/ 2223979 h 2624500"/>
              <a:gd name="connsiteX153" fmla="*/ 3406588 w 6755905"/>
              <a:gd name="connsiteY153" fmla="*/ 2253861 h 2624500"/>
              <a:gd name="connsiteX154" fmla="*/ 3430494 w 6755905"/>
              <a:gd name="connsiteY154" fmla="*/ 2313626 h 2624500"/>
              <a:gd name="connsiteX155" fmla="*/ 3448424 w 6755905"/>
              <a:gd name="connsiteY155" fmla="*/ 2319602 h 2624500"/>
              <a:gd name="connsiteX156" fmla="*/ 3454400 w 6755905"/>
              <a:gd name="connsiteY156" fmla="*/ 2349484 h 2624500"/>
              <a:gd name="connsiteX157" fmla="*/ 3490259 w 6755905"/>
              <a:gd name="connsiteY157" fmla="*/ 2379367 h 2624500"/>
              <a:gd name="connsiteX158" fmla="*/ 3508188 w 6755905"/>
              <a:gd name="connsiteY158" fmla="*/ 2397296 h 2624500"/>
              <a:gd name="connsiteX159" fmla="*/ 3538071 w 6755905"/>
              <a:gd name="connsiteY159" fmla="*/ 2433155 h 2624500"/>
              <a:gd name="connsiteX160" fmla="*/ 3544047 w 6755905"/>
              <a:gd name="connsiteY160" fmla="*/ 2451084 h 2624500"/>
              <a:gd name="connsiteX161" fmla="*/ 3579906 w 6755905"/>
              <a:gd name="connsiteY161" fmla="*/ 2474990 h 2624500"/>
              <a:gd name="connsiteX162" fmla="*/ 3597835 w 6755905"/>
              <a:gd name="connsiteY162" fmla="*/ 2486943 h 2624500"/>
              <a:gd name="connsiteX163" fmla="*/ 3621741 w 6755905"/>
              <a:gd name="connsiteY163" fmla="*/ 2492920 h 2624500"/>
              <a:gd name="connsiteX164" fmla="*/ 3645647 w 6755905"/>
              <a:gd name="connsiteY164" fmla="*/ 2504873 h 2624500"/>
              <a:gd name="connsiteX165" fmla="*/ 3663577 w 6755905"/>
              <a:gd name="connsiteY165" fmla="*/ 2510849 h 2624500"/>
              <a:gd name="connsiteX166" fmla="*/ 3681506 w 6755905"/>
              <a:gd name="connsiteY166" fmla="*/ 2528779 h 2624500"/>
              <a:gd name="connsiteX167" fmla="*/ 3771153 w 6755905"/>
              <a:gd name="connsiteY167" fmla="*/ 2546708 h 2624500"/>
              <a:gd name="connsiteX168" fmla="*/ 3807012 w 6755905"/>
              <a:gd name="connsiteY168" fmla="*/ 2570614 h 2624500"/>
              <a:gd name="connsiteX169" fmla="*/ 3842871 w 6755905"/>
              <a:gd name="connsiteY169" fmla="*/ 2582567 h 2624500"/>
              <a:gd name="connsiteX170" fmla="*/ 4040094 w 6755905"/>
              <a:gd name="connsiteY170" fmla="*/ 2600496 h 2624500"/>
              <a:gd name="connsiteX171" fmla="*/ 4147671 w 6755905"/>
              <a:gd name="connsiteY171" fmla="*/ 2618426 h 2624500"/>
              <a:gd name="connsiteX172" fmla="*/ 4177553 w 6755905"/>
              <a:gd name="connsiteY172" fmla="*/ 2624402 h 2624500"/>
              <a:gd name="connsiteX173" fmla="*/ 4386729 w 6755905"/>
              <a:gd name="connsiteY173" fmla="*/ 2594520 h 2624500"/>
              <a:gd name="connsiteX174" fmla="*/ 4464424 w 6755905"/>
              <a:gd name="connsiteY174" fmla="*/ 2576590 h 2624500"/>
              <a:gd name="connsiteX175" fmla="*/ 4500282 w 6755905"/>
              <a:gd name="connsiteY175" fmla="*/ 2564637 h 2624500"/>
              <a:gd name="connsiteX176" fmla="*/ 4536141 w 6755905"/>
              <a:gd name="connsiteY176" fmla="*/ 2558661 h 2624500"/>
              <a:gd name="connsiteX177" fmla="*/ 4649694 w 6755905"/>
              <a:gd name="connsiteY177" fmla="*/ 2552684 h 2624500"/>
              <a:gd name="connsiteX178" fmla="*/ 4721412 w 6755905"/>
              <a:gd name="connsiteY178" fmla="*/ 2570614 h 2624500"/>
              <a:gd name="connsiteX179" fmla="*/ 4763247 w 6755905"/>
              <a:gd name="connsiteY179" fmla="*/ 2576590 h 2624500"/>
              <a:gd name="connsiteX180" fmla="*/ 4960471 w 6755905"/>
              <a:gd name="connsiteY180" fmla="*/ 2564637 h 2624500"/>
              <a:gd name="connsiteX181" fmla="*/ 5050118 w 6755905"/>
              <a:gd name="connsiteY181" fmla="*/ 2540731 h 2624500"/>
              <a:gd name="connsiteX182" fmla="*/ 5080000 w 6755905"/>
              <a:gd name="connsiteY182" fmla="*/ 2528779 h 2624500"/>
              <a:gd name="connsiteX183" fmla="*/ 5145741 w 6755905"/>
              <a:gd name="connsiteY183" fmla="*/ 2480967 h 2624500"/>
              <a:gd name="connsiteX184" fmla="*/ 5205506 w 6755905"/>
              <a:gd name="connsiteY184" fmla="*/ 2463037 h 2624500"/>
              <a:gd name="connsiteX185" fmla="*/ 5235388 w 6755905"/>
              <a:gd name="connsiteY185" fmla="*/ 2445108 h 2624500"/>
              <a:gd name="connsiteX186" fmla="*/ 5277224 w 6755905"/>
              <a:gd name="connsiteY186" fmla="*/ 2427179 h 2624500"/>
              <a:gd name="connsiteX187" fmla="*/ 5336988 w 6755905"/>
              <a:gd name="connsiteY187" fmla="*/ 2379367 h 2624500"/>
              <a:gd name="connsiteX188" fmla="*/ 5354918 w 6755905"/>
              <a:gd name="connsiteY188" fmla="*/ 2361437 h 2624500"/>
              <a:gd name="connsiteX189" fmla="*/ 5378824 w 6755905"/>
              <a:gd name="connsiteY189" fmla="*/ 2343508 h 2624500"/>
              <a:gd name="connsiteX190" fmla="*/ 5390777 w 6755905"/>
              <a:gd name="connsiteY190" fmla="*/ 2277767 h 2624500"/>
              <a:gd name="connsiteX191" fmla="*/ 5396753 w 6755905"/>
              <a:gd name="connsiteY191" fmla="*/ 2235931 h 2624500"/>
              <a:gd name="connsiteX192" fmla="*/ 5384800 w 6755905"/>
              <a:gd name="connsiteY192" fmla="*/ 2032731 h 2624500"/>
              <a:gd name="connsiteX193" fmla="*/ 6568141 w 6755905"/>
              <a:gd name="connsiteY193" fmla="*/ 1990896 h 2624500"/>
              <a:gd name="connsiteX194" fmla="*/ 6687672 w 6755905"/>
              <a:gd name="connsiteY194" fmla="*/ 974896 h 2624500"/>
              <a:gd name="connsiteX195" fmla="*/ 5904753 w 6755905"/>
              <a:gd name="connsiteY195" fmla="*/ 732 h 2624500"/>
              <a:gd name="connsiteX196" fmla="*/ 4452471 w 6755905"/>
              <a:gd name="connsiteY196" fmla="*/ 1130284 h 2624500"/>
              <a:gd name="connsiteX197" fmla="*/ 2862730 w 6755905"/>
              <a:gd name="connsiteY197" fmla="*/ 1166144 h 2624500"/>
              <a:gd name="connsiteX0" fmla="*/ 2862730 w 6755905"/>
              <a:gd name="connsiteY0" fmla="*/ 1165888 h 2624244"/>
              <a:gd name="connsiteX1" fmla="*/ 2629646 w 6755905"/>
              <a:gd name="connsiteY1" fmla="*/ 598122 h 2624244"/>
              <a:gd name="connsiteX2" fmla="*/ 2689412 w 6755905"/>
              <a:gd name="connsiteY2" fmla="*/ 191723 h 2624244"/>
              <a:gd name="connsiteX3" fmla="*/ 2647577 w 6755905"/>
              <a:gd name="connsiteY3" fmla="*/ 209652 h 2624244"/>
              <a:gd name="connsiteX4" fmla="*/ 2617694 w 6755905"/>
              <a:gd name="connsiteY4" fmla="*/ 221605 h 2624244"/>
              <a:gd name="connsiteX5" fmla="*/ 2593788 w 6755905"/>
              <a:gd name="connsiteY5" fmla="*/ 227581 h 2624244"/>
              <a:gd name="connsiteX6" fmla="*/ 2516094 w 6755905"/>
              <a:gd name="connsiteY6" fmla="*/ 245511 h 2624244"/>
              <a:gd name="connsiteX7" fmla="*/ 2480235 w 6755905"/>
              <a:gd name="connsiteY7" fmla="*/ 257464 h 2624244"/>
              <a:gd name="connsiteX8" fmla="*/ 2408518 w 6755905"/>
              <a:gd name="connsiteY8" fmla="*/ 263440 h 2624244"/>
              <a:gd name="connsiteX9" fmla="*/ 2378635 w 6755905"/>
              <a:gd name="connsiteY9" fmla="*/ 275393 h 2624244"/>
              <a:gd name="connsiteX10" fmla="*/ 2288988 w 6755905"/>
              <a:gd name="connsiteY10" fmla="*/ 281370 h 2624244"/>
              <a:gd name="connsiteX11" fmla="*/ 2259106 w 6755905"/>
              <a:gd name="connsiteY11" fmla="*/ 305275 h 2624244"/>
              <a:gd name="connsiteX12" fmla="*/ 2217271 w 6755905"/>
              <a:gd name="connsiteY12" fmla="*/ 317228 h 2624244"/>
              <a:gd name="connsiteX13" fmla="*/ 2145553 w 6755905"/>
              <a:gd name="connsiteY13" fmla="*/ 335158 h 2624244"/>
              <a:gd name="connsiteX14" fmla="*/ 2127624 w 6755905"/>
              <a:gd name="connsiteY14" fmla="*/ 347111 h 2624244"/>
              <a:gd name="connsiteX15" fmla="*/ 2097741 w 6755905"/>
              <a:gd name="connsiteY15" fmla="*/ 359064 h 2624244"/>
              <a:gd name="connsiteX16" fmla="*/ 2049929 w 6755905"/>
              <a:gd name="connsiteY16" fmla="*/ 365040 h 2624244"/>
              <a:gd name="connsiteX17" fmla="*/ 1984188 w 6755905"/>
              <a:gd name="connsiteY17" fmla="*/ 382970 h 2624244"/>
              <a:gd name="connsiteX18" fmla="*/ 1828800 w 6755905"/>
              <a:gd name="connsiteY18" fmla="*/ 418828 h 2624244"/>
              <a:gd name="connsiteX19" fmla="*/ 1792941 w 6755905"/>
              <a:gd name="connsiteY19" fmla="*/ 430781 h 2624244"/>
              <a:gd name="connsiteX20" fmla="*/ 1697318 w 6755905"/>
              <a:gd name="connsiteY20" fmla="*/ 448711 h 2624244"/>
              <a:gd name="connsiteX21" fmla="*/ 1595718 w 6755905"/>
              <a:gd name="connsiteY21" fmla="*/ 472617 h 2624244"/>
              <a:gd name="connsiteX22" fmla="*/ 1529977 w 6755905"/>
              <a:gd name="connsiteY22" fmla="*/ 490546 h 2624244"/>
              <a:gd name="connsiteX23" fmla="*/ 1398494 w 6755905"/>
              <a:gd name="connsiteY23" fmla="*/ 526405 h 2624244"/>
              <a:gd name="connsiteX24" fmla="*/ 860612 w 6755905"/>
              <a:gd name="connsiteY24" fmla="*/ 550311 h 2624244"/>
              <a:gd name="connsiteX25" fmla="*/ 794871 w 6755905"/>
              <a:gd name="connsiteY25" fmla="*/ 562264 h 2624244"/>
              <a:gd name="connsiteX26" fmla="*/ 729129 w 6755905"/>
              <a:gd name="connsiteY26" fmla="*/ 568240 h 2624244"/>
              <a:gd name="connsiteX27" fmla="*/ 633506 w 6755905"/>
              <a:gd name="connsiteY27" fmla="*/ 580193 h 2624244"/>
              <a:gd name="connsiteX28" fmla="*/ 603624 w 6755905"/>
              <a:gd name="connsiteY28" fmla="*/ 592146 h 2624244"/>
              <a:gd name="connsiteX29" fmla="*/ 579718 w 6755905"/>
              <a:gd name="connsiteY29" fmla="*/ 598123 h 2624244"/>
              <a:gd name="connsiteX30" fmla="*/ 472141 w 6755905"/>
              <a:gd name="connsiteY30" fmla="*/ 633981 h 2624244"/>
              <a:gd name="connsiteX31" fmla="*/ 436282 w 6755905"/>
              <a:gd name="connsiteY31" fmla="*/ 663864 h 2624244"/>
              <a:gd name="connsiteX32" fmla="*/ 418353 w 6755905"/>
              <a:gd name="connsiteY32" fmla="*/ 681793 h 2624244"/>
              <a:gd name="connsiteX33" fmla="*/ 400424 w 6755905"/>
              <a:gd name="connsiteY33" fmla="*/ 687770 h 2624244"/>
              <a:gd name="connsiteX34" fmla="*/ 382494 w 6755905"/>
              <a:gd name="connsiteY34" fmla="*/ 699723 h 2624244"/>
              <a:gd name="connsiteX35" fmla="*/ 364565 w 6755905"/>
              <a:gd name="connsiteY35" fmla="*/ 729605 h 2624244"/>
              <a:gd name="connsiteX36" fmla="*/ 298824 w 6755905"/>
              <a:gd name="connsiteY36" fmla="*/ 759487 h 2624244"/>
              <a:gd name="connsiteX37" fmla="*/ 239059 w 6755905"/>
              <a:gd name="connsiteY37" fmla="*/ 813275 h 2624244"/>
              <a:gd name="connsiteX38" fmla="*/ 209177 w 6755905"/>
              <a:gd name="connsiteY38" fmla="*/ 825228 h 2624244"/>
              <a:gd name="connsiteX39" fmla="*/ 167341 w 6755905"/>
              <a:gd name="connsiteY39" fmla="*/ 843158 h 2624244"/>
              <a:gd name="connsiteX40" fmla="*/ 131482 w 6755905"/>
              <a:gd name="connsiteY40" fmla="*/ 879017 h 2624244"/>
              <a:gd name="connsiteX41" fmla="*/ 95624 w 6755905"/>
              <a:gd name="connsiteY41" fmla="*/ 908899 h 2624244"/>
              <a:gd name="connsiteX42" fmla="*/ 65741 w 6755905"/>
              <a:gd name="connsiteY42" fmla="*/ 938781 h 2624244"/>
              <a:gd name="connsiteX43" fmla="*/ 47812 w 6755905"/>
              <a:gd name="connsiteY43" fmla="*/ 974640 h 2624244"/>
              <a:gd name="connsiteX44" fmla="*/ 0 w 6755905"/>
              <a:gd name="connsiteY44" fmla="*/ 1094170 h 2624244"/>
              <a:gd name="connsiteX45" fmla="*/ 5977 w 6755905"/>
              <a:gd name="connsiteY45" fmla="*/ 1201746 h 2624244"/>
              <a:gd name="connsiteX46" fmla="*/ 23906 w 6755905"/>
              <a:gd name="connsiteY46" fmla="*/ 1231628 h 2624244"/>
              <a:gd name="connsiteX47" fmla="*/ 41835 w 6755905"/>
              <a:gd name="connsiteY47" fmla="*/ 1297370 h 2624244"/>
              <a:gd name="connsiteX48" fmla="*/ 59765 w 6755905"/>
              <a:gd name="connsiteY48" fmla="*/ 1375064 h 2624244"/>
              <a:gd name="connsiteX49" fmla="*/ 71718 w 6755905"/>
              <a:gd name="connsiteY49" fmla="*/ 1428852 h 2624244"/>
              <a:gd name="connsiteX50" fmla="*/ 83671 w 6755905"/>
              <a:gd name="connsiteY50" fmla="*/ 1452758 h 2624244"/>
              <a:gd name="connsiteX51" fmla="*/ 89647 w 6755905"/>
              <a:gd name="connsiteY51" fmla="*/ 1506546 h 2624244"/>
              <a:gd name="connsiteX52" fmla="*/ 107577 w 6755905"/>
              <a:gd name="connsiteY52" fmla="*/ 1530452 h 2624244"/>
              <a:gd name="connsiteX53" fmla="*/ 119529 w 6755905"/>
              <a:gd name="connsiteY53" fmla="*/ 1548381 h 2624244"/>
              <a:gd name="connsiteX54" fmla="*/ 143435 w 6755905"/>
              <a:gd name="connsiteY54" fmla="*/ 1578264 h 2624244"/>
              <a:gd name="connsiteX55" fmla="*/ 179294 w 6755905"/>
              <a:gd name="connsiteY55" fmla="*/ 1626075 h 2624244"/>
              <a:gd name="connsiteX56" fmla="*/ 197224 w 6755905"/>
              <a:gd name="connsiteY56" fmla="*/ 1638028 h 2624244"/>
              <a:gd name="connsiteX57" fmla="*/ 215153 w 6755905"/>
              <a:gd name="connsiteY57" fmla="*/ 1655958 h 2624244"/>
              <a:gd name="connsiteX58" fmla="*/ 227106 w 6755905"/>
              <a:gd name="connsiteY58" fmla="*/ 1673887 h 2624244"/>
              <a:gd name="connsiteX59" fmla="*/ 245035 w 6755905"/>
              <a:gd name="connsiteY59" fmla="*/ 1679864 h 2624244"/>
              <a:gd name="connsiteX60" fmla="*/ 262965 w 6755905"/>
              <a:gd name="connsiteY60" fmla="*/ 1697793 h 2624244"/>
              <a:gd name="connsiteX61" fmla="*/ 286871 w 6755905"/>
              <a:gd name="connsiteY61" fmla="*/ 1733652 h 2624244"/>
              <a:gd name="connsiteX62" fmla="*/ 322729 w 6755905"/>
              <a:gd name="connsiteY62" fmla="*/ 1769511 h 2624244"/>
              <a:gd name="connsiteX63" fmla="*/ 340659 w 6755905"/>
              <a:gd name="connsiteY63" fmla="*/ 1787440 h 2624244"/>
              <a:gd name="connsiteX64" fmla="*/ 358588 w 6755905"/>
              <a:gd name="connsiteY64" fmla="*/ 1811346 h 2624244"/>
              <a:gd name="connsiteX65" fmla="*/ 406400 w 6755905"/>
              <a:gd name="connsiteY65" fmla="*/ 1859158 h 2624244"/>
              <a:gd name="connsiteX66" fmla="*/ 424329 w 6755905"/>
              <a:gd name="connsiteY66" fmla="*/ 1900993 h 2624244"/>
              <a:gd name="connsiteX67" fmla="*/ 442259 w 6755905"/>
              <a:gd name="connsiteY67" fmla="*/ 1936852 h 2624244"/>
              <a:gd name="connsiteX68" fmla="*/ 448235 w 6755905"/>
              <a:gd name="connsiteY68" fmla="*/ 1954781 h 2624244"/>
              <a:gd name="connsiteX69" fmla="*/ 484094 w 6755905"/>
              <a:gd name="connsiteY69" fmla="*/ 1990640 h 2624244"/>
              <a:gd name="connsiteX70" fmla="*/ 496047 w 6755905"/>
              <a:gd name="connsiteY70" fmla="*/ 2020523 h 2624244"/>
              <a:gd name="connsiteX71" fmla="*/ 513977 w 6755905"/>
              <a:gd name="connsiteY71" fmla="*/ 2038452 h 2624244"/>
              <a:gd name="connsiteX72" fmla="*/ 525929 w 6755905"/>
              <a:gd name="connsiteY72" fmla="*/ 2056381 h 2624244"/>
              <a:gd name="connsiteX73" fmla="*/ 543859 w 6755905"/>
              <a:gd name="connsiteY73" fmla="*/ 2080287 h 2624244"/>
              <a:gd name="connsiteX74" fmla="*/ 597647 w 6755905"/>
              <a:gd name="connsiteY74" fmla="*/ 2098217 h 2624244"/>
              <a:gd name="connsiteX75" fmla="*/ 615577 w 6755905"/>
              <a:gd name="connsiteY75" fmla="*/ 2110170 h 2624244"/>
              <a:gd name="connsiteX76" fmla="*/ 639482 w 6755905"/>
              <a:gd name="connsiteY76" fmla="*/ 2116146 h 2624244"/>
              <a:gd name="connsiteX77" fmla="*/ 693271 w 6755905"/>
              <a:gd name="connsiteY77" fmla="*/ 2128099 h 2624244"/>
              <a:gd name="connsiteX78" fmla="*/ 1063812 w 6755905"/>
              <a:gd name="connsiteY78" fmla="*/ 2116146 h 2624244"/>
              <a:gd name="connsiteX79" fmla="*/ 1117600 w 6755905"/>
              <a:gd name="connsiteY79" fmla="*/ 2098217 h 2624244"/>
              <a:gd name="connsiteX80" fmla="*/ 1195294 w 6755905"/>
              <a:gd name="connsiteY80" fmla="*/ 2068334 h 2624244"/>
              <a:gd name="connsiteX81" fmla="*/ 1225177 w 6755905"/>
              <a:gd name="connsiteY81" fmla="*/ 2062358 h 2624244"/>
              <a:gd name="connsiteX82" fmla="*/ 1249082 w 6755905"/>
              <a:gd name="connsiteY82" fmla="*/ 2056381 h 2624244"/>
              <a:gd name="connsiteX83" fmla="*/ 1284941 w 6755905"/>
              <a:gd name="connsiteY83" fmla="*/ 2044428 h 2624244"/>
              <a:gd name="connsiteX84" fmla="*/ 1374588 w 6755905"/>
              <a:gd name="connsiteY84" fmla="*/ 2026499 h 2624244"/>
              <a:gd name="connsiteX85" fmla="*/ 1464235 w 6755905"/>
              <a:gd name="connsiteY85" fmla="*/ 2020523 h 2624244"/>
              <a:gd name="connsiteX86" fmla="*/ 1500094 w 6755905"/>
              <a:gd name="connsiteY86" fmla="*/ 2008570 h 2624244"/>
              <a:gd name="connsiteX87" fmla="*/ 1535953 w 6755905"/>
              <a:gd name="connsiteY87" fmla="*/ 2002593 h 2624244"/>
              <a:gd name="connsiteX88" fmla="*/ 1553882 w 6755905"/>
              <a:gd name="connsiteY88" fmla="*/ 1984664 h 2624244"/>
              <a:gd name="connsiteX89" fmla="*/ 1607671 w 6755905"/>
              <a:gd name="connsiteY89" fmla="*/ 1966734 h 2624244"/>
              <a:gd name="connsiteX90" fmla="*/ 1625600 w 6755905"/>
              <a:gd name="connsiteY90" fmla="*/ 1960758 h 2624244"/>
              <a:gd name="connsiteX91" fmla="*/ 1661459 w 6755905"/>
              <a:gd name="connsiteY91" fmla="*/ 1942828 h 2624244"/>
              <a:gd name="connsiteX92" fmla="*/ 1685365 w 6755905"/>
              <a:gd name="connsiteY92" fmla="*/ 1924899 h 2624244"/>
              <a:gd name="connsiteX93" fmla="*/ 1703294 w 6755905"/>
              <a:gd name="connsiteY93" fmla="*/ 1912946 h 2624244"/>
              <a:gd name="connsiteX94" fmla="*/ 1709271 w 6755905"/>
              <a:gd name="connsiteY94" fmla="*/ 1895017 h 2624244"/>
              <a:gd name="connsiteX95" fmla="*/ 1727200 w 6755905"/>
              <a:gd name="connsiteY95" fmla="*/ 1889040 h 2624244"/>
              <a:gd name="connsiteX96" fmla="*/ 1757082 w 6755905"/>
              <a:gd name="connsiteY96" fmla="*/ 1877087 h 2624244"/>
              <a:gd name="connsiteX97" fmla="*/ 1780988 w 6755905"/>
              <a:gd name="connsiteY97" fmla="*/ 1859158 h 2624244"/>
              <a:gd name="connsiteX98" fmla="*/ 1816847 w 6755905"/>
              <a:gd name="connsiteY98" fmla="*/ 1847205 h 2624244"/>
              <a:gd name="connsiteX99" fmla="*/ 1840753 w 6755905"/>
              <a:gd name="connsiteY99" fmla="*/ 1835252 h 2624244"/>
              <a:gd name="connsiteX100" fmla="*/ 1858682 w 6755905"/>
              <a:gd name="connsiteY100" fmla="*/ 1811346 h 2624244"/>
              <a:gd name="connsiteX101" fmla="*/ 1894541 w 6755905"/>
              <a:gd name="connsiteY101" fmla="*/ 1775487 h 2624244"/>
              <a:gd name="connsiteX102" fmla="*/ 1906494 w 6755905"/>
              <a:gd name="connsiteY102" fmla="*/ 1757558 h 2624244"/>
              <a:gd name="connsiteX103" fmla="*/ 1930400 w 6755905"/>
              <a:gd name="connsiteY103" fmla="*/ 1751581 h 2624244"/>
              <a:gd name="connsiteX104" fmla="*/ 1960282 w 6755905"/>
              <a:gd name="connsiteY104" fmla="*/ 1679864 h 2624244"/>
              <a:gd name="connsiteX105" fmla="*/ 1984188 w 6755905"/>
              <a:gd name="connsiteY105" fmla="*/ 1638028 h 2624244"/>
              <a:gd name="connsiteX106" fmla="*/ 1996141 w 6755905"/>
              <a:gd name="connsiteY106" fmla="*/ 1614123 h 2624244"/>
              <a:gd name="connsiteX107" fmla="*/ 2020047 w 6755905"/>
              <a:gd name="connsiteY107" fmla="*/ 1596193 h 2624244"/>
              <a:gd name="connsiteX108" fmla="*/ 2055906 w 6755905"/>
              <a:gd name="connsiteY108" fmla="*/ 1548381 h 2624244"/>
              <a:gd name="connsiteX109" fmla="*/ 2073835 w 6755905"/>
              <a:gd name="connsiteY109" fmla="*/ 1518499 h 2624244"/>
              <a:gd name="connsiteX110" fmla="*/ 2115671 w 6755905"/>
              <a:gd name="connsiteY110" fmla="*/ 1500570 h 2624244"/>
              <a:gd name="connsiteX111" fmla="*/ 2157506 w 6755905"/>
              <a:gd name="connsiteY111" fmla="*/ 1464711 h 2624244"/>
              <a:gd name="connsiteX112" fmla="*/ 2199341 w 6755905"/>
              <a:gd name="connsiteY112" fmla="*/ 1428852 h 2624244"/>
              <a:gd name="connsiteX113" fmla="*/ 2217271 w 6755905"/>
              <a:gd name="connsiteY113" fmla="*/ 1422875 h 2624244"/>
              <a:gd name="connsiteX114" fmla="*/ 2253129 w 6755905"/>
              <a:gd name="connsiteY114" fmla="*/ 1404946 h 2624244"/>
              <a:gd name="connsiteX115" fmla="*/ 2378635 w 6755905"/>
              <a:gd name="connsiteY115" fmla="*/ 1387017 h 2624244"/>
              <a:gd name="connsiteX116" fmla="*/ 2414494 w 6755905"/>
              <a:gd name="connsiteY116" fmla="*/ 1375064 h 2624244"/>
              <a:gd name="connsiteX117" fmla="*/ 2623671 w 6755905"/>
              <a:gd name="connsiteY117" fmla="*/ 1387017 h 2624244"/>
              <a:gd name="connsiteX118" fmla="*/ 2641600 w 6755905"/>
              <a:gd name="connsiteY118" fmla="*/ 1392993 h 2624244"/>
              <a:gd name="connsiteX119" fmla="*/ 2683435 w 6755905"/>
              <a:gd name="connsiteY119" fmla="*/ 1404946 h 2624244"/>
              <a:gd name="connsiteX120" fmla="*/ 2707341 w 6755905"/>
              <a:gd name="connsiteY120" fmla="*/ 1422875 h 2624244"/>
              <a:gd name="connsiteX121" fmla="*/ 2731247 w 6755905"/>
              <a:gd name="connsiteY121" fmla="*/ 1458734 h 2624244"/>
              <a:gd name="connsiteX122" fmla="*/ 2761129 w 6755905"/>
              <a:gd name="connsiteY122" fmla="*/ 1464711 h 2624244"/>
              <a:gd name="connsiteX123" fmla="*/ 2779059 w 6755905"/>
              <a:gd name="connsiteY123" fmla="*/ 1482640 h 2624244"/>
              <a:gd name="connsiteX124" fmla="*/ 2808941 w 6755905"/>
              <a:gd name="connsiteY124" fmla="*/ 1524475 h 2624244"/>
              <a:gd name="connsiteX125" fmla="*/ 2856753 w 6755905"/>
              <a:gd name="connsiteY125" fmla="*/ 1542405 h 2624244"/>
              <a:gd name="connsiteX126" fmla="*/ 2898588 w 6755905"/>
              <a:gd name="connsiteY126" fmla="*/ 1566311 h 2624244"/>
              <a:gd name="connsiteX127" fmla="*/ 2922494 w 6755905"/>
              <a:gd name="connsiteY127" fmla="*/ 1584240 h 2624244"/>
              <a:gd name="connsiteX128" fmla="*/ 2940424 w 6755905"/>
              <a:gd name="connsiteY128" fmla="*/ 1596193 h 2624244"/>
              <a:gd name="connsiteX129" fmla="*/ 2958353 w 6755905"/>
              <a:gd name="connsiteY129" fmla="*/ 1620099 h 2624244"/>
              <a:gd name="connsiteX130" fmla="*/ 2970306 w 6755905"/>
              <a:gd name="connsiteY130" fmla="*/ 1638028 h 2624244"/>
              <a:gd name="connsiteX131" fmla="*/ 3012141 w 6755905"/>
              <a:gd name="connsiteY131" fmla="*/ 1673887 h 2624244"/>
              <a:gd name="connsiteX132" fmla="*/ 3024094 w 6755905"/>
              <a:gd name="connsiteY132" fmla="*/ 1691817 h 2624244"/>
              <a:gd name="connsiteX133" fmla="*/ 3042024 w 6755905"/>
              <a:gd name="connsiteY133" fmla="*/ 1727675 h 2624244"/>
              <a:gd name="connsiteX134" fmla="*/ 3071906 w 6755905"/>
              <a:gd name="connsiteY134" fmla="*/ 1763534 h 2624244"/>
              <a:gd name="connsiteX135" fmla="*/ 3095812 w 6755905"/>
              <a:gd name="connsiteY135" fmla="*/ 1811346 h 2624244"/>
              <a:gd name="connsiteX136" fmla="*/ 3131671 w 6755905"/>
              <a:gd name="connsiteY136" fmla="*/ 1853181 h 2624244"/>
              <a:gd name="connsiteX137" fmla="*/ 3155577 w 6755905"/>
              <a:gd name="connsiteY137" fmla="*/ 1906970 h 2624244"/>
              <a:gd name="connsiteX138" fmla="*/ 3167529 w 6755905"/>
              <a:gd name="connsiteY138" fmla="*/ 1924899 h 2624244"/>
              <a:gd name="connsiteX139" fmla="*/ 3185459 w 6755905"/>
              <a:gd name="connsiteY139" fmla="*/ 1960758 h 2624244"/>
              <a:gd name="connsiteX140" fmla="*/ 3203388 w 6755905"/>
              <a:gd name="connsiteY140" fmla="*/ 1972711 h 2624244"/>
              <a:gd name="connsiteX141" fmla="*/ 3215341 w 6755905"/>
              <a:gd name="connsiteY141" fmla="*/ 2002593 h 2624244"/>
              <a:gd name="connsiteX142" fmla="*/ 3221318 w 6755905"/>
              <a:gd name="connsiteY142" fmla="*/ 2020523 h 2624244"/>
              <a:gd name="connsiteX143" fmla="*/ 3239247 w 6755905"/>
              <a:gd name="connsiteY143" fmla="*/ 2044428 h 2624244"/>
              <a:gd name="connsiteX144" fmla="*/ 3257177 w 6755905"/>
              <a:gd name="connsiteY144" fmla="*/ 2080287 h 2624244"/>
              <a:gd name="connsiteX145" fmla="*/ 3275106 w 6755905"/>
              <a:gd name="connsiteY145" fmla="*/ 2086264 h 2624244"/>
              <a:gd name="connsiteX146" fmla="*/ 3293035 w 6755905"/>
              <a:gd name="connsiteY146" fmla="*/ 2098217 h 2624244"/>
              <a:gd name="connsiteX147" fmla="*/ 3316941 w 6755905"/>
              <a:gd name="connsiteY147" fmla="*/ 2128099 h 2624244"/>
              <a:gd name="connsiteX148" fmla="*/ 3334871 w 6755905"/>
              <a:gd name="connsiteY148" fmla="*/ 2163958 h 2624244"/>
              <a:gd name="connsiteX149" fmla="*/ 3352800 w 6755905"/>
              <a:gd name="connsiteY149" fmla="*/ 2181887 h 2624244"/>
              <a:gd name="connsiteX150" fmla="*/ 3358777 w 6755905"/>
              <a:gd name="connsiteY150" fmla="*/ 2199817 h 2624244"/>
              <a:gd name="connsiteX151" fmla="*/ 3376706 w 6755905"/>
              <a:gd name="connsiteY151" fmla="*/ 2205793 h 2624244"/>
              <a:gd name="connsiteX152" fmla="*/ 3388659 w 6755905"/>
              <a:gd name="connsiteY152" fmla="*/ 2223723 h 2624244"/>
              <a:gd name="connsiteX153" fmla="*/ 3406588 w 6755905"/>
              <a:gd name="connsiteY153" fmla="*/ 2253605 h 2624244"/>
              <a:gd name="connsiteX154" fmla="*/ 3430494 w 6755905"/>
              <a:gd name="connsiteY154" fmla="*/ 2313370 h 2624244"/>
              <a:gd name="connsiteX155" fmla="*/ 3448424 w 6755905"/>
              <a:gd name="connsiteY155" fmla="*/ 2319346 h 2624244"/>
              <a:gd name="connsiteX156" fmla="*/ 3454400 w 6755905"/>
              <a:gd name="connsiteY156" fmla="*/ 2349228 h 2624244"/>
              <a:gd name="connsiteX157" fmla="*/ 3490259 w 6755905"/>
              <a:gd name="connsiteY157" fmla="*/ 2379111 h 2624244"/>
              <a:gd name="connsiteX158" fmla="*/ 3508188 w 6755905"/>
              <a:gd name="connsiteY158" fmla="*/ 2397040 h 2624244"/>
              <a:gd name="connsiteX159" fmla="*/ 3538071 w 6755905"/>
              <a:gd name="connsiteY159" fmla="*/ 2432899 h 2624244"/>
              <a:gd name="connsiteX160" fmla="*/ 3544047 w 6755905"/>
              <a:gd name="connsiteY160" fmla="*/ 2450828 h 2624244"/>
              <a:gd name="connsiteX161" fmla="*/ 3579906 w 6755905"/>
              <a:gd name="connsiteY161" fmla="*/ 2474734 h 2624244"/>
              <a:gd name="connsiteX162" fmla="*/ 3597835 w 6755905"/>
              <a:gd name="connsiteY162" fmla="*/ 2486687 h 2624244"/>
              <a:gd name="connsiteX163" fmla="*/ 3621741 w 6755905"/>
              <a:gd name="connsiteY163" fmla="*/ 2492664 h 2624244"/>
              <a:gd name="connsiteX164" fmla="*/ 3645647 w 6755905"/>
              <a:gd name="connsiteY164" fmla="*/ 2504617 h 2624244"/>
              <a:gd name="connsiteX165" fmla="*/ 3663577 w 6755905"/>
              <a:gd name="connsiteY165" fmla="*/ 2510593 h 2624244"/>
              <a:gd name="connsiteX166" fmla="*/ 3681506 w 6755905"/>
              <a:gd name="connsiteY166" fmla="*/ 2528523 h 2624244"/>
              <a:gd name="connsiteX167" fmla="*/ 3771153 w 6755905"/>
              <a:gd name="connsiteY167" fmla="*/ 2546452 h 2624244"/>
              <a:gd name="connsiteX168" fmla="*/ 3807012 w 6755905"/>
              <a:gd name="connsiteY168" fmla="*/ 2570358 h 2624244"/>
              <a:gd name="connsiteX169" fmla="*/ 3842871 w 6755905"/>
              <a:gd name="connsiteY169" fmla="*/ 2582311 h 2624244"/>
              <a:gd name="connsiteX170" fmla="*/ 4040094 w 6755905"/>
              <a:gd name="connsiteY170" fmla="*/ 2600240 h 2624244"/>
              <a:gd name="connsiteX171" fmla="*/ 4147671 w 6755905"/>
              <a:gd name="connsiteY171" fmla="*/ 2618170 h 2624244"/>
              <a:gd name="connsiteX172" fmla="*/ 4177553 w 6755905"/>
              <a:gd name="connsiteY172" fmla="*/ 2624146 h 2624244"/>
              <a:gd name="connsiteX173" fmla="*/ 4386729 w 6755905"/>
              <a:gd name="connsiteY173" fmla="*/ 2594264 h 2624244"/>
              <a:gd name="connsiteX174" fmla="*/ 4464424 w 6755905"/>
              <a:gd name="connsiteY174" fmla="*/ 2576334 h 2624244"/>
              <a:gd name="connsiteX175" fmla="*/ 4500282 w 6755905"/>
              <a:gd name="connsiteY175" fmla="*/ 2564381 h 2624244"/>
              <a:gd name="connsiteX176" fmla="*/ 4536141 w 6755905"/>
              <a:gd name="connsiteY176" fmla="*/ 2558405 h 2624244"/>
              <a:gd name="connsiteX177" fmla="*/ 4649694 w 6755905"/>
              <a:gd name="connsiteY177" fmla="*/ 2552428 h 2624244"/>
              <a:gd name="connsiteX178" fmla="*/ 4721412 w 6755905"/>
              <a:gd name="connsiteY178" fmla="*/ 2570358 h 2624244"/>
              <a:gd name="connsiteX179" fmla="*/ 4763247 w 6755905"/>
              <a:gd name="connsiteY179" fmla="*/ 2576334 h 2624244"/>
              <a:gd name="connsiteX180" fmla="*/ 4960471 w 6755905"/>
              <a:gd name="connsiteY180" fmla="*/ 2564381 h 2624244"/>
              <a:gd name="connsiteX181" fmla="*/ 5050118 w 6755905"/>
              <a:gd name="connsiteY181" fmla="*/ 2540475 h 2624244"/>
              <a:gd name="connsiteX182" fmla="*/ 5080000 w 6755905"/>
              <a:gd name="connsiteY182" fmla="*/ 2528523 h 2624244"/>
              <a:gd name="connsiteX183" fmla="*/ 5145741 w 6755905"/>
              <a:gd name="connsiteY183" fmla="*/ 2480711 h 2624244"/>
              <a:gd name="connsiteX184" fmla="*/ 5205506 w 6755905"/>
              <a:gd name="connsiteY184" fmla="*/ 2462781 h 2624244"/>
              <a:gd name="connsiteX185" fmla="*/ 5235388 w 6755905"/>
              <a:gd name="connsiteY185" fmla="*/ 2444852 h 2624244"/>
              <a:gd name="connsiteX186" fmla="*/ 5277224 w 6755905"/>
              <a:gd name="connsiteY186" fmla="*/ 2426923 h 2624244"/>
              <a:gd name="connsiteX187" fmla="*/ 5336988 w 6755905"/>
              <a:gd name="connsiteY187" fmla="*/ 2379111 h 2624244"/>
              <a:gd name="connsiteX188" fmla="*/ 5354918 w 6755905"/>
              <a:gd name="connsiteY188" fmla="*/ 2361181 h 2624244"/>
              <a:gd name="connsiteX189" fmla="*/ 5378824 w 6755905"/>
              <a:gd name="connsiteY189" fmla="*/ 2343252 h 2624244"/>
              <a:gd name="connsiteX190" fmla="*/ 5390777 w 6755905"/>
              <a:gd name="connsiteY190" fmla="*/ 2277511 h 2624244"/>
              <a:gd name="connsiteX191" fmla="*/ 5396753 w 6755905"/>
              <a:gd name="connsiteY191" fmla="*/ 2235675 h 2624244"/>
              <a:gd name="connsiteX192" fmla="*/ 5384800 w 6755905"/>
              <a:gd name="connsiteY192" fmla="*/ 2032475 h 2624244"/>
              <a:gd name="connsiteX193" fmla="*/ 6568141 w 6755905"/>
              <a:gd name="connsiteY193" fmla="*/ 1990640 h 2624244"/>
              <a:gd name="connsiteX194" fmla="*/ 6687672 w 6755905"/>
              <a:gd name="connsiteY194" fmla="*/ 974640 h 2624244"/>
              <a:gd name="connsiteX195" fmla="*/ 5904753 w 6755905"/>
              <a:gd name="connsiteY195" fmla="*/ 476 h 2624244"/>
              <a:gd name="connsiteX196" fmla="*/ 4434542 w 6755905"/>
              <a:gd name="connsiteY196" fmla="*/ 849134 h 2624244"/>
              <a:gd name="connsiteX197" fmla="*/ 2862730 w 6755905"/>
              <a:gd name="connsiteY197" fmla="*/ 1165888 h 262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6755905" h="2624244">
                <a:moveTo>
                  <a:pt x="2862730" y="1165888"/>
                </a:moveTo>
                <a:cubicBezTo>
                  <a:pt x="2558926" y="1077237"/>
                  <a:pt x="2658532" y="760483"/>
                  <a:pt x="2629646" y="598122"/>
                </a:cubicBezTo>
                <a:cubicBezTo>
                  <a:pt x="2600760" y="435761"/>
                  <a:pt x="2749747" y="179655"/>
                  <a:pt x="2689412" y="191723"/>
                </a:cubicBezTo>
                <a:cubicBezTo>
                  <a:pt x="2647438" y="212708"/>
                  <a:pt x="2682749" y="196462"/>
                  <a:pt x="2647577" y="209652"/>
                </a:cubicBezTo>
                <a:cubicBezTo>
                  <a:pt x="2637532" y="213419"/>
                  <a:pt x="2627872" y="218213"/>
                  <a:pt x="2617694" y="221605"/>
                </a:cubicBezTo>
                <a:cubicBezTo>
                  <a:pt x="2609902" y="224202"/>
                  <a:pt x="2601757" y="225589"/>
                  <a:pt x="2593788" y="227581"/>
                </a:cubicBezTo>
                <a:cubicBezTo>
                  <a:pt x="2554817" y="253562"/>
                  <a:pt x="2595224" y="230674"/>
                  <a:pt x="2516094" y="245511"/>
                </a:cubicBezTo>
                <a:cubicBezTo>
                  <a:pt x="2503710" y="247833"/>
                  <a:pt x="2492663" y="255393"/>
                  <a:pt x="2480235" y="257464"/>
                </a:cubicBezTo>
                <a:cubicBezTo>
                  <a:pt x="2456573" y="261408"/>
                  <a:pt x="2432424" y="261448"/>
                  <a:pt x="2408518" y="263440"/>
                </a:cubicBezTo>
                <a:cubicBezTo>
                  <a:pt x="2398557" y="267424"/>
                  <a:pt x="2389245" y="273802"/>
                  <a:pt x="2378635" y="275393"/>
                </a:cubicBezTo>
                <a:cubicBezTo>
                  <a:pt x="2349018" y="279836"/>
                  <a:pt x="2318042" y="274106"/>
                  <a:pt x="2288988" y="281370"/>
                </a:cubicBezTo>
                <a:cubicBezTo>
                  <a:pt x="2276613" y="284464"/>
                  <a:pt x="2270515" y="299571"/>
                  <a:pt x="2259106" y="305275"/>
                </a:cubicBezTo>
                <a:cubicBezTo>
                  <a:pt x="2246134" y="311761"/>
                  <a:pt x="2231216" y="313244"/>
                  <a:pt x="2217271" y="317228"/>
                </a:cubicBezTo>
                <a:cubicBezTo>
                  <a:pt x="2176244" y="344579"/>
                  <a:pt x="2226791" y="314848"/>
                  <a:pt x="2145553" y="335158"/>
                </a:cubicBezTo>
                <a:cubicBezTo>
                  <a:pt x="2138585" y="336900"/>
                  <a:pt x="2134048" y="343899"/>
                  <a:pt x="2127624" y="347111"/>
                </a:cubicBezTo>
                <a:cubicBezTo>
                  <a:pt x="2118028" y="351909"/>
                  <a:pt x="2108195" y="356652"/>
                  <a:pt x="2097741" y="359064"/>
                </a:cubicBezTo>
                <a:cubicBezTo>
                  <a:pt x="2082091" y="362675"/>
                  <a:pt x="2065866" y="363048"/>
                  <a:pt x="2049929" y="365040"/>
                </a:cubicBezTo>
                <a:cubicBezTo>
                  <a:pt x="1999698" y="390157"/>
                  <a:pt x="2056548" y="364880"/>
                  <a:pt x="1984188" y="382970"/>
                </a:cubicBezTo>
                <a:cubicBezTo>
                  <a:pt x="1819811" y="424064"/>
                  <a:pt x="1992882" y="393585"/>
                  <a:pt x="1828800" y="418828"/>
                </a:cubicBezTo>
                <a:cubicBezTo>
                  <a:pt x="1816847" y="422812"/>
                  <a:pt x="1805227" y="427989"/>
                  <a:pt x="1792941" y="430781"/>
                </a:cubicBezTo>
                <a:cubicBezTo>
                  <a:pt x="1761318" y="437968"/>
                  <a:pt x="1728084" y="438456"/>
                  <a:pt x="1697318" y="448711"/>
                </a:cubicBezTo>
                <a:cubicBezTo>
                  <a:pt x="1640329" y="467707"/>
                  <a:pt x="1673855" y="458410"/>
                  <a:pt x="1595718" y="472617"/>
                </a:cubicBezTo>
                <a:cubicBezTo>
                  <a:pt x="1559575" y="496712"/>
                  <a:pt x="1595760" y="476450"/>
                  <a:pt x="1529977" y="490546"/>
                </a:cubicBezTo>
                <a:cubicBezTo>
                  <a:pt x="1457461" y="506085"/>
                  <a:pt x="1520652" y="517185"/>
                  <a:pt x="1398494" y="526405"/>
                </a:cubicBezTo>
                <a:cubicBezTo>
                  <a:pt x="1219532" y="539912"/>
                  <a:pt x="1039906" y="542342"/>
                  <a:pt x="860612" y="550311"/>
                </a:cubicBezTo>
                <a:cubicBezTo>
                  <a:pt x="838698" y="554295"/>
                  <a:pt x="816940" y="559255"/>
                  <a:pt x="794871" y="562264"/>
                </a:cubicBezTo>
                <a:cubicBezTo>
                  <a:pt x="773068" y="565237"/>
                  <a:pt x="750999" y="565810"/>
                  <a:pt x="729129" y="568240"/>
                </a:cubicBezTo>
                <a:cubicBezTo>
                  <a:pt x="697203" y="571787"/>
                  <a:pt x="665380" y="576209"/>
                  <a:pt x="633506" y="580193"/>
                </a:cubicBezTo>
                <a:cubicBezTo>
                  <a:pt x="623545" y="584177"/>
                  <a:pt x="613801" y="588753"/>
                  <a:pt x="603624" y="592146"/>
                </a:cubicBezTo>
                <a:cubicBezTo>
                  <a:pt x="595832" y="594744"/>
                  <a:pt x="587409" y="595239"/>
                  <a:pt x="579718" y="598123"/>
                </a:cubicBezTo>
                <a:cubicBezTo>
                  <a:pt x="480237" y="635428"/>
                  <a:pt x="541302" y="622455"/>
                  <a:pt x="472141" y="633981"/>
                </a:cubicBezTo>
                <a:cubicBezTo>
                  <a:pt x="419772" y="686353"/>
                  <a:pt x="486197" y="622268"/>
                  <a:pt x="436282" y="663864"/>
                </a:cubicBezTo>
                <a:cubicBezTo>
                  <a:pt x="429789" y="669275"/>
                  <a:pt x="425385" y="677105"/>
                  <a:pt x="418353" y="681793"/>
                </a:cubicBezTo>
                <a:cubicBezTo>
                  <a:pt x="413111" y="685288"/>
                  <a:pt x="406059" y="684953"/>
                  <a:pt x="400424" y="687770"/>
                </a:cubicBezTo>
                <a:cubicBezTo>
                  <a:pt x="393999" y="690982"/>
                  <a:pt x="388471" y="695739"/>
                  <a:pt x="382494" y="699723"/>
                </a:cubicBezTo>
                <a:cubicBezTo>
                  <a:pt x="376518" y="709684"/>
                  <a:pt x="373247" y="721888"/>
                  <a:pt x="364565" y="729605"/>
                </a:cubicBezTo>
                <a:cubicBezTo>
                  <a:pt x="347558" y="744722"/>
                  <a:pt x="318277" y="748679"/>
                  <a:pt x="298824" y="759487"/>
                </a:cubicBezTo>
                <a:cubicBezTo>
                  <a:pt x="263630" y="779040"/>
                  <a:pt x="278169" y="784832"/>
                  <a:pt x="239059" y="813275"/>
                </a:cubicBezTo>
                <a:cubicBezTo>
                  <a:pt x="230383" y="819585"/>
                  <a:pt x="218772" y="820430"/>
                  <a:pt x="209177" y="825228"/>
                </a:cubicBezTo>
                <a:cubicBezTo>
                  <a:pt x="167903" y="845865"/>
                  <a:pt x="217094" y="830719"/>
                  <a:pt x="167341" y="843158"/>
                </a:cubicBezTo>
                <a:cubicBezTo>
                  <a:pt x="155388" y="855111"/>
                  <a:pt x="144468" y="868195"/>
                  <a:pt x="131482" y="879017"/>
                </a:cubicBezTo>
                <a:cubicBezTo>
                  <a:pt x="119529" y="888978"/>
                  <a:pt x="106626" y="897897"/>
                  <a:pt x="95624" y="908899"/>
                </a:cubicBezTo>
                <a:cubicBezTo>
                  <a:pt x="55784" y="948739"/>
                  <a:pt x="113551" y="906908"/>
                  <a:pt x="65741" y="938781"/>
                </a:cubicBezTo>
                <a:cubicBezTo>
                  <a:pt x="37752" y="980765"/>
                  <a:pt x="67058" y="933398"/>
                  <a:pt x="47812" y="974640"/>
                </a:cubicBezTo>
                <a:cubicBezTo>
                  <a:pt x="1282" y="1074347"/>
                  <a:pt x="20478" y="1012256"/>
                  <a:pt x="0" y="1094170"/>
                </a:cubicBezTo>
                <a:cubicBezTo>
                  <a:pt x="1992" y="1130029"/>
                  <a:pt x="-177" y="1166363"/>
                  <a:pt x="5977" y="1201746"/>
                </a:cubicBezTo>
                <a:cubicBezTo>
                  <a:pt x="7967" y="1213190"/>
                  <a:pt x="20490" y="1220526"/>
                  <a:pt x="23906" y="1231628"/>
                </a:cubicBezTo>
                <a:cubicBezTo>
                  <a:pt x="49413" y="1314528"/>
                  <a:pt x="12637" y="1253571"/>
                  <a:pt x="41835" y="1297370"/>
                </a:cubicBezTo>
                <a:cubicBezTo>
                  <a:pt x="53264" y="1377366"/>
                  <a:pt x="40075" y="1302865"/>
                  <a:pt x="59765" y="1375064"/>
                </a:cubicBezTo>
                <a:cubicBezTo>
                  <a:pt x="63555" y="1388960"/>
                  <a:pt x="66348" y="1414531"/>
                  <a:pt x="71718" y="1428852"/>
                </a:cubicBezTo>
                <a:cubicBezTo>
                  <a:pt x="74846" y="1437194"/>
                  <a:pt x="79687" y="1444789"/>
                  <a:pt x="83671" y="1452758"/>
                </a:cubicBezTo>
                <a:cubicBezTo>
                  <a:pt x="85663" y="1470687"/>
                  <a:pt x="84342" y="1489304"/>
                  <a:pt x="89647" y="1506546"/>
                </a:cubicBezTo>
                <a:cubicBezTo>
                  <a:pt x="92576" y="1516066"/>
                  <a:pt x="101787" y="1522346"/>
                  <a:pt x="107577" y="1530452"/>
                </a:cubicBezTo>
                <a:cubicBezTo>
                  <a:pt x="111752" y="1536297"/>
                  <a:pt x="116317" y="1541957"/>
                  <a:pt x="119529" y="1548381"/>
                </a:cubicBezTo>
                <a:cubicBezTo>
                  <a:pt x="147215" y="1603754"/>
                  <a:pt x="98104" y="1527896"/>
                  <a:pt x="143435" y="1578264"/>
                </a:cubicBezTo>
                <a:cubicBezTo>
                  <a:pt x="156762" y="1593071"/>
                  <a:pt x="162718" y="1615025"/>
                  <a:pt x="179294" y="1626075"/>
                </a:cubicBezTo>
                <a:cubicBezTo>
                  <a:pt x="185271" y="1630059"/>
                  <a:pt x="191706" y="1633430"/>
                  <a:pt x="197224" y="1638028"/>
                </a:cubicBezTo>
                <a:cubicBezTo>
                  <a:pt x="203717" y="1643439"/>
                  <a:pt x="209742" y="1649465"/>
                  <a:pt x="215153" y="1655958"/>
                </a:cubicBezTo>
                <a:cubicBezTo>
                  <a:pt x="219751" y="1661476"/>
                  <a:pt x="221497" y="1669400"/>
                  <a:pt x="227106" y="1673887"/>
                </a:cubicBezTo>
                <a:cubicBezTo>
                  <a:pt x="232025" y="1677822"/>
                  <a:pt x="239059" y="1677872"/>
                  <a:pt x="245035" y="1679864"/>
                </a:cubicBezTo>
                <a:cubicBezTo>
                  <a:pt x="251012" y="1685840"/>
                  <a:pt x="259185" y="1690233"/>
                  <a:pt x="262965" y="1697793"/>
                </a:cubicBezTo>
                <a:cubicBezTo>
                  <a:pt x="283159" y="1738180"/>
                  <a:pt x="251252" y="1721778"/>
                  <a:pt x="286871" y="1733652"/>
                </a:cubicBezTo>
                <a:lnTo>
                  <a:pt x="322729" y="1769511"/>
                </a:lnTo>
                <a:cubicBezTo>
                  <a:pt x="328706" y="1775488"/>
                  <a:pt x="335588" y="1780678"/>
                  <a:pt x="340659" y="1787440"/>
                </a:cubicBezTo>
                <a:cubicBezTo>
                  <a:pt x="346635" y="1795409"/>
                  <a:pt x="351545" y="1804303"/>
                  <a:pt x="358588" y="1811346"/>
                </a:cubicBezTo>
                <a:cubicBezTo>
                  <a:pt x="426810" y="1879568"/>
                  <a:pt x="332587" y="1766891"/>
                  <a:pt x="406400" y="1859158"/>
                </a:cubicBezTo>
                <a:cubicBezTo>
                  <a:pt x="420418" y="1901209"/>
                  <a:pt x="402172" y="1849292"/>
                  <a:pt x="424329" y="1900993"/>
                </a:cubicBezTo>
                <a:cubicBezTo>
                  <a:pt x="439173" y="1935630"/>
                  <a:pt x="419292" y="1902403"/>
                  <a:pt x="442259" y="1936852"/>
                </a:cubicBezTo>
                <a:cubicBezTo>
                  <a:pt x="444251" y="1942828"/>
                  <a:pt x="444202" y="1949942"/>
                  <a:pt x="448235" y="1954781"/>
                </a:cubicBezTo>
                <a:cubicBezTo>
                  <a:pt x="479416" y="1992199"/>
                  <a:pt x="465513" y="1953478"/>
                  <a:pt x="484094" y="1990640"/>
                </a:cubicBezTo>
                <a:cubicBezTo>
                  <a:pt x="488892" y="2000236"/>
                  <a:pt x="490361" y="2011425"/>
                  <a:pt x="496047" y="2020523"/>
                </a:cubicBezTo>
                <a:cubicBezTo>
                  <a:pt x="500527" y="2027690"/>
                  <a:pt x="508566" y="2031959"/>
                  <a:pt x="513977" y="2038452"/>
                </a:cubicBezTo>
                <a:cubicBezTo>
                  <a:pt x="518575" y="2043970"/>
                  <a:pt x="521754" y="2050536"/>
                  <a:pt x="525929" y="2056381"/>
                </a:cubicBezTo>
                <a:cubicBezTo>
                  <a:pt x="531719" y="2064487"/>
                  <a:pt x="535255" y="2075268"/>
                  <a:pt x="543859" y="2080287"/>
                </a:cubicBezTo>
                <a:cubicBezTo>
                  <a:pt x="560184" y="2089810"/>
                  <a:pt x="581922" y="2087734"/>
                  <a:pt x="597647" y="2098217"/>
                </a:cubicBezTo>
                <a:cubicBezTo>
                  <a:pt x="603624" y="2102201"/>
                  <a:pt x="608975" y="2107341"/>
                  <a:pt x="615577" y="2110170"/>
                </a:cubicBezTo>
                <a:cubicBezTo>
                  <a:pt x="623126" y="2113405"/>
                  <a:pt x="631479" y="2114299"/>
                  <a:pt x="639482" y="2116146"/>
                </a:cubicBezTo>
                <a:lnTo>
                  <a:pt x="693271" y="2128099"/>
                </a:lnTo>
                <a:cubicBezTo>
                  <a:pt x="816785" y="2124115"/>
                  <a:pt x="940539" y="2124827"/>
                  <a:pt x="1063812" y="2116146"/>
                </a:cubicBezTo>
                <a:cubicBezTo>
                  <a:pt x="1082664" y="2114818"/>
                  <a:pt x="1099265" y="2102801"/>
                  <a:pt x="1117600" y="2098217"/>
                </a:cubicBezTo>
                <a:cubicBezTo>
                  <a:pt x="1181457" y="2082252"/>
                  <a:pt x="1084038" y="2108067"/>
                  <a:pt x="1195294" y="2068334"/>
                </a:cubicBezTo>
                <a:cubicBezTo>
                  <a:pt x="1204860" y="2064917"/>
                  <a:pt x="1215261" y="2064562"/>
                  <a:pt x="1225177" y="2062358"/>
                </a:cubicBezTo>
                <a:cubicBezTo>
                  <a:pt x="1233195" y="2060576"/>
                  <a:pt x="1241215" y="2058741"/>
                  <a:pt x="1249082" y="2056381"/>
                </a:cubicBezTo>
                <a:cubicBezTo>
                  <a:pt x="1261150" y="2052760"/>
                  <a:pt x="1272873" y="2048048"/>
                  <a:pt x="1284941" y="2044428"/>
                </a:cubicBezTo>
                <a:cubicBezTo>
                  <a:pt x="1308327" y="2037412"/>
                  <a:pt x="1360768" y="2028094"/>
                  <a:pt x="1374588" y="2026499"/>
                </a:cubicBezTo>
                <a:cubicBezTo>
                  <a:pt x="1404339" y="2023066"/>
                  <a:pt x="1434353" y="2022515"/>
                  <a:pt x="1464235" y="2020523"/>
                </a:cubicBezTo>
                <a:cubicBezTo>
                  <a:pt x="1476188" y="2016539"/>
                  <a:pt x="1487871" y="2011626"/>
                  <a:pt x="1500094" y="2008570"/>
                </a:cubicBezTo>
                <a:cubicBezTo>
                  <a:pt x="1511850" y="2005631"/>
                  <a:pt x="1524880" y="2007515"/>
                  <a:pt x="1535953" y="2002593"/>
                </a:cubicBezTo>
                <a:cubicBezTo>
                  <a:pt x="1543676" y="1999160"/>
                  <a:pt x="1546322" y="1988444"/>
                  <a:pt x="1553882" y="1984664"/>
                </a:cubicBezTo>
                <a:cubicBezTo>
                  <a:pt x="1570786" y="1976212"/>
                  <a:pt x="1589741" y="1972711"/>
                  <a:pt x="1607671" y="1966734"/>
                </a:cubicBezTo>
                <a:cubicBezTo>
                  <a:pt x="1613647" y="1964742"/>
                  <a:pt x="1619966" y="1963575"/>
                  <a:pt x="1625600" y="1960758"/>
                </a:cubicBezTo>
                <a:cubicBezTo>
                  <a:pt x="1637553" y="1954781"/>
                  <a:pt x="1650000" y="1949704"/>
                  <a:pt x="1661459" y="1942828"/>
                </a:cubicBezTo>
                <a:cubicBezTo>
                  <a:pt x="1670000" y="1937703"/>
                  <a:pt x="1677260" y="1930689"/>
                  <a:pt x="1685365" y="1924899"/>
                </a:cubicBezTo>
                <a:cubicBezTo>
                  <a:pt x="1691210" y="1920724"/>
                  <a:pt x="1697318" y="1916930"/>
                  <a:pt x="1703294" y="1912946"/>
                </a:cubicBezTo>
                <a:cubicBezTo>
                  <a:pt x="1705286" y="1906970"/>
                  <a:pt x="1704816" y="1899472"/>
                  <a:pt x="1709271" y="1895017"/>
                </a:cubicBezTo>
                <a:cubicBezTo>
                  <a:pt x="1713726" y="1890562"/>
                  <a:pt x="1721301" y="1891252"/>
                  <a:pt x="1727200" y="1889040"/>
                </a:cubicBezTo>
                <a:cubicBezTo>
                  <a:pt x="1737245" y="1885273"/>
                  <a:pt x="1747704" y="1882297"/>
                  <a:pt x="1757082" y="1877087"/>
                </a:cubicBezTo>
                <a:cubicBezTo>
                  <a:pt x="1765789" y="1872250"/>
                  <a:pt x="1772079" y="1863613"/>
                  <a:pt x="1780988" y="1859158"/>
                </a:cubicBezTo>
                <a:cubicBezTo>
                  <a:pt x="1792257" y="1853523"/>
                  <a:pt x="1805578" y="1852840"/>
                  <a:pt x="1816847" y="1847205"/>
                </a:cubicBezTo>
                <a:lnTo>
                  <a:pt x="1840753" y="1835252"/>
                </a:lnTo>
                <a:cubicBezTo>
                  <a:pt x="1846729" y="1827283"/>
                  <a:pt x="1852019" y="1818750"/>
                  <a:pt x="1858682" y="1811346"/>
                </a:cubicBezTo>
                <a:cubicBezTo>
                  <a:pt x="1869990" y="1798781"/>
                  <a:pt x="1885164" y="1789552"/>
                  <a:pt x="1894541" y="1775487"/>
                </a:cubicBezTo>
                <a:cubicBezTo>
                  <a:pt x="1898525" y="1769511"/>
                  <a:pt x="1900518" y="1761542"/>
                  <a:pt x="1906494" y="1757558"/>
                </a:cubicBezTo>
                <a:cubicBezTo>
                  <a:pt x="1913328" y="1753002"/>
                  <a:pt x="1922431" y="1753573"/>
                  <a:pt x="1930400" y="1751581"/>
                </a:cubicBezTo>
                <a:cubicBezTo>
                  <a:pt x="1968191" y="1694897"/>
                  <a:pt x="1899682" y="1801064"/>
                  <a:pt x="1960282" y="1679864"/>
                </a:cubicBezTo>
                <a:cubicBezTo>
                  <a:pt x="1996395" y="1607637"/>
                  <a:pt x="1950404" y="1697149"/>
                  <a:pt x="1984188" y="1638028"/>
                </a:cubicBezTo>
                <a:cubicBezTo>
                  <a:pt x="1988608" y="1630293"/>
                  <a:pt x="1990343" y="1620887"/>
                  <a:pt x="1996141" y="1614123"/>
                </a:cubicBezTo>
                <a:cubicBezTo>
                  <a:pt x="2002624" y="1606560"/>
                  <a:pt x="2013347" y="1603564"/>
                  <a:pt x="2020047" y="1596193"/>
                </a:cubicBezTo>
                <a:cubicBezTo>
                  <a:pt x="2033448" y="1581452"/>
                  <a:pt x="2045656" y="1565464"/>
                  <a:pt x="2055906" y="1548381"/>
                </a:cubicBezTo>
                <a:cubicBezTo>
                  <a:pt x="2061882" y="1538420"/>
                  <a:pt x="2066275" y="1527318"/>
                  <a:pt x="2073835" y="1518499"/>
                </a:cubicBezTo>
                <a:cubicBezTo>
                  <a:pt x="2085092" y="1505367"/>
                  <a:pt x="2100243" y="1504427"/>
                  <a:pt x="2115671" y="1500570"/>
                </a:cubicBezTo>
                <a:cubicBezTo>
                  <a:pt x="2160160" y="1456079"/>
                  <a:pt x="2103838" y="1510713"/>
                  <a:pt x="2157506" y="1464711"/>
                </a:cubicBezTo>
                <a:cubicBezTo>
                  <a:pt x="2178705" y="1446540"/>
                  <a:pt x="2173119" y="1443836"/>
                  <a:pt x="2199341" y="1428852"/>
                </a:cubicBezTo>
                <a:cubicBezTo>
                  <a:pt x="2204811" y="1425726"/>
                  <a:pt x="2211636" y="1425692"/>
                  <a:pt x="2217271" y="1422875"/>
                </a:cubicBezTo>
                <a:cubicBezTo>
                  <a:pt x="2240772" y="1411125"/>
                  <a:pt x="2228097" y="1409953"/>
                  <a:pt x="2253129" y="1404946"/>
                </a:cubicBezTo>
                <a:cubicBezTo>
                  <a:pt x="2309073" y="1393757"/>
                  <a:pt x="2325746" y="1392893"/>
                  <a:pt x="2378635" y="1387017"/>
                </a:cubicBezTo>
                <a:cubicBezTo>
                  <a:pt x="2390588" y="1383033"/>
                  <a:pt x="2401894" y="1375064"/>
                  <a:pt x="2414494" y="1375064"/>
                </a:cubicBezTo>
                <a:cubicBezTo>
                  <a:pt x="2484333" y="1375064"/>
                  <a:pt x="2554048" y="1381521"/>
                  <a:pt x="2623671" y="1387017"/>
                </a:cubicBezTo>
                <a:cubicBezTo>
                  <a:pt x="2629951" y="1387513"/>
                  <a:pt x="2635566" y="1391183"/>
                  <a:pt x="2641600" y="1392993"/>
                </a:cubicBezTo>
                <a:cubicBezTo>
                  <a:pt x="2655491" y="1397160"/>
                  <a:pt x="2669490" y="1400962"/>
                  <a:pt x="2683435" y="1404946"/>
                </a:cubicBezTo>
                <a:cubicBezTo>
                  <a:pt x="2691404" y="1410922"/>
                  <a:pt x="2700964" y="1415223"/>
                  <a:pt x="2707341" y="1422875"/>
                </a:cubicBezTo>
                <a:cubicBezTo>
                  <a:pt x="2726314" y="1445643"/>
                  <a:pt x="2695014" y="1440617"/>
                  <a:pt x="2731247" y="1458734"/>
                </a:cubicBezTo>
                <a:cubicBezTo>
                  <a:pt x="2740333" y="1463277"/>
                  <a:pt x="2751168" y="1462719"/>
                  <a:pt x="2761129" y="1464711"/>
                </a:cubicBezTo>
                <a:cubicBezTo>
                  <a:pt x="2767106" y="1470687"/>
                  <a:pt x="2773648" y="1476147"/>
                  <a:pt x="2779059" y="1482640"/>
                </a:cubicBezTo>
                <a:cubicBezTo>
                  <a:pt x="2787402" y="1492651"/>
                  <a:pt x="2799370" y="1517297"/>
                  <a:pt x="2808941" y="1524475"/>
                </a:cubicBezTo>
                <a:cubicBezTo>
                  <a:pt x="2814655" y="1528761"/>
                  <a:pt x="2846273" y="1538911"/>
                  <a:pt x="2856753" y="1542405"/>
                </a:cubicBezTo>
                <a:cubicBezTo>
                  <a:pt x="2897006" y="1582658"/>
                  <a:pt x="2850431" y="1542233"/>
                  <a:pt x="2898588" y="1566311"/>
                </a:cubicBezTo>
                <a:cubicBezTo>
                  <a:pt x="2907497" y="1570766"/>
                  <a:pt x="2914389" y="1578451"/>
                  <a:pt x="2922494" y="1584240"/>
                </a:cubicBezTo>
                <a:cubicBezTo>
                  <a:pt x="2928339" y="1588415"/>
                  <a:pt x="2934447" y="1592209"/>
                  <a:pt x="2940424" y="1596193"/>
                </a:cubicBezTo>
                <a:cubicBezTo>
                  <a:pt x="2946400" y="1604162"/>
                  <a:pt x="2952563" y="1611994"/>
                  <a:pt x="2958353" y="1620099"/>
                </a:cubicBezTo>
                <a:cubicBezTo>
                  <a:pt x="2962528" y="1625944"/>
                  <a:pt x="2965708" y="1632510"/>
                  <a:pt x="2970306" y="1638028"/>
                </a:cubicBezTo>
                <a:cubicBezTo>
                  <a:pt x="2984182" y="1654680"/>
                  <a:pt x="2994550" y="1660694"/>
                  <a:pt x="3012141" y="1673887"/>
                </a:cubicBezTo>
                <a:cubicBezTo>
                  <a:pt x="3016125" y="1679864"/>
                  <a:pt x="3020882" y="1685392"/>
                  <a:pt x="3024094" y="1691817"/>
                </a:cubicBezTo>
                <a:cubicBezTo>
                  <a:pt x="3037571" y="1718771"/>
                  <a:pt x="3020615" y="1701984"/>
                  <a:pt x="3042024" y="1727675"/>
                </a:cubicBezTo>
                <a:cubicBezTo>
                  <a:pt x="3061989" y="1751633"/>
                  <a:pt x="3057851" y="1737766"/>
                  <a:pt x="3071906" y="1763534"/>
                </a:cubicBezTo>
                <a:cubicBezTo>
                  <a:pt x="3080438" y="1779177"/>
                  <a:pt x="3085121" y="1797091"/>
                  <a:pt x="3095812" y="1811346"/>
                </a:cubicBezTo>
                <a:cubicBezTo>
                  <a:pt x="3118812" y="1842014"/>
                  <a:pt x="3106698" y="1828209"/>
                  <a:pt x="3131671" y="1853181"/>
                </a:cubicBezTo>
                <a:cubicBezTo>
                  <a:pt x="3140244" y="1878901"/>
                  <a:pt x="3138285" y="1875845"/>
                  <a:pt x="3155577" y="1906970"/>
                </a:cubicBezTo>
                <a:cubicBezTo>
                  <a:pt x="3159065" y="1913249"/>
                  <a:pt x="3164317" y="1918475"/>
                  <a:pt x="3167529" y="1924899"/>
                </a:cubicBezTo>
                <a:cubicBezTo>
                  <a:pt x="3177250" y="1944340"/>
                  <a:pt x="3168333" y="1943632"/>
                  <a:pt x="3185459" y="1960758"/>
                </a:cubicBezTo>
                <a:cubicBezTo>
                  <a:pt x="3190538" y="1965837"/>
                  <a:pt x="3197412" y="1968727"/>
                  <a:pt x="3203388" y="1972711"/>
                </a:cubicBezTo>
                <a:cubicBezTo>
                  <a:pt x="3207372" y="1982672"/>
                  <a:pt x="3211574" y="1992548"/>
                  <a:pt x="3215341" y="2002593"/>
                </a:cubicBezTo>
                <a:cubicBezTo>
                  <a:pt x="3217553" y="2008492"/>
                  <a:pt x="3218192" y="2015053"/>
                  <a:pt x="3221318" y="2020523"/>
                </a:cubicBezTo>
                <a:cubicBezTo>
                  <a:pt x="3226260" y="2029171"/>
                  <a:pt x="3233271" y="2036460"/>
                  <a:pt x="3239247" y="2044428"/>
                </a:cubicBezTo>
                <a:cubicBezTo>
                  <a:pt x="3243184" y="2056239"/>
                  <a:pt x="3246645" y="2071861"/>
                  <a:pt x="3257177" y="2080287"/>
                </a:cubicBezTo>
                <a:cubicBezTo>
                  <a:pt x="3262096" y="2084222"/>
                  <a:pt x="3269471" y="2083447"/>
                  <a:pt x="3275106" y="2086264"/>
                </a:cubicBezTo>
                <a:cubicBezTo>
                  <a:pt x="3281530" y="2089476"/>
                  <a:pt x="3287059" y="2094233"/>
                  <a:pt x="3293035" y="2098217"/>
                </a:cubicBezTo>
                <a:cubicBezTo>
                  <a:pt x="3304671" y="2133121"/>
                  <a:pt x="3289908" y="2101066"/>
                  <a:pt x="3316941" y="2128099"/>
                </a:cubicBezTo>
                <a:cubicBezTo>
                  <a:pt x="3345152" y="2156310"/>
                  <a:pt x="3315428" y="2134793"/>
                  <a:pt x="3334871" y="2163958"/>
                </a:cubicBezTo>
                <a:cubicBezTo>
                  <a:pt x="3339559" y="2170990"/>
                  <a:pt x="3346824" y="2175911"/>
                  <a:pt x="3352800" y="2181887"/>
                </a:cubicBezTo>
                <a:cubicBezTo>
                  <a:pt x="3354792" y="2187864"/>
                  <a:pt x="3354322" y="2195362"/>
                  <a:pt x="3358777" y="2199817"/>
                </a:cubicBezTo>
                <a:cubicBezTo>
                  <a:pt x="3363231" y="2204271"/>
                  <a:pt x="3371787" y="2201858"/>
                  <a:pt x="3376706" y="2205793"/>
                </a:cubicBezTo>
                <a:cubicBezTo>
                  <a:pt x="3382315" y="2210280"/>
                  <a:pt x="3384852" y="2217632"/>
                  <a:pt x="3388659" y="2223723"/>
                </a:cubicBezTo>
                <a:cubicBezTo>
                  <a:pt x="3394815" y="2233573"/>
                  <a:pt x="3401781" y="2243030"/>
                  <a:pt x="3406588" y="2253605"/>
                </a:cubicBezTo>
                <a:cubicBezTo>
                  <a:pt x="3410477" y="2262162"/>
                  <a:pt x="3420600" y="2303477"/>
                  <a:pt x="3430494" y="2313370"/>
                </a:cubicBezTo>
                <a:cubicBezTo>
                  <a:pt x="3434949" y="2317825"/>
                  <a:pt x="3442447" y="2317354"/>
                  <a:pt x="3448424" y="2319346"/>
                </a:cubicBezTo>
                <a:cubicBezTo>
                  <a:pt x="3450416" y="2329307"/>
                  <a:pt x="3449857" y="2340142"/>
                  <a:pt x="3454400" y="2349228"/>
                </a:cubicBezTo>
                <a:cubicBezTo>
                  <a:pt x="3461884" y="2364196"/>
                  <a:pt x="3478490" y="2369303"/>
                  <a:pt x="3490259" y="2379111"/>
                </a:cubicBezTo>
                <a:cubicBezTo>
                  <a:pt x="3496752" y="2384522"/>
                  <a:pt x="3502212" y="2391064"/>
                  <a:pt x="3508188" y="2397040"/>
                </a:cubicBezTo>
                <a:cubicBezTo>
                  <a:pt x="3521892" y="2438151"/>
                  <a:pt x="3501888" y="2389480"/>
                  <a:pt x="3538071" y="2432899"/>
                </a:cubicBezTo>
                <a:cubicBezTo>
                  <a:pt x="3542104" y="2437738"/>
                  <a:pt x="3539593" y="2446374"/>
                  <a:pt x="3544047" y="2450828"/>
                </a:cubicBezTo>
                <a:cubicBezTo>
                  <a:pt x="3554205" y="2460986"/>
                  <a:pt x="3567953" y="2466765"/>
                  <a:pt x="3579906" y="2474734"/>
                </a:cubicBezTo>
                <a:cubicBezTo>
                  <a:pt x="3585882" y="2478718"/>
                  <a:pt x="3590867" y="2484945"/>
                  <a:pt x="3597835" y="2486687"/>
                </a:cubicBezTo>
                <a:cubicBezTo>
                  <a:pt x="3605804" y="2488679"/>
                  <a:pt x="3614050" y="2489780"/>
                  <a:pt x="3621741" y="2492664"/>
                </a:cubicBezTo>
                <a:cubicBezTo>
                  <a:pt x="3630083" y="2495792"/>
                  <a:pt x="3637458" y="2501108"/>
                  <a:pt x="3645647" y="2504617"/>
                </a:cubicBezTo>
                <a:cubicBezTo>
                  <a:pt x="3651438" y="2507099"/>
                  <a:pt x="3657600" y="2508601"/>
                  <a:pt x="3663577" y="2510593"/>
                </a:cubicBezTo>
                <a:cubicBezTo>
                  <a:pt x="3669553" y="2516570"/>
                  <a:pt x="3675013" y="2523112"/>
                  <a:pt x="3681506" y="2528523"/>
                </a:cubicBezTo>
                <a:cubicBezTo>
                  <a:pt x="3710973" y="2553079"/>
                  <a:pt x="3720406" y="2542223"/>
                  <a:pt x="3771153" y="2546452"/>
                </a:cubicBezTo>
                <a:cubicBezTo>
                  <a:pt x="3783106" y="2554421"/>
                  <a:pt x="3793383" y="2565815"/>
                  <a:pt x="3807012" y="2570358"/>
                </a:cubicBezTo>
                <a:cubicBezTo>
                  <a:pt x="3818965" y="2574342"/>
                  <a:pt x="3830803" y="2578691"/>
                  <a:pt x="3842871" y="2582311"/>
                </a:cubicBezTo>
                <a:cubicBezTo>
                  <a:pt x="3905621" y="2601135"/>
                  <a:pt x="3980814" y="2596152"/>
                  <a:pt x="4040094" y="2600240"/>
                </a:cubicBezTo>
                <a:lnTo>
                  <a:pt x="4147671" y="2618170"/>
                </a:lnTo>
                <a:cubicBezTo>
                  <a:pt x="4157679" y="2619910"/>
                  <a:pt x="4167432" y="2625014"/>
                  <a:pt x="4177553" y="2624146"/>
                </a:cubicBezTo>
                <a:cubicBezTo>
                  <a:pt x="4288007" y="2614678"/>
                  <a:pt x="4311018" y="2609405"/>
                  <a:pt x="4386729" y="2594264"/>
                </a:cubicBezTo>
                <a:cubicBezTo>
                  <a:pt x="4435937" y="2569660"/>
                  <a:pt x="4383219" y="2592576"/>
                  <a:pt x="4464424" y="2576334"/>
                </a:cubicBezTo>
                <a:cubicBezTo>
                  <a:pt x="4476779" y="2573863"/>
                  <a:pt x="4488059" y="2567437"/>
                  <a:pt x="4500282" y="2564381"/>
                </a:cubicBezTo>
                <a:cubicBezTo>
                  <a:pt x="4512038" y="2561442"/>
                  <a:pt x="4524188" y="2560397"/>
                  <a:pt x="4536141" y="2558405"/>
                </a:cubicBezTo>
                <a:cubicBezTo>
                  <a:pt x="4578349" y="2530267"/>
                  <a:pt x="4557107" y="2539201"/>
                  <a:pt x="4649694" y="2552428"/>
                </a:cubicBezTo>
                <a:cubicBezTo>
                  <a:pt x="4674088" y="2555913"/>
                  <a:pt x="4697018" y="2566873"/>
                  <a:pt x="4721412" y="2570358"/>
                </a:cubicBezTo>
                <a:lnTo>
                  <a:pt x="4763247" y="2576334"/>
                </a:lnTo>
                <a:cubicBezTo>
                  <a:pt x="4828988" y="2572350"/>
                  <a:pt x="4895012" y="2571654"/>
                  <a:pt x="4960471" y="2564381"/>
                </a:cubicBezTo>
                <a:cubicBezTo>
                  <a:pt x="4971843" y="2563117"/>
                  <a:pt x="5025802" y="2549593"/>
                  <a:pt x="5050118" y="2540475"/>
                </a:cubicBezTo>
                <a:cubicBezTo>
                  <a:pt x="5060163" y="2536708"/>
                  <a:pt x="5070039" y="2532507"/>
                  <a:pt x="5080000" y="2528523"/>
                </a:cubicBezTo>
                <a:cubicBezTo>
                  <a:pt x="5103184" y="2505338"/>
                  <a:pt x="5108627" y="2497206"/>
                  <a:pt x="5145741" y="2480711"/>
                </a:cubicBezTo>
                <a:cubicBezTo>
                  <a:pt x="5164747" y="2472264"/>
                  <a:pt x="5186195" y="2470506"/>
                  <a:pt x="5205506" y="2462781"/>
                </a:cubicBezTo>
                <a:cubicBezTo>
                  <a:pt x="5216291" y="2458467"/>
                  <a:pt x="5224998" y="2450047"/>
                  <a:pt x="5235388" y="2444852"/>
                </a:cubicBezTo>
                <a:cubicBezTo>
                  <a:pt x="5248958" y="2438067"/>
                  <a:pt x="5263279" y="2432899"/>
                  <a:pt x="5277224" y="2426923"/>
                </a:cubicBezTo>
                <a:cubicBezTo>
                  <a:pt x="5345849" y="2358296"/>
                  <a:pt x="5269852" y="2429463"/>
                  <a:pt x="5336988" y="2379111"/>
                </a:cubicBezTo>
                <a:cubicBezTo>
                  <a:pt x="5343750" y="2374040"/>
                  <a:pt x="5348501" y="2366682"/>
                  <a:pt x="5354918" y="2361181"/>
                </a:cubicBezTo>
                <a:cubicBezTo>
                  <a:pt x="5362481" y="2354699"/>
                  <a:pt x="5370855" y="2349228"/>
                  <a:pt x="5378824" y="2343252"/>
                </a:cubicBezTo>
                <a:cubicBezTo>
                  <a:pt x="5382808" y="2321338"/>
                  <a:pt x="5387115" y="2299481"/>
                  <a:pt x="5390777" y="2277511"/>
                </a:cubicBezTo>
                <a:cubicBezTo>
                  <a:pt x="5393093" y="2263616"/>
                  <a:pt x="5397097" y="2249758"/>
                  <a:pt x="5396753" y="2235675"/>
                </a:cubicBezTo>
                <a:cubicBezTo>
                  <a:pt x="5395098" y="2167845"/>
                  <a:pt x="5189569" y="2073314"/>
                  <a:pt x="5384800" y="2032475"/>
                </a:cubicBezTo>
                <a:cubicBezTo>
                  <a:pt x="5580031" y="1991636"/>
                  <a:pt x="6350996" y="2166946"/>
                  <a:pt x="6568141" y="1990640"/>
                </a:cubicBezTo>
                <a:cubicBezTo>
                  <a:pt x="6785286" y="1814334"/>
                  <a:pt x="6798237" y="1306334"/>
                  <a:pt x="6687672" y="974640"/>
                </a:cubicBezTo>
                <a:cubicBezTo>
                  <a:pt x="6577107" y="642946"/>
                  <a:pt x="6280275" y="21394"/>
                  <a:pt x="5904753" y="476"/>
                </a:cubicBezTo>
                <a:cubicBezTo>
                  <a:pt x="5529231" y="-20442"/>
                  <a:pt x="4941546" y="654899"/>
                  <a:pt x="4434542" y="849134"/>
                </a:cubicBezTo>
                <a:cubicBezTo>
                  <a:pt x="3927538" y="1043369"/>
                  <a:pt x="3131671" y="1331237"/>
                  <a:pt x="2862730" y="1165888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873408" y="3718020"/>
            <a:ext cx="221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not a waiter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0929" y="2952028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not a waiter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34" y="3689364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GO is a waiter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34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an event/proposition, which corresponds to a set of states – and by states we mean </a:t>
            </a:r>
            <a:r>
              <a:rPr lang="en-GB" sz="2000" b="1" i="1" dirty="0">
                <a:solidFill>
                  <a:srgbClr val="7030A0"/>
                </a:solidFill>
              </a:rPr>
              <a:t>im</a:t>
            </a:r>
            <a:r>
              <a:rPr lang="en-GB" sz="2000" b="1" dirty="0">
                <a:solidFill>
                  <a:srgbClr val="7030A0"/>
                </a:solidFill>
              </a:rPr>
              <a:t>possible</a:t>
            </a:r>
            <a:r>
              <a:rPr lang="en-GB" sz="2000" b="1" dirty="0"/>
              <a:t> worlds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98183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89035" y="4359795"/>
            <a:ext cx="188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9782" y="4513140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2141" y="5695072"/>
            <a:ext cx="234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not a waiter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14831" y="5294962"/>
            <a:ext cx="183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34" y="3051976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" name="Freeform 2"/>
          <p:cNvSpPr/>
          <p:nvPr/>
        </p:nvSpPr>
        <p:spPr>
          <a:xfrm>
            <a:off x="4182464" y="3376866"/>
            <a:ext cx="6755905" cy="2624244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  <a:gd name="connsiteX0" fmla="*/ 3657600 w 6568153"/>
              <a:gd name="connsiteY0" fmla="*/ 149456 h 3609930"/>
              <a:gd name="connsiteX1" fmla="*/ 3657600 w 6568153"/>
              <a:gd name="connsiteY1" fmla="*/ 149456 h 3609930"/>
              <a:gd name="connsiteX2" fmla="*/ 3095812 w 6568153"/>
              <a:gd name="connsiteY2" fmla="*/ 1045926 h 3609930"/>
              <a:gd name="connsiteX3" fmla="*/ 3042024 w 6568153"/>
              <a:gd name="connsiteY3" fmla="*/ 1069832 h 3609930"/>
              <a:gd name="connsiteX4" fmla="*/ 2988235 w 6568153"/>
              <a:gd name="connsiteY4" fmla="*/ 1087761 h 3609930"/>
              <a:gd name="connsiteX5" fmla="*/ 2952377 w 6568153"/>
              <a:gd name="connsiteY5" fmla="*/ 1105691 h 3609930"/>
              <a:gd name="connsiteX6" fmla="*/ 2928471 w 6568153"/>
              <a:gd name="connsiteY6" fmla="*/ 1117644 h 3609930"/>
              <a:gd name="connsiteX7" fmla="*/ 2838824 w 6568153"/>
              <a:gd name="connsiteY7" fmla="*/ 1123620 h 3609930"/>
              <a:gd name="connsiteX8" fmla="*/ 2820894 w 6568153"/>
              <a:gd name="connsiteY8" fmla="*/ 1135573 h 3609930"/>
              <a:gd name="connsiteX9" fmla="*/ 2802965 w 6568153"/>
              <a:gd name="connsiteY9" fmla="*/ 1141550 h 3609930"/>
              <a:gd name="connsiteX10" fmla="*/ 2761129 w 6568153"/>
              <a:gd name="connsiteY10" fmla="*/ 1153503 h 3609930"/>
              <a:gd name="connsiteX11" fmla="*/ 2689412 w 6568153"/>
              <a:gd name="connsiteY11" fmla="*/ 1177409 h 3609930"/>
              <a:gd name="connsiteX12" fmla="*/ 2647577 w 6568153"/>
              <a:gd name="connsiteY12" fmla="*/ 1195338 h 3609930"/>
              <a:gd name="connsiteX13" fmla="*/ 2617694 w 6568153"/>
              <a:gd name="connsiteY13" fmla="*/ 1207291 h 3609930"/>
              <a:gd name="connsiteX14" fmla="*/ 2593788 w 6568153"/>
              <a:gd name="connsiteY14" fmla="*/ 1213267 h 3609930"/>
              <a:gd name="connsiteX15" fmla="*/ 2516094 w 6568153"/>
              <a:gd name="connsiteY15" fmla="*/ 1231197 h 3609930"/>
              <a:gd name="connsiteX16" fmla="*/ 2480235 w 6568153"/>
              <a:gd name="connsiteY16" fmla="*/ 1243150 h 3609930"/>
              <a:gd name="connsiteX17" fmla="*/ 2408518 w 6568153"/>
              <a:gd name="connsiteY17" fmla="*/ 1249126 h 3609930"/>
              <a:gd name="connsiteX18" fmla="*/ 2378635 w 6568153"/>
              <a:gd name="connsiteY18" fmla="*/ 1261079 h 3609930"/>
              <a:gd name="connsiteX19" fmla="*/ 2288988 w 6568153"/>
              <a:gd name="connsiteY19" fmla="*/ 1267056 h 3609930"/>
              <a:gd name="connsiteX20" fmla="*/ 2259106 w 6568153"/>
              <a:gd name="connsiteY20" fmla="*/ 1290961 h 3609930"/>
              <a:gd name="connsiteX21" fmla="*/ 2217271 w 6568153"/>
              <a:gd name="connsiteY21" fmla="*/ 1302914 h 3609930"/>
              <a:gd name="connsiteX22" fmla="*/ 2145553 w 6568153"/>
              <a:gd name="connsiteY22" fmla="*/ 1320844 h 3609930"/>
              <a:gd name="connsiteX23" fmla="*/ 2127624 w 6568153"/>
              <a:gd name="connsiteY23" fmla="*/ 1332797 h 3609930"/>
              <a:gd name="connsiteX24" fmla="*/ 2097741 w 6568153"/>
              <a:gd name="connsiteY24" fmla="*/ 1344750 h 3609930"/>
              <a:gd name="connsiteX25" fmla="*/ 2049929 w 6568153"/>
              <a:gd name="connsiteY25" fmla="*/ 1350726 h 3609930"/>
              <a:gd name="connsiteX26" fmla="*/ 1984188 w 6568153"/>
              <a:gd name="connsiteY26" fmla="*/ 1368656 h 3609930"/>
              <a:gd name="connsiteX27" fmla="*/ 1828800 w 6568153"/>
              <a:gd name="connsiteY27" fmla="*/ 1404514 h 3609930"/>
              <a:gd name="connsiteX28" fmla="*/ 1792941 w 6568153"/>
              <a:gd name="connsiteY28" fmla="*/ 1416467 h 3609930"/>
              <a:gd name="connsiteX29" fmla="*/ 1697318 w 6568153"/>
              <a:gd name="connsiteY29" fmla="*/ 1434397 h 3609930"/>
              <a:gd name="connsiteX30" fmla="*/ 1595718 w 6568153"/>
              <a:gd name="connsiteY30" fmla="*/ 1458303 h 3609930"/>
              <a:gd name="connsiteX31" fmla="*/ 1529977 w 6568153"/>
              <a:gd name="connsiteY31" fmla="*/ 1476232 h 3609930"/>
              <a:gd name="connsiteX32" fmla="*/ 1398494 w 6568153"/>
              <a:gd name="connsiteY32" fmla="*/ 1512091 h 3609930"/>
              <a:gd name="connsiteX33" fmla="*/ 860612 w 6568153"/>
              <a:gd name="connsiteY33" fmla="*/ 1535997 h 3609930"/>
              <a:gd name="connsiteX34" fmla="*/ 794871 w 6568153"/>
              <a:gd name="connsiteY34" fmla="*/ 1547950 h 3609930"/>
              <a:gd name="connsiteX35" fmla="*/ 729129 w 6568153"/>
              <a:gd name="connsiteY35" fmla="*/ 1553926 h 3609930"/>
              <a:gd name="connsiteX36" fmla="*/ 633506 w 6568153"/>
              <a:gd name="connsiteY36" fmla="*/ 1565879 h 3609930"/>
              <a:gd name="connsiteX37" fmla="*/ 603624 w 6568153"/>
              <a:gd name="connsiteY37" fmla="*/ 1577832 h 3609930"/>
              <a:gd name="connsiteX38" fmla="*/ 579718 w 6568153"/>
              <a:gd name="connsiteY38" fmla="*/ 1583809 h 3609930"/>
              <a:gd name="connsiteX39" fmla="*/ 472141 w 6568153"/>
              <a:gd name="connsiteY39" fmla="*/ 1619667 h 3609930"/>
              <a:gd name="connsiteX40" fmla="*/ 436282 w 6568153"/>
              <a:gd name="connsiteY40" fmla="*/ 1649550 h 3609930"/>
              <a:gd name="connsiteX41" fmla="*/ 418353 w 6568153"/>
              <a:gd name="connsiteY41" fmla="*/ 1667479 h 3609930"/>
              <a:gd name="connsiteX42" fmla="*/ 400424 w 6568153"/>
              <a:gd name="connsiteY42" fmla="*/ 1673456 h 3609930"/>
              <a:gd name="connsiteX43" fmla="*/ 382494 w 6568153"/>
              <a:gd name="connsiteY43" fmla="*/ 1685409 h 3609930"/>
              <a:gd name="connsiteX44" fmla="*/ 364565 w 6568153"/>
              <a:gd name="connsiteY44" fmla="*/ 1715291 h 3609930"/>
              <a:gd name="connsiteX45" fmla="*/ 298824 w 6568153"/>
              <a:gd name="connsiteY45" fmla="*/ 1745173 h 3609930"/>
              <a:gd name="connsiteX46" fmla="*/ 239059 w 6568153"/>
              <a:gd name="connsiteY46" fmla="*/ 1798961 h 3609930"/>
              <a:gd name="connsiteX47" fmla="*/ 209177 w 6568153"/>
              <a:gd name="connsiteY47" fmla="*/ 1810914 h 3609930"/>
              <a:gd name="connsiteX48" fmla="*/ 167341 w 6568153"/>
              <a:gd name="connsiteY48" fmla="*/ 1828844 h 3609930"/>
              <a:gd name="connsiteX49" fmla="*/ 131482 w 6568153"/>
              <a:gd name="connsiteY49" fmla="*/ 1864703 h 3609930"/>
              <a:gd name="connsiteX50" fmla="*/ 95624 w 6568153"/>
              <a:gd name="connsiteY50" fmla="*/ 1894585 h 3609930"/>
              <a:gd name="connsiteX51" fmla="*/ 65741 w 6568153"/>
              <a:gd name="connsiteY51" fmla="*/ 1924467 h 3609930"/>
              <a:gd name="connsiteX52" fmla="*/ 47812 w 6568153"/>
              <a:gd name="connsiteY52" fmla="*/ 1960326 h 3609930"/>
              <a:gd name="connsiteX53" fmla="*/ 0 w 6568153"/>
              <a:gd name="connsiteY53" fmla="*/ 2079856 h 3609930"/>
              <a:gd name="connsiteX54" fmla="*/ 5977 w 6568153"/>
              <a:gd name="connsiteY54" fmla="*/ 2187432 h 3609930"/>
              <a:gd name="connsiteX55" fmla="*/ 23906 w 6568153"/>
              <a:gd name="connsiteY55" fmla="*/ 2217314 h 3609930"/>
              <a:gd name="connsiteX56" fmla="*/ 41835 w 6568153"/>
              <a:gd name="connsiteY56" fmla="*/ 2283056 h 3609930"/>
              <a:gd name="connsiteX57" fmla="*/ 59765 w 6568153"/>
              <a:gd name="connsiteY57" fmla="*/ 2360750 h 3609930"/>
              <a:gd name="connsiteX58" fmla="*/ 71718 w 6568153"/>
              <a:gd name="connsiteY58" fmla="*/ 2414538 h 3609930"/>
              <a:gd name="connsiteX59" fmla="*/ 83671 w 6568153"/>
              <a:gd name="connsiteY59" fmla="*/ 2438444 h 3609930"/>
              <a:gd name="connsiteX60" fmla="*/ 89647 w 6568153"/>
              <a:gd name="connsiteY60" fmla="*/ 2492232 h 3609930"/>
              <a:gd name="connsiteX61" fmla="*/ 107577 w 6568153"/>
              <a:gd name="connsiteY61" fmla="*/ 2516138 h 3609930"/>
              <a:gd name="connsiteX62" fmla="*/ 119529 w 6568153"/>
              <a:gd name="connsiteY62" fmla="*/ 2534067 h 3609930"/>
              <a:gd name="connsiteX63" fmla="*/ 143435 w 6568153"/>
              <a:gd name="connsiteY63" fmla="*/ 2563950 h 3609930"/>
              <a:gd name="connsiteX64" fmla="*/ 179294 w 6568153"/>
              <a:gd name="connsiteY64" fmla="*/ 2611761 h 3609930"/>
              <a:gd name="connsiteX65" fmla="*/ 197224 w 6568153"/>
              <a:gd name="connsiteY65" fmla="*/ 2623714 h 3609930"/>
              <a:gd name="connsiteX66" fmla="*/ 215153 w 6568153"/>
              <a:gd name="connsiteY66" fmla="*/ 2641644 h 3609930"/>
              <a:gd name="connsiteX67" fmla="*/ 227106 w 6568153"/>
              <a:gd name="connsiteY67" fmla="*/ 2659573 h 3609930"/>
              <a:gd name="connsiteX68" fmla="*/ 245035 w 6568153"/>
              <a:gd name="connsiteY68" fmla="*/ 2665550 h 3609930"/>
              <a:gd name="connsiteX69" fmla="*/ 262965 w 6568153"/>
              <a:gd name="connsiteY69" fmla="*/ 2683479 h 3609930"/>
              <a:gd name="connsiteX70" fmla="*/ 286871 w 6568153"/>
              <a:gd name="connsiteY70" fmla="*/ 2719338 h 3609930"/>
              <a:gd name="connsiteX71" fmla="*/ 322729 w 6568153"/>
              <a:gd name="connsiteY71" fmla="*/ 2755197 h 3609930"/>
              <a:gd name="connsiteX72" fmla="*/ 340659 w 6568153"/>
              <a:gd name="connsiteY72" fmla="*/ 2773126 h 3609930"/>
              <a:gd name="connsiteX73" fmla="*/ 358588 w 6568153"/>
              <a:gd name="connsiteY73" fmla="*/ 2797032 h 3609930"/>
              <a:gd name="connsiteX74" fmla="*/ 406400 w 6568153"/>
              <a:gd name="connsiteY74" fmla="*/ 2844844 h 3609930"/>
              <a:gd name="connsiteX75" fmla="*/ 424329 w 6568153"/>
              <a:gd name="connsiteY75" fmla="*/ 2886679 h 3609930"/>
              <a:gd name="connsiteX76" fmla="*/ 442259 w 6568153"/>
              <a:gd name="connsiteY76" fmla="*/ 2922538 h 3609930"/>
              <a:gd name="connsiteX77" fmla="*/ 448235 w 6568153"/>
              <a:gd name="connsiteY77" fmla="*/ 2940467 h 3609930"/>
              <a:gd name="connsiteX78" fmla="*/ 484094 w 6568153"/>
              <a:gd name="connsiteY78" fmla="*/ 2976326 h 3609930"/>
              <a:gd name="connsiteX79" fmla="*/ 496047 w 6568153"/>
              <a:gd name="connsiteY79" fmla="*/ 3006209 h 3609930"/>
              <a:gd name="connsiteX80" fmla="*/ 513977 w 6568153"/>
              <a:gd name="connsiteY80" fmla="*/ 3024138 h 3609930"/>
              <a:gd name="connsiteX81" fmla="*/ 525929 w 6568153"/>
              <a:gd name="connsiteY81" fmla="*/ 3042067 h 3609930"/>
              <a:gd name="connsiteX82" fmla="*/ 543859 w 6568153"/>
              <a:gd name="connsiteY82" fmla="*/ 3065973 h 3609930"/>
              <a:gd name="connsiteX83" fmla="*/ 597647 w 6568153"/>
              <a:gd name="connsiteY83" fmla="*/ 3083903 h 3609930"/>
              <a:gd name="connsiteX84" fmla="*/ 615577 w 6568153"/>
              <a:gd name="connsiteY84" fmla="*/ 3095856 h 3609930"/>
              <a:gd name="connsiteX85" fmla="*/ 639482 w 6568153"/>
              <a:gd name="connsiteY85" fmla="*/ 3101832 h 3609930"/>
              <a:gd name="connsiteX86" fmla="*/ 693271 w 6568153"/>
              <a:gd name="connsiteY86" fmla="*/ 3113785 h 3609930"/>
              <a:gd name="connsiteX87" fmla="*/ 1063812 w 6568153"/>
              <a:gd name="connsiteY87" fmla="*/ 3101832 h 3609930"/>
              <a:gd name="connsiteX88" fmla="*/ 1117600 w 6568153"/>
              <a:gd name="connsiteY88" fmla="*/ 3083903 h 3609930"/>
              <a:gd name="connsiteX89" fmla="*/ 1195294 w 6568153"/>
              <a:gd name="connsiteY89" fmla="*/ 3054020 h 3609930"/>
              <a:gd name="connsiteX90" fmla="*/ 1225177 w 6568153"/>
              <a:gd name="connsiteY90" fmla="*/ 3048044 h 3609930"/>
              <a:gd name="connsiteX91" fmla="*/ 1249082 w 6568153"/>
              <a:gd name="connsiteY91" fmla="*/ 3042067 h 3609930"/>
              <a:gd name="connsiteX92" fmla="*/ 1284941 w 6568153"/>
              <a:gd name="connsiteY92" fmla="*/ 3030114 h 3609930"/>
              <a:gd name="connsiteX93" fmla="*/ 1374588 w 6568153"/>
              <a:gd name="connsiteY93" fmla="*/ 3012185 h 3609930"/>
              <a:gd name="connsiteX94" fmla="*/ 1464235 w 6568153"/>
              <a:gd name="connsiteY94" fmla="*/ 3006209 h 3609930"/>
              <a:gd name="connsiteX95" fmla="*/ 1500094 w 6568153"/>
              <a:gd name="connsiteY95" fmla="*/ 2994256 h 3609930"/>
              <a:gd name="connsiteX96" fmla="*/ 1535953 w 6568153"/>
              <a:gd name="connsiteY96" fmla="*/ 2988279 h 3609930"/>
              <a:gd name="connsiteX97" fmla="*/ 1553882 w 6568153"/>
              <a:gd name="connsiteY97" fmla="*/ 2970350 h 3609930"/>
              <a:gd name="connsiteX98" fmla="*/ 1607671 w 6568153"/>
              <a:gd name="connsiteY98" fmla="*/ 2952420 h 3609930"/>
              <a:gd name="connsiteX99" fmla="*/ 1625600 w 6568153"/>
              <a:gd name="connsiteY99" fmla="*/ 2946444 h 3609930"/>
              <a:gd name="connsiteX100" fmla="*/ 1661459 w 6568153"/>
              <a:gd name="connsiteY100" fmla="*/ 2928514 h 3609930"/>
              <a:gd name="connsiteX101" fmla="*/ 1685365 w 6568153"/>
              <a:gd name="connsiteY101" fmla="*/ 2910585 h 3609930"/>
              <a:gd name="connsiteX102" fmla="*/ 1703294 w 6568153"/>
              <a:gd name="connsiteY102" fmla="*/ 2898632 h 3609930"/>
              <a:gd name="connsiteX103" fmla="*/ 1709271 w 6568153"/>
              <a:gd name="connsiteY103" fmla="*/ 2880703 h 3609930"/>
              <a:gd name="connsiteX104" fmla="*/ 1727200 w 6568153"/>
              <a:gd name="connsiteY104" fmla="*/ 2874726 h 3609930"/>
              <a:gd name="connsiteX105" fmla="*/ 1757082 w 6568153"/>
              <a:gd name="connsiteY105" fmla="*/ 2862773 h 3609930"/>
              <a:gd name="connsiteX106" fmla="*/ 1780988 w 6568153"/>
              <a:gd name="connsiteY106" fmla="*/ 2844844 h 3609930"/>
              <a:gd name="connsiteX107" fmla="*/ 1816847 w 6568153"/>
              <a:gd name="connsiteY107" fmla="*/ 2832891 h 3609930"/>
              <a:gd name="connsiteX108" fmla="*/ 1840753 w 6568153"/>
              <a:gd name="connsiteY108" fmla="*/ 2820938 h 3609930"/>
              <a:gd name="connsiteX109" fmla="*/ 1858682 w 6568153"/>
              <a:gd name="connsiteY109" fmla="*/ 2797032 h 3609930"/>
              <a:gd name="connsiteX110" fmla="*/ 1894541 w 6568153"/>
              <a:gd name="connsiteY110" fmla="*/ 2761173 h 3609930"/>
              <a:gd name="connsiteX111" fmla="*/ 1906494 w 6568153"/>
              <a:gd name="connsiteY111" fmla="*/ 2743244 h 3609930"/>
              <a:gd name="connsiteX112" fmla="*/ 1930400 w 6568153"/>
              <a:gd name="connsiteY112" fmla="*/ 2737267 h 3609930"/>
              <a:gd name="connsiteX113" fmla="*/ 1960282 w 6568153"/>
              <a:gd name="connsiteY113" fmla="*/ 2665550 h 3609930"/>
              <a:gd name="connsiteX114" fmla="*/ 1984188 w 6568153"/>
              <a:gd name="connsiteY114" fmla="*/ 2623714 h 3609930"/>
              <a:gd name="connsiteX115" fmla="*/ 1996141 w 6568153"/>
              <a:gd name="connsiteY115" fmla="*/ 2599809 h 3609930"/>
              <a:gd name="connsiteX116" fmla="*/ 2020047 w 6568153"/>
              <a:gd name="connsiteY116" fmla="*/ 2581879 h 3609930"/>
              <a:gd name="connsiteX117" fmla="*/ 2055906 w 6568153"/>
              <a:gd name="connsiteY117" fmla="*/ 2534067 h 3609930"/>
              <a:gd name="connsiteX118" fmla="*/ 2073835 w 6568153"/>
              <a:gd name="connsiteY118" fmla="*/ 2504185 h 3609930"/>
              <a:gd name="connsiteX119" fmla="*/ 2115671 w 6568153"/>
              <a:gd name="connsiteY119" fmla="*/ 2486256 h 3609930"/>
              <a:gd name="connsiteX120" fmla="*/ 2157506 w 6568153"/>
              <a:gd name="connsiteY120" fmla="*/ 2450397 h 3609930"/>
              <a:gd name="connsiteX121" fmla="*/ 2199341 w 6568153"/>
              <a:gd name="connsiteY121" fmla="*/ 2414538 h 3609930"/>
              <a:gd name="connsiteX122" fmla="*/ 2217271 w 6568153"/>
              <a:gd name="connsiteY122" fmla="*/ 2408561 h 3609930"/>
              <a:gd name="connsiteX123" fmla="*/ 2253129 w 6568153"/>
              <a:gd name="connsiteY123" fmla="*/ 2390632 h 3609930"/>
              <a:gd name="connsiteX124" fmla="*/ 2378635 w 6568153"/>
              <a:gd name="connsiteY124" fmla="*/ 2372703 h 3609930"/>
              <a:gd name="connsiteX125" fmla="*/ 2414494 w 6568153"/>
              <a:gd name="connsiteY125" fmla="*/ 2360750 h 3609930"/>
              <a:gd name="connsiteX126" fmla="*/ 2623671 w 6568153"/>
              <a:gd name="connsiteY126" fmla="*/ 2372703 h 3609930"/>
              <a:gd name="connsiteX127" fmla="*/ 2641600 w 6568153"/>
              <a:gd name="connsiteY127" fmla="*/ 2378679 h 3609930"/>
              <a:gd name="connsiteX128" fmla="*/ 2683435 w 6568153"/>
              <a:gd name="connsiteY128" fmla="*/ 2390632 h 3609930"/>
              <a:gd name="connsiteX129" fmla="*/ 2707341 w 6568153"/>
              <a:gd name="connsiteY129" fmla="*/ 2408561 h 3609930"/>
              <a:gd name="connsiteX130" fmla="*/ 2731247 w 6568153"/>
              <a:gd name="connsiteY130" fmla="*/ 2444420 h 3609930"/>
              <a:gd name="connsiteX131" fmla="*/ 2761129 w 6568153"/>
              <a:gd name="connsiteY131" fmla="*/ 2450397 h 3609930"/>
              <a:gd name="connsiteX132" fmla="*/ 2779059 w 6568153"/>
              <a:gd name="connsiteY132" fmla="*/ 2468326 h 3609930"/>
              <a:gd name="connsiteX133" fmla="*/ 2808941 w 6568153"/>
              <a:gd name="connsiteY133" fmla="*/ 2510161 h 3609930"/>
              <a:gd name="connsiteX134" fmla="*/ 2856753 w 6568153"/>
              <a:gd name="connsiteY134" fmla="*/ 2528091 h 3609930"/>
              <a:gd name="connsiteX135" fmla="*/ 2898588 w 6568153"/>
              <a:gd name="connsiteY135" fmla="*/ 2551997 h 3609930"/>
              <a:gd name="connsiteX136" fmla="*/ 2922494 w 6568153"/>
              <a:gd name="connsiteY136" fmla="*/ 2569926 h 3609930"/>
              <a:gd name="connsiteX137" fmla="*/ 2940424 w 6568153"/>
              <a:gd name="connsiteY137" fmla="*/ 2581879 h 3609930"/>
              <a:gd name="connsiteX138" fmla="*/ 2958353 w 6568153"/>
              <a:gd name="connsiteY138" fmla="*/ 2605785 h 3609930"/>
              <a:gd name="connsiteX139" fmla="*/ 2970306 w 6568153"/>
              <a:gd name="connsiteY139" fmla="*/ 2623714 h 3609930"/>
              <a:gd name="connsiteX140" fmla="*/ 3012141 w 6568153"/>
              <a:gd name="connsiteY140" fmla="*/ 2659573 h 3609930"/>
              <a:gd name="connsiteX141" fmla="*/ 3024094 w 6568153"/>
              <a:gd name="connsiteY141" fmla="*/ 2677503 h 3609930"/>
              <a:gd name="connsiteX142" fmla="*/ 3042024 w 6568153"/>
              <a:gd name="connsiteY142" fmla="*/ 2713361 h 3609930"/>
              <a:gd name="connsiteX143" fmla="*/ 3071906 w 6568153"/>
              <a:gd name="connsiteY143" fmla="*/ 2749220 h 3609930"/>
              <a:gd name="connsiteX144" fmla="*/ 3095812 w 6568153"/>
              <a:gd name="connsiteY144" fmla="*/ 2797032 h 3609930"/>
              <a:gd name="connsiteX145" fmla="*/ 3131671 w 6568153"/>
              <a:gd name="connsiteY145" fmla="*/ 2838867 h 3609930"/>
              <a:gd name="connsiteX146" fmla="*/ 3155577 w 6568153"/>
              <a:gd name="connsiteY146" fmla="*/ 2892656 h 3609930"/>
              <a:gd name="connsiteX147" fmla="*/ 3167529 w 6568153"/>
              <a:gd name="connsiteY147" fmla="*/ 2910585 h 3609930"/>
              <a:gd name="connsiteX148" fmla="*/ 3185459 w 6568153"/>
              <a:gd name="connsiteY148" fmla="*/ 2946444 h 3609930"/>
              <a:gd name="connsiteX149" fmla="*/ 3203388 w 6568153"/>
              <a:gd name="connsiteY149" fmla="*/ 2958397 h 3609930"/>
              <a:gd name="connsiteX150" fmla="*/ 3215341 w 6568153"/>
              <a:gd name="connsiteY150" fmla="*/ 2988279 h 3609930"/>
              <a:gd name="connsiteX151" fmla="*/ 3221318 w 6568153"/>
              <a:gd name="connsiteY151" fmla="*/ 3006209 h 3609930"/>
              <a:gd name="connsiteX152" fmla="*/ 3239247 w 6568153"/>
              <a:gd name="connsiteY152" fmla="*/ 3030114 h 3609930"/>
              <a:gd name="connsiteX153" fmla="*/ 3257177 w 6568153"/>
              <a:gd name="connsiteY153" fmla="*/ 3065973 h 3609930"/>
              <a:gd name="connsiteX154" fmla="*/ 3275106 w 6568153"/>
              <a:gd name="connsiteY154" fmla="*/ 3071950 h 3609930"/>
              <a:gd name="connsiteX155" fmla="*/ 3293035 w 6568153"/>
              <a:gd name="connsiteY155" fmla="*/ 3083903 h 3609930"/>
              <a:gd name="connsiteX156" fmla="*/ 3316941 w 6568153"/>
              <a:gd name="connsiteY156" fmla="*/ 3113785 h 3609930"/>
              <a:gd name="connsiteX157" fmla="*/ 3334871 w 6568153"/>
              <a:gd name="connsiteY157" fmla="*/ 3149644 h 3609930"/>
              <a:gd name="connsiteX158" fmla="*/ 3352800 w 6568153"/>
              <a:gd name="connsiteY158" fmla="*/ 3167573 h 3609930"/>
              <a:gd name="connsiteX159" fmla="*/ 3358777 w 6568153"/>
              <a:gd name="connsiteY159" fmla="*/ 3185503 h 3609930"/>
              <a:gd name="connsiteX160" fmla="*/ 3376706 w 6568153"/>
              <a:gd name="connsiteY160" fmla="*/ 3191479 h 3609930"/>
              <a:gd name="connsiteX161" fmla="*/ 3388659 w 6568153"/>
              <a:gd name="connsiteY161" fmla="*/ 3209409 h 3609930"/>
              <a:gd name="connsiteX162" fmla="*/ 3406588 w 6568153"/>
              <a:gd name="connsiteY162" fmla="*/ 3239291 h 3609930"/>
              <a:gd name="connsiteX163" fmla="*/ 3430494 w 6568153"/>
              <a:gd name="connsiteY163" fmla="*/ 3299056 h 3609930"/>
              <a:gd name="connsiteX164" fmla="*/ 3448424 w 6568153"/>
              <a:gd name="connsiteY164" fmla="*/ 3305032 h 3609930"/>
              <a:gd name="connsiteX165" fmla="*/ 3454400 w 6568153"/>
              <a:gd name="connsiteY165" fmla="*/ 3334914 h 3609930"/>
              <a:gd name="connsiteX166" fmla="*/ 3490259 w 6568153"/>
              <a:gd name="connsiteY166" fmla="*/ 3364797 h 3609930"/>
              <a:gd name="connsiteX167" fmla="*/ 3508188 w 6568153"/>
              <a:gd name="connsiteY167" fmla="*/ 3382726 h 3609930"/>
              <a:gd name="connsiteX168" fmla="*/ 3538071 w 6568153"/>
              <a:gd name="connsiteY168" fmla="*/ 3418585 h 3609930"/>
              <a:gd name="connsiteX169" fmla="*/ 3544047 w 6568153"/>
              <a:gd name="connsiteY169" fmla="*/ 3436514 h 3609930"/>
              <a:gd name="connsiteX170" fmla="*/ 3579906 w 6568153"/>
              <a:gd name="connsiteY170" fmla="*/ 3460420 h 3609930"/>
              <a:gd name="connsiteX171" fmla="*/ 3597835 w 6568153"/>
              <a:gd name="connsiteY171" fmla="*/ 3472373 h 3609930"/>
              <a:gd name="connsiteX172" fmla="*/ 3621741 w 6568153"/>
              <a:gd name="connsiteY172" fmla="*/ 3478350 h 3609930"/>
              <a:gd name="connsiteX173" fmla="*/ 3645647 w 6568153"/>
              <a:gd name="connsiteY173" fmla="*/ 3490303 h 3609930"/>
              <a:gd name="connsiteX174" fmla="*/ 3663577 w 6568153"/>
              <a:gd name="connsiteY174" fmla="*/ 3496279 h 3609930"/>
              <a:gd name="connsiteX175" fmla="*/ 3681506 w 6568153"/>
              <a:gd name="connsiteY175" fmla="*/ 3514209 h 3609930"/>
              <a:gd name="connsiteX176" fmla="*/ 3771153 w 6568153"/>
              <a:gd name="connsiteY176" fmla="*/ 3532138 h 3609930"/>
              <a:gd name="connsiteX177" fmla="*/ 3807012 w 6568153"/>
              <a:gd name="connsiteY177" fmla="*/ 3556044 h 3609930"/>
              <a:gd name="connsiteX178" fmla="*/ 3842871 w 6568153"/>
              <a:gd name="connsiteY178" fmla="*/ 3567997 h 3609930"/>
              <a:gd name="connsiteX179" fmla="*/ 4040094 w 6568153"/>
              <a:gd name="connsiteY179" fmla="*/ 3585926 h 3609930"/>
              <a:gd name="connsiteX180" fmla="*/ 4147671 w 6568153"/>
              <a:gd name="connsiteY180" fmla="*/ 3603856 h 3609930"/>
              <a:gd name="connsiteX181" fmla="*/ 4177553 w 6568153"/>
              <a:gd name="connsiteY181" fmla="*/ 3609832 h 3609930"/>
              <a:gd name="connsiteX182" fmla="*/ 4386729 w 6568153"/>
              <a:gd name="connsiteY182" fmla="*/ 3579950 h 3609930"/>
              <a:gd name="connsiteX183" fmla="*/ 4464424 w 6568153"/>
              <a:gd name="connsiteY183" fmla="*/ 3562020 h 3609930"/>
              <a:gd name="connsiteX184" fmla="*/ 4500282 w 6568153"/>
              <a:gd name="connsiteY184" fmla="*/ 3550067 h 3609930"/>
              <a:gd name="connsiteX185" fmla="*/ 4536141 w 6568153"/>
              <a:gd name="connsiteY185" fmla="*/ 3544091 h 3609930"/>
              <a:gd name="connsiteX186" fmla="*/ 4649694 w 6568153"/>
              <a:gd name="connsiteY186" fmla="*/ 3538114 h 3609930"/>
              <a:gd name="connsiteX187" fmla="*/ 4721412 w 6568153"/>
              <a:gd name="connsiteY187" fmla="*/ 3556044 h 3609930"/>
              <a:gd name="connsiteX188" fmla="*/ 4763247 w 6568153"/>
              <a:gd name="connsiteY188" fmla="*/ 3562020 h 3609930"/>
              <a:gd name="connsiteX189" fmla="*/ 4960471 w 6568153"/>
              <a:gd name="connsiteY189" fmla="*/ 3550067 h 3609930"/>
              <a:gd name="connsiteX190" fmla="*/ 5050118 w 6568153"/>
              <a:gd name="connsiteY190" fmla="*/ 3526161 h 3609930"/>
              <a:gd name="connsiteX191" fmla="*/ 5080000 w 6568153"/>
              <a:gd name="connsiteY191" fmla="*/ 3514209 h 3609930"/>
              <a:gd name="connsiteX192" fmla="*/ 5145741 w 6568153"/>
              <a:gd name="connsiteY192" fmla="*/ 3466397 h 3609930"/>
              <a:gd name="connsiteX193" fmla="*/ 5205506 w 6568153"/>
              <a:gd name="connsiteY193" fmla="*/ 3448467 h 3609930"/>
              <a:gd name="connsiteX194" fmla="*/ 5235388 w 6568153"/>
              <a:gd name="connsiteY194" fmla="*/ 3430538 h 3609930"/>
              <a:gd name="connsiteX195" fmla="*/ 5277224 w 6568153"/>
              <a:gd name="connsiteY195" fmla="*/ 3412609 h 3609930"/>
              <a:gd name="connsiteX196" fmla="*/ 5336988 w 6568153"/>
              <a:gd name="connsiteY196" fmla="*/ 3364797 h 3609930"/>
              <a:gd name="connsiteX197" fmla="*/ 5354918 w 6568153"/>
              <a:gd name="connsiteY197" fmla="*/ 3346867 h 3609930"/>
              <a:gd name="connsiteX198" fmla="*/ 5378824 w 6568153"/>
              <a:gd name="connsiteY198" fmla="*/ 3328938 h 3609930"/>
              <a:gd name="connsiteX199" fmla="*/ 5390777 w 6568153"/>
              <a:gd name="connsiteY199" fmla="*/ 3263197 h 3609930"/>
              <a:gd name="connsiteX200" fmla="*/ 5396753 w 6568153"/>
              <a:gd name="connsiteY200" fmla="*/ 3221361 h 3609930"/>
              <a:gd name="connsiteX201" fmla="*/ 5384800 w 6568153"/>
              <a:gd name="connsiteY201" fmla="*/ 3018161 h 3609930"/>
              <a:gd name="connsiteX202" fmla="*/ 6568141 w 6568153"/>
              <a:gd name="connsiteY202" fmla="*/ 2976326 h 3609930"/>
              <a:gd name="connsiteX203" fmla="*/ 5360894 w 6568153"/>
              <a:gd name="connsiteY203" fmla="*/ 2976326 h 3609930"/>
              <a:gd name="connsiteX204" fmla="*/ 5348941 w 6568153"/>
              <a:gd name="connsiteY204" fmla="*/ 2958397 h 3609930"/>
              <a:gd name="connsiteX205" fmla="*/ 5336988 w 6568153"/>
              <a:gd name="connsiteY205" fmla="*/ 2916561 h 3609930"/>
              <a:gd name="connsiteX206" fmla="*/ 5301129 w 6568153"/>
              <a:gd name="connsiteY206" fmla="*/ 2880703 h 3609930"/>
              <a:gd name="connsiteX207" fmla="*/ 5289177 w 6568153"/>
              <a:gd name="connsiteY207" fmla="*/ 2850820 h 3609930"/>
              <a:gd name="connsiteX208" fmla="*/ 5235388 w 6568153"/>
              <a:gd name="connsiteY208" fmla="*/ 2779103 h 3609930"/>
              <a:gd name="connsiteX209" fmla="*/ 5211482 w 6568153"/>
              <a:gd name="connsiteY209" fmla="*/ 2725314 h 3609930"/>
              <a:gd name="connsiteX210" fmla="*/ 5163671 w 6568153"/>
              <a:gd name="connsiteY210" fmla="*/ 2677503 h 3609930"/>
              <a:gd name="connsiteX211" fmla="*/ 5145741 w 6568153"/>
              <a:gd name="connsiteY211" fmla="*/ 2641644 h 3609930"/>
              <a:gd name="connsiteX212" fmla="*/ 5127812 w 6568153"/>
              <a:gd name="connsiteY212" fmla="*/ 2629691 h 3609930"/>
              <a:gd name="connsiteX213" fmla="*/ 5109882 w 6568153"/>
              <a:gd name="connsiteY213" fmla="*/ 2611761 h 3609930"/>
              <a:gd name="connsiteX214" fmla="*/ 5085977 w 6568153"/>
              <a:gd name="connsiteY214" fmla="*/ 2593832 h 3609930"/>
              <a:gd name="connsiteX215" fmla="*/ 5032188 w 6568153"/>
              <a:gd name="connsiteY215" fmla="*/ 2557973 h 3609930"/>
              <a:gd name="connsiteX216" fmla="*/ 4996329 w 6568153"/>
              <a:gd name="connsiteY216" fmla="*/ 2528091 h 3609930"/>
              <a:gd name="connsiteX217" fmla="*/ 4960471 w 6568153"/>
              <a:gd name="connsiteY217" fmla="*/ 2516138 h 3609930"/>
              <a:gd name="connsiteX218" fmla="*/ 4930588 w 6568153"/>
              <a:gd name="connsiteY218" fmla="*/ 2480279 h 3609930"/>
              <a:gd name="connsiteX219" fmla="*/ 4912659 w 6568153"/>
              <a:gd name="connsiteY219" fmla="*/ 2468326 h 3609930"/>
              <a:gd name="connsiteX220" fmla="*/ 4882777 w 6568153"/>
              <a:gd name="connsiteY220" fmla="*/ 2432467 h 3609930"/>
              <a:gd name="connsiteX221" fmla="*/ 4858871 w 6568153"/>
              <a:gd name="connsiteY221" fmla="*/ 2408561 h 3609930"/>
              <a:gd name="connsiteX222" fmla="*/ 4823012 w 6568153"/>
              <a:gd name="connsiteY222" fmla="*/ 2360750 h 3609930"/>
              <a:gd name="connsiteX223" fmla="*/ 4805082 w 6568153"/>
              <a:gd name="connsiteY223" fmla="*/ 2354773 h 3609930"/>
              <a:gd name="connsiteX224" fmla="*/ 4781177 w 6568153"/>
              <a:gd name="connsiteY224" fmla="*/ 2336844 h 3609930"/>
              <a:gd name="connsiteX225" fmla="*/ 4751294 w 6568153"/>
              <a:gd name="connsiteY225" fmla="*/ 2295009 h 3609930"/>
              <a:gd name="connsiteX226" fmla="*/ 4709459 w 6568153"/>
              <a:gd name="connsiteY226" fmla="*/ 2265126 h 3609930"/>
              <a:gd name="connsiteX227" fmla="*/ 4673600 w 6568153"/>
              <a:gd name="connsiteY227" fmla="*/ 2235244 h 3609930"/>
              <a:gd name="connsiteX228" fmla="*/ 4655671 w 6568153"/>
              <a:gd name="connsiteY228" fmla="*/ 2205361 h 3609930"/>
              <a:gd name="connsiteX229" fmla="*/ 4595906 w 6568153"/>
              <a:gd name="connsiteY229" fmla="*/ 2187432 h 3609930"/>
              <a:gd name="connsiteX230" fmla="*/ 4566024 w 6568153"/>
              <a:gd name="connsiteY230" fmla="*/ 2169503 h 3609930"/>
              <a:gd name="connsiteX231" fmla="*/ 4506259 w 6568153"/>
              <a:gd name="connsiteY231" fmla="*/ 2145597 h 3609930"/>
              <a:gd name="connsiteX232" fmla="*/ 4452471 w 6568153"/>
              <a:gd name="connsiteY232" fmla="*/ 2115714 h 3609930"/>
              <a:gd name="connsiteX233" fmla="*/ 4434541 w 6568153"/>
              <a:gd name="connsiteY233" fmla="*/ 2091809 h 3609930"/>
              <a:gd name="connsiteX234" fmla="*/ 4416612 w 6568153"/>
              <a:gd name="connsiteY234" fmla="*/ 2079856 h 3609930"/>
              <a:gd name="connsiteX235" fmla="*/ 4392706 w 6568153"/>
              <a:gd name="connsiteY235" fmla="*/ 2055950 h 3609930"/>
              <a:gd name="connsiteX236" fmla="*/ 4404659 w 6568153"/>
              <a:gd name="connsiteY236" fmla="*/ 1810914 h 3609930"/>
              <a:gd name="connsiteX237" fmla="*/ 4410635 w 6568153"/>
              <a:gd name="connsiteY237" fmla="*/ 1775056 h 3609930"/>
              <a:gd name="connsiteX238" fmla="*/ 4422588 w 6568153"/>
              <a:gd name="connsiteY238" fmla="*/ 1757126 h 3609930"/>
              <a:gd name="connsiteX239" fmla="*/ 4440518 w 6568153"/>
              <a:gd name="connsiteY239" fmla="*/ 1697361 h 3609930"/>
              <a:gd name="connsiteX240" fmla="*/ 4446494 w 6568153"/>
              <a:gd name="connsiteY240" fmla="*/ 1661503 h 3609930"/>
              <a:gd name="connsiteX241" fmla="*/ 4458447 w 6568153"/>
              <a:gd name="connsiteY241" fmla="*/ 1637597 h 3609930"/>
              <a:gd name="connsiteX242" fmla="*/ 4488329 w 6568153"/>
              <a:gd name="connsiteY242" fmla="*/ 1571856 h 3609930"/>
              <a:gd name="connsiteX243" fmla="*/ 4506259 w 6568153"/>
              <a:gd name="connsiteY243" fmla="*/ 1524044 h 3609930"/>
              <a:gd name="connsiteX244" fmla="*/ 4518212 w 6568153"/>
              <a:gd name="connsiteY244" fmla="*/ 1500138 h 3609930"/>
              <a:gd name="connsiteX245" fmla="*/ 4524188 w 6568153"/>
              <a:gd name="connsiteY245" fmla="*/ 1482209 h 3609930"/>
              <a:gd name="connsiteX246" fmla="*/ 4536141 w 6568153"/>
              <a:gd name="connsiteY246" fmla="*/ 1440373 h 3609930"/>
              <a:gd name="connsiteX247" fmla="*/ 4542118 w 6568153"/>
              <a:gd name="connsiteY247" fmla="*/ 1392561 h 3609930"/>
              <a:gd name="connsiteX248" fmla="*/ 4548094 w 6568153"/>
              <a:gd name="connsiteY248" fmla="*/ 1356703 h 3609930"/>
              <a:gd name="connsiteX249" fmla="*/ 4572000 w 6568153"/>
              <a:gd name="connsiteY249" fmla="*/ 1338773 h 3609930"/>
              <a:gd name="connsiteX250" fmla="*/ 4577977 w 6568153"/>
              <a:gd name="connsiteY250" fmla="*/ 1296938 h 3609930"/>
              <a:gd name="connsiteX251" fmla="*/ 4589929 w 6568153"/>
              <a:gd name="connsiteY251" fmla="*/ 1273032 h 3609930"/>
              <a:gd name="connsiteX252" fmla="*/ 4542118 w 6568153"/>
              <a:gd name="connsiteY252" fmla="*/ 914444 h 3609930"/>
              <a:gd name="connsiteX253" fmla="*/ 4536141 w 6568153"/>
              <a:gd name="connsiteY253" fmla="*/ 860656 h 3609930"/>
              <a:gd name="connsiteX254" fmla="*/ 4524188 w 6568153"/>
              <a:gd name="connsiteY254" fmla="*/ 836750 h 3609930"/>
              <a:gd name="connsiteX255" fmla="*/ 4500282 w 6568153"/>
              <a:gd name="connsiteY255" fmla="*/ 776985 h 3609930"/>
              <a:gd name="connsiteX256" fmla="*/ 4488329 w 6568153"/>
              <a:gd name="connsiteY256" fmla="*/ 729173 h 3609930"/>
              <a:gd name="connsiteX257" fmla="*/ 4464424 w 6568153"/>
              <a:gd name="connsiteY257" fmla="*/ 699291 h 3609930"/>
              <a:gd name="connsiteX258" fmla="*/ 4452471 w 6568153"/>
              <a:gd name="connsiteY258" fmla="*/ 669409 h 3609930"/>
              <a:gd name="connsiteX259" fmla="*/ 4446494 w 6568153"/>
              <a:gd name="connsiteY259" fmla="*/ 633550 h 3609930"/>
              <a:gd name="connsiteX260" fmla="*/ 4434541 w 6568153"/>
              <a:gd name="connsiteY260" fmla="*/ 615620 h 3609930"/>
              <a:gd name="connsiteX261" fmla="*/ 4428565 w 6568153"/>
              <a:gd name="connsiteY261" fmla="*/ 579761 h 3609930"/>
              <a:gd name="connsiteX262" fmla="*/ 4416612 w 6568153"/>
              <a:gd name="connsiteY262" fmla="*/ 537926 h 3609930"/>
              <a:gd name="connsiteX263" fmla="*/ 4392706 w 6568153"/>
              <a:gd name="connsiteY263" fmla="*/ 454256 h 3609930"/>
              <a:gd name="connsiteX264" fmla="*/ 4374777 w 6568153"/>
              <a:gd name="connsiteY264" fmla="*/ 418397 h 3609930"/>
              <a:gd name="connsiteX265" fmla="*/ 4332941 w 6568153"/>
              <a:gd name="connsiteY265" fmla="*/ 322773 h 3609930"/>
              <a:gd name="connsiteX266" fmla="*/ 4315012 w 6568153"/>
              <a:gd name="connsiteY266" fmla="*/ 298867 h 3609930"/>
              <a:gd name="connsiteX267" fmla="*/ 4297082 w 6568153"/>
              <a:gd name="connsiteY267" fmla="*/ 251056 h 3609930"/>
              <a:gd name="connsiteX268" fmla="*/ 4261224 w 6568153"/>
              <a:gd name="connsiteY268" fmla="*/ 215197 h 3609930"/>
              <a:gd name="connsiteX269" fmla="*/ 4243294 w 6568153"/>
              <a:gd name="connsiteY269" fmla="*/ 185314 h 3609930"/>
              <a:gd name="connsiteX270" fmla="*/ 4207435 w 6568153"/>
              <a:gd name="connsiteY270" fmla="*/ 155432 h 3609930"/>
              <a:gd name="connsiteX271" fmla="*/ 4189506 w 6568153"/>
              <a:gd name="connsiteY271" fmla="*/ 137503 h 3609930"/>
              <a:gd name="connsiteX272" fmla="*/ 4171577 w 6568153"/>
              <a:gd name="connsiteY272" fmla="*/ 131526 h 3609930"/>
              <a:gd name="connsiteX273" fmla="*/ 4135718 w 6568153"/>
              <a:gd name="connsiteY273" fmla="*/ 107620 h 3609930"/>
              <a:gd name="connsiteX274" fmla="*/ 4099859 w 6568153"/>
              <a:gd name="connsiteY274" fmla="*/ 89691 h 3609930"/>
              <a:gd name="connsiteX275" fmla="*/ 4058024 w 6568153"/>
              <a:gd name="connsiteY275" fmla="*/ 53832 h 3609930"/>
              <a:gd name="connsiteX276" fmla="*/ 4034118 w 6568153"/>
              <a:gd name="connsiteY276" fmla="*/ 35903 h 3609930"/>
              <a:gd name="connsiteX277" fmla="*/ 3986306 w 6568153"/>
              <a:gd name="connsiteY277" fmla="*/ 17973 h 3609930"/>
              <a:gd name="connsiteX278" fmla="*/ 3968377 w 6568153"/>
              <a:gd name="connsiteY278" fmla="*/ 6020 h 3609930"/>
              <a:gd name="connsiteX279" fmla="*/ 3842871 w 6568153"/>
              <a:gd name="connsiteY279" fmla="*/ 6020 h 3609930"/>
              <a:gd name="connsiteX280" fmla="*/ 3771153 w 6568153"/>
              <a:gd name="connsiteY280" fmla="*/ 17973 h 3609930"/>
              <a:gd name="connsiteX281" fmla="*/ 3747247 w 6568153"/>
              <a:gd name="connsiteY281" fmla="*/ 29926 h 3609930"/>
              <a:gd name="connsiteX282" fmla="*/ 3693459 w 6568153"/>
              <a:gd name="connsiteY282" fmla="*/ 59809 h 3609930"/>
              <a:gd name="connsiteX283" fmla="*/ 3669553 w 6568153"/>
              <a:gd name="connsiteY283" fmla="*/ 113597 h 3609930"/>
              <a:gd name="connsiteX284" fmla="*/ 3657600 w 6568153"/>
              <a:gd name="connsiteY284" fmla="*/ 149456 h 3609930"/>
              <a:gd name="connsiteX0" fmla="*/ 3657600 w 6687691"/>
              <a:gd name="connsiteY0" fmla="*/ 149456 h 3609930"/>
              <a:gd name="connsiteX1" fmla="*/ 3657600 w 6687691"/>
              <a:gd name="connsiteY1" fmla="*/ 149456 h 3609930"/>
              <a:gd name="connsiteX2" fmla="*/ 3095812 w 6687691"/>
              <a:gd name="connsiteY2" fmla="*/ 1045926 h 3609930"/>
              <a:gd name="connsiteX3" fmla="*/ 3042024 w 6687691"/>
              <a:gd name="connsiteY3" fmla="*/ 1069832 h 3609930"/>
              <a:gd name="connsiteX4" fmla="*/ 2988235 w 6687691"/>
              <a:gd name="connsiteY4" fmla="*/ 1087761 h 3609930"/>
              <a:gd name="connsiteX5" fmla="*/ 2952377 w 6687691"/>
              <a:gd name="connsiteY5" fmla="*/ 1105691 h 3609930"/>
              <a:gd name="connsiteX6" fmla="*/ 2928471 w 6687691"/>
              <a:gd name="connsiteY6" fmla="*/ 1117644 h 3609930"/>
              <a:gd name="connsiteX7" fmla="*/ 2838824 w 6687691"/>
              <a:gd name="connsiteY7" fmla="*/ 1123620 h 3609930"/>
              <a:gd name="connsiteX8" fmla="*/ 2820894 w 6687691"/>
              <a:gd name="connsiteY8" fmla="*/ 1135573 h 3609930"/>
              <a:gd name="connsiteX9" fmla="*/ 2802965 w 6687691"/>
              <a:gd name="connsiteY9" fmla="*/ 1141550 h 3609930"/>
              <a:gd name="connsiteX10" fmla="*/ 2761129 w 6687691"/>
              <a:gd name="connsiteY10" fmla="*/ 1153503 h 3609930"/>
              <a:gd name="connsiteX11" fmla="*/ 2689412 w 6687691"/>
              <a:gd name="connsiteY11" fmla="*/ 1177409 h 3609930"/>
              <a:gd name="connsiteX12" fmla="*/ 2647577 w 6687691"/>
              <a:gd name="connsiteY12" fmla="*/ 1195338 h 3609930"/>
              <a:gd name="connsiteX13" fmla="*/ 2617694 w 6687691"/>
              <a:gd name="connsiteY13" fmla="*/ 1207291 h 3609930"/>
              <a:gd name="connsiteX14" fmla="*/ 2593788 w 6687691"/>
              <a:gd name="connsiteY14" fmla="*/ 1213267 h 3609930"/>
              <a:gd name="connsiteX15" fmla="*/ 2516094 w 6687691"/>
              <a:gd name="connsiteY15" fmla="*/ 1231197 h 3609930"/>
              <a:gd name="connsiteX16" fmla="*/ 2480235 w 6687691"/>
              <a:gd name="connsiteY16" fmla="*/ 1243150 h 3609930"/>
              <a:gd name="connsiteX17" fmla="*/ 2408518 w 6687691"/>
              <a:gd name="connsiteY17" fmla="*/ 1249126 h 3609930"/>
              <a:gd name="connsiteX18" fmla="*/ 2378635 w 6687691"/>
              <a:gd name="connsiteY18" fmla="*/ 1261079 h 3609930"/>
              <a:gd name="connsiteX19" fmla="*/ 2288988 w 6687691"/>
              <a:gd name="connsiteY19" fmla="*/ 1267056 h 3609930"/>
              <a:gd name="connsiteX20" fmla="*/ 2259106 w 6687691"/>
              <a:gd name="connsiteY20" fmla="*/ 1290961 h 3609930"/>
              <a:gd name="connsiteX21" fmla="*/ 2217271 w 6687691"/>
              <a:gd name="connsiteY21" fmla="*/ 1302914 h 3609930"/>
              <a:gd name="connsiteX22" fmla="*/ 2145553 w 6687691"/>
              <a:gd name="connsiteY22" fmla="*/ 1320844 h 3609930"/>
              <a:gd name="connsiteX23" fmla="*/ 2127624 w 6687691"/>
              <a:gd name="connsiteY23" fmla="*/ 1332797 h 3609930"/>
              <a:gd name="connsiteX24" fmla="*/ 2097741 w 6687691"/>
              <a:gd name="connsiteY24" fmla="*/ 1344750 h 3609930"/>
              <a:gd name="connsiteX25" fmla="*/ 2049929 w 6687691"/>
              <a:gd name="connsiteY25" fmla="*/ 1350726 h 3609930"/>
              <a:gd name="connsiteX26" fmla="*/ 1984188 w 6687691"/>
              <a:gd name="connsiteY26" fmla="*/ 1368656 h 3609930"/>
              <a:gd name="connsiteX27" fmla="*/ 1828800 w 6687691"/>
              <a:gd name="connsiteY27" fmla="*/ 1404514 h 3609930"/>
              <a:gd name="connsiteX28" fmla="*/ 1792941 w 6687691"/>
              <a:gd name="connsiteY28" fmla="*/ 1416467 h 3609930"/>
              <a:gd name="connsiteX29" fmla="*/ 1697318 w 6687691"/>
              <a:gd name="connsiteY29" fmla="*/ 1434397 h 3609930"/>
              <a:gd name="connsiteX30" fmla="*/ 1595718 w 6687691"/>
              <a:gd name="connsiteY30" fmla="*/ 1458303 h 3609930"/>
              <a:gd name="connsiteX31" fmla="*/ 1529977 w 6687691"/>
              <a:gd name="connsiteY31" fmla="*/ 1476232 h 3609930"/>
              <a:gd name="connsiteX32" fmla="*/ 1398494 w 6687691"/>
              <a:gd name="connsiteY32" fmla="*/ 1512091 h 3609930"/>
              <a:gd name="connsiteX33" fmla="*/ 860612 w 6687691"/>
              <a:gd name="connsiteY33" fmla="*/ 1535997 h 3609930"/>
              <a:gd name="connsiteX34" fmla="*/ 794871 w 6687691"/>
              <a:gd name="connsiteY34" fmla="*/ 1547950 h 3609930"/>
              <a:gd name="connsiteX35" fmla="*/ 729129 w 6687691"/>
              <a:gd name="connsiteY35" fmla="*/ 1553926 h 3609930"/>
              <a:gd name="connsiteX36" fmla="*/ 633506 w 6687691"/>
              <a:gd name="connsiteY36" fmla="*/ 1565879 h 3609930"/>
              <a:gd name="connsiteX37" fmla="*/ 603624 w 6687691"/>
              <a:gd name="connsiteY37" fmla="*/ 1577832 h 3609930"/>
              <a:gd name="connsiteX38" fmla="*/ 579718 w 6687691"/>
              <a:gd name="connsiteY38" fmla="*/ 1583809 h 3609930"/>
              <a:gd name="connsiteX39" fmla="*/ 472141 w 6687691"/>
              <a:gd name="connsiteY39" fmla="*/ 1619667 h 3609930"/>
              <a:gd name="connsiteX40" fmla="*/ 436282 w 6687691"/>
              <a:gd name="connsiteY40" fmla="*/ 1649550 h 3609930"/>
              <a:gd name="connsiteX41" fmla="*/ 418353 w 6687691"/>
              <a:gd name="connsiteY41" fmla="*/ 1667479 h 3609930"/>
              <a:gd name="connsiteX42" fmla="*/ 400424 w 6687691"/>
              <a:gd name="connsiteY42" fmla="*/ 1673456 h 3609930"/>
              <a:gd name="connsiteX43" fmla="*/ 382494 w 6687691"/>
              <a:gd name="connsiteY43" fmla="*/ 1685409 h 3609930"/>
              <a:gd name="connsiteX44" fmla="*/ 364565 w 6687691"/>
              <a:gd name="connsiteY44" fmla="*/ 1715291 h 3609930"/>
              <a:gd name="connsiteX45" fmla="*/ 298824 w 6687691"/>
              <a:gd name="connsiteY45" fmla="*/ 1745173 h 3609930"/>
              <a:gd name="connsiteX46" fmla="*/ 239059 w 6687691"/>
              <a:gd name="connsiteY46" fmla="*/ 1798961 h 3609930"/>
              <a:gd name="connsiteX47" fmla="*/ 209177 w 6687691"/>
              <a:gd name="connsiteY47" fmla="*/ 1810914 h 3609930"/>
              <a:gd name="connsiteX48" fmla="*/ 167341 w 6687691"/>
              <a:gd name="connsiteY48" fmla="*/ 1828844 h 3609930"/>
              <a:gd name="connsiteX49" fmla="*/ 131482 w 6687691"/>
              <a:gd name="connsiteY49" fmla="*/ 1864703 h 3609930"/>
              <a:gd name="connsiteX50" fmla="*/ 95624 w 6687691"/>
              <a:gd name="connsiteY50" fmla="*/ 1894585 h 3609930"/>
              <a:gd name="connsiteX51" fmla="*/ 65741 w 6687691"/>
              <a:gd name="connsiteY51" fmla="*/ 1924467 h 3609930"/>
              <a:gd name="connsiteX52" fmla="*/ 47812 w 6687691"/>
              <a:gd name="connsiteY52" fmla="*/ 1960326 h 3609930"/>
              <a:gd name="connsiteX53" fmla="*/ 0 w 6687691"/>
              <a:gd name="connsiteY53" fmla="*/ 2079856 h 3609930"/>
              <a:gd name="connsiteX54" fmla="*/ 5977 w 6687691"/>
              <a:gd name="connsiteY54" fmla="*/ 2187432 h 3609930"/>
              <a:gd name="connsiteX55" fmla="*/ 23906 w 6687691"/>
              <a:gd name="connsiteY55" fmla="*/ 2217314 h 3609930"/>
              <a:gd name="connsiteX56" fmla="*/ 41835 w 6687691"/>
              <a:gd name="connsiteY56" fmla="*/ 2283056 h 3609930"/>
              <a:gd name="connsiteX57" fmla="*/ 59765 w 6687691"/>
              <a:gd name="connsiteY57" fmla="*/ 2360750 h 3609930"/>
              <a:gd name="connsiteX58" fmla="*/ 71718 w 6687691"/>
              <a:gd name="connsiteY58" fmla="*/ 2414538 h 3609930"/>
              <a:gd name="connsiteX59" fmla="*/ 83671 w 6687691"/>
              <a:gd name="connsiteY59" fmla="*/ 2438444 h 3609930"/>
              <a:gd name="connsiteX60" fmla="*/ 89647 w 6687691"/>
              <a:gd name="connsiteY60" fmla="*/ 2492232 h 3609930"/>
              <a:gd name="connsiteX61" fmla="*/ 107577 w 6687691"/>
              <a:gd name="connsiteY61" fmla="*/ 2516138 h 3609930"/>
              <a:gd name="connsiteX62" fmla="*/ 119529 w 6687691"/>
              <a:gd name="connsiteY62" fmla="*/ 2534067 h 3609930"/>
              <a:gd name="connsiteX63" fmla="*/ 143435 w 6687691"/>
              <a:gd name="connsiteY63" fmla="*/ 2563950 h 3609930"/>
              <a:gd name="connsiteX64" fmla="*/ 179294 w 6687691"/>
              <a:gd name="connsiteY64" fmla="*/ 2611761 h 3609930"/>
              <a:gd name="connsiteX65" fmla="*/ 197224 w 6687691"/>
              <a:gd name="connsiteY65" fmla="*/ 2623714 h 3609930"/>
              <a:gd name="connsiteX66" fmla="*/ 215153 w 6687691"/>
              <a:gd name="connsiteY66" fmla="*/ 2641644 h 3609930"/>
              <a:gd name="connsiteX67" fmla="*/ 227106 w 6687691"/>
              <a:gd name="connsiteY67" fmla="*/ 2659573 h 3609930"/>
              <a:gd name="connsiteX68" fmla="*/ 245035 w 6687691"/>
              <a:gd name="connsiteY68" fmla="*/ 2665550 h 3609930"/>
              <a:gd name="connsiteX69" fmla="*/ 262965 w 6687691"/>
              <a:gd name="connsiteY69" fmla="*/ 2683479 h 3609930"/>
              <a:gd name="connsiteX70" fmla="*/ 286871 w 6687691"/>
              <a:gd name="connsiteY70" fmla="*/ 2719338 h 3609930"/>
              <a:gd name="connsiteX71" fmla="*/ 322729 w 6687691"/>
              <a:gd name="connsiteY71" fmla="*/ 2755197 h 3609930"/>
              <a:gd name="connsiteX72" fmla="*/ 340659 w 6687691"/>
              <a:gd name="connsiteY72" fmla="*/ 2773126 h 3609930"/>
              <a:gd name="connsiteX73" fmla="*/ 358588 w 6687691"/>
              <a:gd name="connsiteY73" fmla="*/ 2797032 h 3609930"/>
              <a:gd name="connsiteX74" fmla="*/ 406400 w 6687691"/>
              <a:gd name="connsiteY74" fmla="*/ 2844844 h 3609930"/>
              <a:gd name="connsiteX75" fmla="*/ 424329 w 6687691"/>
              <a:gd name="connsiteY75" fmla="*/ 2886679 h 3609930"/>
              <a:gd name="connsiteX76" fmla="*/ 442259 w 6687691"/>
              <a:gd name="connsiteY76" fmla="*/ 2922538 h 3609930"/>
              <a:gd name="connsiteX77" fmla="*/ 448235 w 6687691"/>
              <a:gd name="connsiteY77" fmla="*/ 2940467 h 3609930"/>
              <a:gd name="connsiteX78" fmla="*/ 484094 w 6687691"/>
              <a:gd name="connsiteY78" fmla="*/ 2976326 h 3609930"/>
              <a:gd name="connsiteX79" fmla="*/ 496047 w 6687691"/>
              <a:gd name="connsiteY79" fmla="*/ 3006209 h 3609930"/>
              <a:gd name="connsiteX80" fmla="*/ 513977 w 6687691"/>
              <a:gd name="connsiteY80" fmla="*/ 3024138 h 3609930"/>
              <a:gd name="connsiteX81" fmla="*/ 525929 w 6687691"/>
              <a:gd name="connsiteY81" fmla="*/ 3042067 h 3609930"/>
              <a:gd name="connsiteX82" fmla="*/ 543859 w 6687691"/>
              <a:gd name="connsiteY82" fmla="*/ 3065973 h 3609930"/>
              <a:gd name="connsiteX83" fmla="*/ 597647 w 6687691"/>
              <a:gd name="connsiteY83" fmla="*/ 3083903 h 3609930"/>
              <a:gd name="connsiteX84" fmla="*/ 615577 w 6687691"/>
              <a:gd name="connsiteY84" fmla="*/ 3095856 h 3609930"/>
              <a:gd name="connsiteX85" fmla="*/ 639482 w 6687691"/>
              <a:gd name="connsiteY85" fmla="*/ 3101832 h 3609930"/>
              <a:gd name="connsiteX86" fmla="*/ 693271 w 6687691"/>
              <a:gd name="connsiteY86" fmla="*/ 3113785 h 3609930"/>
              <a:gd name="connsiteX87" fmla="*/ 1063812 w 6687691"/>
              <a:gd name="connsiteY87" fmla="*/ 3101832 h 3609930"/>
              <a:gd name="connsiteX88" fmla="*/ 1117600 w 6687691"/>
              <a:gd name="connsiteY88" fmla="*/ 3083903 h 3609930"/>
              <a:gd name="connsiteX89" fmla="*/ 1195294 w 6687691"/>
              <a:gd name="connsiteY89" fmla="*/ 3054020 h 3609930"/>
              <a:gd name="connsiteX90" fmla="*/ 1225177 w 6687691"/>
              <a:gd name="connsiteY90" fmla="*/ 3048044 h 3609930"/>
              <a:gd name="connsiteX91" fmla="*/ 1249082 w 6687691"/>
              <a:gd name="connsiteY91" fmla="*/ 3042067 h 3609930"/>
              <a:gd name="connsiteX92" fmla="*/ 1284941 w 6687691"/>
              <a:gd name="connsiteY92" fmla="*/ 3030114 h 3609930"/>
              <a:gd name="connsiteX93" fmla="*/ 1374588 w 6687691"/>
              <a:gd name="connsiteY93" fmla="*/ 3012185 h 3609930"/>
              <a:gd name="connsiteX94" fmla="*/ 1464235 w 6687691"/>
              <a:gd name="connsiteY94" fmla="*/ 3006209 h 3609930"/>
              <a:gd name="connsiteX95" fmla="*/ 1500094 w 6687691"/>
              <a:gd name="connsiteY95" fmla="*/ 2994256 h 3609930"/>
              <a:gd name="connsiteX96" fmla="*/ 1535953 w 6687691"/>
              <a:gd name="connsiteY96" fmla="*/ 2988279 h 3609930"/>
              <a:gd name="connsiteX97" fmla="*/ 1553882 w 6687691"/>
              <a:gd name="connsiteY97" fmla="*/ 2970350 h 3609930"/>
              <a:gd name="connsiteX98" fmla="*/ 1607671 w 6687691"/>
              <a:gd name="connsiteY98" fmla="*/ 2952420 h 3609930"/>
              <a:gd name="connsiteX99" fmla="*/ 1625600 w 6687691"/>
              <a:gd name="connsiteY99" fmla="*/ 2946444 h 3609930"/>
              <a:gd name="connsiteX100" fmla="*/ 1661459 w 6687691"/>
              <a:gd name="connsiteY100" fmla="*/ 2928514 h 3609930"/>
              <a:gd name="connsiteX101" fmla="*/ 1685365 w 6687691"/>
              <a:gd name="connsiteY101" fmla="*/ 2910585 h 3609930"/>
              <a:gd name="connsiteX102" fmla="*/ 1703294 w 6687691"/>
              <a:gd name="connsiteY102" fmla="*/ 2898632 h 3609930"/>
              <a:gd name="connsiteX103" fmla="*/ 1709271 w 6687691"/>
              <a:gd name="connsiteY103" fmla="*/ 2880703 h 3609930"/>
              <a:gd name="connsiteX104" fmla="*/ 1727200 w 6687691"/>
              <a:gd name="connsiteY104" fmla="*/ 2874726 h 3609930"/>
              <a:gd name="connsiteX105" fmla="*/ 1757082 w 6687691"/>
              <a:gd name="connsiteY105" fmla="*/ 2862773 h 3609930"/>
              <a:gd name="connsiteX106" fmla="*/ 1780988 w 6687691"/>
              <a:gd name="connsiteY106" fmla="*/ 2844844 h 3609930"/>
              <a:gd name="connsiteX107" fmla="*/ 1816847 w 6687691"/>
              <a:gd name="connsiteY107" fmla="*/ 2832891 h 3609930"/>
              <a:gd name="connsiteX108" fmla="*/ 1840753 w 6687691"/>
              <a:gd name="connsiteY108" fmla="*/ 2820938 h 3609930"/>
              <a:gd name="connsiteX109" fmla="*/ 1858682 w 6687691"/>
              <a:gd name="connsiteY109" fmla="*/ 2797032 h 3609930"/>
              <a:gd name="connsiteX110" fmla="*/ 1894541 w 6687691"/>
              <a:gd name="connsiteY110" fmla="*/ 2761173 h 3609930"/>
              <a:gd name="connsiteX111" fmla="*/ 1906494 w 6687691"/>
              <a:gd name="connsiteY111" fmla="*/ 2743244 h 3609930"/>
              <a:gd name="connsiteX112" fmla="*/ 1930400 w 6687691"/>
              <a:gd name="connsiteY112" fmla="*/ 2737267 h 3609930"/>
              <a:gd name="connsiteX113" fmla="*/ 1960282 w 6687691"/>
              <a:gd name="connsiteY113" fmla="*/ 2665550 h 3609930"/>
              <a:gd name="connsiteX114" fmla="*/ 1984188 w 6687691"/>
              <a:gd name="connsiteY114" fmla="*/ 2623714 h 3609930"/>
              <a:gd name="connsiteX115" fmla="*/ 1996141 w 6687691"/>
              <a:gd name="connsiteY115" fmla="*/ 2599809 h 3609930"/>
              <a:gd name="connsiteX116" fmla="*/ 2020047 w 6687691"/>
              <a:gd name="connsiteY116" fmla="*/ 2581879 h 3609930"/>
              <a:gd name="connsiteX117" fmla="*/ 2055906 w 6687691"/>
              <a:gd name="connsiteY117" fmla="*/ 2534067 h 3609930"/>
              <a:gd name="connsiteX118" fmla="*/ 2073835 w 6687691"/>
              <a:gd name="connsiteY118" fmla="*/ 2504185 h 3609930"/>
              <a:gd name="connsiteX119" fmla="*/ 2115671 w 6687691"/>
              <a:gd name="connsiteY119" fmla="*/ 2486256 h 3609930"/>
              <a:gd name="connsiteX120" fmla="*/ 2157506 w 6687691"/>
              <a:gd name="connsiteY120" fmla="*/ 2450397 h 3609930"/>
              <a:gd name="connsiteX121" fmla="*/ 2199341 w 6687691"/>
              <a:gd name="connsiteY121" fmla="*/ 2414538 h 3609930"/>
              <a:gd name="connsiteX122" fmla="*/ 2217271 w 6687691"/>
              <a:gd name="connsiteY122" fmla="*/ 2408561 h 3609930"/>
              <a:gd name="connsiteX123" fmla="*/ 2253129 w 6687691"/>
              <a:gd name="connsiteY123" fmla="*/ 2390632 h 3609930"/>
              <a:gd name="connsiteX124" fmla="*/ 2378635 w 6687691"/>
              <a:gd name="connsiteY124" fmla="*/ 2372703 h 3609930"/>
              <a:gd name="connsiteX125" fmla="*/ 2414494 w 6687691"/>
              <a:gd name="connsiteY125" fmla="*/ 2360750 h 3609930"/>
              <a:gd name="connsiteX126" fmla="*/ 2623671 w 6687691"/>
              <a:gd name="connsiteY126" fmla="*/ 2372703 h 3609930"/>
              <a:gd name="connsiteX127" fmla="*/ 2641600 w 6687691"/>
              <a:gd name="connsiteY127" fmla="*/ 2378679 h 3609930"/>
              <a:gd name="connsiteX128" fmla="*/ 2683435 w 6687691"/>
              <a:gd name="connsiteY128" fmla="*/ 2390632 h 3609930"/>
              <a:gd name="connsiteX129" fmla="*/ 2707341 w 6687691"/>
              <a:gd name="connsiteY129" fmla="*/ 2408561 h 3609930"/>
              <a:gd name="connsiteX130" fmla="*/ 2731247 w 6687691"/>
              <a:gd name="connsiteY130" fmla="*/ 2444420 h 3609930"/>
              <a:gd name="connsiteX131" fmla="*/ 2761129 w 6687691"/>
              <a:gd name="connsiteY131" fmla="*/ 2450397 h 3609930"/>
              <a:gd name="connsiteX132" fmla="*/ 2779059 w 6687691"/>
              <a:gd name="connsiteY132" fmla="*/ 2468326 h 3609930"/>
              <a:gd name="connsiteX133" fmla="*/ 2808941 w 6687691"/>
              <a:gd name="connsiteY133" fmla="*/ 2510161 h 3609930"/>
              <a:gd name="connsiteX134" fmla="*/ 2856753 w 6687691"/>
              <a:gd name="connsiteY134" fmla="*/ 2528091 h 3609930"/>
              <a:gd name="connsiteX135" fmla="*/ 2898588 w 6687691"/>
              <a:gd name="connsiteY135" fmla="*/ 2551997 h 3609930"/>
              <a:gd name="connsiteX136" fmla="*/ 2922494 w 6687691"/>
              <a:gd name="connsiteY136" fmla="*/ 2569926 h 3609930"/>
              <a:gd name="connsiteX137" fmla="*/ 2940424 w 6687691"/>
              <a:gd name="connsiteY137" fmla="*/ 2581879 h 3609930"/>
              <a:gd name="connsiteX138" fmla="*/ 2958353 w 6687691"/>
              <a:gd name="connsiteY138" fmla="*/ 2605785 h 3609930"/>
              <a:gd name="connsiteX139" fmla="*/ 2970306 w 6687691"/>
              <a:gd name="connsiteY139" fmla="*/ 2623714 h 3609930"/>
              <a:gd name="connsiteX140" fmla="*/ 3012141 w 6687691"/>
              <a:gd name="connsiteY140" fmla="*/ 2659573 h 3609930"/>
              <a:gd name="connsiteX141" fmla="*/ 3024094 w 6687691"/>
              <a:gd name="connsiteY141" fmla="*/ 2677503 h 3609930"/>
              <a:gd name="connsiteX142" fmla="*/ 3042024 w 6687691"/>
              <a:gd name="connsiteY142" fmla="*/ 2713361 h 3609930"/>
              <a:gd name="connsiteX143" fmla="*/ 3071906 w 6687691"/>
              <a:gd name="connsiteY143" fmla="*/ 2749220 h 3609930"/>
              <a:gd name="connsiteX144" fmla="*/ 3095812 w 6687691"/>
              <a:gd name="connsiteY144" fmla="*/ 2797032 h 3609930"/>
              <a:gd name="connsiteX145" fmla="*/ 3131671 w 6687691"/>
              <a:gd name="connsiteY145" fmla="*/ 2838867 h 3609930"/>
              <a:gd name="connsiteX146" fmla="*/ 3155577 w 6687691"/>
              <a:gd name="connsiteY146" fmla="*/ 2892656 h 3609930"/>
              <a:gd name="connsiteX147" fmla="*/ 3167529 w 6687691"/>
              <a:gd name="connsiteY147" fmla="*/ 2910585 h 3609930"/>
              <a:gd name="connsiteX148" fmla="*/ 3185459 w 6687691"/>
              <a:gd name="connsiteY148" fmla="*/ 2946444 h 3609930"/>
              <a:gd name="connsiteX149" fmla="*/ 3203388 w 6687691"/>
              <a:gd name="connsiteY149" fmla="*/ 2958397 h 3609930"/>
              <a:gd name="connsiteX150" fmla="*/ 3215341 w 6687691"/>
              <a:gd name="connsiteY150" fmla="*/ 2988279 h 3609930"/>
              <a:gd name="connsiteX151" fmla="*/ 3221318 w 6687691"/>
              <a:gd name="connsiteY151" fmla="*/ 3006209 h 3609930"/>
              <a:gd name="connsiteX152" fmla="*/ 3239247 w 6687691"/>
              <a:gd name="connsiteY152" fmla="*/ 3030114 h 3609930"/>
              <a:gd name="connsiteX153" fmla="*/ 3257177 w 6687691"/>
              <a:gd name="connsiteY153" fmla="*/ 3065973 h 3609930"/>
              <a:gd name="connsiteX154" fmla="*/ 3275106 w 6687691"/>
              <a:gd name="connsiteY154" fmla="*/ 3071950 h 3609930"/>
              <a:gd name="connsiteX155" fmla="*/ 3293035 w 6687691"/>
              <a:gd name="connsiteY155" fmla="*/ 3083903 h 3609930"/>
              <a:gd name="connsiteX156" fmla="*/ 3316941 w 6687691"/>
              <a:gd name="connsiteY156" fmla="*/ 3113785 h 3609930"/>
              <a:gd name="connsiteX157" fmla="*/ 3334871 w 6687691"/>
              <a:gd name="connsiteY157" fmla="*/ 3149644 h 3609930"/>
              <a:gd name="connsiteX158" fmla="*/ 3352800 w 6687691"/>
              <a:gd name="connsiteY158" fmla="*/ 3167573 h 3609930"/>
              <a:gd name="connsiteX159" fmla="*/ 3358777 w 6687691"/>
              <a:gd name="connsiteY159" fmla="*/ 3185503 h 3609930"/>
              <a:gd name="connsiteX160" fmla="*/ 3376706 w 6687691"/>
              <a:gd name="connsiteY160" fmla="*/ 3191479 h 3609930"/>
              <a:gd name="connsiteX161" fmla="*/ 3388659 w 6687691"/>
              <a:gd name="connsiteY161" fmla="*/ 3209409 h 3609930"/>
              <a:gd name="connsiteX162" fmla="*/ 3406588 w 6687691"/>
              <a:gd name="connsiteY162" fmla="*/ 3239291 h 3609930"/>
              <a:gd name="connsiteX163" fmla="*/ 3430494 w 6687691"/>
              <a:gd name="connsiteY163" fmla="*/ 3299056 h 3609930"/>
              <a:gd name="connsiteX164" fmla="*/ 3448424 w 6687691"/>
              <a:gd name="connsiteY164" fmla="*/ 3305032 h 3609930"/>
              <a:gd name="connsiteX165" fmla="*/ 3454400 w 6687691"/>
              <a:gd name="connsiteY165" fmla="*/ 3334914 h 3609930"/>
              <a:gd name="connsiteX166" fmla="*/ 3490259 w 6687691"/>
              <a:gd name="connsiteY166" fmla="*/ 3364797 h 3609930"/>
              <a:gd name="connsiteX167" fmla="*/ 3508188 w 6687691"/>
              <a:gd name="connsiteY167" fmla="*/ 3382726 h 3609930"/>
              <a:gd name="connsiteX168" fmla="*/ 3538071 w 6687691"/>
              <a:gd name="connsiteY168" fmla="*/ 3418585 h 3609930"/>
              <a:gd name="connsiteX169" fmla="*/ 3544047 w 6687691"/>
              <a:gd name="connsiteY169" fmla="*/ 3436514 h 3609930"/>
              <a:gd name="connsiteX170" fmla="*/ 3579906 w 6687691"/>
              <a:gd name="connsiteY170" fmla="*/ 3460420 h 3609930"/>
              <a:gd name="connsiteX171" fmla="*/ 3597835 w 6687691"/>
              <a:gd name="connsiteY171" fmla="*/ 3472373 h 3609930"/>
              <a:gd name="connsiteX172" fmla="*/ 3621741 w 6687691"/>
              <a:gd name="connsiteY172" fmla="*/ 3478350 h 3609930"/>
              <a:gd name="connsiteX173" fmla="*/ 3645647 w 6687691"/>
              <a:gd name="connsiteY173" fmla="*/ 3490303 h 3609930"/>
              <a:gd name="connsiteX174" fmla="*/ 3663577 w 6687691"/>
              <a:gd name="connsiteY174" fmla="*/ 3496279 h 3609930"/>
              <a:gd name="connsiteX175" fmla="*/ 3681506 w 6687691"/>
              <a:gd name="connsiteY175" fmla="*/ 3514209 h 3609930"/>
              <a:gd name="connsiteX176" fmla="*/ 3771153 w 6687691"/>
              <a:gd name="connsiteY176" fmla="*/ 3532138 h 3609930"/>
              <a:gd name="connsiteX177" fmla="*/ 3807012 w 6687691"/>
              <a:gd name="connsiteY177" fmla="*/ 3556044 h 3609930"/>
              <a:gd name="connsiteX178" fmla="*/ 3842871 w 6687691"/>
              <a:gd name="connsiteY178" fmla="*/ 3567997 h 3609930"/>
              <a:gd name="connsiteX179" fmla="*/ 4040094 w 6687691"/>
              <a:gd name="connsiteY179" fmla="*/ 3585926 h 3609930"/>
              <a:gd name="connsiteX180" fmla="*/ 4147671 w 6687691"/>
              <a:gd name="connsiteY180" fmla="*/ 3603856 h 3609930"/>
              <a:gd name="connsiteX181" fmla="*/ 4177553 w 6687691"/>
              <a:gd name="connsiteY181" fmla="*/ 3609832 h 3609930"/>
              <a:gd name="connsiteX182" fmla="*/ 4386729 w 6687691"/>
              <a:gd name="connsiteY182" fmla="*/ 3579950 h 3609930"/>
              <a:gd name="connsiteX183" fmla="*/ 4464424 w 6687691"/>
              <a:gd name="connsiteY183" fmla="*/ 3562020 h 3609930"/>
              <a:gd name="connsiteX184" fmla="*/ 4500282 w 6687691"/>
              <a:gd name="connsiteY184" fmla="*/ 3550067 h 3609930"/>
              <a:gd name="connsiteX185" fmla="*/ 4536141 w 6687691"/>
              <a:gd name="connsiteY185" fmla="*/ 3544091 h 3609930"/>
              <a:gd name="connsiteX186" fmla="*/ 4649694 w 6687691"/>
              <a:gd name="connsiteY186" fmla="*/ 3538114 h 3609930"/>
              <a:gd name="connsiteX187" fmla="*/ 4721412 w 6687691"/>
              <a:gd name="connsiteY187" fmla="*/ 3556044 h 3609930"/>
              <a:gd name="connsiteX188" fmla="*/ 4763247 w 6687691"/>
              <a:gd name="connsiteY188" fmla="*/ 3562020 h 3609930"/>
              <a:gd name="connsiteX189" fmla="*/ 4960471 w 6687691"/>
              <a:gd name="connsiteY189" fmla="*/ 3550067 h 3609930"/>
              <a:gd name="connsiteX190" fmla="*/ 5050118 w 6687691"/>
              <a:gd name="connsiteY190" fmla="*/ 3526161 h 3609930"/>
              <a:gd name="connsiteX191" fmla="*/ 5080000 w 6687691"/>
              <a:gd name="connsiteY191" fmla="*/ 3514209 h 3609930"/>
              <a:gd name="connsiteX192" fmla="*/ 5145741 w 6687691"/>
              <a:gd name="connsiteY192" fmla="*/ 3466397 h 3609930"/>
              <a:gd name="connsiteX193" fmla="*/ 5205506 w 6687691"/>
              <a:gd name="connsiteY193" fmla="*/ 3448467 h 3609930"/>
              <a:gd name="connsiteX194" fmla="*/ 5235388 w 6687691"/>
              <a:gd name="connsiteY194" fmla="*/ 3430538 h 3609930"/>
              <a:gd name="connsiteX195" fmla="*/ 5277224 w 6687691"/>
              <a:gd name="connsiteY195" fmla="*/ 3412609 h 3609930"/>
              <a:gd name="connsiteX196" fmla="*/ 5336988 w 6687691"/>
              <a:gd name="connsiteY196" fmla="*/ 3364797 h 3609930"/>
              <a:gd name="connsiteX197" fmla="*/ 5354918 w 6687691"/>
              <a:gd name="connsiteY197" fmla="*/ 3346867 h 3609930"/>
              <a:gd name="connsiteX198" fmla="*/ 5378824 w 6687691"/>
              <a:gd name="connsiteY198" fmla="*/ 3328938 h 3609930"/>
              <a:gd name="connsiteX199" fmla="*/ 5390777 w 6687691"/>
              <a:gd name="connsiteY199" fmla="*/ 3263197 h 3609930"/>
              <a:gd name="connsiteX200" fmla="*/ 5396753 w 6687691"/>
              <a:gd name="connsiteY200" fmla="*/ 3221361 h 3609930"/>
              <a:gd name="connsiteX201" fmla="*/ 5384800 w 6687691"/>
              <a:gd name="connsiteY201" fmla="*/ 3018161 h 3609930"/>
              <a:gd name="connsiteX202" fmla="*/ 6568141 w 6687691"/>
              <a:gd name="connsiteY202" fmla="*/ 2976326 h 3609930"/>
              <a:gd name="connsiteX203" fmla="*/ 5360894 w 6687691"/>
              <a:gd name="connsiteY203" fmla="*/ 2976326 h 3609930"/>
              <a:gd name="connsiteX204" fmla="*/ 5348941 w 6687691"/>
              <a:gd name="connsiteY204" fmla="*/ 2958397 h 3609930"/>
              <a:gd name="connsiteX205" fmla="*/ 5336988 w 6687691"/>
              <a:gd name="connsiteY205" fmla="*/ 2916561 h 3609930"/>
              <a:gd name="connsiteX206" fmla="*/ 5301129 w 6687691"/>
              <a:gd name="connsiteY206" fmla="*/ 2880703 h 3609930"/>
              <a:gd name="connsiteX207" fmla="*/ 5289177 w 6687691"/>
              <a:gd name="connsiteY207" fmla="*/ 2850820 h 3609930"/>
              <a:gd name="connsiteX208" fmla="*/ 5235388 w 6687691"/>
              <a:gd name="connsiteY208" fmla="*/ 2779103 h 3609930"/>
              <a:gd name="connsiteX209" fmla="*/ 5211482 w 6687691"/>
              <a:gd name="connsiteY209" fmla="*/ 2725314 h 3609930"/>
              <a:gd name="connsiteX210" fmla="*/ 5163671 w 6687691"/>
              <a:gd name="connsiteY210" fmla="*/ 2677503 h 3609930"/>
              <a:gd name="connsiteX211" fmla="*/ 5145741 w 6687691"/>
              <a:gd name="connsiteY211" fmla="*/ 2641644 h 3609930"/>
              <a:gd name="connsiteX212" fmla="*/ 5127812 w 6687691"/>
              <a:gd name="connsiteY212" fmla="*/ 2629691 h 3609930"/>
              <a:gd name="connsiteX213" fmla="*/ 5109882 w 6687691"/>
              <a:gd name="connsiteY213" fmla="*/ 2611761 h 3609930"/>
              <a:gd name="connsiteX214" fmla="*/ 5085977 w 6687691"/>
              <a:gd name="connsiteY214" fmla="*/ 2593832 h 3609930"/>
              <a:gd name="connsiteX215" fmla="*/ 5032188 w 6687691"/>
              <a:gd name="connsiteY215" fmla="*/ 2557973 h 3609930"/>
              <a:gd name="connsiteX216" fmla="*/ 4996329 w 6687691"/>
              <a:gd name="connsiteY216" fmla="*/ 2528091 h 3609930"/>
              <a:gd name="connsiteX217" fmla="*/ 4960471 w 6687691"/>
              <a:gd name="connsiteY217" fmla="*/ 2516138 h 3609930"/>
              <a:gd name="connsiteX218" fmla="*/ 4930588 w 6687691"/>
              <a:gd name="connsiteY218" fmla="*/ 2480279 h 3609930"/>
              <a:gd name="connsiteX219" fmla="*/ 4912659 w 6687691"/>
              <a:gd name="connsiteY219" fmla="*/ 2468326 h 3609930"/>
              <a:gd name="connsiteX220" fmla="*/ 4882777 w 6687691"/>
              <a:gd name="connsiteY220" fmla="*/ 2432467 h 3609930"/>
              <a:gd name="connsiteX221" fmla="*/ 4858871 w 6687691"/>
              <a:gd name="connsiteY221" fmla="*/ 2408561 h 3609930"/>
              <a:gd name="connsiteX222" fmla="*/ 4823012 w 6687691"/>
              <a:gd name="connsiteY222" fmla="*/ 2360750 h 3609930"/>
              <a:gd name="connsiteX223" fmla="*/ 4805082 w 6687691"/>
              <a:gd name="connsiteY223" fmla="*/ 2354773 h 3609930"/>
              <a:gd name="connsiteX224" fmla="*/ 6687672 w 6687691"/>
              <a:gd name="connsiteY224" fmla="*/ 1960326 h 3609930"/>
              <a:gd name="connsiteX225" fmla="*/ 4751294 w 6687691"/>
              <a:gd name="connsiteY225" fmla="*/ 2295009 h 3609930"/>
              <a:gd name="connsiteX226" fmla="*/ 4709459 w 6687691"/>
              <a:gd name="connsiteY226" fmla="*/ 2265126 h 3609930"/>
              <a:gd name="connsiteX227" fmla="*/ 4673600 w 6687691"/>
              <a:gd name="connsiteY227" fmla="*/ 2235244 h 3609930"/>
              <a:gd name="connsiteX228" fmla="*/ 4655671 w 6687691"/>
              <a:gd name="connsiteY228" fmla="*/ 2205361 h 3609930"/>
              <a:gd name="connsiteX229" fmla="*/ 4595906 w 6687691"/>
              <a:gd name="connsiteY229" fmla="*/ 2187432 h 3609930"/>
              <a:gd name="connsiteX230" fmla="*/ 4566024 w 6687691"/>
              <a:gd name="connsiteY230" fmla="*/ 2169503 h 3609930"/>
              <a:gd name="connsiteX231" fmla="*/ 4506259 w 6687691"/>
              <a:gd name="connsiteY231" fmla="*/ 2145597 h 3609930"/>
              <a:gd name="connsiteX232" fmla="*/ 4452471 w 6687691"/>
              <a:gd name="connsiteY232" fmla="*/ 2115714 h 3609930"/>
              <a:gd name="connsiteX233" fmla="*/ 4434541 w 6687691"/>
              <a:gd name="connsiteY233" fmla="*/ 2091809 h 3609930"/>
              <a:gd name="connsiteX234" fmla="*/ 4416612 w 6687691"/>
              <a:gd name="connsiteY234" fmla="*/ 2079856 h 3609930"/>
              <a:gd name="connsiteX235" fmla="*/ 4392706 w 6687691"/>
              <a:gd name="connsiteY235" fmla="*/ 2055950 h 3609930"/>
              <a:gd name="connsiteX236" fmla="*/ 4404659 w 6687691"/>
              <a:gd name="connsiteY236" fmla="*/ 1810914 h 3609930"/>
              <a:gd name="connsiteX237" fmla="*/ 4410635 w 6687691"/>
              <a:gd name="connsiteY237" fmla="*/ 1775056 h 3609930"/>
              <a:gd name="connsiteX238" fmla="*/ 4422588 w 6687691"/>
              <a:gd name="connsiteY238" fmla="*/ 1757126 h 3609930"/>
              <a:gd name="connsiteX239" fmla="*/ 4440518 w 6687691"/>
              <a:gd name="connsiteY239" fmla="*/ 1697361 h 3609930"/>
              <a:gd name="connsiteX240" fmla="*/ 4446494 w 6687691"/>
              <a:gd name="connsiteY240" fmla="*/ 1661503 h 3609930"/>
              <a:gd name="connsiteX241" fmla="*/ 4458447 w 6687691"/>
              <a:gd name="connsiteY241" fmla="*/ 1637597 h 3609930"/>
              <a:gd name="connsiteX242" fmla="*/ 4488329 w 6687691"/>
              <a:gd name="connsiteY242" fmla="*/ 1571856 h 3609930"/>
              <a:gd name="connsiteX243" fmla="*/ 4506259 w 6687691"/>
              <a:gd name="connsiteY243" fmla="*/ 1524044 h 3609930"/>
              <a:gd name="connsiteX244" fmla="*/ 4518212 w 6687691"/>
              <a:gd name="connsiteY244" fmla="*/ 1500138 h 3609930"/>
              <a:gd name="connsiteX245" fmla="*/ 4524188 w 6687691"/>
              <a:gd name="connsiteY245" fmla="*/ 1482209 h 3609930"/>
              <a:gd name="connsiteX246" fmla="*/ 4536141 w 6687691"/>
              <a:gd name="connsiteY246" fmla="*/ 1440373 h 3609930"/>
              <a:gd name="connsiteX247" fmla="*/ 4542118 w 6687691"/>
              <a:gd name="connsiteY247" fmla="*/ 1392561 h 3609930"/>
              <a:gd name="connsiteX248" fmla="*/ 4548094 w 6687691"/>
              <a:gd name="connsiteY248" fmla="*/ 1356703 h 3609930"/>
              <a:gd name="connsiteX249" fmla="*/ 4572000 w 6687691"/>
              <a:gd name="connsiteY249" fmla="*/ 1338773 h 3609930"/>
              <a:gd name="connsiteX250" fmla="*/ 4577977 w 6687691"/>
              <a:gd name="connsiteY250" fmla="*/ 1296938 h 3609930"/>
              <a:gd name="connsiteX251" fmla="*/ 4589929 w 6687691"/>
              <a:gd name="connsiteY251" fmla="*/ 1273032 h 3609930"/>
              <a:gd name="connsiteX252" fmla="*/ 4542118 w 6687691"/>
              <a:gd name="connsiteY252" fmla="*/ 914444 h 3609930"/>
              <a:gd name="connsiteX253" fmla="*/ 4536141 w 6687691"/>
              <a:gd name="connsiteY253" fmla="*/ 860656 h 3609930"/>
              <a:gd name="connsiteX254" fmla="*/ 4524188 w 6687691"/>
              <a:gd name="connsiteY254" fmla="*/ 836750 h 3609930"/>
              <a:gd name="connsiteX255" fmla="*/ 4500282 w 6687691"/>
              <a:gd name="connsiteY255" fmla="*/ 776985 h 3609930"/>
              <a:gd name="connsiteX256" fmla="*/ 4488329 w 6687691"/>
              <a:gd name="connsiteY256" fmla="*/ 729173 h 3609930"/>
              <a:gd name="connsiteX257" fmla="*/ 4464424 w 6687691"/>
              <a:gd name="connsiteY257" fmla="*/ 699291 h 3609930"/>
              <a:gd name="connsiteX258" fmla="*/ 4452471 w 6687691"/>
              <a:gd name="connsiteY258" fmla="*/ 669409 h 3609930"/>
              <a:gd name="connsiteX259" fmla="*/ 4446494 w 6687691"/>
              <a:gd name="connsiteY259" fmla="*/ 633550 h 3609930"/>
              <a:gd name="connsiteX260" fmla="*/ 4434541 w 6687691"/>
              <a:gd name="connsiteY260" fmla="*/ 615620 h 3609930"/>
              <a:gd name="connsiteX261" fmla="*/ 4428565 w 6687691"/>
              <a:gd name="connsiteY261" fmla="*/ 579761 h 3609930"/>
              <a:gd name="connsiteX262" fmla="*/ 4416612 w 6687691"/>
              <a:gd name="connsiteY262" fmla="*/ 537926 h 3609930"/>
              <a:gd name="connsiteX263" fmla="*/ 4392706 w 6687691"/>
              <a:gd name="connsiteY263" fmla="*/ 454256 h 3609930"/>
              <a:gd name="connsiteX264" fmla="*/ 4374777 w 6687691"/>
              <a:gd name="connsiteY264" fmla="*/ 418397 h 3609930"/>
              <a:gd name="connsiteX265" fmla="*/ 4332941 w 6687691"/>
              <a:gd name="connsiteY265" fmla="*/ 322773 h 3609930"/>
              <a:gd name="connsiteX266" fmla="*/ 4315012 w 6687691"/>
              <a:gd name="connsiteY266" fmla="*/ 298867 h 3609930"/>
              <a:gd name="connsiteX267" fmla="*/ 4297082 w 6687691"/>
              <a:gd name="connsiteY267" fmla="*/ 251056 h 3609930"/>
              <a:gd name="connsiteX268" fmla="*/ 4261224 w 6687691"/>
              <a:gd name="connsiteY268" fmla="*/ 215197 h 3609930"/>
              <a:gd name="connsiteX269" fmla="*/ 4243294 w 6687691"/>
              <a:gd name="connsiteY269" fmla="*/ 185314 h 3609930"/>
              <a:gd name="connsiteX270" fmla="*/ 4207435 w 6687691"/>
              <a:gd name="connsiteY270" fmla="*/ 155432 h 3609930"/>
              <a:gd name="connsiteX271" fmla="*/ 4189506 w 6687691"/>
              <a:gd name="connsiteY271" fmla="*/ 137503 h 3609930"/>
              <a:gd name="connsiteX272" fmla="*/ 4171577 w 6687691"/>
              <a:gd name="connsiteY272" fmla="*/ 131526 h 3609930"/>
              <a:gd name="connsiteX273" fmla="*/ 4135718 w 6687691"/>
              <a:gd name="connsiteY273" fmla="*/ 107620 h 3609930"/>
              <a:gd name="connsiteX274" fmla="*/ 4099859 w 6687691"/>
              <a:gd name="connsiteY274" fmla="*/ 89691 h 3609930"/>
              <a:gd name="connsiteX275" fmla="*/ 4058024 w 6687691"/>
              <a:gd name="connsiteY275" fmla="*/ 53832 h 3609930"/>
              <a:gd name="connsiteX276" fmla="*/ 4034118 w 6687691"/>
              <a:gd name="connsiteY276" fmla="*/ 35903 h 3609930"/>
              <a:gd name="connsiteX277" fmla="*/ 3986306 w 6687691"/>
              <a:gd name="connsiteY277" fmla="*/ 17973 h 3609930"/>
              <a:gd name="connsiteX278" fmla="*/ 3968377 w 6687691"/>
              <a:gd name="connsiteY278" fmla="*/ 6020 h 3609930"/>
              <a:gd name="connsiteX279" fmla="*/ 3842871 w 6687691"/>
              <a:gd name="connsiteY279" fmla="*/ 6020 h 3609930"/>
              <a:gd name="connsiteX280" fmla="*/ 3771153 w 6687691"/>
              <a:gd name="connsiteY280" fmla="*/ 17973 h 3609930"/>
              <a:gd name="connsiteX281" fmla="*/ 3747247 w 6687691"/>
              <a:gd name="connsiteY281" fmla="*/ 29926 h 3609930"/>
              <a:gd name="connsiteX282" fmla="*/ 3693459 w 6687691"/>
              <a:gd name="connsiteY282" fmla="*/ 59809 h 3609930"/>
              <a:gd name="connsiteX283" fmla="*/ 3669553 w 6687691"/>
              <a:gd name="connsiteY283" fmla="*/ 113597 h 3609930"/>
              <a:gd name="connsiteX284" fmla="*/ 3657600 w 6687691"/>
              <a:gd name="connsiteY284" fmla="*/ 149456 h 3609930"/>
              <a:gd name="connsiteX0" fmla="*/ 3657600 w 6687691"/>
              <a:gd name="connsiteY0" fmla="*/ 149456 h 3609930"/>
              <a:gd name="connsiteX1" fmla="*/ 3657600 w 6687691"/>
              <a:gd name="connsiteY1" fmla="*/ 149456 h 3609930"/>
              <a:gd name="connsiteX2" fmla="*/ 3095812 w 6687691"/>
              <a:gd name="connsiteY2" fmla="*/ 1045926 h 3609930"/>
              <a:gd name="connsiteX3" fmla="*/ 3042024 w 6687691"/>
              <a:gd name="connsiteY3" fmla="*/ 1069832 h 3609930"/>
              <a:gd name="connsiteX4" fmla="*/ 2988235 w 6687691"/>
              <a:gd name="connsiteY4" fmla="*/ 1087761 h 3609930"/>
              <a:gd name="connsiteX5" fmla="*/ 2952377 w 6687691"/>
              <a:gd name="connsiteY5" fmla="*/ 1105691 h 3609930"/>
              <a:gd name="connsiteX6" fmla="*/ 2928471 w 6687691"/>
              <a:gd name="connsiteY6" fmla="*/ 1117644 h 3609930"/>
              <a:gd name="connsiteX7" fmla="*/ 2838824 w 6687691"/>
              <a:gd name="connsiteY7" fmla="*/ 1123620 h 3609930"/>
              <a:gd name="connsiteX8" fmla="*/ 2820894 w 6687691"/>
              <a:gd name="connsiteY8" fmla="*/ 1135573 h 3609930"/>
              <a:gd name="connsiteX9" fmla="*/ 2802965 w 6687691"/>
              <a:gd name="connsiteY9" fmla="*/ 1141550 h 3609930"/>
              <a:gd name="connsiteX10" fmla="*/ 2761129 w 6687691"/>
              <a:gd name="connsiteY10" fmla="*/ 1153503 h 3609930"/>
              <a:gd name="connsiteX11" fmla="*/ 2689412 w 6687691"/>
              <a:gd name="connsiteY11" fmla="*/ 1177409 h 3609930"/>
              <a:gd name="connsiteX12" fmla="*/ 2647577 w 6687691"/>
              <a:gd name="connsiteY12" fmla="*/ 1195338 h 3609930"/>
              <a:gd name="connsiteX13" fmla="*/ 2617694 w 6687691"/>
              <a:gd name="connsiteY13" fmla="*/ 1207291 h 3609930"/>
              <a:gd name="connsiteX14" fmla="*/ 2593788 w 6687691"/>
              <a:gd name="connsiteY14" fmla="*/ 1213267 h 3609930"/>
              <a:gd name="connsiteX15" fmla="*/ 2516094 w 6687691"/>
              <a:gd name="connsiteY15" fmla="*/ 1231197 h 3609930"/>
              <a:gd name="connsiteX16" fmla="*/ 2480235 w 6687691"/>
              <a:gd name="connsiteY16" fmla="*/ 1243150 h 3609930"/>
              <a:gd name="connsiteX17" fmla="*/ 2408518 w 6687691"/>
              <a:gd name="connsiteY17" fmla="*/ 1249126 h 3609930"/>
              <a:gd name="connsiteX18" fmla="*/ 2378635 w 6687691"/>
              <a:gd name="connsiteY18" fmla="*/ 1261079 h 3609930"/>
              <a:gd name="connsiteX19" fmla="*/ 2288988 w 6687691"/>
              <a:gd name="connsiteY19" fmla="*/ 1267056 h 3609930"/>
              <a:gd name="connsiteX20" fmla="*/ 2259106 w 6687691"/>
              <a:gd name="connsiteY20" fmla="*/ 1290961 h 3609930"/>
              <a:gd name="connsiteX21" fmla="*/ 2217271 w 6687691"/>
              <a:gd name="connsiteY21" fmla="*/ 1302914 h 3609930"/>
              <a:gd name="connsiteX22" fmla="*/ 2145553 w 6687691"/>
              <a:gd name="connsiteY22" fmla="*/ 1320844 h 3609930"/>
              <a:gd name="connsiteX23" fmla="*/ 2127624 w 6687691"/>
              <a:gd name="connsiteY23" fmla="*/ 1332797 h 3609930"/>
              <a:gd name="connsiteX24" fmla="*/ 2097741 w 6687691"/>
              <a:gd name="connsiteY24" fmla="*/ 1344750 h 3609930"/>
              <a:gd name="connsiteX25" fmla="*/ 2049929 w 6687691"/>
              <a:gd name="connsiteY25" fmla="*/ 1350726 h 3609930"/>
              <a:gd name="connsiteX26" fmla="*/ 1984188 w 6687691"/>
              <a:gd name="connsiteY26" fmla="*/ 1368656 h 3609930"/>
              <a:gd name="connsiteX27" fmla="*/ 1828800 w 6687691"/>
              <a:gd name="connsiteY27" fmla="*/ 1404514 h 3609930"/>
              <a:gd name="connsiteX28" fmla="*/ 1792941 w 6687691"/>
              <a:gd name="connsiteY28" fmla="*/ 1416467 h 3609930"/>
              <a:gd name="connsiteX29" fmla="*/ 1697318 w 6687691"/>
              <a:gd name="connsiteY29" fmla="*/ 1434397 h 3609930"/>
              <a:gd name="connsiteX30" fmla="*/ 1595718 w 6687691"/>
              <a:gd name="connsiteY30" fmla="*/ 1458303 h 3609930"/>
              <a:gd name="connsiteX31" fmla="*/ 1529977 w 6687691"/>
              <a:gd name="connsiteY31" fmla="*/ 1476232 h 3609930"/>
              <a:gd name="connsiteX32" fmla="*/ 1398494 w 6687691"/>
              <a:gd name="connsiteY32" fmla="*/ 1512091 h 3609930"/>
              <a:gd name="connsiteX33" fmla="*/ 860612 w 6687691"/>
              <a:gd name="connsiteY33" fmla="*/ 1535997 h 3609930"/>
              <a:gd name="connsiteX34" fmla="*/ 794871 w 6687691"/>
              <a:gd name="connsiteY34" fmla="*/ 1547950 h 3609930"/>
              <a:gd name="connsiteX35" fmla="*/ 729129 w 6687691"/>
              <a:gd name="connsiteY35" fmla="*/ 1553926 h 3609930"/>
              <a:gd name="connsiteX36" fmla="*/ 633506 w 6687691"/>
              <a:gd name="connsiteY36" fmla="*/ 1565879 h 3609930"/>
              <a:gd name="connsiteX37" fmla="*/ 603624 w 6687691"/>
              <a:gd name="connsiteY37" fmla="*/ 1577832 h 3609930"/>
              <a:gd name="connsiteX38" fmla="*/ 579718 w 6687691"/>
              <a:gd name="connsiteY38" fmla="*/ 1583809 h 3609930"/>
              <a:gd name="connsiteX39" fmla="*/ 472141 w 6687691"/>
              <a:gd name="connsiteY39" fmla="*/ 1619667 h 3609930"/>
              <a:gd name="connsiteX40" fmla="*/ 436282 w 6687691"/>
              <a:gd name="connsiteY40" fmla="*/ 1649550 h 3609930"/>
              <a:gd name="connsiteX41" fmla="*/ 418353 w 6687691"/>
              <a:gd name="connsiteY41" fmla="*/ 1667479 h 3609930"/>
              <a:gd name="connsiteX42" fmla="*/ 400424 w 6687691"/>
              <a:gd name="connsiteY42" fmla="*/ 1673456 h 3609930"/>
              <a:gd name="connsiteX43" fmla="*/ 382494 w 6687691"/>
              <a:gd name="connsiteY43" fmla="*/ 1685409 h 3609930"/>
              <a:gd name="connsiteX44" fmla="*/ 364565 w 6687691"/>
              <a:gd name="connsiteY44" fmla="*/ 1715291 h 3609930"/>
              <a:gd name="connsiteX45" fmla="*/ 298824 w 6687691"/>
              <a:gd name="connsiteY45" fmla="*/ 1745173 h 3609930"/>
              <a:gd name="connsiteX46" fmla="*/ 239059 w 6687691"/>
              <a:gd name="connsiteY46" fmla="*/ 1798961 h 3609930"/>
              <a:gd name="connsiteX47" fmla="*/ 209177 w 6687691"/>
              <a:gd name="connsiteY47" fmla="*/ 1810914 h 3609930"/>
              <a:gd name="connsiteX48" fmla="*/ 167341 w 6687691"/>
              <a:gd name="connsiteY48" fmla="*/ 1828844 h 3609930"/>
              <a:gd name="connsiteX49" fmla="*/ 131482 w 6687691"/>
              <a:gd name="connsiteY49" fmla="*/ 1864703 h 3609930"/>
              <a:gd name="connsiteX50" fmla="*/ 95624 w 6687691"/>
              <a:gd name="connsiteY50" fmla="*/ 1894585 h 3609930"/>
              <a:gd name="connsiteX51" fmla="*/ 65741 w 6687691"/>
              <a:gd name="connsiteY51" fmla="*/ 1924467 h 3609930"/>
              <a:gd name="connsiteX52" fmla="*/ 47812 w 6687691"/>
              <a:gd name="connsiteY52" fmla="*/ 1960326 h 3609930"/>
              <a:gd name="connsiteX53" fmla="*/ 0 w 6687691"/>
              <a:gd name="connsiteY53" fmla="*/ 2079856 h 3609930"/>
              <a:gd name="connsiteX54" fmla="*/ 5977 w 6687691"/>
              <a:gd name="connsiteY54" fmla="*/ 2187432 h 3609930"/>
              <a:gd name="connsiteX55" fmla="*/ 23906 w 6687691"/>
              <a:gd name="connsiteY55" fmla="*/ 2217314 h 3609930"/>
              <a:gd name="connsiteX56" fmla="*/ 41835 w 6687691"/>
              <a:gd name="connsiteY56" fmla="*/ 2283056 h 3609930"/>
              <a:gd name="connsiteX57" fmla="*/ 59765 w 6687691"/>
              <a:gd name="connsiteY57" fmla="*/ 2360750 h 3609930"/>
              <a:gd name="connsiteX58" fmla="*/ 71718 w 6687691"/>
              <a:gd name="connsiteY58" fmla="*/ 2414538 h 3609930"/>
              <a:gd name="connsiteX59" fmla="*/ 83671 w 6687691"/>
              <a:gd name="connsiteY59" fmla="*/ 2438444 h 3609930"/>
              <a:gd name="connsiteX60" fmla="*/ 89647 w 6687691"/>
              <a:gd name="connsiteY60" fmla="*/ 2492232 h 3609930"/>
              <a:gd name="connsiteX61" fmla="*/ 107577 w 6687691"/>
              <a:gd name="connsiteY61" fmla="*/ 2516138 h 3609930"/>
              <a:gd name="connsiteX62" fmla="*/ 119529 w 6687691"/>
              <a:gd name="connsiteY62" fmla="*/ 2534067 h 3609930"/>
              <a:gd name="connsiteX63" fmla="*/ 143435 w 6687691"/>
              <a:gd name="connsiteY63" fmla="*/ 2563950 h 3609930"/>
              <a:gd name="connsiteX64" fmla="*/ 179294 w 6687691"/>
              <a:gd name="connsiteY64" fmla="*/ 2611761 h 3609930"/>
              <a:gd name="connsiteX65" fmla="*/ 197224 w 6687691"/>
              <a:gd name="connsiteY65" fmla="*/ 2623714 h 3609930"/>
              <a:gd name="connsiteX66" fmla="*/ 215153 w 6687691"/>
              <a:gd name="connsiteY66" fmla="*/ 2641644 h 3609930"/>
              <a:gd name="connsiteX67" fmla="*/ 227106 w 6687691"/>
              <a:gd name="connsiteY67" fmla="*/ 2659573 h 3609930"/>
              <a:gd name="connsiteX68" fmla="*/ 245035 w 6687691"/>
              <a:gd name="connsiteY68" fmla="*/ 2665550 h 3609930"/>
              <a:gd name="connsiteX69" fmla="*/ 262965 w 6687691"/>
              <a:gd name="connsiteY69" fmla="*/ 2683479 h 3609930"/>
              <a:gd name="connsiteX70" fmla="*/ 286871 w 6687691"/>
              <a:gd name="connsiteY70" fmla="*/ 2719338 h 3609930"/>
              <a:gd name="connsiteX71" fmla="*/ 322729 w 6687691"/>
              <a:gd name="connsiteY71" fmla="*/ 2755197 h 3609930"/>
              <a:gd name="connsiteX72" fmla="*/ 340659 w 6687691"/>
              <a:gd name="connsiteY72" fmla="*/ 2773126 h 3609930"/>
              <a:gd name="connsiteX73" fmla="*/ 358588 w 6687691"/>
              <a:gd name="connsiteY73" fmla="*/ 2797032 h 3609930"/>
              <a:gd name="connsiteX74" fmla="*/ 406400 w 6687691"/>
              <a:gd name="connsiteY74" fmla="*/ 2844844 h 3609930"/>
              <a:gd name="connsiteX75" fmla="*/ 424329 w 6687691"/>
              <a:gd name="connsiteY75" fmla="*/ 2886679 h 3609930"/>
              <a:gd name="connsiteX76" fmla="*/ 442259 w 6687691"/>
              <a:gd name="connsiteY76" fmla="*/ 2922538 h 3609930"/>
              <a:gd name="connsiteX77" fmla="*/ 448235 w 6687691"/>
              <a:gd name="connsiteY77" fmla="*/ 2940467 h 3609930"/>
              <a:gd name="connsiteX78" fmla="*/ 484094 w 6687691"/>
              <a:gd name="connsiteY78" fmla="*/ 2976326 h 3609930"/>
              <a:gd name="connsiteX79" fmla="*/ 496047 w 6687691"/>
              <a:gd name="connsiteY79" fmla="*/ 3006209 h 3609930"/>
              <a:gd name="connsiteX80" fmla="*/ 513977 w 6687691"/>
              <a:gd name="connsiteY80" fmla="*/ 3024138 h 3609930"/>
              <a:gd name="connsiteX81" fmla="*/ 525929 w 6687691"/>
              <a:gd name="connsiteY81" fmla="*/ 3042067 h 3609930"/>
              <a:gd name="connsiteX82" fmla="*/ 543859 w 6687691"/>
              <a:gd name="connsiteY82" fmla="*/ 3065973 h 3609930"/>
              <a:gd name="connsiteX83" fmla="*/ 597647 w 6687691"/>
              <a:gd name="connsiteY83" fmla="*/ 3083903 h 3609930"/>
              <a:gd name="connsiteX84" fmla="*/ 615577 w 6687691"/>
              <a:gd name="connsiteY84" fmla="*/ 3095856 h 3609930"/>
              <a:gd name="connsiteX85" fmla="*/ 639482 w 6687691"/>
              <a:gd name="connsiteY85" fmla="*/ 3101832 h 3609930"/>
              <a:gd name="connsiteX86" fmla="*/ 693271 w 6687691"/>
              <a:gd name="connsiteY86" fmla="*/ 3113785 h 3609930"/>
              <a:gd name="connsiteX87" fmla="*/ 1063812 w 6687691"/>
              <a:gd name="connsiteY87" fmla="*/ 3101832 h 3609930"/>
              <a:gd name="connsiteX88" fmla="*/ 1117600 w 6687691"/>
              <a:gd name="connsiteY88" fmla="*/ 3083903 h 3609930"/>
              <a:gd name="connsiteX89" fmla="*/ 1195294 w 6687691"/>
              <a:gd name="connsiteY89" fmla="*/ 3054020 h 3609930"/>
              <a:gd name="connsiteX90" fmla="*/ 1225177 w 6687691"/>
              <a:gd name="connsiteY90" fmla="*/ 3048044 h 3609930"/>
              <a:gd name="connsiteX91" fmla="*/ 1249082 w 6687691"/>
              <a:gd name="connsiteY91" fmla="*/ 3042067 h 3609930"/>
              <a:gd name="connsiteX92" fmla="*/ 1284941 w 6687691"/>
              <a:gd name="connsiteY92" fmla="*/ 3030114 h 3609930"/>
              <a:gd name="connsiteX93" fmla="*/ 1374588 w 6687691"/>
              <a:gd name="connsiteY93" fmla="*/ 3012185 h 3609930"/>
              <a:gd name="connsiteX94" fmla="*/ 1464235 w 6687691"/>
              <a:gd name="connsiteY94" fmla="*/ 3006209 h 3609930"/>
              <a:gd name="connsiteX95" fmla="*/ 1500094 w 6687691"/>
              <a:gd name="connsiteY95" fmla="*/ 2994256 h 3609930"/>
              <a:gd name="connsiteX96" fmla="*/ 1535953 w 6687691"/>
              <a:gd name="connsiteY96" fmla="*/ 2988279 h 3609930"/>
              <a:gd name="connsiteX97" fmla="*/ 1553882 w 6687691"/>
              <a:gd name="connsiteY97" fmla="*/ 2970350 h 3609930"/>
              <a:gd name="connsiteX98" fmla="*/ 1607671 w 6687691"/>
              <a:gd name="connsiteY98" fmla="*/ 2952420 h 3609930"/>
              <a:gd name="connsiteX99" fmla="*/ 1625600 w 6687691"/>
              <a:gd name="connsiteY99" fmla="*/ 2946444 h 3609930"/>
              <a:gd name="connsiteX100" fmla="*/ 1661459 w 6687691"/>
              <a:gd name="connsiteY100" fmla="*/ 2928514 h 3609930"/>
              <a:gd name="connsiteX101" fmla="*/ 1685365 w 6687691"/>
              <a:gd name="connsiteY101" fmla="*/ 2910585 h 3609930"/>
              <a:gd name="connsiteX102" fmla="*/ 1703294 w 6687691"/>
              <a:gd name="connsiteY102" fmla="*/ 2898632 h 3609930"/>
              <a:gd name="connsiteX103" fmla="*/ 1709271 w 6687691"/>
              <a:gd name="connsiteY103" fmla="*/ 2880703 h 3609930"/>
              <a:gd name="connsiteX104" fmla="*/ 1727200 w 6687691"/>
              <a:gd name="connsiteY104" fmla="*/ 2874726 h 3609930"/>
              <a:gd name="connsiteX105" fmla="*/ 1757082 w 6687691"/>
              <a:gd name="connsiteY105" fmla="*/ 2862773 h 3609930"/>
              <a:gd name="connsiteX106" fmla="*/ 1780988 w 6687691"/>
              <a:gd name="connsiteY106" fmla="*/ 2844844 h 3609930"/>
              <a:gd name="connsiteX107" fmla="*/ 1816847 w 6687691"/>
              <a:gd name="connsiteY107" fmla="*/ 2832891 h 3609930"/>
              <a:gd name="connsiteX108" fmla="*/ 1840753 w 6687691"/>
              <a:gd name="connsiteY108" fmla="*/ 2820938 h 3609930"/>
              <a:gd name="connsiteX109" fmla="*/ 1858682 w 6687691"/>
              <a:gd name="connsiteY109" fmla="*/ 2797032 h 3609930"/>
              <a:gd name="connsiteX110" fmla="*/ 1894541 w 6687691"/>
              <a:gd name="connsiteY110" fmla="*/ 2761173 h 3609930"/>
              <a:gd name="connsiteX111" fmla="*/ 1906494 w 6687691"/>
              <a:gd name="connsiteY111" fmla="*/ 2743244 h 3609930"/>
              <a:gd name="connsiteX112" fmla="*/ 1930400 w 6687691"/>
              <a:gd name="connsiteY112" fmla="*/ 2737267 h 3609930"/>
              <a:gd name="connsiteX113" fmla="*/ 1960282 w 6687691"/>
              <a:gd name="connsiteY113" fmla="*/ 2665550 h 3609930"/>
              <a:gd name="connsiteX114" fmla="*/ 1984188 w 6687691"/>
              <a:gd name="connsiteY114" fmla="*/ 2623714 h 3609930"/>
              <a:gd name="connsiteX115" fmla="*/ 1996141 w 6687691"/>
              <a:gd name="connsiteY115" fmla="*/ 2599809 h 3609930"/>
              <a:gd name="connsiteX116" fmla="*/ 2020047 w 6687691"/>
              <a:gd name="connsiteY116" fmla="*/ 2581879 h 3609930"/>
              <a:gd name="connsiteX117" fmla="*/ 2055906 w 6687691"/>
              <a:gd name="connsiteY117" fmla="*/ 2534067 h 3609930"/>
              <a:gd name="connsiteX118" fmla="*/ 2073835 w 6687691"/>
              <a:gd name="connsiteY118" fmla="*/ 2504185 h 3609930"/>
              <a:gd name="connsiteX119" fmla="*/ 2115671 w 6687691"/>
              <a:gd name="connsiteY119" fmla="*/ 2486256 h 3609930"/>
              <a:gd name="connsiteX120" fmla="*/ 2157506 w 6687691"/>
              <a:gd name="connsiteY120" fmla="*/ 2450397 h 3609930"/>
              <a:gd name="connsiteX121" fmla="*/ 2199341 w 6687691"/>
              <a:gd name="connsiteY121" fmla="*/ 2414538 h 3609930"/>
              <a:gd name="connsiteX122" fmla="*/ 2217271 w 6687691"/>
              <a:gd name="connsiteY122" fmla="*/ 2408561 h 3609930"/>
              <a:gd name="connsiteX123" fmla="*/ 2253129 w 6687691"/>
              <a:gd name="connsiteY123" fmla="*/ 2390632 h 3609930"/>
              <a:gd name="connsiteX124" fmla="*/ 2378635 w 6687691"/>
              <a:gd name="connsiteY124" fmla="*/ 2372703 h 3609930"/>
              <a:gd name="connsiteX125" fmla="*/ 2414494 w 6687691"/>
              <a:gd name="connsiteY125" fmla="*/ 2360750 h 3609930"/>
              <a:gd name="connsiteX126" fmla="*/ 2623671 w 6687691"/>
              <a:gd name="connsiteY126" fmla="*/ 2372703 h 3609930"/>
              <a:gd name="connsiteX127" fmla="*/ 2641600 w 6687691"/>
              <a:gd name="connsiteY127" fmla="*/ 2378679 h 3609930"/>
              <a:gd name="connsiteX128" fmla="*/ 2683435 w 6687691"/>
              <a:gd name="connsiteY128" fmla="*/ 2390632 h 3609930"/>
              <a:gd name="connsiteX129" fmla="*/ 2707341 w 6687691"/>
              <a:gd name="connsiteY129" fmla="*/ 2408561 h 3609930"/>
              <a:gd name="connsiteX130" fmla="*/ 2731247 w 6687691"/>
              <a:gd name="connsiteY130" fmla="*/ 2444420 h 3609930"/>
              <a:gd name="connsiteX131" fmla="*/ 2761129 w 6687691"/>
              <a:gd name="connsiteY131" fmla="*/ 2450397 h 3609930"/>
              <a:gd name="connsiteX132" fmla="*/ 2779059 w 6687691"/>
              <a:gd name="connsiteY132" fmla="*/ 2468326 h 3609930"/>
              <a:gd name="connsiteX133" fmla="*/ 2808941 w 6687691"/>
              <a:gd name="connsiteY133" fmla="*/ 2510161 h 3609930"/>
              <a:gd name="connsiteX134" fmla="*/ 2856753 w 6687691"/>
              <a:gd name="connsiteY134" fmla="*/ 2528091 h 3609930"/>
              <a:gd name="connsiteX135" fmla="*/ 2898588 w 6687691"/>
              <a:gd name="connsiteY135" fmla="*/ 2551997 h 3609930"/>
              <a:gd name="connsiteX136" fmla="*/ 2922494 w 6687691"/>
              <a:gd name="connsiteY136" fmla="*/ 2569926 h 3609930"/>
              <a:gd name="connsiteX137" fmla="*/ 2940424 w 6687691"/>
              <a:gd name="connsiteY137" fmla="*/ 2581879 h 3609930"/>
              <a:gd name="connsiteX138" fmla="*/ 2958353 w 6687691"/>
              <a:gd name="connsiteY138" fmla="*/ 2605785 h 3609930"/>
              <a:gd name="connsiteX139" fmla="*/ 2970306 w 6687691"/>
              <a:gd name="connsiteY139" fmla="*/ 2623714 h 3609930"/>
              <a:gd name="connsiteX140" fmla="*/ 3012141 w 6687691"/>
              <a:gd name="connsiteY140" fmla="*/ 2659573 h 3609930"/>
              <a:gd name="connsiteX141" fmla="*/ 3024094 w 6687691"/>
              <a:gd name="connsiteY141" fmla="*/ 2677503 h 3609930"/>
              <a:gd name="connsiteX142" fmla="*/ 3042024 w 6687691"/>
              <a:gd name="connsiteY142" fmla="*/ 2713361 h 3609930"/>
              <a:gd name="connsiteX143" fmla="*/ 3071906 w 6687691"/>
              <a:gd name="connsiteY143" fmla="*/ 2749220 h 3609930"/>
              <a:gd name="connsiteX144" fmla="*/ 3095812 w 6687691"/>
              <a:gd name="connsiteY144" fmla="*/ 2797032 h 3609930"/>
              <a:gd name="connsiteX145" fmla="*/ 3131671 w 6687691"/>
              <a:gd name="connsiteY145" fmla="*/ 2838867 h 3609930"/>
              <a:gd name="connsiteX146" fmla="*/ 3155577 w 6687691"/>
              <a:gd name="connsiteY146" fmla="*/ 2892656 h 3609930"/>
              <a:gd name="connsiteX147" fmla="*/ 3167529 w 6687691"/>
              <a:gd name="connsiteY147" fmla="*/ 2910585 h 3609930"/>
              <a:gd name="connsiteX148" fmla="*/ 3185459 w 6687691"/>
              <a:gd name="connsiteY148" fmla="*/ 2946444 h 3609930"/>
              <a:gd name="connsiteX149" fmla="*/ 3203388 w 6687691"/>
              <a:gd name="connsiteY149" fmla="*/ 2958397 h 3609930"/>
              <a:gd name="connsiteX150" fmla="*/ 3215341 w 6687691"/>
              <a:gd name="connsiteY150" fmla="*/ 2988279 h 3609930"/>
              <a:gd name="connsiteX151" fmla="*/ 3221318 w 6687691"/>
              <a:gd name="connsiteY151" fmla="*/ 3006209 h 3609930"/>
              <a:gd name="connsiteX152" fmla="*/ 3239247 w 6687691"/>
              <a:gd name="connsiteY152" fmla="*/ 3030114 h 3609930"/>
              <a:gd name="connsiteX153" fmla="*/ 3257177 w 6687691"/>
              <a:gd name="connsiteY153" fmla="*/ 3065973 h 3609930"/>
              <a:gd name="connsiteX154" fmla="*/ 3275106 w 6687691"/>
              <a:gd name="connsiteY154" fmla="*/ 3071950 h 3609930"/>
              <a:gd name="connsiteX155" fmla="*/ 3293035 w 6687691"/>
              <a:gd name="connsiteY155" fmla="*/ 3083903 h 3609930"/>
              <a:gd name="connsiteX156" fmla="*/ 3316941 w 6687691"/>
              <a:gd name="connsiteY156" fmla="*/ 3113785 h 3609930"/>
              <a:gd name="connsiteX157" fmla="*/ 3334871 w 6687691"/>
              <a:gd name="connsiteY157" fmla="*/ 3149644 h 3609930"/>
              <a:gd name="connsiteX158" fmla="*/ 3352800 w 6687691"/>
              <a:gd name="connsiteY158" fmla="*/ 3167573 h 3609930"/>
              <a:gd name="connsiteX159" fmla="*/ 3358777 w 6687691"/>
              <a:gd name="connsiteY159" fmla="*/ 3185503 h 3609930"/>
              <a:gd name="connsiteX160" fmla="*/ 3376706 w 6687691"/>
              <a:gd name="connsiteY160" fmla="*/ 3191479 h 3609930"/>
              <a:gd name="connsiteX161" fmla="*/ 3388659 w 6687691"/>
              <a:gd name="connsiteY161" fmla="*/ 3209409 h 3609930"/>
              <a:gd name="connsiteX162" fmla="*/ 3406588 w 6687691"/>
              <a:gd name="connsiteY162" fmla="*/ 3239291 h 3609930"/>
              <a:gd name="connsiteX163" fmla="*/ 3430494 w 6687691"/>
              <a:gd name="connsiteY163" fmla="*/ 3299056 h 3609930"/>
              <a:gd name="connsiteX164" fmla="*/ 3448424 w 6687691"/>
              <a:gd name="connsiteY164" fmla="*/ 3305032 h 3609930"/>
              <a:gd name="connsiteX165" fmla="*/ 3454400 w 6687691"/>
              <a:gd name="connsiteY165" fmla="*/ 3334914 h 3609930"/>
              <a:gd name="connsiteX166" fmla="*/ 3490259 w 6687691"/>
              <a:gd name="connsiteY166" fmla="*/ 3364797 h 3609930"/>
              <a:gd name="connsiteX167" fmla="*/ 3508188 w 6687691"/>
              <a:gd name="connsiteY167" fmla="*/ 3382726 h 3609930"/>
              <a:gd name="connsiteX168" fmla="*/ 3538071 w 6687691"/>
              <a:gd name="connsiteY168" fmla="*/ 3418585 h 3609930"/>
              <a:gd name="connsiteX169" fmla="*/ 3544047 w 6687691"/>
              <a:gd name="connsiteY169" fmla="*/ 3436514 h 3609930"/>
              <a:gd name="connsiteX170" fmla="*/ 3579906 w 6687691"/>
              <a:gd name="connsiteY170" fmla="*/ 3460420 h 3609930"/>
              <a:gd name="connsiteX171" fmla="*/ 3597835 w 6687691"/>
              <a:gd name="connsiteY171" fmla="*/ 3472373 h 3609930"/>
              <a:gd name="connsiteX172" fmla="*/ 3621741 w 6687691"/>
              <a:gd name="connsiteY172" fmla="*/ 3478350 h 3609930"/>
              <a:gd name="connsiteX173" fmla="*/ 3645647 w 6687691"/>
              <a:gd name="connsiteY173" fmla="*/ 3490303 h 3609930"/>
              <a:gd name="connsiteX174" fmla="*/ 3663577 w 6687691"/>
              <a:gd name="connsiteY174" fmla="*/ 3496279 h 3609930"/>
              <a:gd name="connsiteX175" fmla="*/ 3681506 w 6687691"/>
              <a:gd name="connsiteY175" fmla="*/ 3514209 h 3609930"/>
              <a:gd name="connsiteX176" fmla="*/ 3771153 w 6687691"/>
              <a:gd name="connsiteY176" fmla="*/ 3532138 h 3609930"/>
              <a:gd name="connsiteX177" fmla="*/ 3807012 w 6687691"/>
              <a:gd name="connsiteY177" fmla="*/ 3556044 h 3609930"/>
              <a:gd name="connsiteX178" fmla="*/ 3842871 w 6687691"/>
              <a:gd name="connsiteY178" fmla="*/ 3567997 h 3609930"/>
              <a:gd name="connsiteX179" fmla="*/ 4040094 w 6687691"/>
              <a:gd name="connsiteY179" fmla="*/ 3585926 h 3609930"/>
              <a:gd name="connsiteX180" fmla="*/ 4147671 w 6687691"/>
              <a:gd name="connsiteY180" fmla="*/ 3603856 h 3609930"/>
              <a:gd name="connsiteX181" fmla="*/ 4177553 w 6687691"/>
              <a:gd name="connsiteY181" fmla="*/ 3609832 h 3609930"/>
              <a:gd name="connsiteX182" fmla="*/ 4386729 w 6687691"/>
              <a:gd name="connsiteY182" fmla="*/ 3579950 h 3609930"/>
              <a:gd name="connsiteX183" fmla="*/ 4464424 w 6687691"/>
              <a:gd name="connsiteY183" fmla="*/ 3562020 h 3609930"/>
              <a:gd name="connsiteX184" fmla="*/ 4500282 w 6687691"/>
              <a:gd name="connsiteY184" fmla="*/ 3550067 h 3609930"/>
              <a:gd name="connsiteX185" fmla="*/ 4536141 w 6687691"/>
              <a:gd name="connsiteY185" fmla="*/ 3544091 h 3609930"/>
              <a:gd name="connsiteX186" fmla="*/ 4649694 w 6687691"/>
              <a:gd name="connsiteY186" fmla="*/ 3538114 h 3609930"/>
              <a:gd name="connsiteX187" fmla="*/ 4721412 w 6687691"/>
              <a:gd name="connsiteY187" fmla="*/ 3556044 h 3609930"/>
              <a:gd name="connsiteX188" fmla="*/ 4763247 w 6687691"/>
              <a:gd name="connsiteY188" fmla="*/ 3562020 h 3609930"/>
              <a:gd name="connsiteX189" fmla="*/ 4960471 w 6687691"/>
              <a:gd name="connsiteY189" fmla="*/ 3550067 h 3609930"/>
              <a:gd name="connsiteX190" fmla="*/ 5050118 w 6687691"/>
              <a:gd name="connsiteY190" fmla="*/ 3526161 h 3609930"/>
              <a:gd name="connsiteX191" fmla="*/ 5080000 w 6687691"/>
              <a:gd name="connsiteY191" fmla="*/ 3514209 h 3609930"/>
              <a:gd name="connsiteX192" fmla="*/ 5145741 w 6687691"/>
              <a:gd name="connsiteY192" fmla="*/ 3466397 h 3609930"/>
              <a:gd name="connsiteX193" fmla="*/ 5205506 w 6687691"/>
              <a:gd name="connsiteY193" fmla="*/ 3448467 h 3609930"/>
              <a:gd name="connsiteX194" fmla="*/ 5235388 w 6687691"/>
              <a:gd name="connsiteY194" fmla="*/ 3430538 h 3609930"/>
              <a:gd name="connsiteX195" fmla="*/ 5277224 w 6687691"/>
              <a:gd name="connsiteY195" fmla="*/ 3412609 h 3609930"/>
              <a:gd name="connsiteX196" fmla="*/ 5336988 w 6687691"/>
              <a:gd name="connsiteY196" fmla="*/ 3364797 h 3609930"/>
              <a:gd name="connsiteX197" fmla="*/ 5354918 w 6687691"/>
              <a:gd name="connsiteY197" fmla="*/ 3346867 h 3609930"/>
              <a:gd name="connsiteX198" fmla="*/ 5378824 w 6687691"/>
              <a:gd name="connsiteY198" fmla="*/ 3328938 h 3609930"/>
              <a:gd name="connsiteX199" fmla="*/ 5390777 w 6687691"/>
              <a:gd name="connsiteY199" fmla="*/ 3263197 h 3609930"/>
              <a:gd name="connsiteX200" fmla="*/ 5396753 w 6687691"/>
              <a:gd name="connsiteY200" fmla="*/ 3221361 h 3609930"/>
              <a:gd name="connsiteX201" fmla="*/ 5384800 w 6687691"/>
              <a:gd name="connsiteY201" fmla="*/ 3018161 h 3609930"/>
              <a:gd name="connsiteX202" fmla="*/ 6568141 w 6687691"/>
              <a:gd name="connsiteY202" fmla="*/ 2976326 h 3609930"/>
              <a:gd name="connsiteX203" fmla="*/ 5360894 w 6687691"/>
              <a:gd name="connsiteY203" fmla="*/ 2976326 h 3609930"/>
              <a:gd name="connsiteX204" fmla="*/ 5348941 w 6687691"/>
              <a:gd name="connsiteY204" fmla="*/ 2958397 h 3609930"/>
              <a:gd name="connsiteX205" fmla="*/ 5336988 w 6687691"/>
              <a:gd name="connsiteY205" fmla="*/ 2916561 h 3609930"/>
              <a:gd name="connsiteX206" fmla="*/ 5301129 w 6687691"/>
              <a:gd name="connsiteY206" fmla="*/ 2880703 h 3609930"/>
              <a:gd name="connsiteX207" fmla="*/ 5289177 w 6687691"/>
              <a:gd name="connsiteY207" fmla="*/ 2850820 h 3609930"/>
              <a:gd name="connsiteX208" fmla="*/ 5235388 w 6687691"/>
              <a:gd name="connsiteY208" fmla="*/ 2779103 h 3609930"/>
              <a:gd name="connsiteX209" fmla="*/ 5211482 w 6687691"/>
              <a:gd name="connsiteY209" fmla="*/ 2725314 h 3609930"/>
              <a:gd name="connsiteX210" fmla="*/ 5163671 w 6687691"/>
              <a:gd name="connsiteY210" fmla="*/ 2677503 h 3609930"/>
              <a:gd name="connsiteX211" fmla="*/ 5145741 w 6687691"/>
              <a:gd name="connsiteY211" fmla="*/ 2641644 h 3609930"/>
              <a:gd name="connsiteX212" fmla="*/ 5127812 w 6687691"/>
              <a:gd name="connsiteY212" fmla="*/ 2629691 h 3609930"/>
              <a:gd name="connsiteX213" fmla="*/ 5109882 w 6687691"/>
              <a:gd name="connsiteY213" fmla="*/ 2611761 h 3609930"/>
              <a:gd name="connsiteX214" fmla="*/ 5085977 w 6687691"/>
              <a:gd name="connsiteY214" fmla="*/ 2593832 h 3609930"/>
              <a:gd name="connsiteX215" fmla="*/ 5032188 w 6687691"/>
              <a:gd name="connsiteY215" fmla="*/ 2557973 h 3609930"/>
              <a:gd name="connsiteX216" fmla="*/ 4996329 w 6687691"/>
              <a:gd name="connsiteY216" fmla="*/ 2528091 h 3609930"/>
              <a:gd name="connsiteX217" fmla="*/ 4960471 w 6687691"/>
              <a:gd name="connsiteY217" fmla="*/ 2516138 h 3609930"/>
              <a:gd name="connsiteX218" fmla="*/ 4930588 w 6687691"/>
              <a:gd name="connsiteY218" fmla="*/ 2480279 h 3609930"/>
              <a:gd name="connsiteX219" fmla="*/ 4912659 w 6687691"/>
              <a:gd name="connsiteY219" fmla="*/ 2468326 h 3609930"/>
              <a:gd name="connsiteX220" fmla="*/ 4882777 w 6687691"/>
              <a:gd name="connsiteY220" fmla="*/ 2432467 h 3609930"/>
              <a:gd name="connsiteX221" fmla="*/ 4858871 w 6687691"/>
              <a:gd name="connsiteY221" fmla="*/ 2408561 h 3609930"/>
              <a:gd name="connsiteX222" fmla="*/ 4823012 w 6687691"/>
              <a:gd name="connsiteY222" fmla="*/ 2360750 h 3609930"/>
              <a:gd name="connsiteX223" fmla="*/ 4805082 w 6687691"/>
              <a:gd name="connsiteY223" fmla="*/ 2354773 h 3609930"/>
              <a:gd name="connsiteX224" fmla="*/ 6687672 w 6687691"/>
              <a:gd name="connsiteY224" fmla="*/ 1960326 h 3609930"/>
              <a:gd name="connsiteX225" fmla="*/ 4751294 w 6687691"/>
              <a:gd name="connsiteY225" fmla="*/ 2295009 h 3609930"/>
              <a:gd name="connsiteX226" fmla="*/ 4709459 w 6687691"/>
              <a:gd name="connsiteY226" fmla="*/ 2265126 h 3609930"/>
              <a:gd name="connsiteX227" fmla="*/ 4673600 w 6687691"/>
              <a:gd name="connsiteY227" fmla="*/ 2235244 h 3609930"/>
              <a:gd name="connsiteX228" fmla="*/ 4655671 w 6687691"/>
              <a:gd name="connsiteY228" fmla="*/ 2205361 h 3609930"/>
              <a:gd name="connsiteX229" fmla="*/ 4595906 w 6687691"/>
              <a:gd name="connsiteY229" fmla="*/ 2187432 h 3609930"/>
              <a:gd name="connsiteX230" fmla="*/ 4566024 w 6687691"/>
              <a:gd name="connsiteY230" fmla="*/ 2169503 h 3609930"/>
              <a:gd name="connsiteX231" fmla="*/ 4506259 w 6687691"/>
              <a:gd name="connsiteY231" fmla="*/ 2145597 h 3609930"/>
              <a:gd name="connsiteX232" fmla="*/ 4452471 w 6687691"/>
              <a:gd name="connsiteY232" fmla="*/ 2115714 h 3609930"/>
              <a:gd name="connsiteX233" fmla="*/ 4434541 w 6687691"/>
              <a:gd name="connsiteY233" fmla="*/ 2091809 h 3609930"/>
              <a:gd name="connsiteX234" fmla="*/ 4416612 w 6687691"/>
              <a:gd name="connsiteY234" fmla="*/ 2079856 h 3609930"/>
              <a:gd name="connsiteX235" fmla="*/ 4392706 w 6687691"/>
              <a:gd name="connsiteY235" fmla="*/ 2055950 h 3609930"/>
              <a:gd name="connsiteX236" fmla="*/ 4404659 w 6687691"/>
              <a:gd name="connsiteY236" fmla="*/ 1810914 h 3609930"/>
              <a:gd name="connsiteX237" fmla="*/ 4410635 w 6687691"/>
              <a:gd name="connsiteY237" fmla="*/ 1775056 h 3609930"/>
              <a:gd name="connsiteX238" fmla="*/ 4422588 w 6687691"/>
              <a:gd name="connsiteY238" fmla="*/ 1757126 h 3609930"/>
              <a:gd name="connsiteX239" fmla="*/ 4440518 w 6687691"/>
              <a:gd name="connsiteY239" fmla="*/ 1697361 h 3609930"/>
              <a:gd name="connsiteX240" fmla="*/ 4446494 w 6687691"/>
              <a:gd name="connsiteY240" fmla="*/ 1661503 h 3609930"/>
              <a:gd name="connsiteX241" fmla="*/ 4458447 w 6687691"/>
              <a:gd name="connsiteY241" fmla="*/ 1637597 h 3609930"/>
              <a:gd name="connsiteX242" fmla="*/ 4488329 w 6687691"/>
              <a:gd name="connsiteY242" fmla="*/ 1571856 h 3609930"/>
              <a:gd name="connsiteX243" fmla="*/ 4506259 w 6687691"/>
              <a:gd name="connsiteY243" fmla="*/ 1524044 h 3609930"/>
              <a:gd name="connsiteX244" fmla="*/ 4518212 w 6687691"/>
              <a:gd name="connsiteY244" fmla="*/ 1500138 h 3609930"/>
              <a:gd name="connsiteX245" fmla="*/ 4524188 w 6687691"/>
              <a:gd name="connsiteY245" fmla="*/ 1482209 h 3609930"/>
              <a:gd name="connsiteX246" fmla="*/ 4536141 w 6687691"/>
              <a:gd name="connsiteY246" fmla="*/ 1440373 h 3609930"/>
              <a:gd name="connsiteX247" fmla="*/ 4542118 w 6687691"/>
              <a:gd name="connsiteY247" fmla="*/ 1392561 h 3609930"/>
              <a:gd name="connsiteX248" fmla="*/ 4548094 w 6687691"/>
              <a:gd name="connsiteY248" fmla="*/ 1356703 h 3609930"/>
              <a:gd name="connsiteX249" fmla="*/ 4572000 w 6687691"/>
              <a:gd name="connsiteY249" fmla="*/ 1338773 h 3609930"/>
              <a:gd name="connsiteX250" fmla="*/ 4577977 w 6687691"/>
              <a:gd name="connsiteY250" fmla="*/ 1296938 h 3609930"/>
              <a:gd name="connsiteX251" fmla="*/ 4589929 w 6687691"/>
              <a:gd name="connsiteY251" fmla="*/ 1273032 h 3609930"/>
              <a:gd name="connsiteX252" fmla="*/ 4542118 w 6687691"/>
              <a:gd name="connsiteY252" fmla="*/ 914444 h 3609930"/>
              <a:gd name="connsiteX253" fmla="*/ 4536141 w 6687691"/>
              <a:gd name="connsiteY253" fmla="*/ 860656 h 3609930"/>
              <a:gd name="connsiteX254" fmla="*/ 4524188 w 6687691"/>
              <a:gd name="connsiteY254" fmla="*/ 836750 h 3609930"/>
              <a:gd name="connsiteX255" fmla="*/ 4500282 w 6687691"/>
              <a:gd name="connsiteY255" fmla="*/ 776985 h 3609930"/>
              <a:gd name="connsiteX256" fmla="*/ 4488329 w 6687691"/>
              <a:gd name="connsiteY256" fmla="*/ 729173 h 3609930"/>
              <a:gd name="connsiteX257" fmla="*/ 4464424 w 6687691"/>
              <a:gd name="connsiteY257" fmla="*/ 699291 h 3609930"/>
              <a:gd name="connsiteX258" fmla="*/ 4452471 w 6687691"/>
              <a:gd name="connsiteY258" fmla="*/ 669409 h 3609930"/>
              <a:gd name="connsiteX259" fmla="*/ 4446494 w 6687691"/>
              <a:gd name="connsiteY259" fmla="*/ 633550 h 3609930"/>
              <a:gd name="connsiteX260" fmla="*/ 4434541 w 6687691"/>
              <a:gd name="connsiteY260" fmla="*/ 615620 h 3609930"/>
              <a:gd name="connsiteX261" fmla="*/ 4428565 w 6687691"/>
              <a:gd name="connsiteY261" fmla="*/ 579761 h 3609930"/>
              <a:gd name="connsiteX262" fmla="*/ 4416612 w 6687691"/>
              <a:gd name="connsiteY262" fmla="*/ 537926 h 3609930"/>
              <a:gd name="connsiteX263" fmla="*/ 4392706 w 6687691"/>
              <a:gd name="connsiteY263" fmla="*/ 454256 h 3609930"/>
              <a:gd name="connsiteX264" fmla="*/ 4374777 w 6687691"/>
              <a:gd name="connsiteY264" fmla="*/ 418397 h 3609930"/>
              <a:gd name="connsiteX265" fmla="*/ 4332941 w 6687691"/>
              <a:gd name="connsiteY265" fmla="*/ 322773 h 3609930"/>
              <a:gd name="connsiteX266" fmla="*/ 4315012 w 6687691"/>
              <a:gd name="connsiteY266" fmla="*/ 298867 h 3609930"/>
              <a:gd name="connsiteX267" fmla="*/ 4297082 w 6687691"/>
              <a:gd name="connsiteY267" fmla="*/ 251056 h 3609930"/>
              <a:gd name="connsiteX268" fmla="*/ 4261224 w 6687691"/>
              <a:gd name="connsiteY268" fmla="*/ 215197 h 3609930"/>
              <a:gd name="connsiteX269" fmla="*/ 4243294 w 6687691"/>
              <a:gd name="connsiteY269" fmla="*/ 185314 h 3609930"/>
              <a:gd name="connsiteX270" fmla="*/ 4207435 w 6687691"/>
              <a:gd name="connsiteY270" fmla="*/ 155432 h 3609930"/>
              <a:gd name="connsiteX271" fmla="*/ 4189506 w 6687691"/>
              <a:gd name="connsiteY271" fmla="*/ 137503 h 3609930"/>
              <a:gd name="connsiteX272" fmla="*/ 4171577 w 6687691"/>
              <a:gd name="connsiteY272" fmla="*/ 131526 h 3609930"/>
              <a:gd name="connsiteX273" fmla="*/ 4135718 w 6687691"/>
              <a:gd name="connsiteY273" fmla="*/ 107620 h 3609930"/>
              <a:gd name="connsiteX274" fmla="*/ 4099859 w 6687691"/>
              <a:gd name="connsiteY274" fmla="*/ 89691 h 3609930"/>
              <a:gd name="connsiteX275" fmla="*/ 4058024 w 6687691"/>
              <a:gd name="connsiteY275" fmla="*/ 53832 h 3609930"/>
              <a:gd name="connsiteX276" fmla="*/ 4034118 w 6687691"/>
              <a:gd name="connsiteY276" fmla="*/ 35903 h 3609930"/>
              <a:gd name="connsiteX277" fmla="*/ 3986306 w 6687691"/>
              <a:gd name="connsiteY277" fmla="*/ 17973 h 3609930"/>
              <a:gd name="connsiteX278" fmla="*/ 3968377 w 6687691"/>
              <a:gd name="connsiteY278" fmla="*/ 6020 h 3609930"/>
              <a:gd name="connsiteX279" fmla="*/ 3842871 w 6687691"/>
              <a:gd name="connsiteY279" fmla="*/ 6020 h 3609930"/>
              <a:gd name="connsiteX280" fmla="*/ 3771153 w 6687691"/>
              <a:gd name="connsiteY280" fmla="*/ 17973 h 3609930"/>
              <a:gd name="connsiteX281" fmla="*/ 3747247 w 6687691"/>
              <a:gd name="connsiteY281" fmla="*/ 29926 h 3609930"/>
              <a:gd name="connsiteX282" fmla="*/ 3693459 w 6687691"/>
              <a:gd name="connsiteY282" fmla="*/ 59809 h 3609930"/>
              <a:gd name="connsiteX283" fmla="*/ 3669553 w 6687691"/>
              <a:gd name="connsiteY283" fmla="*/ 113597 h 3609930"/>
              <a:gd name="connsiteX284" fmla="*/ 3657600 w 6687691"/>
              <a:gd name="connsiteY284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96329 w 6687739"/>
              <a:gd name="connsiteY216" fmla="*/ 2528091 h 3609930"/>
              <a:gd name="connsiteX217" fmla="*/ 4960471 w 6687739"/>
              <a:gd name="connsiteY217" fmla="*/ 2516138 h 3609930"/>
              <a:gd name="connsiteX218" fmla="*/ 4930588 w 6687739"/>
              <a:gd name="connsiteY218" fmla="*/ 2480279 h 3609930"/>
              <a:gd name="connsiteX219" fmla="*/ 4912659 w 6687739"/>
              <a:gd name="connsiteY219" fmla="*/ 2468326 h 3609930"/>
              <a:gd name="connsiteX220" fmla="*/ 4882777 w 6687739"/>
              <a:gd name="connsiteY220" fmla="*/ 2432467 h 3609930"/>
              <a:gd name="connsiteX221" fmla="*/ 4858871 w 6687739"/>
              <a:gd name="connsiteY221" fmla="*/ 2408561 h 3609930"/>
              <a:gd name="connsiteX222" fmla="*/ 4823012 w 6687739"/>
              <a:gd name="connsiteY222" fmla="*/ 2360750 h 3609930"/>
              <a:gd name="connsiteX223" fmla="*/ 6687672 w 6687739"/>
              <a:gd name="connsiteY223" fmla="*/ 1960326 h 3609930"/>
              <a:gd name="connsiteX224" fmla="*/ 4751294 w 6687739"/>
              <a:gd name="connsiteY224" fmla="*/ 2295009 h 3609930"/>
              <a:gd name="connsiteX225" fmla="*/ 4709459 w 6687739"/>
              <a:gd name="connsiteY225" fmla="*/ 2265126 h 3609930"/>
              <a:gd name="connsiteX226" fmla="*/ 4673600 w 6687739"/>
              <a:gd name="connsiteY226" fmla="*/ 2235244 h 3609930"/>
              <a:gd name="connsiteX227" fmla="*/ 4655671 w 6687739"/>
              <a:gd name="connsiteY227" fmla="*/ 2205361 h 3609930"/>
              <a:gd name="connsiteX228" fmla="*/ 4595906 w 6687739"/>
              <a:gd name="connsiteY228" fmla="*/ 2187432 h 3609930"/>
              <a:gd name="connsiteX229" fmla="*/ 4566024 w 6687739"/>
              <a:gd name="connsiteY229" fmla="*/ 2169503 h 3609930"/>
              <a:gd name="connsiteX230" fmla="*/ 4506259 w 6687739"/>
              <a:gd name="connsiteY230" fmla="*/ 2145597 h 3609930"/>
              <a:gd name="connsiteX231" fmla="*/ 4452471 w 6687739"/>
              <a:gd name="connsiteY231" fmla="*/ 2115714 h 3609930"/>
              <a:gd name="connsiteX232" fmla="*/ 4434541 w 6687739"/>
              <a:gd name="connsiteY232" fmla="*/ 2091809 h 3609930"/>
              <a:gd name="connsiteX233" fmla="*/ 4416612 w 6687739"/>
              <a:gd name="connsiteY233" fmla="*/ 2079856 h 3609930"/>
              <a:gd name="connsiteX234" fmla="*/ 4392706 w 6687739"/>
              <a:gd name="connsiteY234" fmla="*/ 2055950 h 3609930"/>
              <a:gd name="connsiteX235" fmla="*/ 4404659 w 6687739"/>
              <a:gd name="connsiteY235" fmla="*/ 1810914 h 3609930"/>
              <a:gd name="connsiteX236" fmla="*/ 4410635 w 6687739"/>
              <a:gd name="connsiteY236" fmla="*/ 1775056 h 3609930"/>
              <a:gd name="connsiteX237" fmla="*/ 4422588 w 6687739"/>
              <a:gd name="connsiteY237" fmla="*/ 1757126 h 3609930"/>
              <a:gd name="connsiteX238" fmla="*/ 4440518 w 6687739"/>
              <a:gd name="connsiteY238" fmla="*/ 1697361 h 3609930"/>
              <a:gd name="connsiteX239" fmla="*/ 4446494 w 6687739"/>
              <a:gd name="connsiteY239" fmla="*/ 1661503 h 3609930"/>
              <a:gd name="connsiteX240" fmla="*/ 4458447 w 6687739"/>
              <a:gd name="connsiteY240" fmla="*/ 1637597 h 3609930"/>
              <a:gd name="connsiteX241" fmla="*/ 4488329 w 6687739"/>
              <a:gd name="connsiteY241" fmla="*/ 1571856 h 3609930"/>
              <a:gd name="connsiteX242" fmla="*/ 4506259 w 6687739"/>
              <a:gd name="connsiteY242" fmla="*/ 1524044 h 3609930"/>
              <a:gd name="connsiteX243" fmla="*/ 4518212 w 6687739"/>
              <a:gd name="connsiteY243" fmla="*/ 1500138 h 3609930"/>
              <a:gd name="connsiteX244" fmla="*/ 4524188 w 6687739"/>
              <a:gd name="connsiteY244" fmla="*/ 1482209 h 3609930"/>
              <a:gd name="connsiteX245" fmla="*/ 4536141 w 6687739"/>
              <a:gd name="connsiteY245" fmla="*/ 1440373 h 3609930"/>
              <a:gd name="connsiteX246" fmla="*/ 4542118 w 6687739"/>
              <a:gd name="connsiteY246" fmla="*/ 1392561 h 3609930"/>
              <a:gd name="connsiteX247" fmla="*/ 4548094 w 6687739"/>
              <a:gd name="connsiteY247" fmla="*/ 1356703 h 3609930"/>
              <a:gd name="connsiteX248" fmla="*/ 4572000 w 6687739"/>
              <a:gd name="connsiteY248" fmla="*/ 1338773 h 3609930"/>
              <a:gd name="connsiteX249" fmla="*/ 4577977 w 6687739"/>
              <a:gd name="connsiteY249" fmla="*/ 1296938 h 3609930"/>
              <a:gd name="connsiteX250" fmla="*/ 4589929 w 6687739"/>
              <a:gd name="connsiteY250" fmla="*/ 1273032 h 3609930"/>
              <a:gd name="connsiteX251" fmla="*/ 4542118 w 6687739"/>
              <a:gd name="connsiteY251" fmla="*/ 914444 h 3609930"/>
              <a:gd name="connsiteX252" fmla="*/ 4536141 w 6687739"/>
              <a:gd name="connsiteY252" fmla="*/ 860656 h 3609930"/>
              <a:gd name="connsiteX253" fmla="*/ 4524188 w 6687739"/>
              <a:gd name="connsiteY253" fmla="*/ 836750 h 3609930"/>
              <a:gd name="connsiteX254" fmla="*/ 4500282 w 6687739"/>
              <a:gd name="connsiteY254" fmla="*/ 776985 h 3609930"/>
              <a:gd name="connsiteX255" fmla="*/ 4488329 w 6687739"/>
              <a:gd name="connsiteY255" fmla="*/ 729173 h 3609930"/>
              <a:gd name="connsiteX256" fmla="*/ 4464424 w 6687739"/>
              <a:gd name="connsiteY256" fmla="*/ 699291 h 3609930"/>
              <a:gd name="connsiteX257" fmla="*/ 4452471 w 6687739"/>
              <a:gd name="connsiteY257" fmla="*/ 669409 h 3609930"/>
              <a:gd name="connsiteX258" fmla="*/ 4446494 w 6687739"/>
              <a:gd name="connsiteY258" fmla="*/ 633550 h 3609930"/>
              <a:gd name="connsiteX259" fmla="*/ 4434541 w 6687739"/>
              <a:gd name="connsiteY259" fmla="*/ 615620 h 3609930"/>
              <a:gd name="connsiteX260" fmla="*/ 4428565 w 6687739"/>
              <a:gd name="connsiteY260" fmla="*/ 579761 h 3609930"/>
              <a:gd name="connsiteX261" fmla="*/ 4416612 w 6687739"/>
              <a:gd name="connsiteY261" fmla="*/ 537926 h 3609930"/>
              <a:gd name="connsiteX262" fmla="*/ 4392706 w 6687739"/>
              <a:gd name="connsiteY262" fmla="*/ 454256 h 3609930"/>
              <a:gd name="connsiteX263" fmla="*/ 4374777 w 6687739"/>
              <a:gd name="connsiteY263" fmla="*/ 418397 h 3609930"/>
              <a:gd name="connsiteX264" fmla="*/ 4332941 w 6687739"/>
              <a:gd name="connsiteY264" fmla="*/ 322773 h 3609930"/>
              <a:gd name="connsiteX265" fmla="*/ 4315012 w 6687739"/>
              <a:gd name="connsiteY265" fmla="*/ 298867 h 3609930"/>
              <a:gd name="connsiteX266" fmla="*/ 4297082 w 6687739"/>
              <a:gd name="connsiteY266" fmla="*/ 251056 h 3609930"/>
              <a:gd name="connsiteX267" fmla="*/ 4261224 w 6687739"/>
              <a:gd name="connsiteY267" fmla="*/ 215197 h 3609930"/>
              <a:gd name="connsiteX268" fmla="*/ 4243294 w 6687739"/>
              <a:gd name="connsiteY268" fmla="*/ 185314 h 3609930"/>
              <a:gd name="connsiteX269" fmla="*/ 4207435 w 6687739"/>
              <a:gd name="connsiteY269" fmla="*/ 155432 h 3609930"/>
              <a:gd name="connsiteX270" fmla="*/ 4189506 w 6687739"/>
              <a:gd name="connsiteY270" fmla="*/ 137503 h 3609930"/>
              <a:gd name="connsiteX271" fmla="*/ 4171577 w 6687739"/>
              <a:gd name="connsiteY271" fmla="*/ 131526 h 3609930"/>
              <a:gd name="connsiteX272" fmla="*/ 4135718 w 6687739"/>
              <a:gd name="connsiteY272" fmla="*/ 107620 h 3609930"/>
              <a:gd name="connsiteX273" fmla="*/ 4099859 w 6687739"/>
              <a:gd name="connsiteY273" fmla="*/ 89691 h 3609930"/>
              <a:gd name="connsiteX274" fmla="*/ 4058024 w 6687739"/>
              <a:gd name="connsiteY274" fmla="*/ 53832 h 3609930"/>
              <a:gd name="connsiteX275" fmla="*/ 4034118 w 6687739"/>
              <a:gd name="connsiteY275" fmla="*/ 35903 h 3609930"/>
              <a:gd name="connsiteX276" fmla="*/ 3986306 w 6687739"/>
              <a:gd name="connsiteY276" fmla="*/ 17973 h 3609930"/>
              <a:gd name="connsiteX277" fmla="*/ 3968377 w 6687739"/>
              <a:gd name="connsiteY277" fmla="*/ 6020 h 3609930"/>
              <a:gd name="connsiteX278" fmla="*/ 3842871 w 6687739"/>
              <a:gd name="connsiteY278" fmla="*/ 6020 h 3609930"/>
              <a:gd name="connsiteX279" fmla="*/ 3771153 w 6687739"/>
              <a:gd name="connsiteY279" fmla="*/ 17973 h 3609930"/>
              <a:gd name="connsiteX280" fmla="*/ 3747247 w 6687739"/>
              <a:gd name="connsiteY280" fmla="*/ 29926 h 3609930"/>
              <a:gd name="connsiteX281" fmla="*/ 3693459 w 6687739"/>
              <a:gd name="connsiteY281" fmla="*/ 59809 h 3609930"/>
              <a:gd name="connsiteX282" fmla="*/ 3669553 w 6687739"/>
              <a:gd name="connsiteY282" fmla="*/ 113597 h 3609930"/>
              <a:gd name="connsiteX283" fmla="*/ 3657600 w 6687739"/>
              <a:gd name="connsiteY283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96329 w 6687739"/>
              <a:gd name="connsiteY216" fmla="*/ 2528091 h 3609930"/>
              <a:gd name="connsiteX217" fmla="*/ 4960471 w 6687739"/>
              <a:gd name="connsiteY217" fmla="*/ 2516138 h 3609930"/>
              <a:gd name="connsiteX218" fmla="*/ 4930588 w 6687739"/>
              <a:gd name="connsiteY218" fmla="*/ 2480279 h 3609930"/>
              <a:gd name="connsiteX219" fmla="*/ 4912659 w 6687739"/>
              <a:gd name="connsiteY219" fmla="*/ 2468326 h 3609930"/>
              <a:gd name="connsiteX220" fmla="*/ 4858871 w 6687739"/>
              <a:gd name="connsiteY220" fmla="*/ 2408561 h 3609930"/>
              <a:gd name="connsiteX221" fmla="*/ 4823012 w 6687739"/>
              <a:gd name="connsiteY221" fmla="*/ 2360750 h 3609930"/>
              <a:gd name="connsiteX222" fmla="*/ 6687672 w 6687739"/>
              <a:gd name="connsiteY222" fmla="*/ 1960326 h 3609930"/>
              <a:gd name="connsiteX223" fmla="*/ 4751294 w 6687739"/>
              <a:gd name="connsiteY223" fmla="*/ 2295009 h 3609930"/>
              <a:gd name="connsiteX224" fmla="*/ 4709459 w 6687739"/>
              <a:gd name="connsiteY224" fmla="*/ 2265126 h 3609930"/>
              <a:gd name="connsiteX225" fmla="*/ 4673600 w 6687739"/>
              <a:gd name="connsiteY225" fmla="*/ 2235244 h 3609930"/>
              <a:gd name="connsiteX226" fmla="*/ 4655671 w 6687739"/>
              <a:gd name="connsiteY226" fmla="*/ 2205361 h 3609930"/>
              <a:gd name="connsiteX227" fmla="*/ 4595906 w 6687739"/>
              <a:gd name="connsiteY227" fmla="*/ 2187432 h 3609930"/>
              <a:gd name="connsiteX228" fmla="*/ 4566024 w 6687739"/>
              <a:gd name="connsiteY228" fmla="*/ 2169503 h 3609930"/>
              <a:gd name="connsiteX229" fmla="*/ 4506259 w 6687739"/>
              <a:gd name="connsiteY229" fmla="*/ 2145597 h 3609930"/>
              <a:gd name="connsiteX230" fmla="*/ 4452471 w 6687739"/>
              <a:gd name="connsiteY230" fmla="*/ 2115714 h 3609930"/>
              <a:gd name="connsiteX231" fmla="*/ 4434541 w 6687739"/>
              <a:gd name="connsiteY231" fmla="*/ 2091809 h 3609930"/>
              <a:gd name="connsiteX232" fmla="*/ 4416612 w 6687739"/>
              <a:gd name="connsiteY232" fmla="*/ 2079856 h 3609930"/>
              <a:gd name="connsiteX233" fmla="*/ 4392706 w 6687739"/>
              <a:gd name="connsiteY233" fmla="*/ 2055950 h 3609930"/>
              <a:gd name="connsiteX234" fmla="*/ 4404659 w 6687739"/>
              <a:gd name="connsiteY234" fmla="*/ 1810914 h 3609930"/>
              <a:gd name="connsiteX235" fmla="*/ 4410635 w 6687739"/>
              <a:gd name="connsiteY235" fmla="*/ 1775056 h 3609930"/>
              <a:gd name="connsiteX236" fmla="*/ 4422588 w 6687739"/>
              <a:gd name="connsiteY236" fmla="*/ 1757126 h 3609930"/>
              <a:gd name="connsiteX237" fmla="*/ 4440518 w 6687739"/>
              <a:gd name="connsiteY237" fmla="*/ 1697361 h 3609930"/>
              <a:gd name="connsiteX238" fmla="*/ 4446494 w 6687739"/>
              <a:gd name="connsiteY238" fmla="*/ 1661503 h 3609930"/>
              <a:gd name="connsiteX239" fmla="*/ 4458447 w 6687739"/>
              <a:gd name="connsiteY239" fmla="*/ 1637597 h 3609930"/>
              <a:gd name="connsiteX240" fmla="*/ 4488329 w 6687739"/>
              <a:gd name="connsiteY240" fmla="*/ 1571856 h 3609930"/>
              <a:gd name="connsiteX241" fmla="*/ 4506259 w 6687739"/>
              <a:gd name="connsiteY241" fmla="*/ 1524044 h 3609930"/>
              <a:gd name="connsiteX242" fmla="*/ 4518212 w 6687739"/>
              <a:gd name="connsiteY242" fmla="*/ 1500138 h 3609930"/>
              <a:gd name="connsiteX243" fmla="*/ 4524188 w 6687739"/>
              <a:gd name="connsiteY243" fmla="*/ 1482209 h 3609930"/>
              <a:gd name="connsiteX244" fmla="*/ 4536141 w 6687739"/>
              <a:gd name="connsiteY244" fmla="*/ 1440373 h 3609930"/>
              <a:gd name="connsiteX245" fmla="*/ 4542118 w 6687739"/>
              <a:gd name="connsiteY245" fmla="*/ 1392561 h 3609930"/>
              <a:gd name="connsiteX246" fmla="*/ 4548094 w 6687739"/>
              <a:gd name="connsiteY246" fmla="*/ 1356703 h 3609930"/>
              <a:gd name="connsiteX247" fmla="*/ 4572000 w 6687739"/>
              <a:gd name="connsiteY247" fmla="*/ 1338773 h 3609930"/>
              <a:gd name="connsiteX248" fmla="*/ 4577977 w 6687739"/>
              <a:gd name="connsiteY248" fmla="*/ 1296938 h 3609930"/>
              <a:gd name="connsiteX249" fmla="*/ 4589929 w 6687739"/>
              <a:gd name="connsiteY249" fmla="*/ 1273032 h 3609930"/>
              <a:gd name="connsiteX250" fmla="*/ 4542118 w 6687739"/>
              <a:gd name="connsiteY250" fmla="*/ 914444 h 3609930"/>
              <a:gd name="connsiteX251" fmla="*/ 4536141 w 6687739"/>
              <a:gd name="connsiteY251" fmla="*/ 860656 h 3609930"/>
              <a:gd name="connsiteX252" fmla="*/ 4524188 w 6687739"/>
              <a:gd name="connsiteY252" fmla="*/ 836750 h 3609930"/>
              <a:gd name="connsiteX253" fmla="*/ 4500282 w 6687739"/>
              <a:gd name="connsiteY253" fmla="*/ 776985 h 3609930"/>
              <a:gd name="connsiteX254" fmla="*/ 4488329 w 6687739"/>
              <a:gd name="connsiteY254" fmla="*/ 729173 h 3609930"/>
              <a:gd name="connsiteX255" fmla="*/ 4464424 w 6687739"/>
              <a:gd name="connsiteY255" fmla="*/ 699291 h 3609930"/>
              <a:gd name="connsiteX256" fmla="*/ 4452471 w 6687739"/>
              <a:gd name="connsiteY256" fmla="*/ 669409 h 3609930"/>
              <a:gd name="connsiteX257" fmla="*/ 4446494 w 6687739"/>
              <a:gd name="connsiteY257" fmla="*/ 633550 h 3609930"/>
              <a:gd name="connsiteX258" fmla="*/ 4434541 w 6687739"/>
              <a:gd name="connsiteY258" fmla="*/ 615620 h 3609930"/>
              <a:gd name="connsiteX259" fmla="*/ 4428565 w 6687739"/>
              <a:gd name="connsiteY259" fmla="*/ 579761 h 3609930"/>
              <a:gd name="connsiteX260" fmla="*/ 4416612 w 6687739"/>
              <a:gd name="connsiteY260" fmla="*/ 537926 h 3609930"/>
              <a:gd name="connsiteX261" fmla="*/ 4392706 w 6687739"/>
              <a:gd name="connsiteY261" fmla="*/ 454256 h 3609930"/>
              <a:gd name="connsiteX262" fmla="*/ 4374777 w 6687739"/>
              <a:gd name="connsiteY262" fmla="*/ 418397 h 3609930"/>
              <a:gd name="connsiteX263" fmla="*/ 4332941 w 6687739"/>
              <a:gd name="connsiteY263" fmla="*/ 322773 h 3609930"/>
              <a:gd name="connsiteX264" fmla="*/ 4315012 w 6687739"/>
              <a:gd name="connsiteY264" fmla="*/ 298867 h 3609930"/>
              <a:gd name="connsiteX265" fmla="*/ 4297082 w 6687739"/>
              <a:gd name="connsiteY265" fmla="*/ 251056 h 3609930"/>
              <a:gd name="connsiteX266" fmla="*/ 4261224 w 6687739"/>
              <a:gd name="connsiteY266" fmla="*/ 215197 h 3609930"/>
              <a:gd name="connsiteX267" fmla="*/ 4243294 w 6687739"/>
              <a:gd name="connsiteY267" fmla="*/ 185314 h 3609930"/>
              <a:gd name="connsiteX268" fmla="*/ 4207435 w 6687739"/>
              <a:gd name="connsiteY268" fmla="*/ 155432 h 3609930"/>
              <a:gd name="connsiteX269" fmla="*/ 4189506 w 6687739"/>
              <a:gd name="connsiteY269" fmla="*/ 137503 h 3609930"/>
              <a:gd name="connsiteX270" fmla="*/ 4171577 w 6687739"/>
              <a:gd name="connsiteY270" fmla="*/ 131526 h 3609930"/>
              <a:gd name="connsiteX271" fmla="*/ 4135718 w 6687739"/>
              <a:gd name="connsiteY271" fmla="*/ 107620 h 3609930"/>
              <a:gd name="connsiteX272" fmla="*/ 4099859 w 6687739"/>
              <a:gd name="connsiteY272" fmla="*/ 89691 h 3609930"/>
              <a:gd name="connsiteX273" fmla="*/ 4058024 w 6687739"/>
              <a:gd name="connsiteY273" fmla="*/ 53832 h 3609930"/>
              <a:gd name="connsiteX274" fmla="*/ 4034118 w 6687739"/>
              <a:gd name="connsiteY274" fmla="*/ 35903 h 3609930"/>
              <a:gd name="connsiteX275" fmla="*/ 3986306 w 6687739"/>
              <a:gd name="connsiteY275" fmla="*/ 17973 h 3609930"/>
              <a:gd name="connsiteX276" fmla="*/ 3968377 w 6687739"/>
              <a:gd name="connsiteY276" fmla="*/ 6020 h 3609930"/>
              <a:gd name="connsiteX277" fmla="*/ 3842871 w 6687739"/>
              <a:gd name="connsiteY277" fmla="*/ 6020 h 3609930"/>
              <a:gd name="connsiteX278" fmla="*/ 3771153 w 6687739"/>
              <a:gd name="connsiteY278" fmla="*/ 17973 h 3609930"/>
              <a:gd name="connsiteX279" fmla="*/ 3747247 w 6687739"/>
              <a:gd name="connsiteY279" fmla="*/ 29926 h 3609930"/>
              <a:gd name="connsiteX280" fmla="*/ 3693459 w 6687739"/>
              <a:gd name="connsiteY280" fmla="*/ 59809 h 3609930"/>
              <a:gd name="connsiteX281" fmla="*/ 3669553 w 6687739"/>
              <a:gd name="connsiteY281" fmla="*/ 113597 h 3609930"/>
              <a:gd name="connsiteX282" fmla="*/ 3657600 w 6687739"/>
              <a:gd name="connsiteY282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930588 w 6687739"/>
              <a:gd name="connsiteY217" fmla="*/ 2480279 h 3609930"/>
              <a:gd name="connsiteX218" fmla="*/ 4912659 w 6687739"/>
              <a:gd name="connsiteY218" fmla="*/ 2468326 h 3609930"/>
              <a:gd name="connsiteX219" fmla="*/ 4858871 w 6687739"/>
              <a:gd name="connsiteY219" fmla="*/ 2408561 h 3609930"/>
              <a:gd name="connsiteX220" fmla="*/ 4823012 w 6687739"/>
              <a:gd name="connsiteY220" fmla="*/ 2360750 h 3609930"/>
              <a:gd name="connsiteX221" fmla="*/ 6687672 w 6687739"/>
              <a:gd name="connsiteY221" fmla="*/ 1960326 h 3609930"/>
              <a:gd name="connsiteX222" fmla="*/ 4751294 w 6687739"/>
              <a:gd name="connsiteY222" fmla="*/ 2295009 h 3609930"/>
              <a:gd name="connsiteX223" fmla="*/ 4709459 w 6687739"/>
              <a:gd name="connsiteY223" fmla="*/ 2265126 h 3609930"/>
              <a:gd name="connsiteX224" fmla="*/ 4673600 w 6687739"/>
              <a:gd name="connsiteY224" fmla="*/ 2235244 h 3609930"/>
              <a:gd name="connsiteX225" fmla="*/ 4655671 w 6687739"/>
              <a:gd name="connsiteY225" fmla="*/ 2205361 h 3609930"/>
              <a:gd name="connsiteX226" fmla="*/ 4595906 w 6687739"/>
              <a:gd name="connsiteY226" fmla="*/ 2187432 h 3609930"/>
              <a:gd name="connsiteX227" fmla="*/ 4566024 w 6687739"/>
              <a:gd name="connsiteY227" fmla="*/ 2169503 h 3609930"/>
              <a:gd name="connsiteX228" fmla="*/ 4506259 w 6687739"/>
              <a:gd name="connsiteY228" fmla="*/ 2145597 h 3609930"/>
              <a:gd name="connsiteX229" fmla="*/ 4452471 w 6687739"/>
              <a:gd name="connsiteY229" fmla="*/ 2115714 h 3609930"/>
              <a:gd name="connsiteX230" fmla="*/ 4434541 w 6687739"/>
              <a:gd name="connsiteY230" fmla="*/ 2091809 h 3609930"/>
              <a:gd name="connsiteX231" fmla="*/ 4416612 w 6687739"/>
              <a:gd name="connsiteY231" fmla="*/ 2079856 h 3609930"/>
              <a:gd name="connsiteX232" fmla="*/ 4392706 w 6687739"/>
              <a:gd name="connsiteY232" fmla="*/ 2055950 h 3609930"/>
              <a:gd name="connsiteX233" fmla="*/ 4404659 w 6687739"/>
              <a:gd name="connsiteY233" fmla="*/ 1810914 h 3609930"/>
              <a:gd name="connsiteX234" fmla="*/ 4410635 w 6687739"/>
              <a:gd name="connsiteY234" fmla="*/ 1775056 h 3609930"/>
              <a:gd name="connsiteX235" fmla="*/ 4422588 w 6687739"/>
              <a:gd name="connsiteY235" fmla="*/ 1757126 h 3609930"/>
              <a:gd name="connsiteX236" fmla="*/ 4440518 w 6687739"/>
              <a:gd name="connsiteY236" fmla="*/ 1697361 h 3609930"/>
              <a:gd name="connsiteX237" fmla="*/ 4446494 w 6687739"/>
              <a:gd name="connsiteY237" fmla="*/ 1661503 h 3609930"/>
              <a:gd name="connsiteX238" fmla="*/ 4458447 w 6687739"/>
              <a:gd name="connsiteY238" fmla="*/ 1637597 h 3609930"/>
              <a:gd name="connsiteX239" fmla="*/ 4488329 w 6687739"/>
              <a:gd name="connsiteY239" fmla="*/ 1571856 h 3609930"/>
              <a:gd name="connsiteX240" fmla="*/ 4506259 w 6687739"/>
              <a:gd name="connsiteY240" fmla="*/ 1524044 h 3609930"/>
              <a:gd name="connsiteX241" fmla="*/ 4518212 w 6687739"/>
              <a:gd name="connsiteY241" fmla="*/ 1500138 h 3609930"/>
              <a:gd name="connsiteX242" fmla="*/ 4524188 w 6687739"/>
              <a:gd name="connsiteY242" fmla="*/ 1482209 h 3609930"/>
              <a:gd name="connsiteX243" fmla="*/ 4536141 w 6687739"/>
              <a:gd name="connsiteY243" fmla="*/ 1440373 h 3609930"/>
              <a:gd name="connsiteX244" fmla="*/ 4542118 w 6687739"/>
              <a:gd name="connsiteY244" fmla="*/ 1392561 h 3609930"/>
              <a:gd name="connsiteX245" fmla="*/ 4548094 w 6687739"/>
              <a:gd name="connsiteY245" fmla="*/ 1356703 h 3609930"/>
              <a:gd name="connsiteX246" fmla="*/ 4572000 w 6687739"/>
              <a:gd name="connsiteY246" fmla="*/ 1338773 h 3609930"/>
              <a:gd name="connsiteX247" fmla="*/ 4577977 w 6687739"/>
              <a:gd name="connsiteY247" fmla="*/ 1296938 h 3609930"/>
              <a:gd name="connsiteX248" fmla="*/ 4589929 w 6687739"/>
              <a:gd name="connsiteY248" fmla="*/ 1273032 h 3609930"/>
              <a:gd name="connsiteX249" fmla="*/ 4542118 w 6687739"/>
              <a:gd name="connsiteY249" fmla="*/ 914444 h 3609930"/>
              <a:gd name="connsiteX250" fmla="*/ 4536141 w 6687739"/>
              <a:gd name="connsiteY250" fmla="*/ 860656 h 3609930"/>
              <a:gd name="connsiteX251" fmla="*/ 4524188 w 6687739"/>
              <a:gd name="connsiteY251" fmla="*/ 836750 h 3609930"/>
              <a:gd name="connsiteX252" fmla="*/ 4500282 w 6687739"/>
              <a:gd name="connsiteY252" fmla="*/ 776985 h 3609930"/>
              <a:gd name="connsiteX253" fmla="*/ 4488329 w 6687739"/>
              <a:gd name="connsiteY253" fmla="*/ 729173 h 3609930"/>
              <a:gd name="connsiteX254" fmla="*/ 4464424 w 6687739"/>
              <a:gd name="connsiteY254" fmla="*/ 699291 h 3609930"/>
              <a:gd name="connsiteX255" fmla="*/ 4452471 w 6687739"/>
              <a:gd name="connsiteY255" fmla="*/ 669409 h 3609930"/>
              <a:gd name="connsiteX256" fmla="*/ 4446494 w 6687739"/>
              <a:gd name="connsiteY256" fmla="*/ 633550 h 3609930"/>
              <a:gd name="connsiteX257" fmla="*/ 4434541 w 6687739"/>
              <a:gd name="connsiteY257" fmla="*/ 615620 h 3609930"/>
              <a:gd name="connsiteX258" fmla="*/ 4428565 w 6687739"/>
              <a:gd name="connsiteY258" fmla="*/ 579761 h 3609930"/>
              <a:gd name="connsiteX259" fmla="*/ 4416612 w 6687739"/>
              <a:gd name="connsiteY259" fmla="*/ 537926 h 3609930"/>
              <a:gd name="connsiteX260" fmla="*/ 4392706 w 6687739"/>
              <a:gd name="connsiteY260" fmla="*/ 454256 h 3609930"/>
              <a:gd name="connsiteX261" fmla="*/ 4374777 w 6687739"/>
              <a:gd name="connsiteY261" fmla="*/ 418397 h 3609930"/>
              <a:gd name="connsiteX262" fmla="*/ 4332941 w 6687739"/>
              <a:gd name="connsiteY262" fmla="*/ 322773 h 3609930"/>
              <a:gd name="connsiteX263" fmla="*/ 4315012 w 6687739"/>
              <a:gd name="connsiteY263" fmla="*/ 298867 h 3609930"/>
              <a:gd name="connsiteX264" fmla="*/ 4297082 w 6687739"/>
              <a:gd name="connsiteY264" fmla="*/ 251056 h 3609930"/>
              <a:gd name="connsiteX265" fmla="*/ 4261224 w 6687739"/>
              <a:gd name="connsiteY265" fmla="*/ 215197 h 3609930"/>
              <a:gd name="connsiteX266" fmla="*/ 4243294 w 6687739"/>
              <a:gd name="connsiteY266" fmla="*/ 185314 h 3609930"/>
              <a:gd name="connsiteX267" fmla="*/ 4207435 w 6687739"/>
              <a:gd name="connsiteY267" fmla="*/ 155432 h 3609930"/>
              <a:gd name="connsiteX268" fmla="*/ 4189506 w 6687739"/>
              <a:gd name="connsiteY268" fmla="*/ 137503 h 3609930"/>
              <a:gd name="connsiteX269" fmla="*/ 4171577 w 6687739"/>
              <a:gd name="connsiteY269" fmla="*/ 131526 h 3609930"/>
              <a:gd name="connsiteX270" fmla="*/ 4135718 w 6687739"/>
              <a:gd name="connsiteY270" fmla="*/ 107620 h 3609930"/>
              <a:gd name="connsiteX271" fmla="*/ 4099859 w 6687739"/>
              <a:gd name="connsiteY271" fmla="*/ 89691 h 3609930"/>
              <a:gd name="connsiteX272" fmla="*/ 4058024 w 6687739"/>
              <a:gd name="connsiteY272" fmla="*/ 53832 h 3609930"/>
              <a:gd name="connsiteX273" fmla="*/ 4034118 w 6687739"/>
              <a:gd name="connsiteY273" fmla="*/ 35903 h 3609930"/>
              <a:gd name="connsiteX274" fmla="*/ 3986306 w 6687739"/>
              <a:gd name="connsiteY274" fmla="*/ 17973 h 3609930"/>
              <a:gd name="connsiteX275" fmla="*/ 3968377 w 6687739"/>
              <a:gd name="connsiteY275" fmla="*/ 6020 h 3609930"/>
              <a:gd name="connsiteX276" fmla="*/ 3842871 w 6687739"/>
              <a:gd name="connsiteY276" fmla="*/ 6020 h 3609930"/>
              <a:gd name="connsiteX277" fmla="*/ 3771153 w 6687739"/>
              <a:gd name="connsiteY277" fmla="*/ 17973 h 3609930"/>
              <a:gd name="connsiteX278" fmla="*/ 3747247 w 6687739"/>
              <a:gd name="connsiteY278" fmla="*/ 29926 h 3609930"/>
              <a:gd name="connsiteX279" fmla="*/ 3693459 w 6687739"/>
              <a:gd name="connsiteY279" fmla="*/ 59809 h 3609930"/>
              <a:gd name="connsiteX280" fmla="*/ 3669553 w 6687739"/>
              <a:gd name="connsiteY280" fmla="*/ 113597 h 3609930"/>
              <a:gd name="connsiteX281" fmla="*/ 3657600 w 6687739"/>
              <a:gd name="connsiteY281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930588 w 6687739"/>
              <a:gd name="connsiteY217" fmla="*/ 2480279 h 3609930"/>
              <a:gd name="connsiteX218" fmla="*/ 4858871 w 6687739"/>
              <a:gd name="connsiteY218" fmla="*/ 2408561 h 3609930"/>
              <a:gd name="connsiteX219" fmla="*/ 4823012 w 6687739"/>
              <a:gd name="connsiteY219" fmla="*/ 2360750 h 3609930"/>
              <a:gd name="connsiteX220" fmla="*/ 6687672 w 6687739"/>
              <a:gd name="connsiteY220" fmla="*/ 1960326 h 3609930"/>
              <a:gd name="connsiteX221" fmla="*/ 4751294 w 6687739"/>
              <a:gd name="connsiteY221" fmla="*/ 2295009 h 3609930"/>
              <a:gd name="connsiteX222" fmla="*/ 4709459 w 6687739"/>
              <a:gd name="connsiteY222" fmla="*/ 2265126 h 3609930"/>
              <a:gd name="connsiteX223" fmla="*/ 4673600 w 6687739"/>
              <a:gd name="connsiteY223" fmla="*/ 2235244 h 3609930"/>
              <a:gd name="connsiteX224" fmla="*/ 4655671 w 6687739"/>
              <a:gd name="connsiteY224" fmla="*/ 2205361 h 3609930"/>
              <a:gd name="connsiteX225" fmla="*/ 4595906 w 6687739"/>
              <a:gd name="connsiteY225" fmla="*/ 2187432 h 3609930"/>
              <a:gd name="connsiteX226" fmla="*/ 4566024 w 6687739"/>
              <a:gd name="connsiteY226" fmla="*/ 2169503 h 3609930"/>
              <a:gd name="connsiteX227" fmla="*/ 4506259 w 6687739"/>
              <a:gd name="connsiteY227" fmla="*/ 2145597 h 3609930"/>
              <a:gd name="connsiteX228" fmla="*/ 4452471 w 6687739"/>
              <a:gd name="connsiteY228" fmla="*/ 2115714 h 3609930"/>
              <a:gd name="connsiteX229" fmla="*/ 4434541 w 6687739"/>
              <a:gd name="connsiteY229" fmla="*/ 2091809 h 3609930"/>
              <a:gd name="connsiteX230" fmla="*/ 4416612 w 6687739"/>
              <a:gd name="connsiteY230" fmla="*/ 2079856 h 3609930"/>
              <a:gd name="connsiteX231" fmla="*/ 4392706 w 6687739"/>
              <a:gd name="connsiteY231" fmla="*/ 2055950 h 3609930"/>
              <a:gd name="connsiteX232" fmla="*/ 4404659 w 6687739"/>
              <a:gd name="connsiteY232" fmla="*/ 1810914 h 3609930"/>
              <a:gd name="connsiteX233" fmla="*/ 4410635 w 6687739"/>
              <a:gd name="connsiteY233" fmla="*/ 1775056 h 3609930"/>
              <a:gd name="connsiteX234" fmla="*/ 4422588 w 6687739"/>
              <a:gd name="connsiteY234" fmla="*/ 1757126 h 3609930"/>
              <a:gd name="connsiteX235" fmla="*/ 4440518 w 6687739"/>
              <a:gd name="connsiteY235" fmla="*/ 1697361 h 3609930"/>
              <a:gd name="connsiteX236" fmla="*/ 4446494 w 6687739"/>
              <a:gd name="connsiteY236" fmla="*/ 1661503 h 3609930"/>
              <a:gd name="connsiteX237" fmla="*/ 4458447 w 6687739"/>
              <a:gd name="connsiteY237" fmla="*/ 1637597 h 3609930"/>
              <a:gd name="connsiteX238" fmla="*/ 4488329 w 6687739"/>
              <a:gd name="connsiteY238" fmla="*/ 1571856 h 3609930"/>
              <a:gd name="connsiteX239" fmla="*/ 4506259 w 6687739"/>
              <a:gd name="connsiteY239" fmla="*/ 1524044 h 3609930"/>
              <a:gd name="connsiteX240" fmla="*/ 4518212 w 6687739"/>
              <a:gd name="connsiteY240" fmla="*/ 1500138 h 3609930"/>
              <a:gd name="connsiteX241" fmla="*/ 4524188 w 6687739"/>
              <a:gd name="connsiteY241" fmla="*/ 1482209 h 3609930"/>
              <a:gd name="connsiteX242" fmla="*/ 4536141 w 6687739"/>
              <a:gd name="connsiteY242" fmla="*/ 1440373 h 3609930"/>
              <a:gd name="connsiteX243" fmla="*/ 4542118 w 6687739"/>
              <a:gd name="connsiteY243" fmla="*/ 1392561 h 3609930"/>
              <a:gd name="connsiteX244" fmla="*/ 4548094 w 6687739"/>
              <a:gd name="connsiteY244" fmla="*/ 1356703 h 3609930"/>
              <a:gd name="connsiteX245" fmla="*/ 4572000 w 6687739"/>
              <a:gd name="connsiteY245" fmla="*/ 1338773 h 3609930"/>
              <a:gd name="connsiteX246" fmla="*/ 4577977 w 6687739"/>
              <a:gd name="connsiteY246" fmla="*/ 1296938 h 3609930"/>
              <a:gd name="connsiteX247" fmla="*/ 4589929 w 6687739"/>
              <a:gd name="connsiteY247" fmla="*/ 1273032 h 3609930"/>
              <a:gd name="connsiteX248" fmla="*/ 4542118 w 6687739"/>
              <a:gd name="connsiteY248" fmla="*/ 914444 h 3609930"/>
              <a:gd name="connsiteX249" fmla="*/ 4536141 w 6687739"/>
              <a:gd name="connsiteY249" fmla="*/ 860656 h 3609930"/>
              <a:gd name="connsiteX250" fmla="*/ 4524188 w 6687739"/>
              <a:gd name="connsiteY250" fmla="*/ 836750 h 3609930"/>
              <a:gd name="connsiteX251" fmla="*/ 4500282 w 6687739"/>
              <a:gd name="connsiteY251" fmla="*/ 776985 h 3609930"/>
              <a:gd name="connsiteX252" fmla="*/ 4488329 w 6687739"/>
              <a:gd name="connsiteY252" fmla="*/ 729173 h 3609930"/>
              <a:gd name="connsiteX253" fmla="*/ 4464424 w 6687739"/>
              <a:gd name="connsiteY253" fmla="*/ 699291 h 3609930"/>
              <a:gd name="connsiteX254" fmla="*/ 4452471 w 6687739"/>
              <a:gd name="connsiteY254" fmla="*/ 669409 h 3609930"/>
              <a:gd name="connsiteX255" fmla="*/ 4446494 w 6687739"/>
              <a:gd name="connsiteY255" fmla="*/ 633550 h 3609930"/>
              <a:gd name="connsiteX256" fmla="*/ 4434541 w 6687739"/>
              <a:gd name="connsiteY256" fmla="*/ 615620 h 3609930"/>
              <a:gd name="connsiteX257" fmla="*/ 4428565 w 6687739"/>
              <a:gd name="connsiteY257" fmla="*/ 579761 h 3609930"/>
              <a:gd name="connsiteX258" fmla="*/ 4416612 w 6687739"/>
              <a:gd name="connsiteY258" fmla="*/ 537926 h 3609930"/>
              <a:gd name="connsiteX259" fmla="*/ 4392706 w 6687739"/>
              <a:gd name="connsiteY259" fmla="*/ 454256 h 3609930"/>
              <a:gd name="connsiteX260" fmla="*/ 4374777 w 6687739"/>
              <a:gd name="connsiteY260" fmla="*/ 418397 h 3609930"/>
              <a:gd name="connsiteX261" fmla="*/ 4332941 w 6687739"/>
              <a:gd name="connsiteY261" fmla="*/ 322773 h 3609930"/>
              <a:gd name="connsiteX262" fmla="*/ 4315012 w 6687739"/>
              <a:gd name="connsiteY262" fmla="*/ 298867 h 3609930"/>
              <a:gd name="connsiteX263" fmla="*/ 4297082 w 6687739"/>
              <a:gd name="connsiteY263" fmla="*/ 251056 h 3609930"/>
              <a:gd name="connsiteX264" fmla="*/ 4261224 w 6687739"/>
              <a:gd name="connsiteY264" fmla="*/ 215197 h 3609930"/>
              <a:gd name="connsiteX265" fmla="*/ 4243294 w 6687739"/>
              <a:gd name="connsiteY265" fmla="*/ 185314 h 3609930"/>
              <a:gd name="connsiteX266" fmla="*/ 4207435 w 6687739"/>
              <a:gd name="connsiteY266" fmla="*/ 155432 h 3609930"/>
              <a:gd name="connsiteX267" fmla="*/ 4189506 w 6687739"/>
              <a:gd name="connsiteY267" fmla="*/ 137503 h 3609930"/>
              <a:gd name="connsiteX268" fmla="*/ 4171577 w 6687739"/>
              <a:gd name="connsiteY268" fmla="*/ 131526 h 3609930"/>
              <a:gd name="connsiteX269" fmla="*/ 4135718 w 6687739"/>
              <a:gd name="connsiteY269" fmla="*/ 107620 h 3609930"/>
              <a:gd name="connsiteX270" fmla="*/ 4099859 w 6687739"/>
              <a:gd name="connsiteY270" fmla="*/ 89691 h 3609930"/>
              <a:gd name="connsiteX271" fmla="*/ 4058024 w 6687739"/>
              <a:gd name="connsiteY271" fmla="*/ 53832 h 3609930"/>
              <a:gd name="connsiteX272" fmla="*/ 4034118 w 6687739"/>
              <a:gd name="connsiteY272" fmla="*/ 35903 h 3609930"/>
              <a:gd name="connsiteX273" fmla="*/ 3986306 w 6687739"/>
              <a:gd name="connsiteY273" fmla="*/ 17973 h 3609930"/>
              <a:gd name="connsiteX274" fmla="*/ 3968377 w 6687739"/>
              <a:gd name="connsiteY274" fmla="*/ 6020 h 3609930"/>
              <a:gd name="connsiteX275" fmla="*/ 3842871 w 6687739"/>
              <a:gd name="connsiteY275" fmla="*/ 6020 h 3609930"/>
              <a:gd name="connsiteX276" fmla="*/ 3771153 w 6687739"/>
              <a:gd name="connsiteY276" fmla="*/ 17973 h 3609930"/>
              <a:gd name="connsiteX277" fmla="*/ 3747247 w 6687739"/>
              <a:gd name="connsiteY277" fmla="*/ 29926 h 3609930"/>
              <a:gd name="connsiteX278" fmla="*/ 3693459 w 6687739"/>
              <a:gd name="connsiteY278" fmla="*/ 59809 h 3609930"/>
              <a:gd name="connsiteX279" fmla="*/ 3669553 w 6687739"/>
              <a:gd name="connsiteY279" fmla="*/ 113597 h 3609930"/>
              <a:gd name="connsiteX280" fmla="*/ 3657600 w 6687739"/>
              <a:gd name="connsiteY280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858871 w 6687739"/>
              <a:gd name="connsiteY217" fmla="*/ 2408561 h 3609930"/>
              <a:gd name="connsiteX218" fmla="*/ 4823012 w 6687739"/>
              <a:gd name="connsiteY218" fmla="*/ 2360750 h 3609930"/>
              <a:gd name="connsiteX219" fmla="*/ 6687672 w 6687739"/>
              <a:gd name="connsiteY219" fmla="*/ 1960326 h 3609930"/>
              <a:gd name="connsiteX220" fmla="*/ 4751294 w 6687739"/>
              <a:gd name="connsiteY220" fmla="*/ 2295009 h 3609930"/>
              <a:gd name="connsiteX221" fmla="*/ 4709459 w 6687739"/>
              <a:gd name="connsiteY221" fmla="*/ 2265126 h 3609930"/>
              <a:gd name="connsiteX222" fmla="*/ 4673600 w 6687739"/>
              <a:gd name="connsiteY222" fmla="*/ 2235244 h 3609930"/>
              <a:gd name="connsiteX223" fmla="*/ 4655671 w 6687739"/>
              <a:gd name="connsiteY223" fmla="*/ 2205361 h 3609930"/>
              <a:gd name="connsiteX224" fmla="*/ 4595906 w 6687739"/>
              <a:gd name="connsiteY224" fmla="*/ 2187432 h 3609930"/>
              <a:gd name="connsiteX225" fmla="*/ 4566024 w 6687739"/>
              <a:gd name="connsiteY225" fmla="*/ 2169503 h 3609930"/>
              <a:gd name="connsiteX226" fmla="*/ 4506259 w 6687739"/>
              <a:gd name="connsiteY226" fmla="*/ 2145597 h 3609930"/>
              <a:gd name="connsiteX227" fmla="*/ 4452471 w 6687739"/>
              <a:gd name="connsiteY227" fmla="*/ 2115714 h 3609930"/>
              <a:gd name="connsiteX228" fmla="*/ 4434541 w 6687739"/>
              <a:gd name="connsiteY228" fmla="*/ 2091809 h 3609930"/>
              <a:gd name="connsiteX229" fmla="*/ 4416612 w 6687739"/>
              <a:gd name="connsiteY229" fmla="*/ 2079856 h 3609930"/>
              <a:gd name="connsiteX230" fmla="*/ 4392706 w 6687739"/>
              <a:gd name="connsiteY230" fmla="*/ 2055950 h 3609930"/>
              <a:gd name="connsiteX231" fmla="*/ 4404659 w 6687739"/>
              <a:gd name="connsiteY231" fmla="*/ 1810914 h 3609930"/>
              <a:gd name="connsiteX232" fmla="*/ 4410635 w 6687739"/>
              <a:gd name="connsiteY232" fmla="*/ 1775056 h 3609930"/>
              <a:gd name="connsiteX233" fmla="*/ 4422588 w 6687739"/>
              <a:gd name="connsiteY233" fmla="*/ 1757126 h 3609930"/>
              <a:gd name="connsiteX234" fmla="*/ 4440518 w 6687739"/>
              <a:gd name="connsiteY234" fmla="*/ 1697361 h 3609930"/>
              <a:gd name="connsiteX235" fmla="*/ 4446494 w 6687739"/>
              <a:gd name="connsiteY235" fmla="*/ 1661503 h 3609930"/>
              <a:gd name="connsiteX236" fmla="*/ 4458447 w 6687739"/>
              <a:gd name="connsiteY236" fmla="*/ 1637597 h 3609930"/>
              <a:gd name="connsiteX237" fmla="*/ 4488329 w 6687739"/>
              <a:gd name="connsiteY237" fmla="*/ 1571856 h 3609930"/>
              <a:gd name="connsiteX238" fmla="*/ 4506259 w 6687739"/>
              <a:gd name="connsiteY238" fmla="*/ 1524044 h 3609930"/>
              <a:gd name="connsiteX239" fmla="*/ 4518212 w 6687739"/>
              <a:gd name="connsiteY239" fmla="*/ 1500138 h 3609930"/>
              <a:gd name="connsiteX240" fmla="*/ 4524188 w 6687739"/>
              <a:gd name="connsiteY240" fmla="*/ 1482209 h 3609930"/>
              <a:gd name="connsiteX241" fmla="*/ 4536141 w 6687739"/>
              <a:gd name="connsiteY241" fmla="*/ 1440373 h 3609930"/>
              <a:gd name="connsiteX242" fmla="*/ 4542118 w 6687739"/>
              <a:gd name="connsiteY242" fmla="*/ 1392561 h 3609930"/>
              <a:gd name="connsiteX243" fmla="*/ 4548094 w 6687739"/>
              <a:gd name="connsiteY243" fmla="*/ 1356703 h 3609930"/>
              <a:gd name="connsiteX244" fmla="*/ 4572000 w 6687739"/>
              <a:gd name="connsiteY244" fmla="*/ 1338773 h 3609930"/>
              <a:gd name="connsiteX245" fmla="*/ 4577977 w 6687739"/>
              <a:gd name="connsiteY245" fmla="*/ 1296938 h 3609930"/>
              <a:gd name="connsiteX246" fmla="*/ 4589929 w 6687739"/>
              <a:gd name="connsiteY246" fmla="*/ 1273032 h 3609930"/>
              <a:gd name="connsiteX247" fmla="*/ 4542118 w 6687739"/>
              <a:gd name="connsiteY247" fmla="*/ 914444 h 3609930"/>
              <a:gd name="connsiteX248" fmla="*/ 4536141 w 6687739"/>
              <a:gd name="connsiteY248" fmla="*/ 860656 h 3609930"/>
              <a:gd name="connsiteX249" fmla="*/ 4524188 w 6687739"/>
              <a:gd name="connsiteY249" fmla="*/ 836750 h 3609930"/>
              <a:gd name="connsiteX250" fmla="*/ 4500282 w 6687739"/>
              <a:gd name="connsiteY250" fmla="*/ 776985 h 3609930"/>
              <a:gd name="connsiteX251" fmla="*/ 4488329 w 6687739"/>
              <a:gd name="connsiteY251" fmla="*/ 729173 h 3609930"/>
              <a:gd name="connsiteX252" fmla="*/ 4464424 w 6687739"/>
              <a:gd name="connsiteY252" fmla="*/ 699291 h 3609930"/>
              <a:gd name="connsiteX253" fmla="*/ 4452471 w 6687739"/>
              <a:gd name="connsiteY253" fmla="*/ 669409 h 3609930"/>
              <a:gd name="connsiteX254" fmla="*/ 4446494 w 6687739"/>
              <a:gd name="connsiteY254" fmla="*/ 633550 h 3609930"/>
              <a:gd name="connsiteX255" fmla="*/ 4434541 w 6687739"/>
              <a:gd name="connsiteY255" fmla="*/ 615620 h 3609930"/>
              <a:gd name="connsiteX256" fmla="*/ 4428565 w 6687739"/>
              <a:gd name="connsiteY256" fmla="*/ 579761 h 3609930"/>
              <a:gd name="connsiteX257" fmla="*/ 4416612 w 6687739"/>
              <a:gd name="connsiteY257" fmla="*/ 537926 h 3609930"/>
              <a:gd name="connsiteX258" fmla="*/ 4392706 w 6687739"/>
              <a:gd name="connsiteY258" fmla="*/ 454256 h 3609930"/>
              <a:gd name="connsiteX259" fmla="*/ 4374777 w 6687739"/>
              <a:gd name="connsiteY259" fmla="*/ 418397 h 3609930"/>
              <a:gd name="connsiteX260" fmla="*/ 4332941 w 6687739"/>
              <a:gd name="connsiteY260" fmla="*/ 322773 h 3609930"/>
              <a:gd name="connsiteX261" fmla="*/ 4315012 w 6687739"/>
              <a:gd name="connsiteY261" fmla="*/ 298867 h 3609930"/>
              <a:gd name="connsiteX262" fmla="*/ 4297082 w 6687739"/>
              <a:gd name="connsiteY262" fmla="*/ 251056 h 3609930"/>
              <a:gd name="connsiteX263" fmla="*/ 4261224 w 6687739"/>
              <a:gd name="connsiteY263" fmla="*/ 215197 h 3609930"/>
              <a:gd name="connsiteX264" fmla="*/ 4243294 w 6687739"/>
              <a:gd name="connsiteY264" fmla="*/ 185314 h 3609930"/>
              <a:gd name="connsiteX265" fmla="*/ 4207435 w 6687739"/>
              <a:gd name="connsiteY265" fmla="*/ 155432 h 3609930"/>
              <a:gd name="connsiteX266" fmla="*/ 4189506 w 6687739"/>
              <a:gd name="connsiteY266" fmla="*/ 137503 h 3609930"/>
              <a:gd name="connsiteX267" fmla="*/ 4171577 w 6687739"/>
              <a:gd name="connsiteY267" fmla="*/ 131526 h 3609930"/>
              <a:gd name="connsiteX268" fmla="*/ 4135718 w 6687739"/>
              <a:gd name="connsiteY268" fmla="*/ 107620 h 3609930"/>
              <a:gd name="connsiteX269" fmla="*/ 4099859 w 6687739"/>
              <a:gd name="connsiteY269" fmla="*/ 89691 h 3609930"/>
              <a:gd name="connsiteX270" fmla="*/ 4058024 w 6687739"/>
              <a:gd name="connsiteY270" fmla="*/ 53832 h 3609930"/>
              <a:gd name="connsiteX271" fmla="*/ 4034118 w 6687739"/>
              <a:gd name="connsiteY271" fmla="*/ 35903 h 3609930"/>
              <a:gd name="connsiteX272" fmla="*/ 3986306 w 6687739"/>
              <a:gd name="connsiteY272" fmla="*/ 17973 h 3609930"/>
              <a:gd name="connsiteX273" fmla="*/ 3968377 w 6687739"/>
              <a:gd name="connsiteY273" fmla="*/ 6020 h 3609930"/>
              <a:gd name="connsiteX274" fmla="*/ 3842871 w 6687739"/>
              <a:gd name="connsiteY274" fmla="*/ 6020 h 3609930"/>
              <a:gd name="connsiteX275" fmla="*/ 3771153 w 6687739"/>
              <a:gd name="connsiteY275" fmla="*/ 17973 h 3609930"/>
              <a:gd name="connsiteX276" fmla="*/ 3747247 w 6687739"/>
              <a:gd name="connsiteY276" fmla="*/ 29926 h 3609930"/>
              <a:gd name="connsiteX277" fmla="*/ 3693459 w 6687739"/>
              <a:gd name="connsiteY277" fmla="*/ 59809 h 3609930"/>
              <a:gd name="connsiteX278" fmla="*/ 3669553 w 6687739"/>
              <a:gd name="connsiteY278" fmla="*/ 113597 h 3609930"/>
              <a:gd name="connsiteX279" fmla="*/ 3657600 w 6687739"/>
              <a:gd name="connsiteY279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858871 w 6687739"/>
              <a:gd name="connsiteY216" fmla="*/ 2408561 h 3609930"/>
              <a:gd name="connsiteX217" fmla="*/ 4823012 w 6687739"/>
              <a:gd name="connsiteY217" fmla="*/ 2360750 h 3609930"/>
              <a:gd name="connsiteX218" fmla="*/ 6687672 w 6687739"/>
              <a:gd name="connsiteY218" fmla="*/ 1960326 h 3609930"/>
              <a:gd name="connsiteX219" fmla="*/ 4751294 w 6687739"/>
              <a:gd name="connsiteY219" fmla="*/ 2295009 h 3609930"/>
              <a:gd name="connsiteX220" fmla="*/ 4709459 w 6687739"/>
              <a:gd name="connsiteY220" fmla="*/ 2265126 h 3609930"/>
              <a:gd name="connsiteX221" fmla="*/ 4673600 w 6687739"/>
              <a:gd name="connsiteY221" fmla="*/ 2235244 h 3609930"/>
              <a:gd name="connsiteX222" fmla="*/ 4655671 w 6687739"/>
              <a:gd name="connsiteY222" fmla="*/ 2205361 h 3609930"/>
              <a:gd name="connsiteX223" fmla="*/ 4595906 w 6687739"/>
              <a:gd name="connsiteY223" fmla="*/ 2187432 h 3609930"/>
              <a:gd name="connsiteX224" fmla="*/ 4566024 w 6687739"/>
              <a:gd name="connsiteY224" fmla="*/ 2169503 h 3609930"/>
              <a:gd name="connsiteX225" fmla="*/ 4506259 w 6687739"/>
              <a:gd name="connsiteY225" fmla="*/ 2145597 h 3609930"/>
              <a:gd name="connsiteX226" fmla="*/ 4452471 w 6687739"/>
              <a:gd name="connsiteY226" fmla="*/ 2115714 h 3609930"/>
              <a:gd name="connsiteX227" fmla="*/ 4434541 w 6687739"/>
              <a:gd name="connsiteY227" fmla="*/ 2091809 h 3609930"/>
              <a:gd name="connsiteX228" fmla="*/ 4416612 w 6687739"/>
              <a:gd name="connsiteY228" fmla="*/ 2079856 h 3609930"/>
              <a:gd name="connsiteX229" fmla="*/ 4392706 w 6687739"/>
              <a:gd name="connsiteY229" fmla="*/ 2055950 h 3609930"/>
              <a:gd name="connsiteX230" fmla="*/ 4404659 w 6687739"/>
              <a:gd name="connsiteY230" fmla="*/ 1810914 h 3609930"/>
              <a:gd name="connsiteX231" fmla="*/ 4410635 w 6687739"/>
              <a:gd name="connsiteY231" fmla="*/ 1775056 h 3609930"/>
              <a:gd name="connsiteX232" fmla="*/ 4422588 w 6687739"/>
              <a:gd name="connsiteY232" fmla="*/ 1757126 h 3609930"/>
              <a:gd name="connsiteX233" fmla="*/ 4440518 w 6687739"/>
              <a:gd name="connsiteY233" fmla="*/ 1697361 h 3609930"/>
              <a:gd name="connsiteX234" fmla="*/ 4446494 w 6687739"/>
              <a:gd name="connsiteY234" fmla="*/ 1661503 h 3609930"/>
              <a:gd name="connsiteX235" fmla="*/ 4458447 w 6687739"/>
              <a:gd name="connsiteY235" fmla="*/ 1637597 h 3609930"/>
              <a:gd name="connsiteX236" fmla="*/ 4488329 w 6687739"/>
              <a:gd name="connsiteY236" fmla="*/ 1571856 h 3609930"/>
              <a:gd name="connsiteX237" fmla="*/ 4506259 w 6687739"/>
              <a:gd name="connsiteY237" fmla="*/ 1524044 h 3609930"/>
              <a:gd name="connsiteX238" fmla="*/ 4518212 w 6687739"/>
              <a:gd name="connsiteY238" fmla="*/ 1500138 h 3609930"/>
              <a:gd name="connsiteX239" fmla="*/ 4524188 w 6687739"/>
              <a:gd name="connsiteY239" fmla="*/ 1482209 h 3609930"/>
              <a:gd name="connsiteX240" fmla="*/ 4536141 w 6687739"/>
              <a:gd name="connsiteY240" fmla="*/ 1440373 h 3609930"/>
              <a:gd name="connsiteX241" fmla="*/ 4542118 w 6687739"/>
              <a:gd name="connsiteY241" fmla="*/ 1392561 h 3609930"/>
              <a:gd name="connsiteX242" fmla="*/ 4548094 w 6687739"/>
              <a:gd name="connsiteY242" fmla="*/ 1356703 h 3609930"/>
              <a:gd name="connsiteX243" fmla="*/ 4572000 w 6687739"/>
              <a:gd name="connsiteY243" fmla="*/ 1338773 h 3609930"/>
              <a:gd name="connsiteX244" fmla="*/ 4577977 w 6687739"/>
              <a:gd name="connsiteY244" fmla="*/ 1296938 h 3609930"/>
              <a:gd name="connsiteX245" fmla="*/ 4589929 w 6687739"/>
              <a:gd name="connsiteY245" fmla="*/ 1273032 h 3609930"/>
              <a:gd name="connsiteX246" fmla="*/ 4542118 w 6687739"/>
              <a:gd name="connsiteY246" fmla="*/ 914444 h 3609930"/>
              <a:gd name="connsiteX247" fmla="*/ 4536141 w 6687739"/>
              <a:gd name="connsiteY247" fmla="*/ 860656 h 3609930"/>
              <a:gd name="connsiteX248" fmla="*/ 4524188 w 6687739"/>
              <a:gd name="connsiteY248" fmla="*/ 836750 h 3609930"/>
              <a:gd name="connsiteX249" fmla="*/ 4500282 w 6687739"/>
              <a:gd name="connsiteY249" fmla="*/ 776985 h 3609930"/>
              <a:gd name="connsiteX250" fmla="*/ 4488329 w 6687739"/>
              <a:gd name="connsiteY250" fmla="*/ 729173 h 3609930"/>
              <a:gd name="connsiteX251" fmla="*/ 4464424 w 6687739"/>
              <a:gd name="connsiteY251" fmla="*/ 699291 h 3609930"/>
              <a:gd name="connsiteX252" fmla="*/ 4452471 w 6687739"/>
              <a:gd name="connsiteY252" fmla="*/ 669409 h 3609930"/>
              <a:gd name="connsiteX253" fmla="*/ 4446494 w 6687739"/>
              <a:gd name="connsiteY253" fmla="*/ 633550 h 3609930"/>
              <a:gd name="connsiteX254" fmla="*/ 4434541 w 6687739"/>
              <a:gd name="connsiteY254" fmla="*/ 615620 h 3609930"/>
              <a:gd name="connsiteX255" fmla="*/ 4428565 w 6687739"/>
              <a:gd name="connsiteY255" fmla="*/ 579761 h 3609930"/>
              <a:gd name="connsiteX256" fmla="*/ 4416612 w 6687739"/>
              <a:gd name="connsiteY256" fmla="*/ 537926 h 3609930"/>
              <a:gd name="connsiteX257" fmla="*/ 4392706 w 6687739"/>
              <a:gd name="connsiteY257" fmla="*/ 454256 h 3609930"/>
              <a:gd name="connsiteX258" fmla="*/ 4374777 w 6687739"/>
              <a:gd name="connsiteY258" fmla="*/ 418397 h 3609930"/>
              <a:gd name="connsiteX259" fmla="*/ 4332941 w 6687739"/>
              <a:gd name="connsiteY259" fmla="*/ 322773 h 3609930"/>
              <a:gd name="connsiteX260" fmla="*/ 4315012 w 6687739"/>
              <a:gd name="connsiteY260" fmla="*/ 298867 h 3609930"/>
              <a:gd name="connsiteX261" fmla="*/ 4297082 w 6687739"/>
              <a:gd name="connsiteY261" fmla="*/ 251056 h 3609930"/>
              <a:gd name="connsiteX262" fmla="*/ 4261224 w 6687739"/>
              <a:gd name="connsiteY262" fmla="*/ 215197 h 3609930"/>
              <a:gd name="connsiteX263" fmla="*/ 4243294 w 6687739"/>
              <a:gd name="connsiteY263" fmla="*/ 185314 h 3609930"/>
              <a:gd name="connsiteX264" fmla="*/ 4207435 w 6687739"/>
              <a:gd name="connsiteY264" fmla="*/ 155432 h 3609930"/>
              <a:gd name="connsiteX265" fmla="*/ 4189506 w 6687739"/>
              <a:gd name="connsiteY265" fmla="*/ 137503 h 3609930"/>
              <a:gd name="connsiteX266" fmla="*/ 4171577 w 6687739"/>
              <a:gd name="connsiteY266" fmla="*/ 131526 h 3609930"/>
              <a:gd name="connsiteX267" fmla="*/ 4135718 w 6687739"/>
              <a:gd name="connsiteY267" fmla="*/ 107620 h 3609930"/>
              <a:gd name="connsiteX268" fmla="*/ 4099859 w 6687739"/>
              <a:gd name="connsiteY268" fmla="*/ 89691 h 3609930"/>
              <a:gd name="connsiteX269" fmla="*/ 4058024 w 6687739"/>
              <a:gd name="connsiteY269" fmla="*/ 53832 h 3609930"/>
              <a:gd name="connsiteX270" fmla="*/ 4034118 w 6687739"/>
              <a:gd name="connsiteY270" fmla="*/ 35903 h 3609930"/>
              <a:gd name="connsiteX271" fmla="*/ 3986306 w 6687739"/>
              <a:gd name="connsiteY271" fmla="*/ 17973 h 3609930"/>
              <a:gd name="connsiteX272" fmla="*/ 3968377 w 6687739"/>
              <a:gd name="connsiteY272" fmla="*/ 6020 h 3609930"/>
              <a:gd name="connsiteX273" fmla="*/ 3842871 w 6687739"/>
              <a:gd name="connsiteY273" fmla="*/ 6020 h 3609930"/>
              <a:gd name="connsiteX274" fmla="*/ 3771153 w 6687739"/>
              <a:gd name="connsiteY274" fmla="*/ 17973 h 3609930"/>
              <a:gd name="connsiteX275" fmla="*/ 3747247 w 6687739"/>
              <a:gd name="connsiteY275" fmla="*/ 29926 h 3609930"/>
              <a:gd name="connsiteX276" fmla="*/ 3693459 w 6687739"/>
              <a:gd name="connsiteY276" fmla="*/ 59809 h 3609930"/>
              <a:gd name="connsiteX277" fmla="*/ 3669553 w 6687739"/>
              <a:gd name="connsiteY277" fmla="*/ 113597 h 3609930"/>
              <a:gd name="connsiteX278" fmla="*/ 3657600 w 6687739"/>
              <a:gd name="connsiteY278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32188 w 6687739"/>
              <a:gd name="connsiteY214" fmla="*/ 2557973 h 3609930"/>
              <a:gd name="connsiteX215" fmla="*/ 4858871 w 6687739"/>
              <a:gd name="connsiteY215" fmla="*/ 2408561 h 3609930"/>
              <a:gd name="connsiteX216" fmla="*/ 4823012 w 6687739"/>
              <a:gd name="connsiteY216" fmla="*/ 2360750 h 3609930"/>
              <a:gd name="connsiteX217" fmla="*/ 6687672 w 6687739"/>
              <a:gd name="connsiteY217" fmla="*/ 1960326 h 3609930"/>
              <a:gd name="connsiteX218" fmla="*/ 4751294 w 6687739"/>
              <a:gd name="connsiteY218" fmla="*/ 2295009 h 3609930"/>
              <a:gd name="connsiteX219" fmla="*/ 4709459 w 6687739"/>
              <a:gd name="connsiteY219" fmla="*/ 2265126 h 3609930"/>
              <a:gd name="connsiteX220" fmla="*/ 4673600 w 6687739"/>
              <a:gd name="connsiteY220" fmla="*/ 2235244 h 3609930"/>
              <a:gd name="connsiteX221" fmla="*/ 4655671 w 6687739"/>
              <a:gd name="connsiteY221" fmla="*/ 2205361 h 3609930"/>
              <a:gd name="connsiteX222" fmla="*/ 4595906 w 6687739"/>
              <a:gd name="connsiteY222" fmla="*/ 2187432 h 3609930"/>
              <a:gd name="connsiteX223" fmla="*/ 4566024 w 6687739"/>
              <a:gd name="connsiteY223" fmla="*/ 2169503 h 3609930"/>
              <a:gd name="connsiteX224" fmla="*/ 4506259 w 6687739"/>
              <a:gd name="connsiteY224" fmla="*/ 2145597 h 3609930"/>
              <a:gd name="connsiteX225" fmla="*/ 4452471 w 6687739"/>
              <a:gd name="connsiteY225" fmla="*/ 2115714 h 3609930"/>
              <a:gd name="connsiteX226" fmla="*/ 4434541 w 6687739"/>
              <a:gd name="connsiteY226" fmla="*/ 2091809 h 3609930"/>
              <a:gd name="connsiteX227" fmla="*/ 4416612 w 6687739"/>
              <a:gd name="connsiteY227" fmla="*/ 2079856 h 3609930"/>
              <a:gd name="connsiteX228" fmla="*/ 4392706 w 6687739"/>
              <a:gd name="connsiteY228" fmla="*/ 2055950 h 3609930"/>
              <a:gd name="connsiteX229" fmla="*/ 4404659 w 6687739"/>
              <a:gd name="connsiteY229" fmla="*/ 1810914 h 3609930"/>
              <a:gd name="connsiteX230" fmla="*/ 4410635 w 6687739"/>
              <a:gd name="connsiteY230" fmla="*/ 1775056 h 3609930"/>
              <a:gd name="connsiteX231" fmla="*/ 4422588 w 6687739"/>
              <a:gd name="connsiteY231" fmla="*/ 1757126 h 3609930"/>
              <a:gd name="connsiteX232" fmla="*/ 4440518 w 6687739"/>
              <a:gd name="connsiteY232" fmla="*/ 1697361 h 3609930"/>
              <a:gd name="connsiteX233" fmla="*/ 4446494 w 6687739"/>
              <a:gd name="connsiteY233" fmla="*/ 1661503 h 3609930"/>
              <a:gd name="connsiteX234" fmla="*/ 4458447 w 6687739"/>
              <a:gd name="connsiteY234" fmla="*/ 1637597 h 3609930"/>
              <a:gd name="connsiteX235" fmla="*/ 4488329 w 6687739"/>
              <a:gd name="connsiteY235" fmla="*/ 1571856 h 3609930"/>
              <a:gd name="connsiteX236" fmla="*/ 4506259 w 6687739"/>
              <a:gd name="connsiteY236" fmla="*/ 1524044 h 3609930"/>
              <a:gd name="connsiteX237" fmla="*/ 4518212 w 6687739"/>
              <a:gd name="connsiteY237" fmla="*/ 1500138 h 3609930"/>
              <a:gd name="connsiteX238" fmla="*/ 4524188 w 6687739"/>
              <a:gd name="connsiteY238" fmla="*/ 1482209 h 3609930"/>
              <a:gd name="connsiteX239" fmla="*/ 4536141 w 6687739"/>
              <a:gd name="connsiteY239" fmla="*/ 1440373 h 3609930"/>
              <a:gd name="connsiteX240" fmla="*/ 4542118 w 6687739"/>
              <a:gd name="connsiteY240" fmla="*/ 1392561 h 3609930"/>
              <a:gd name="connsiteX241" fmla="*/ 4548094 w 6687739"/>
              <a:gd name="connsiteY241" fmla="*/ 1356703 h 3609930"/>
              <a:gd name="connsiteX242" fmla="*/ 4572000 w 6687739"/>
              <a:gd name="connsiteY242" fmla="*/ 1338773 h 3609930"/>
              <a:gd name="connsiteX243" fmla="*/ 4577977 w 6687739"/>
              <a:gd name="connsiteY243" fmla="*/ 1296938 h 3609930"/>
              <a:gd name="connsiteX244" fmla="*/ 4589929 w 6687739"/>
              <a:gd name="connsiteY244" fmla="*/ 1273032 h 3609930"/>
              <a:gd name="connsiteX245" fmla="*/ 4542118 w 6687739"/>
              <a:gd name="connsiteY245" fmla="*/ 914444 h 3609930"/>
              <a:gd name="connsiteX246" fmla="*/ 4536141 w 6687739"/>
              <a:gd name="connsiteY246" fmla="*/ 860656 h 3609930"/>
              <a:gd name="connsiteX247" fmla="*/ 4524188 w 6687739"/>
              <a:gd name="connsiteY247" fmla="*/ 836750 h 3609930"/>
              <a:gd name="connsiteX248" fmla="*/ 4500282 w 6687739"/>
              <a:gd name="connsiteY248" fmla="*/ 776985 h 3609930"/>
              <a:gd name="connsiteX249" fmla="*/ 4488329 w 6687739"/>
              <a:gd name="connsiteY249" fmla="*/ 729173 h 3609930"/>
              <a:gd name="connsiteX250" fmla="*/ 4464424 w 6687739"/>
              <a:gd name="connsiteY250" fmla="*/ 699291 h 3609930"/>
              <a:gd name="connsiteX251" fmla="*/ 4452471 w 6687739"/>
              <a:gd name="connsiteY251" fmla="*/ 669409 h 3609930"/>
              <a:gd name="connsiteX252" fmla="*/ 4446494 w 6687739"/>
              <a:gd name="connsiteY252" fmla="*/ 633550 h 3609930"/>
              <a:gd name="connsiteX253" fmla="*/ 4434541 w 6687739"/>
              <a:gd name="connsiteY253" fmla="*/ 615620 h 3609930"/>
              <a:gd name="connsiteX254" fmla="*/ 4428565 w 6687739"/>
              <a:gd name="connsiteY254" fmla="*/ 579761 h 3609930"/>
              <a:gd name="connsiteX255" fmla="*/ 4416612 w 6687739"/>
              <a:gd name="connsiteY255" fmla="*/ 537926 h 3609930"/>
              <a:gd name="connsiteX256" fmla="*/ 4392706 w 6687739"/>
              <a:gd name="connsiteY256" fmla="*/ 454256 h 3609930"/>
              <a:gd name="connsiteX257" fmla="*/ 4374777 w 6687739"/>
              <a:gd name="connsiteY257" fmla="*/ 418397 h 3609930"/>
              <a:gd name="connsiteX258" fmla="*/ 4332941 w 6687739"/>
              <a:gd name="connsiteY258" fmla="*/ 322773 h 3609930"/>
              <a:gd name="connsiteX259" fmla="*/ 4315012 w 6687739"/>
              <a:gd name="connsiteY259" fmla="*/ 298867 h 3609930"/>
              <a:gd name="connsiteX260" fmla="*/ 4297082 w 6687739"/>
              <a:gd name="connsiteY260" fmla="*/ 251056 h 3609930"/>
              <a:gd name="connsiteX261" fmla="*/ 4261224 w 6687739"/>
              <a:gd name="connsiteY261" fmla="*/ 215197 h 3609930"/>
              <a:gd name="connsiteX262" fmla="*/ 4243294 w 6687739"/>
              <a:gd name="connsiteY262" fmla="*/ 185314 h 3609930"/>
              <a:gd name="connsiteX263" fmla="*/ 4207435 w 6687739"/>
              <a:gd name="connsiteY263" fmla="*/ 155432 h 3609930"/>
              <a:gd name="connsiteX264" fmla="*/ 4189506 w 6687739"/>
              <a:gd name="connsiteY264" fmla="*/ 137503 h 3609930"/>
              <a:gd name="connsiteX265" fmla="*/ 4171577 w 6687739"/>
              <a:gd name="connsiteY265" fmla="*/ 131526 h 3609930"/>
              <a:gd name="connsiteX266" fmla="*/ 4135718 w 6687739"/>
              <a:gd name="connsiteY266" fmla="*/ 107620 h 3609930"/>
              <a:gd name="connsiteX267" fmla="*/ 4099859 w 6687739"/>
              <a:gd name="connsiteY267" fmla="*/ 89691 h 3609930"/>
              <a:gd name="connsiteX268" fmla="*/ 4058024 w 6687739"/>
              <a:gd name="connsiteY268" fmla="*/ 53832 h 3609930"/>
              <a:gd name="connsiteX269" fmla="*/ 4034118 w 6687739"/>
              <a:gd name="connsiteY269" fmla="*/ 35903 h 3609930"/>
              <a:gd name="connsiteX270" fmla="*/ 3986306 w 6687739"/>
              <a:gd name="connsiteY270" fmla="*/ 17973 h 3609930"/>
              <a:gd name="connsiteX271" fmla="*/ 3968377 w 6687739"/>
              <a:gd name="connsiteY271" fmla="*/ 6020 h 3609930"/>
              <a:gd name="connsiteX272" fmla="*/ 3842871 w 6687739"/>
              <a:gd name="connsiteY272" fmla="*/ 6020 h 3609930"/>
              <a:gd name="connsiteX273" fmla="*/ 3771153 w 6687739"/>
              <a:gd name="connsiteY273" fmla="*/ 17973 h 3609930"/>
              <a:gd name="connsiteX274" fmla="*/ 3747247 w 6687739"/>
              <a:gd name="connsiteY274" fmla="*/ 29926 h 3609930"/>
              <a:gd name="connsiteX275" fmla="*/ 3693459 w 6687739"/>
              <a:gd name="connsiteY275" fmla="*/ 59809 h 3609930"/>
              <a:gd name="connsiteX276" fmla="*/ 3669553 w 6687739"/>
              <a:gd name="connsiteY276" fmla="*/ 113597 h 3609930"/>
              <a:gd name="connsiteX277" fmla="*/ 3657600 w 6687739"/>
              <a:gd name="connsiteY277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4858871 w 6687739"/>
              <a:gd name="connsiteY214" fmla="*/ 2408561 h 3609930"/>
              <a:gd name="connsiteX215" fmla="*/ 4823012 w 6687739"/>
              <a:gd name="connsiteY215" fmla="*/ 2360750 h 3609930"/>
              <a:gd name="connsiteX216" fmla="*/ 6687672 w 6687739"/>
              <a:gd name="connsiteY216" fmla="*/ 1960326 h 3609930"/>
              <a:gd name="connsiteX217" fmla="*/ 4751294 w 6687739"/>
              <a:gd name="connsiteY217" fmla="*/ 2295009 h 3609930"/>
              <a:gd name="connsiteX218" fmla="*/ 4709459 w 6687739"/>
              <a:gd name="connsiteY218" fmla="*/ 2265126 h 3609930"/>
              <a:gd name="connsiteX219" fmla="*/ 4673600 w 6687739"/>
              <a:gd name="connsiteY219" fmla="*/ 2235244 h 3609930"/>
              <a:gd name="connsiteX220" fmla="*/ 4655671 w 6687739"/>
              <a:gd name="connsiteY220" fmla="*/ 2205361 h 3609930"/>
              <a:gd name="connsiteX221" fmla="*/ 4595906 w 6687739"/>
              <a:gd name="connsiteY221" fmla="*/ 2187432 h 3609930"/>
              <a:gd name="connsiteX222" fmla="*/ 4566024 w 6687739"/>
              <a:gd name="connsiteY222" fmla="*/ 2169503 h 3609930"/>
              <a:gd name="connsiteX223" fmla="*/ 4506259 w 6687739"/>
              <a:gd name="connsiteY223" fmla="*/ 2145597 h 3609930"/>
              <a:gd name="connsiteX224" fmla="*/ 4452471 w 6687739"/>
              <a:gd name="connsiteY224" fmla="*/ 2115714 h 3609930"/>
              <a:gd name="connsiteX225" fmla="*/ 4434541 w 6687739"/>
              <a:gd name="connsiteY225" fmla="*/ 2091809 h 3609930"/>
              <a:gd name="connsiteX226" fmla="*/ 4416612 w 6687739"/>
              <a:gd name="connsiteY226" fmla="*/ 2079856 h 3609930"/>
              <a:gd name="connsiteX227" fmla="*/ 4392706 w 6687739"/>
              <a:gd name="connsiteY227" fmla="*/ 2055950 h 3609930"/>
              <a:gd name="connsiteX228" fmla="*/ 4404659 w 6687739"/>
              <a:gd name="connsiteY228" fmla="*/ 1810914 h 3609930"/>
              <a:gd name="connsiteX229" fmla="*/ 4410635 w 6687739"/>
              <a:gd name="connsiteY229" fmla="*/ 1775056 h 3609930"/>
              <a:gd name="connsiteX230" fmla="*/ 4422588 w 6687739"/>
              <a:gd name="connsiteY230" fmla="*/ 1757126 h 3609930"/>
              <a:gd name="connsiteX231" fmla="*/ 4440518 w 6687739"/>
              <a:gd name="connsiteY231" fmla="*/ 1697361 h 3609930"/>
              <a:gd name="connsiteX232" fmla="*/ 4446494 w 6687739"/>
              <a:gd name="connsiteY232" fmla="*/ 1661503 h 3609930"/>
              <a:gd name="connsiteX233" fmla="*/ 4458447 w 6687739"/>
              <a:gd name="connsiteY233" fmla="*/ 1637597 h 3609930"/>
              <a:gd name="connsiteX234" fmla="*/ 4488329 w 6687739"/>
              <a:gd name="connsiteY234" fmla="*/ 1571856 h 3609930"/>
              <a:gd name="connsiteX235" fmla="*/ 4506259 w 6687739"/>
              <a:gd name="connsiteY235" fmla="*/ 1524044 h 3609930"/>
              <a:gd name="connsiteX236" fmla="*/ 4518212 w 6687739"/>
              <a:gd name="connsiteY236" fmla="*/ 1500138 h 3609930"/>
              <a:gd name="connsiteX237" fmla="*/ 4524188 w 6687739"/>
              <a:gd name="connsiteY237" fmla="*/ 1482209 h 3609930"/>
              <a:gd name="connsiteX238" fmla="*/ 4536141 w 6687739"/>
              <a:gd name="connsiteY238" fmla="*/ 1440373 h 3609930"/>
              <a:gd name="connsiteX239" fmla="*/ 4542118 w 6687739"/>
              <a:gd name="connsiteY239" fmla="*/ 1392561 h 3609930"/>
              <a:gd name="connsiteX240" fmla="*/ 4548094 w 6687739"/>
              <a:gd name="connsiteY240" fmla="*/ 1356703 h 3609930"/>
              <a:gd name="connsiteX241" fmla="*/ 4572000 w 6687739"/>
              <a:gd name="connsiteY241" fmla="*/ 1338773 h 3609930"/>
              <a:gd name="connsiteX242" fmla="*/ 4577977 w 6687739"/>
              <a:gd name="connsiteY242" fmla="*/ 1296938 h 3609930"/>
              <a:gd name="connsiteX243" fmla="*/ 4589929 w 6687739"/>
              <a:gd name="connsiteY243" fmla="*/ 1273032 h 3609930"/>
              <a:gd name="connsiteX244" fmla="*/ 4542118 w 6687739"/>
              <a:gd name="connsiteY244" fmla="*/ 914444 h 3609930"/>
              <a:gd name="connsiteX245" fmla="*/ 4536141 w 6687739"/>
              <a:gd name="connsiteY245" fmla="*/ 860656 h 3609930"/>
              <a:gd name="connsiteX246" fmla="*/ 4524188 w 6687739"/>
              <a:gd name="connsiteY246" fmla="*/ 836750 h 3609930"/>
              <a:gd name="connsiteX247" fmla="*/ 4500282 w 6687739"/>
              <a:gd name="connsiteY247" fmla="*/ 776985 h 3609930"/>
              <a:gd name="connsiteX248" fmla="*/ 4488329 w 6687739"/>
              <a:gd name="connsiteY248" fmla="*/ 729173 h 3609930"/>
              <a:gd name="connsiteX249" fmla="*/ 4464424 w 6687739"/>
              <a:gd name="connsiteY249" fmla="*/ 699291 h 3609930"/>
              <a:gd name="connsiteX250" fmla="*/ 4452471 w 6687739"/>
              <a:gd name="connsiteY250" fmla="*/ 669409 h 3609930"/>
              <a:gd name="connsiteX251" fmla="*/ 4446494 w 6687739"/>
              <a:gd name="connsiteY251" fmla="*/ 633550 h 3609930"/>
              <a:gd name="connsiteX252" fmla="*/ 4434541 w 6687739"/>
              <a:gd name="connsiteY252" fmla="*/ 615620 h 3609930"/>
              <a:gd name="connsiteX253" fmla="*/ 4428565 w 6687739"/>
              <a:gd name="connsiteY253" fmla="*/ 579761 h 3609930"/>
              <a:gd name="connsiteX254" fmla="*/ 4416612 w 6687739"/>
              <a:gd name="connsiteY254" fmla="*/ 537926 h 3609930"/>
              <a:gd name="connsiteX255" fmla="*/ 4392706 w 6687739"/>
              <a:gd name="connsiteY255" fmla="*/ 454256 h 3609930"/>
              <a:gd name="connsiteX256" fmla="*/ 4374777 w 6687739"/>
              <a:gd name="connsiteY256" fmla="*/ 418397 h 3609930"/>
              <a:gd name="connsiteX257" fmla="*/ 4332941 w 6687739"/>
              <a:gd name="connsiteY257" fmla="*/ 322773 h 3609930"/>
              <a:gd name="connsiteX258" fmla="*/ 4315012 w 6687739"/>
              <a:gd name="connsiteY258" fmla="*/ 298867 h 3609930"/>
              <a:gd name="connsiteX259" fmla="*/ 4297082 w 6687739"/>
              <a:gd name="connsiteY259" fmla="*/ 251056 h 3609930"/>
              <a:gd name="connsiteX260" fmla="*/ 4261224 w 6687739"/>
              <a:gd name="connsiteY260" fmla="*/ 215197 h 3609930"/>
              <a:gd name="connsiteX261" fmla="*/ 4243294 w 6687739"/>
              <a:gd name="connsiteY261" fmla="*/ 185314 h 3609930"/>
              <a:gd name="connsiteX262" fmla="*/ 4207435 w 6687739"/>
              <a:gd name="connsiteY262" fmla="*/ 155432 h 3609930"/>
              <a:gd name="connsiteX263" fmla="*/ 4189506 w 6687739"/>
              <a:gd name="connsiteY263" fmla="*/ 137503 h 3609930"/>
              <a:gd name="connsiteX264" fmla="*/ 4171577 w 6687739"/>
              <a:gd name="connsiteY264" fmla="*/ 131526 h 3609930"/>
              <a:gd name="connsiteX265" fmla="*/ 4135718 w 6687739"/>
              <a:gd name="connsiteY265" fmla="*/ 107620 h 3609930"/>
              <a:gd name="connsiteX266" fmla="*/ 4099859 w 6687739"/>
              <a:gd name="connsiteY266" fmla="*/ 89691 h 3609930"/>
              <a:gd name="connsiteX267" fmla="*/ 4058024 w 6687739"/>
              <a:gd name="connsiteY267" fmla="*/ 53832 h 3609930"/>
              <a:gd name="connsiteX268" fmla="*/ 4034118 w 6687739"/>
              <a:gd name="connsiteY268" fmla="*/ 35903 h 3609930"/>
              <a:gd name="connsiteX269" fmla="*/ 3986306 w 6687739"/>
              <a:gd name="connsiteY269" fmla="*/ 17973 h 3609930"/>
              <a:gd name="connsiteX270" fmla="*/ 3968377 w 6687739"/>
              <a:gd name="connsiteY270" fmla="*/ 6020 h 3609930"/>
              <a:gd name="connsiteX271" fmla="*/ 3842871 w 6687739"/>
              <a:gd name="connsiteY271" fmla="*/ 6020 h 3609930"/>
              <a:gd name="connsiteX272" fmla="*/ 3771153 w 6687739"/>
              <a:gd name="connsiteY272" fmla="*/ 17973 h 3609930"/>
              <a:gd name="connsiteX273" fmla="*/ 3747247 w 6687739"/>
              <a:gd name="connsiteY273" fmla="*/ 29926 h 3609930"/>
              <a:gd name="connsiteX274" fmla="*/ 3693459 w 6687739"/>
              <a:gd name="connsiteY274" fmla="*/ 59809 h 3609930"/>
              <a:gd name="connsiteX275" fmla="*/ 3669553 w 6687739"/>
              <a:gd name="connsiteY275" fmla="*/ 113597 h 3609930"/>
              <a:gd name="connsiteX276" fmla="*/ 3657600 w 6687739"/>
              <a:gd name="connsiteY276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4858871 w 6687739"/>
              <a:gd name="connsiteY213" fmla="*/ 2408561 h 3609930"/>
              <a:gd name="connsiteX214" fmla="*/ 4823012 w 6687739"/>
              <a:gd name="connsiteY214" fmla="*/ 2360750 h 3609930"/>
              <a:gd name="connsiteX215" fmla="*/ 6687672 w 6687739"/>
              <a:gd name="connsiteY215" fmla="*/ 1960326 h 3609930"/>
              <a:gd name="connsiteX216" fmla="*/ 4751294 w 6687739"/>
              <a:gd name="connsiteY216" fmla="*/ 2295009 h 3609930"/>
              <a:gd name="connsiteX217" fmla="*/ 4709459 w 6687739"/>
              <a:gd name="connsiteY217" fmla="*/ 2265126 h 3609930"/>
              <a:gd name="connsiteX218" fmla="*/ 4673600 w 6687739"/>
              <a:gd name="connsiteY218" fmla="*/ 2235244 h 3609930"/>
              <a:gd name="connsiteX219" fmla="*/ 4655671 w 6687739"/>
              <a:gd name="connsiteY219" fmla="*/ 2205361 h 3609930"/>
              <a:gd name="connsiteX220" fmla="*/ 4595906 w 6687739"/>
              <a:gd name="connsiteY220" fmla="*/ 2187432 h 3609930"/>
              <a:gd name="connsiteX221" fmla="*/ 4566024 w 6687739"/>
              <a:gd name="connsiteY221" fmla="*/ 2169503 h 3609930"/>
              <a:gd name="connsiteX222" fmla="*/ 4506259 w 6687739"/>
              <a:gd name="connsiteY222" fmla="*/ 2145597 h 3609930"/>
              <a:gd name="connsiteX223" fmla="*/ 4452471 w 6687739"/>
              <a:gd name="connsiteY223" fmla="*/ 2115714 h 3609930"/>
              <a:gd name="connsiteX224" fmla="*/ 4434541 w 6687739"/>
              <a:gd name="connsiteY224" fmla="*/ 2091809 h 3609930"/>
              <a:gd name="connsiteX225" fmla="*/ 4416612 w 6687739"/>
              <a:gd name="connsiteY225" fmla="*/ 2079856 h 3609930"/>
              <a:gd name="connsiteX226" fmla="*/ 4392706 w 6687739"/>
              <a:gd name="connsiteY226" fmla="*/ 2055950 h 3609930"/>
              <a:gd name="connsiteX227" fmla="*/ 4404659 w 6687739"/>
              <a:gd name="connsiteY227" fmla="*/ 1810914 h 3609930"/>
              <a:gd name="connsiteX228" fmla="*/ 4410635 w 6687739"/>
              <a:gd name="connsiteY228" fmla="*/ 1775056 h 3609930"/>
              <a:gd name="connsiteX229" fmla="*/ 4422588 w 6687739"/>
              <a:gd name="connsiteY229" fmla="*/ 1757126 h 3609930"/>
              <a:gd name="connsiteX230" fmla="*/ 4440518 w 6687739"/>
              <a:gd name="connsiteY230" fmla="*/ 1697361 h 3609930"/>
              <a:gd name="connsiteX231" fmla="*/ 4446494 w 6687739"/>
              <a:gd name="connsiteY231" fmla="*/ 1661503 h 3609930"/>
              <a:gd name="connsiteX232" fmla="*/ 4458447 w 6687739"/>
              <a:gd name="connsiteY232" fmla="*/ 1637597 h 3609930"/>
              <a:gd name="connsiteX233" fmla="*/ 4488329 w 6687739"/>
              <a:gd name="connsiteY233" fmla="*/ 1571856 h 3609930"/>
              <a:gd name="connsiteX234" fmla="*/ 4506259 w 6687739"/>
              <a:gd name="connsiteY234" fmla="*/ 1524044 h 3609930"/>
              <a:gd name="connsiteX235" fmla="*/ 4518212 w 6687739"/>
              <a:gd name="connsiteY235" fmla="*/ 1500138 h 3609930"/>
              <a:gd name="connsiteX236" fmla="*/ 4524188 w 6687739"/>
              <a:gd name="connsiteY236" fmla="*/ 1482209 h 3609930"/>
              <a:gd name="connsiteX237" fmla="*/ 4536141 w 6687739"/>
              <a:gd name="connsiteY237" fmla="*/ 1440373 h 3609930"/>
              <a:gd name="connsiteX238" fmla="*/ 4542118 w 6687739"/>
              <a:gd name="connsiteY238" fmla="*/ 1392561 h 3609930"/>
              <a:gd name="connsiteX239" fmla="*/ 4548094 w 6687739"/>
              <a:gd name="connsiteY239" fmla="*/ 1356703 h 3609930"/>
              <a:gd name="connsiteX240" fmla="*/ 4572000 w 6687739"/>
              <a:gd name="connsiteY240" fmla="*/ 1338773 h 3609930"/>
              <a:gd name="connsiteX241" fmla="*/ 4577977 w 6687739"/>
              <a:gd name="connsiteY241" fmla="*/ 1296938 h 3609930"/>
              <a:gd name="connsiteX242" fmla="*/ 4589929 w 6687739"/>
              <a:gd name="connsiteY242" fmla="*/ 1273032 h 3609930"/>
              <a:gd name="connsiteX243" fmla="*/ 4542118 w 6687739"/>
              <a:gd name="connsiteY243" fmla="*/ 914444 h 3609930"/>
              <a:gd name="connsiteX244" fmla="*/ 4536141 w 6687739"/>
              <a:gd name="connsiteY244" fmla="*/ 860656 h 3609930"/>
              <a:gd name="connsiteX245" fmla="*/ 4524188 w 6687739"/>
              <a:gd name="connsiteY245" fmla="*/ 836750 h 3609930"/>
              <a:gd name="connsiteX246" fmla="*/ 4500282 w 6687739"/>
              <a:gd name="connsiteY246" fmla="*/ 776985 h 3609930"/>
              <a:gd name="connsiteX247" fmla="*/ 4488329 w 6687739"/>
              <a:gd name="connsiteY247" fmla="*/ 729173 h 3609930"/>
              <a:gd name="connsiteX248" fmla="*/ 4464424 w 6687739"/>
              <a:gd name="connsiteY248" fmla="*/ 699291 h 3609930"/>
              <a:gd name="connsiteX249" fmla="*/ 4452471 w 6687739"/>
              <a:gd name="connsiteY249" fmla="*/ 669409 h 3609930"/>
              <a:gd name="connsiteX250" fmla="*/ 4446494 w 6687739"/>
              <a:gd name="connsiteY250" fmla="*/ 633550 h 3609930"/>
              <a:gd name="connsiteX251" fmla="*/ 4434541 w 6687739"/>
              <a:gd name="connsiteY251" fmla="*/ 615620 h 3609930"/>
              <a:gd name="connsiteX252" fmla="*/ 4428565 w 6687739"/>
              <a:gd name="connsiteY252" fmla="*/ 579761 h 3609930"/>
              <a:gd name="connsiteX253" fmla="*/ 4416612 w 6687739"/>
              <a:gd name="connsiteY253" fmla="*/ 537926 h 3609930"/>
              <a:gd name="connsiteX254" fmla="*/ 4392706 w 6687739"/>
              <a:gd name="connsiteY254" fmla="*/ 454256 h 3609930"/>
              <a:gd name="connsiteX255" fmla="*/ 4374777 w 6687739"/>
              <a:gd name="connsiteY255" fmla="*/ 418397 h 3609930"/>
              <a:gd name="connsiteX256" fmla="*/ 4332941 w 6687739"/>
              <a:gd name="connsiteY256" fmla="*/ 322773 h 3609930"/>
              <a:gd name="connsiteX257" fmla="*/ 4315012 w 6687739"/>
              <a:gd name="connsiteY257" fmla="*/ 298867 h 3609930"/>
              <a:gd name="connsiteX258" fmla="*/ 4297082 w 6687739"/>
              <a:gd name="connsiteY258" fmla="*/ 251056 h 3609930"/>
              <a:gd name="connsiteX259" fmla="*/ 4261224 w 6687739"/>
              <a:gd name="connsiteY259" fmla="*/ 215197 h 3609930"/>
              <a:gd name="connsiteX260" fmla="*/ 4243294 w 6687739"/>
              <a:gd name="connsiteY260" fmla="*/ 185314 h 3609930"/>
              <a:gd name="connsiteX261" fmla="*/ 4207435 w 6687739"/>
              <a:gd name="connsiteY261" fmla="*/ 155432 h 3609930"/>
              <a:gd name="connsiteX262" fmla="*/ 4189506 w 6687739"/>
              <a:gd name="connsiteY262" fmla="*/ 137503 h 3609930"/>
              <a:gd name="connsiteX263" fmla="*/ 4171577 w 6687739"/>
              <a:gd name="connsiteY263" fmla="*/ 131526 h 3609930"/>
              <a:gd name="connsiteX264" fmla="*/ 4135718 w 6687739"/>
              <a:gd name="connsiteY264" fmla="*/ 107620 h 3609930"/>
              <a:gd name="connsiteX265" fmla="*/ 4099859 w 6687739"/>
              <a:gd name="connsiteY265" fmla="*/ 89691 h 3609930"/>
              <a:gd name="connsiteX266" fmla="*/ 4058024 w 6687739"/>
              <a:gd name="connsiteY266" fmla="*/ 53832 h 3609930"/>
              <a:gd name="connsiteX267" fmla="*/ 4034118 w 6687739"/>
              <a:gd name="connsiteY267" fmla="*/ 35903 h 3609930"/>
              <a:gd name="connsiteX268" fmla="*/ 3986306 w 6687739"/>
              <a:gd name="connsiteY268" fmla="*/ 17973 h 3609930"/>
              <a:gd name="connsiteX269" fmla="*/ 3968377 w 6687739"/>
              <a:gd name="connsiteY269" fmla="*/ 6020 h 3609930"/>
              <a:gd name="connsiteX270" fmla="*/ 3842871 w 6687739"/>
              <a:gd name="connsiteY270" fmla="*/ 6020 h 3609930"/>
              <a:gd name="connsiteX271" fmla="*/ 3771153 w 6687739"/>
              <a:gd name="connsiteY271" fmla="*/ 17973 h 3609930"/>
              <a:gd name="connsiteX272" fmla="*/ 3747247 w 6687739"/>
              <a:gd name="connsiteY272" fmla="*/ 29926 h 3609930"/>
              <a:gd name="connsiteX273" fmla="*/ 3693459 w 6687739"/>
              <a:gd name="connsiteY273" fmla="*/ 59809 h 3609930"/>
              <a:gd name="connsiteX274" fmla="*/ 3669553 w 6687739"/>
              <a:gd name="connsiteY274" fmla="*/ 113597 h 3609930"/>
              <a:gd name="connsiteX275" fmla="*/ 3657600 w 6687739"/>
              <a:gd name="connsiteY275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4858871 w 6687739"/>
              <a:gd name="connsiteY212" fmla="*/ 2408561 h 3609930"/>
              <a:gd name="connsiteX213" fmla="*/ 4823012 w 6687739"/>
              <a:gd name="connsiteY213" fmla="*/ 2360750 h 3609930"/>
              <a:gd name="connsiteX214" fmla="*/ 6687672 w 6687739"/>
              <a:gd name="connsiteY214" fmla="*/ 1960326 h 3609930"/>
              <a:gd name="connsiteX215" fmla="*/ 4751294 w 6687739"/>
              <a:gd name="connsiteY215" fmla="*/ 2295009 h 3609930"/>
              <a:gd name="connsiteX216" fmla="*/ 4709459 w 6687739"/>
              <a:gd name="connsiteY216" fmla="*/ 2265126 h 3609930"/>
              <a:gd name="connsiteX217" fmla="*/ 4673600 w 6687739"/>
              <a:gd name="connsiteY217" fmla="*/ 2235244 h 3609930"/>
              <a:gd name="connsiteX218" fmla="*/ 4655671 w 6687739"/>
              <a:gd name="connsiteY218" fmla="*/ 2205361 h 3609930"/>
              <a:gd name="connsiteX219" fmla="*/ 4595906 w 6687739"/>
              <a:gd name="connsiteY219" fmla="*/ 2187432 h 3609930"/>
              <a:gd name="connsiteX220" fmla="*/ 4566024 w 6687739"/>
              <a:gd name="connsiteY220" fmla="*/ 2169503 h 3609930"/>
              <a:gd name="connsiteX221" fmla="*/ 4506259 w 6687739"/>
              <a:gd name="connsiteY221" fmla="*/ 2145597 h 3609930"/>
              <a:gd name="connsiteX222" fmla="*/ 4452471 w 6687739"/>
              <a:gd name="connsiteY222" fmla="*/ 2115714 h 3609930"/>
              <a:gd name="connsiteX223" fmla="*/ 4434541 w 6687739"/>
              <a:gd name="connsiteY223" fmla="*/ 2091809 h 3609930"/>
              <a:gd name="connsiteX224" fmla="*/ 4416612 w 6687739"/>
              <a:gd name="connsiteY224" fmla="*/ 2079856 h 3609930"/>
              <a:gd name="connsiteX225" fmla="*/ 4392706 w 6687739"/>
              <a:gd name="connsiteY225" fmla="*/ 2055950 h 3609930"/>
              <a:gd name="connsiteX226" fmla="*/ 4404659 w 6687739"/>
              <a:gd name="connsiteY226" fmla="*/ 1810914 h 3609930"/>
              <a:gd name="connsiteX227" fmla="*/ 4410635 w 6687739"/>
              <a:gd name="connsiteY227" fmla="*/ 1775056 h 3609930"/>
              <a:gd name="connsiteX228" fmla="*/ 4422588 w 6687739"/>
              <a:gd name="connsiteY228" fmla="*/ 1757126 h 3609930"/>
              <a:gd name="connsiteX229" fmla="*/ 4440518 w 6687739"/>
              <a:gd name="connsiteY229" fmla="*/ 1697361 h 3609930"/>
              <a:gd name="connsiteX230" fmla="*/ 4446494 w 6687739"/>
              <a:gd name="connsiteY230" fmla="*/ 1661503 h 3609930"/>
              <a:gd name="connsiteX231" fmla="*/ 4458447 w 6687739"/>
              <a:gd name="connsiteY231" fmla="*/ 1637597 h 3609930"/>
              <a:gd name="connsiteX232" fmla="*/ 4488329 w 6687739"/>
              <a:gd name="connsiteY232" fmla="*/ 1571856 h 3609930"/>
              <a:gd name="connsiteX233" fmla="*/ 4506259 w 6687739"/>
              <a:gd name="connsiteY233" fmla="*/ 1524044 h 3609930"/>
              <a:gd name="connsiteX234" fmla="*/ 4518212 w 6687739"/>
              <a:gd name="connsiteY234" fmla="*/ 1500138 h 3609930"/>
              <a:gd name="connsiteX235" fmla="*/ 4524188 w 6687739"/>
              <a:gd name="connsiteY235" fmla="*/ 1482209 h 3609930"/>
              <a:gd name="connsiteX236" fmla="*/ 4536141 w 6687739"/>
              <a:gd name="connsiteY236" fmla="*/ 1440373 h 3609930"/>
              <a:gd name="connsiteX237" fmla="*/ 4542118 w 6687739"/>
              <a:gd name="connsiteY237" fmla="*/ 1392561 h 3609930"/>
              <a:gd name="connsiteX238" fmla="*/ 4548094 w 6687739"/>
              <a:gd name="connsiteY238" fmla="*/ 1356703 h 3609930"/>
              <a:gd name="connsiteX239" fmla="*/ 4572000 w 6687739"/>
              <a:gd name="connsiteY239" fmla="*/ 1338773 h 3609930"/>
              <a:gd name="connsiteX240" fmla="*/ 4577977 w 6687739"/>
              <a:gd name="connsiteY240" fmla="*/ 1296938 h 3609930"/>
              <a:gd name="connsiteX241" fmla="*/ 4589929 w 6687739"/>
              <a:gd name="connsiteY241" fmla="*/ 1273032 h 3609930"/>
              <a:gd name="connsiteX242" fmla="*/ 4542118 w 6687739"/>
              <a:gd name="connsiteY242" fmla="*/ 914444 h 3609930"/>
              <a:gd name="connsiteX243" fmla="*/ 4536141 w 6687739"/>
              <a:gd name="connsiteY243" fmla="*/ 860656 h 3609930"/>
              <a:gd name="connsiteX244" fmla="*/ 4524188 w 6687739"/>
              <a:gd name="connsiteY244" fmla="*/ 836750 h 3609930"/>
              <a:gd name="connsiteX245" fmla="*/ 4500282 w 6687739"/>
              <a:gd name="connsiteY245" fmla="*/ 776985 h 3609930"/>
              <a:gd name="connsiteX246" fmla="*/ 4488329 w 6687739"/>
              <a:gd name="connsiteY246" fmla="*/ 729173 h 3609930"/>
              <a:gd name="connsiteX247" fmla="*/ 4464424 w 6687739"/>
              <a:gd name="connsiteY247" fmla="*/ 699291 h 3609930"/>
              <a:gd name="connsiteX248" fmla="*/ 4452471 w 6687739"/>
              <a:gd name="connsiteY248" fmla="*/ 669409 h 3609930"/>
              <a:gd name="connsiteX249" fmla="*/ 4446494 w 6687739"/>
              <a:gd name="connsiteY249" fmla="*/ 633550 h 3609930"/>
              <a:gd name="connsiteX250" fmla="*/ 4434541 w 6687739"/>
              <a:gd name="connsiteY250" fmla="*/ 615620 h 3609930"/>
              <a:gd name="connsiteX251" fmla="*/ 4428565 w 6687739"/>
              <a:gd name="connsiteY251" fmla="*/ 579761 h 3609930"/>
              <a:gd name="connsiteX252" fmla="*/ 4416612 w 6687739"/>
              <a:gd name="connsiteY252" fmla="*/ 537926 h 3609930"/>
              <a:gd name="connsiteX253" fmla="*/ 4392706 w 6687739"/>
              <a:gd name="connsiteY253" fmla="*/ 454256 h 3609930"/>
              <a:gd name="connsiteX254" fmla="*/ 4374777 w 6687739"/>
              <a:gd name="connsiteY254" fmla="*/ 418397 h 3609930"/>
              <a:gd name="connsiteX255" fmla="*/ 4332941 w 6687739"/>
              <a:gd name="connsiteY255" fmla="*/ 322773 h 3609930"/>
              <a:gd name="connsiteX256" fmla="*/ 4315012 w 6687739"/>
              <a:gd name="connsiteY256" fmla="*/ 298867 h 3609930"/>
              <a:gd name="connsiteX257" fmla="*/ 4297082 w 6687739"/>
              <a:gd name="connsiteY257" fmla="*/ 251056 h 3609930"/>
              <a:gd name="connsiteX258" fmla="*/ 4261224 w 6687739"/>
              <a:gd name="connsiteY258" fmla="*/ 215197 h 3609930"/>
              <a:gd name="connsiteX259" fmla="*/ 4243294 w 6687739"/>
              <a:gd name="connsiteY259" fmla="*/ 185314 h 3609930"/>
              <a:gd name="connsiteX260" fmla="*/ 4207435 w 6687739"/>
              <a:gd name="connsiteY260" fmla="*/ 155432 h 3609930"/>
              <a:gd name="connsiteX261" fmla="*/ 4189506 w 6687739"/>
              <a:gd name="connsiteY261" fmla="*/ 137503 h 3609930"/>
              <a:gd name="connsiteX262" fmla="*/ 4171577 w 6687739"/>
              <a:gd name="connsiteY262" fmla="*/ 131526 h 3609930"/>
              <a:gd name="connsiteX263" fmla="*/ 4135718 w 6687739"/>
              <a:gd name="connsiteY263" fmla="*/ 107620 h 3609930"/>
              <a:gd name="connsiteX264" fmla="*/ 4099859 w 6687739"/>
              <a:gd name="connsiteY264" fmla="*/ 89691 h 3609930"/>
              <a:gd name="connsiteX265" fmla="*/ 4058024 w 6687739"/>
              <a:gd name="connsiteY265" fmla="*/ 53832 h 3609930"/>
              <a:gd name="connsiteX266" fmla="*/ 4034118 w 6687739"/>
              <a:gd name="connsiteY266" fmla="*/ 35903 h 3609930"/>
              <a:gd name="connsiteX267" fmla="*/ 3986306 w 6687739"/>
              <a:gd name="connsiteY267" fmla="*/ 17973 h 3609930"/>
              <a:gd name="connsiteX268" fmla="*/ 3968377 w 6687739"/>
              <a:gd name="connsiteY268" fmla="*/ 6020 h 3609930"/>
              <a:gd name="connsiteX269" fmla="*/ 3842871 w 6687739"/>
              <a:gd name="connsiteY269" fmla="*/ 6020 h 3609930"/>
              <a:gd name="connsiteX270" fmla="*/ 3771153 w 6687739"/>
              <a:gd name="connsiteY270" fmla="*/ 17973 h 3609930"/>
              <a:gd name="connsiteX271" fmla="*/ 3747247 w 6687739"/>
              <a:gd name="connsiteY271" fmla="*/ 29926 h 3609930"/>
              <a:gd name="connsiteX272" fmla="*/ 3693459 w 6687739"/>
              <a:gd name="connsiteY272" fmla="*/ 59809 h 3609930"/>
              <a:gd name="connsiteX273" fmla="*/ 3669553 w 6687739"/>
              <a:gd name="connsiteY273" fmla="*/ 113597 h 3609930"/>
              <a:gd name="connsiteX274" fmla="*/ 3657600 w 6687739"/>
              <a:gd name="connsiteY274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163671 w 6687739"/>
              <a:gd name="connsiteY209" fmla="*/ 2677503 h 3609930"/>
              <a:gd name="connsiteX210" fmla="*/ 5145741 w 6687739"/>
              <a:gd name="connsiteY210" fmla="*/ 2641644 h 3609930"/>
              <a:gd name="connsiteX211" fmla="*/ 4858871 w 6687739"/>
              <a:gd name="connsiteY211" fmla="*/ 2408561 h 3609930"/>
              <a:gd name="connsiteX212" fmla="*/ 4823012 w 6687739"/>
              <a:gd name="connsiteY212" fmla="*/ 2360750 h 3609930"/>
              <a:gd name="connsiteX213" fmla="*/ 6687672 w 6687739"/>
              <a:gd name="connsiteY213" fmla="*/ 1960326 h 3609930"/>
              <a:gd name="connsiteX214" fmla="*/ 4751294 w 6687739"/>
              <a:gd name="connsiteY214" fmla="*/ 2295009 h 3609930"/>
              <a:gd name="connsiteX215" fmla="*/ 4709459 w 6687739"/>
              <a:gd name="connsiteY215" fmla="*/ 2265126 h 3609930"/>
              <a:gd name="connsiteX216" fmla="*/ 4673600 w 6687739"/>
              <a:gd name="connsiteY216" fmla="*/ 2235244 h 3609930"/>
              <a:gd name="connsiteX217" fmla="*/ 4655671 w 6687739"/>
              <a:gd name="connsiteY217" fmla="*/ 2205361 h 3609930"/>
              <a:gd name="connsiteX218" fmla="*/ 4595906 w 6687739"/>
              <a:gd name="connsiteY218" fmla="*/ 2187432 h 3609930"/>
              <a:gd name="connsiteX219" fmla="*/ 4566024 w 6687739"/>
              <a:gd name="connsiteY219" fmla="*/ 2169503 h 3609930"/>
              <a:gd name="connsiteX220" fmla="*/ 4506259 w 6687739"/>
              <a:gd name="connsiteY220" fmla="*/ 2145597 h 3609930"/>
              <a:gd name="connsiteX221" fmla="*/ 4452471 w 6687739"/>
              <a:gd name="connsiteY221" fmla="*/ 2115714 h 3609930"/>
              <a:gd name="connsiteX222" fmla="*/ 4434541 w 6687739"/>
              <a:gd name="connsiteY222" fmla="*/ 2091809 h 3609930"/>
              <a:gd name="connsiteX223" fmla="*/ 4416612 w 6687739"/>
              <a:gd name="connsiteY223" fmla="*/ 2079856 h 3609930"/>
              <a:gd name="connsiteX224" fmla="*/ 4392706 w 6687739"/>
              <a:gd name="connsiteY224" fmla="*/ 2055950 h 3609930"/>
              <a:gd name="connsiteX225" fmla="*/ 4404659 w 6687739"/>
              <a:gd name="connsiteY225" fmla="*/ 1810914 h 3609930"/>
              <a:gd name="connsiteX226" fmla="*/ 4410635 w 6687739"/>
              <a:gd name="connsiteY226" fmla="*/ 1775056 h 3609930"/>
              <a:gd name="connsiteX227" fmla="*/ 4422588 w 6687739"/>
              <a:gd name="connsiteY227" fmla="*/ 1757126 h 3609930"/>
              <a:gd name="connsiteX228" fmla="*/ 4440518 w 6687739"/>
              <a:gd name="connsiteY228" fmla="*/ 1697361 h 3609930"/>
              <a:gd name="connsiteX229" fmla="*/ 4446494 w 6687739"/>
              <a:gd name="connsiteY229" fmla="*/ 1661503 h 3609930"/>
              <a:gd name="connsiteX230" fmla="*/ 4458447 w 6687739"/>
              <a:gd name="connsiteY230" fmla="*/ 1637597 h 3609930"/>
              <a:gd name="connsiteX231" fmla="*/ 4488329 w 6687739"/>
              <a:gd name="connsiteY231" fmla="*/ 1571856 h 3609930"/>
              <a:gd name="connsiteX232" fmla="*/ 4506259 w 6687739"/>
              <a:gd name="connsiteY232" fmla="*/ 1524044 h 3609930"/>
              <a:gd name="connsiteX233" fmla="*/ 4518212 w 6687739"/>
              <a:gd name="connsiteY233" fmla="*/ 1500138 h 3609930"/>
              <a:gd name="connsiteX234" fmla="*/ 4524188 w 6687739"/>
              <a:gd name="connsiteY234" fmla="*/ 1482209 h 3609930"/>
              <a:gd name="connsiteX235" fmla="*/ 4536141 w 6687739"/>
              <a:gd name="connsiteY235" fmla="*/ 1440373 h 3609930"/>
              <a:gd name="connsiteX236" fmla="*/ 4542118 w 6687739"/>
              <a:gd name="connsiteY236" fmla="*/ 1392561 h 3609930"/>
              <a:gd name="connsiteX237" fmla="*/ 4548094 w 6687739"/>
              <a:gd name="connsiteY237" fmla="*/ 1356703 h 3609930"/>
              <a:gd name="connsiteX238" fmla="*/ 4572000 w 6687739"/>
              <a:gd name="connsiteY238" fmla="*/ 1338773 h 3609930"/>
              <a:gd name="connsiteX239" fmla="*/ 4577977 w 6687739"/>
              <a:gd name="connsiteY239" fmla="*/ 1296938 h 3609930"/>
              <a:gd name="connsiteX240" fmla="*/ 4589929 w 6687739"/>
              <a:gd name="connsiteY240" fmla="*/ 1273032 h 3609930"/>
              <a:gd name="connsiteX241" fmla="*/ 4542118 w 6687739"/>
              <a:gd name="connsiteY241" fmla="*/ 914444 h 3609930"/>
              <a:gd name="connsiteX242" fmla="*/ 4536141 w 6687739"/>
              <a:gd name="connsiteY242" fmla="*/ 860656 h 3609930"/>
              <a:gd name="connsiteX243" fmla="*/ 4524188 w 6687739"/>
              <a:gd name="connsiteY243" fmla="*/ 836750 h 3609930"/>
              <a:gd name="connsiteX244" fmla="*/ 4500282 w 6687739"/>
              <a:gd name="connsiteY244" fmla="*/ 776985 h 3609930"/>
              <a:gd name="connsiteX245" fmla="*/ 4488329 w 6687739"/>
              <a:gd name="connsiteY245" fmla="*/ 729173 h 3609930"/>
              <a:gd name="connsiteX246" fmla="*/ 4464424 w 6687739"/>
              <a:gd name="connsiteY246" fmla="*/ 699291 h 3609930"/>
              <a:gd name="connsiteX247" fmla="*/ 4452471 w 6687739"/>
              <a:gd name="connsiteY247" fmla="*/ 669409 h 3609930"/>
              <a:gd name="connsiteX248" fmla="*/ 4446494 w 6687739"/>
              <a:gd name="connsiteY248" fmla="*/ 633550 h 3609930"/>
              <a:gd name="connsiteX249" fmla="*/ 4434541 w 6687739"/>
              <a:gd name="connsiteY249" fmla="*/ 615620 h 3609930"/>
              <a:gd name="connsiteX250" fmla="*/ 4428565 w 6687739"/>
              <a:gd name="connsiteY250" fmla="*/ 579761 h 3609930"/>
              <a:gd name="connsiteX251" fmla="*/ 4416612 w 6687739"/>
              <a:gd name="connsiteY251" fmla="*/ 537926 h 3609930"/>
              <a:gd name="connsiteX252" fmla="*/ 4392706 w 6687739"/>
              <a:gd name="connsiteY252" fmla="*/ 454256 h 3609930"/>
              <a:gd name="connsiteX253" fmla="*/ 4374777 w 6687739"/>
              <a:gd name="connsiteY253" fmla="*/ 418397 h 3609930"/>
              <a:gd name="connsiteX254" fmla="*/ 4332941 w 6687739"/>
              <a:gd name="connsiteY254" fmla="*/ 322773 h 3609930"/>
              <a:gd name="connsiteX255" fmla="*/ 4315012 w 6687739"/>
              <a:gd name="connsiteY255" fmla="*/ 298867 h 3609930"/>
              <a:gd name="connsiteX256" fmla="*/ 4297082 w 6687739"/>
              <a:gd name="connsiteY256" fmla="*/ 251056 h 3609930"/>
              <a:gd name="connsiteX257" fmla="*/ 4261224 w 6687739"/>
              <a:gd name="connsiteY257" fmla="*/ 215197 h 3609930"/>
              <a:gd name="connsiteX258" fmla="*/ 4243294 w 6687739"/>
              <a:gd name="connsiteY258" fmla="*/ 185314 h 3609930"/>
              <a:gd name="connsiteX259" fmla="*/ 4207435 w 6687739"/>
              <a:gd name="connsiteY259" fmla="*/ 155432 h 3609930"/>
              <a:gd name="connsiteX260" fmla="*/ 4189506 w 6687739"/>
              <a:gd name="connsiteY260" fmla="*/ 137503 h 3609930"/>
              <a:gd name="connsiteX261" fmla="*/ 4171577 w 6687739"/>
              <a:gd name="connsiteY261" fmla="*/ 131526 h 3609930"/>
              <a:gd name="connsiteX262" fmla="*/ 4135718 w 6687739"/>
              <a:gd name="connsiteY262" fmla="*/ 107620 h 3609930"/>
              <a:gd name="connsiteX263" fmla="*/ 4099859 w 6687739"/>
              <a:gd name="connsiteY263" fmla="*/ 89691 h 3609930"/>
              <a:gd name="connsiteX264" fmla="*/ 4058024 w 6687739"/>
              <a:gd name="connsiteY264" fmla="*/ 53832 h 3609930"/>
              <a:gd name="connsiteX265" fmla="*/ 4034118 w 6687739"/>
              <a:gd name="connsiteY265" fmla="*/ 35903 h 3609930"/>
              <a:gd name="connsiteX266" fmla="*/ 3986306 w 6687739"/>
              <a:gd name="connsiteY266" fmla="*/ 17973 h 3609930"/>
              <a:gd name="connsiteX267" fmla="*/ 3968377 w 6687739"/>
              <a:gd name="connsiteY267" fmla="*/ 6020 h 3609930"/>
              <a:gd name="connsiteX268" fmla="*/ 3842871 w 6687739"/>
              <a:gd name="connsiteY268" fmla="*/ 6020 h 3609930"/>
              <a:gd name="connsiteX269" fmla="*/ 3771153 w 6687739"/>
              <a:gd name="connsiteY269" fmla="*/ 17973 h 3609930"/>
              <a:gd name="connsiteX270" fmla="*/ 3747247 w 6687739"/>
              <a:gd name="connsiteY270" fmla="*/ 29926 h 3609930"/>
              <a:gd name="connsiteX271" fmla="*/ 3693459 w 6687739"/>
              <a:gd name="connsiteY271" fmla="*/ 59809 h 3609930"/>
              <a:gd name="connsiteX272" fmla="*/ 3669553 w 6687739"/>
              <a:gd name="connsiteY272" fmla="*/ 113597 h 3609930"/>
              <a:gd name="connsiteX273" fmla="*/ 3657600 w 6687739"/>
              <a:gd name="connsiteY273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163671 w 6687739"/>
              <a:gd name="connsiteY209" fmla="*/ 2677503 h 3609930"/>
              <a:gd name="connsiteX210" fmla="*/ 4858871 w 6687739"/>
              <a:gd name="connsiteY210" fmla="*/ 2408561 h 3609930"/>
              <a:gd name="connsiteX211" fmla="*/ 4823012 w 6687739"/>
              <a:gd name="connsiteY211" fmla="*/ 2360750 h 3609930"/>
              <a:gd name="connsiteX212" fmla="*/ 6687672 w 6687739"/>
              <a:gd name="connsiteY212" fmla="*/ 1960326 h 3609930"/>
              <a:gd name="connsiteX213" fmla="*/ 4751294 w 6687739"/>
              <a:gd name="connsiteY213" fmla="*/ 2295009 h 3609930"/>
              <a:gd name="connsiteX214" fmla="*/ 4709459 w 6687739"/>
              <a:gd name="connsiteY214" fmla="*/ 2265126 h 3609930"/>
              <a:gd name="connsiteX215" fmla="*/ 4673600 w 6687739"/>
              <a:gd name="connsiteY215" fmla="*/ 2235244 h 3609930"/>
              <a:gd name="connsiteX216" fmla="*/ 4655671 w 6687739"/>
              <a:gd name="connsiteY216" fmla="*/ 2205361 h 3609930"/>
              <a:gd name="connsiteX217" fmla="*/ 4595906 w 6687739"/>
              <a:gd name="connsiteY217" fmla="*/ 2187432 h 3609930"/>
              <a:gd name="connsiteX218" fmla="*/ 4566024 w 6687739"/>
              <a:gd name="connsiteY218" fmla="*/ 2169503 h 3609930"/>
              <a:gd name="connsiteX219" fmla="*/ 4506259 w 6687739"/>
              <a:gd name="connsiteY219" fmla="*/ 2145597 h 3609930"/>
              <a:gd name="connsiteX220" fmla="*/ 4452471 w 6687739"/>
              <a:gd name="connsiteY220" fmla="*/ 2115714 h 3609930"/>
              <a:gd name="connsiteX221" fmla="*/ 4434541 w 6687739"/>
              <a:gd name="connsiteY221" fmla="*/ 2091809 h 3609930"/>
              <a:gd name="connsiteX222" fmla="*/ 4416612 w 6687739"/>
              <a:gd name="connsiteY222" fmla="*/ 2079856 h 3609930"/>
              <a:gd name="connsiteX223" fmla="*/ 4392706 w 6687739"/>
              <a:gd name="connsiteY223" fmla="*/ 2055950 h 3609930"/>
              <a:gd name="connsiteX224" fmla="*/ 4404659 w 6687739"/>
              <a:gd name="connsiteY224" fmla="*/ 1810914 h 3609930"/>
              <a:gd name="connsiteX225" fmla="*/ 4410635 w 6687739"/>
              <a:gd name="connsiteY225" fmla="*/ 1775056 h 3609930"/>
              <a:gd name="connsiteX226" fmla="*/ 4422588 w 6687739"/>
              <a:gd name="connsiteY226" fmla="*/ 1757126 h 3609930"/>
              <a:gd name="connsiteX227" fmla="*/ 4440518 w 6687739"/>
              <a:gd name="connsiteY227" fmla="*/ 1697361 h 3609930"/>
              <a:gd name="connsiteX228" fmla="*/ 4446494 w 6687739"/>
              <a:gd name="connsiteY228" fmla="*/ 1661503 h 3609930"/>
              <a:gd name="connsiteX229" fmla="*/ 4458447 w 6687739"/>
              <a:gd name="connsiteY229" fmla="*/ 1637597 h 3609930"/>
              <a:gd name="connsiteX230" fmla="*/ 4488329 w 6687739"/>
              <a:gd name="connsiteY230" fmla="*/ 1571856 h 3609930"/>
              <a:gd name="connsiteX231" fmla="*/ 4506259 w 6687739"/>
              <a:gd name="connsiteY231" fmla="*/ 1524044 h 3609930"/>
              <a:gd name="connsiteX232" fmla="*/ 4518212 w 6687739"/>
              <a:gd name="connsiteY232" fmla="*/ 1500138 h 3609930"/>
              <a:gd name="connsiteX233" fmla="*/ 4524188 w 6687739"/>
              <a:gd name="connsiteY233" fmla="*/ 1482209 h 3609930"/>
              <a:gd name="connsiteX234" fmla="*/ 4536141 w 6687739"/>
              <a:gd name="connsiteY234" fmla="*/ 1440373 h 3609930"/>
              <a:gd name="connsiteX235" fmla="*/ 4542118 w 6687739"/>
              <a:gd name="connsiteY235" fmla="*/ 1392561 h 3609930"/>
              <a:gd name="connsiteX236" fmla="*/ 4548094 w 6687739"/>
              <a:gd name="connsiteY236" fmla="*/ 1356703 h 3609930"/>
              <a:gd name="connsiteX237" fmla="*/ 4572000 w 6687739"/>
              <a:gd name="connsiteY237" fmla="*/ 1338773 h 3609930"/>
              <a:gd name="connsiteX238" fmla="*/ 4577977 w 6687739"/>
              <a:gd name="connsiteY238" fmla="*/ 1296938 h 3609930"/>
              <a:gd name="connsiteX239" fmla="*/ 4589929 w 6687739"/>
              <a:gd name="connsiteY239" fmla="*/ 1273032 h 3609930"/>
              <a:gd name="connsiteX240" fmla="*/ 4542118 w 6687739"/>
              <a:gd name="connsiteY240" fmla="*/ 914444 h 3609930"/>
              <a:gd name="connsiteX241" fmla="*/ 4536141 w 6687739"/>
              <a:gd name="connsiteY241" fmla="*/ 860656 h 3609930"/>
              <a:gd name="connsiteX242" fmla="*/ 4524188 w 6687739"/>
              <a:gd name="connsiteY242" fmla="*/ 836750 h 3609930"/>
              <a:gd name="connsiteX243" fmla="*/ 4500282 w 6687739"/>
              <a:gd name="connsiteY243" fmla="*/ 776985 h 3609930"/>
              <a:gd name="connsiteX244" fmla="*/ 4488329 w 6687739"/>
              <a:gd name="connsiteY244" fmla="*/ 729173 h 3609930"/>
              <a:gd name="connsiteX245" fmla="*/ 4464424 w 6687739"/>
              <a:gd name="connsiteY245" fmla="*/ 699291 h 3609930"/>
              <a:gd name="connsiteX246" fmla="*/ 4452471 w 6687739"/>
              <a:gd name="connsiteY246" fmla="*/ 669409 h 3609930"/>
              <a:gd name="connsiteX247" fmla="*/ 4446494 w 6687739"/>
              <a:gd name="connsiteY247" fmla="*/ 633550 h 3609930"/>
              <a:gd name="connsiteX248" fmla="*/ 4434541 w 6687739"/>
              <a:gd name="connsiteY248" fmla="*/ 615620 h 3609930"/>
              <a:gd name="connsiteX249" fmla="*/ 4428565 w 6687739"/>
              <a:gd name="connsiteY249" fmla="*/ 579761 h 3609930"/>
              <a:gd name="connsiteX250" fmla="*/ 4416612 w 6687739"/>
              <a:gd name="connsiteY250" fmla="*/ 537926 h 3609930"/>
              <a:gd name="connsiteX251" fmla="*/ 4392706 w 6687739"/>
              <a:gd name="connsiteY251" fmla="*/ 454256 h 3609930"/>
              <a:gd name="connsiteX252" fmla="*/ 4374777 w 6687739"/>
              <a:gd name="connsiteY252" fmla="*/ 418397 h 3609930"/>
              <a:gd name="connsiteX253" fmla="*/ 4332941 w 6687739"/>
              <a:gd name="connsiteY253" fmla="*/ 322773 h 3609930"/>
              <a:gd name="connsiteX254" fmla="*/ 4315012 w 6687739"/>
              <a:gd name="connsiteY254" fmla="*/ 298867 h 3609930"/>
              <a:gd name="connsiteX255" fmla="*/ 4297082 w 6687739"/>
              <a:gd name="connsiteY255" fmla="*/ 251056 h 3609930"/>
              <a:gd name="connsiteX256" fmla="*/ 4261224 w 6687739"/>
              <a:gd name="connsiteY256" fmla="*/ 215197 h 3609930"/>
              <a:gd name="connsiteX257" fmla="*/ 4243294 w 6687739"/>
              <a:gd name="connsiteY257" fmla="*/ 185314 h 3609930"/>
              <a:gd name="connsiteX258" fmla="*/ 4207435 w 6687739"/>
              <a:gd name="connsiteY258" fmla="*/ 155432 h 3609930"/>
              <a:gd name="connsiteX259" fmla="*/ 4189506 w 6687739"/>
              <a:gd name="connsiteY259" fmla="*/ 137503 h 3609930"/>
              <a:gd name="connsiteX260" fmla="*/ 4171577 w 6687739"/>
              <a:gd name="connsiteY260" fmla="*/ 131526 h 3609930"/>
              <a:gd name="connsiteX261" fmla="*/ 4135718 w 6687739"/>
              <a:gd name="connsiteY261" fmla="*/ 107620 h 3609930"/>
              <a:gd name="connsiteX262" fmla="*/ 4099859 w 6687739"/>
              <a:gd name="connsiteY262" fmla="*/ 89691 h 3609930"/>
              <a:gd name="connsiteX263" fmla="*/ 4058024 w 6687739"/>
              <a:gd name="connsiteY263" fmla="*/ 53832 h 3609930"/>
              <a:gd name="connsiteX264" fmla="*/ 4034118 w 6687739"/>
              <a:gd name="connsiteY264" fmla="*/ 35903 h 3609930"/>
              <a:gd name="connsiteX265" fmla="*/ 3986306 w 6687739"/>
              <a:gd name="connsiteY265" fmla="*/ 17973 h 3609930"/>
              <a:gd name="connsiteX266" fmla="*/ 3968377 w 6687739"/>
              <a:gd name="connsiteY266" fmla="*/ 6020 h 3609930"/>
              <a:gd name="connsiteX267" fmla="*/ 3842871 w 6687739"/>
              <a:gd name="connsiteY267" fmla="*/ 6020 h 3609930"/>
              <a:gd name="connsiteX268" fmla="*/ 3771153 w 6687739"/>
              <a:gd name="connsiteY268" fmla="*/ 17973 h 3609930"/>
              <a:gd name="connsiteX269" fmla="*/ 3747247 w 6687739"/>
              <a:gd name="connsiteY269" fmla="*/ 29926 h 3609930"/>
              <a:gd name="connsiteX270" fmla="*/ 3693459 w 6687739"/>
              <a:gd name="connsiteY270" fmla="*/ 59809 h 3609930"/>
              <a:gd name="connsiteX271" fmla="*/ 3669553 w 6687739"/>
              <a:gd name="connsiteY271" fmla="*/ 113597 h 3609930"/>
              <a:gd name="connsiteX272" fmla="*/ 3657600 w 6687739"/>
              <a:gd name="connsiteY272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4858871 w 6687739"/>
              <a:gd name="connsiteY209" fmla="*/ 2408561 h 3609930"/>
              <a:gd name="connsiteX210" fmla="*/ 4823012 w 6687739"/>
              <a:gd name="connsiteY210" fmla="*/ 2360750 h 3609930"/>
              <a:gd name="connsiteX211" fmla="*/ 6687672 w 6687739"/>
              <a:gd name="connsiteY211" fmla="*/ 1960326 h 3609930"/>
              <a:gd name="connsiteX212" fmla="*/ 4751294 w 6687739"/>
              <a:gd name="connsiteY212" fmla="*/ 2295009 h 3609930"/>
              <a:gd name="connsiteX213" fmla="*/ 4709459 w 6687739"/>
              <a:gd name="connsiteY213" fmla="*/ 2265126 h 3609930"/>
              <a:gd name="connsiteX214" fmla="*/ 4673600 w 6687739"/>
              <a:gd name="connsiteY214" fmla="*/ 2235244 h 3609930"/>
              <a:gd name="connsiteX215" fmla="*/ 4655671 w 6687739"/>
              <a:gd name="connsiteY215" fmla="*/ 2205361 h 3609930"/>
              <a:gd name="connsiteX216" fmla="*/ 4595906 w 6687739"/>
              <a:gd name="connsiteY216" fmla="*/ 2187432 h 3609930"/>
              <a:gd name="connsiteX217" fmla="*/ 4566024 w 6687739"/>
              <a:gd name="connsiteY217" fmla="*/ 2169503 h 3609930"/>
              <a:gd name="connsiteX218" fmla="*/ 4506259 w 6687739"/>
              <a:gd name="connsiteY218" fmla="*/ 2145597 h 3609930"/>
              <a:gd name="connsiteX219" fmla="*/ 4452471 w 6687739"/>
              <a:gd name="connsiteY219" fmla="*/ 2115714 h 3609930"/>
              <a:gd name="connsiteX220" fmla="*/ 4434541 w 6687739"/>
              <a:gd name="connsiteY220" fmla="*/ 2091809 h 3609930"/>
              <a:gd name="connsiteX221" fmla="*/ 4416612 w 6687739"/>
              <a:gd name="connsiteY221" fmla="*/ 2079856 h 3609930"/>
              <a:gd name="connsiteX222" fmla="*/ 4392706 w 6687739"/>
              <a:gd name="connsiteY222" fmla="*/ 2055950 h 3609930"/>
              <a:gd name="connsiteX223" fmla="*/ 4404659 w 6687739"/>
              <a:gd name="connsiteY223" fmla="*/ 1810914 h 3609930"/>
              <a:gd name="connsiteX224" fmla="*/ 4410635 w 6687739"/>
              <a:gd name="connsiteY224" fmla="*/ 1775056 h 3609930"/>
              <a:gd name="connsiteX225" fmla="*/ 4422588 w 6687739"/>
              <a:gd name="connsiteY225" fmla="*/ 1757126 h 3609930"/>
              <a:gd name="connsiteX226" fmla="*/ 4440518 w 6687739"/>
              <a:gd name="connsiteY226" fmla="*/ 1697361 h 3609930"/>
              <a:gd name="connsiteX227" fmla="*/ 4446494 w 6687739"/>
              <a:gd name="connsiteY227" fmla="*/ 1661503 h 3609930"/>
              <a:gd name="connsiteX228" fmla="*/ 4458447 w 6687739"/>
              <a:gd name="connsiteY228" fmla="*/ 1637597 h 3609930"/>
              <a:gd name="connsiteX229" fmla="*/ 4488329 w 6687739"/>
              <a:gd name="connsiteY229" fmla="*/ 1571856 h 3609930"/>
              <a:gd name="connsiteX230" fmla="*/ 4506259 w 6687739"/>
              <a:gd name="connsiteY230" fmla="*/ 1524044 h 3609930"/>
              <a:gd name="connsiteX231" fmla="*/ 4518212 w 6687739"/>
              <a:gd name="connsiteY231" fmla="*/ 1500138 h 3609930"/>
              <a:gd name="connsiteX232" fmla="*/ 4524188 w 6687739"/>
              <a:gd name="connsiteY232" fmla="*/ 1482209 h 3609930"/>
              <a:gd name="connsiteX233" fmla="*/ 4536141 w 6687739"/>
              <a:gd name="connsiteY233" fmla="*/ 1440373 h 3609930"/>
              <a:gd name="connsiteX234" fmla="*/ 4542118 w 6687739"/>
              <a:gd name="connsiteY234" fmla="*/ 1392561 h 3609930"/>
              <a:gd name="connsiteX235" fmla="*/ 4548094 w 6687739"/>
              <a:gd name="connsiteY235" fmla="*/ 1356703 h 3609930"/>
              <a:gd name="connsiteX236" fmla="*/ 4572000 w 6687739"/>
              <a:gd name="connsiteY236" fmla="*/ 1338773 h 3609930"/>
              <a:gd name="connsiteX237" fmla="*/ 4577977 w 6687739"/>
              <a:gd name="connsiteY237" fmla="*/ 1296938 h 3609930"/>
              <a:gd name="connsiteX238" fmla="*/ 4589929 w 6687739"/>
              <a:gd name="connsiteY238" fmla="*/ 1273032 h 3609930"/>
              <a:gd name="connsiteX239" fmla="*/ 4542118 w 6687739"/>
              <a:gd name="connsiteY239" fmla="*/ 914444 h 3609930"/>
              <a:gd name="connsiteX240" fmla="*/ 4536141 w 6687739"/>
              <a:gd name="connsiteY240" fmla="*/ 860656 h 3609930"/>
              <a:gd name="connsiteX241" fmla="*/ 4524188 w 6687739"/>
              <a:gd name="connsiteY241" fmla="*/ 836750 h 3609930"/>
              <a:gd name="connsiteX242" fmla="*/ 4500282 w 6687739"/>
              <a:gd name="connsiteY242" fmla="*/ 776985 h 3609930"/>
              <a:gd name="connsiteX243" fmla="*/ 4488329 w 6687739"/>
              <a:gd name="connsiteY243" fmla="*/ 729173 h 3609930"/>
              <a:gd name="connsiteX244" fmla="*/ 4464424 w 6687739"/>
              <a:gd name="connsiteY244" fmla="*/ 699291 h 3609930"/>
              <a:gd name="connsiteX245" fmla="*/ 4452471 w 6687739"/>
              <a:gd name="connsiteY245" fmla="*/ 669409 h 3609930"/>
              <a:gd name="connsiteX246" fmla="*/ 4446494 w 6687739"/>
              <a:gd name="connsiteY246" fmla="*/ 633550 h 3609930"/>
              <a:gd name="connsiteX247" fmla="*/ 4434541 w 6687739"/>
              <a:gd name="connsiteY247" fmla="*/ 615620 h 3609930"/>
              <a:gd name="connsiteX248" fmla="*/ 4428565 w 6687739"/>
              <a:gd name="connsiteY248" fmla="*/ 579761 h 3609930"/>
              <a:gd name="connsiteX249" fmla="*/ 4416612 w 6687739"/>
              <a:gd name="connsiteY249" fmla="*/ 537926 h 3609930"/>
              <a:gd name="connsiteX250" fmla="*/ 4392706 w 6687739"/>
              <a:gd name="connsiteY250" fmla="*/ 454256 h 3609930"/>
              <a:gd name="connsiteX251" fmla="*/ 4374777 w 6687739"/>
              <a:gd name="connsiteY251" fmla="*/ 418397 h 3609930"/>
              <a:gd name="connsiteX252" fmla="*/ 4332941 w 6687739"/>
              <a:gd name="connsiteY252" fmla="*/ 322773 h 3609930"/>
              <a:gd name="connsiteX253" fmla="*/ 4315012 w 6687739"/>
              <a:gd name="connsiteY253" fmla="*/ 298867 h 3609930"/>
              <a:gd name="connsiteX254" fmla="*/ 4297082 w 6687739"/>
              <a:gd name="connsiteY254" fmla="*/ 251056 h 3609930"/>
              <a:gd name="connsiteX255" fmla="*/ 4261224 w 6687739"/>
              <a:gd name="connsiteY255" fmla="*/ 215197 h 3609930"/>
              <a:gd name="connsiteX256" fmla="*/ 4243294 w 6687739"/>
              <a:gd name="connsiteY256" fmla="*/ 185314 h 3609930"/>
              <a:gd name="connsiteX257" fmla="*/ 4207435 w 6687739"/>
              <a:gd name="connsiteY257" fmla="*/ 155432 h 3609930"/>
              <a:gd name="connsiteX258" fmla="*/ 4189506 w 6687739"/>
              <a:gd name="connsiteY258" fmla="*/ 137503 h 3609930"/>
              <a:gd name="connsiteX259" fmla="*/ 4171577 w 6687739"/>
              <a:gd name="connsiteY259" fmla="*/ 131526 h 3609930"/>
              <a:gd name="connsiteX260" fmla="*/ 4135718 w 6687739"/>
              <a:gd name="connsiteY260" fmla="*/ 107620 h 3609930"/>
              <a:gd name="connsiteX261" fmla="*/ 4099859 w 6687739"/>
              <a:gd name="connsiteY261" fmla="*/ 89691 h 3609930"/>
              <a:gd name="connsiteX262" fmla="*/ 4058024 w 6687739"/>
              <a:gd name="connsiteY262" fmla="*/ 53832 h 3609930"/>
              <a:gd name="connsiteX263" fmla="*/ 4034118 w 6687739"/>
              <a:gd name="connsiteY263" fmla="*/ 35903 h 3609930"/>
              <a:gd name="connsiteX264" fmla="*/ 3986306 w 6687739"/>
              <a:gd name="connsiteY264" fmla="*/ 17973 h 3609930"/>
              <a:gd name="connsiteX265" fmla="*/ 3968377 w 6687739"/>
              <a:gd name="connsiteY265" fmla="*/ 6020 h 3609930"/>
              <a:gd name="connsiteX266" fmla="*/ 3842871 w 6687739"/>
              <a:gd name="connsiteY266" fmla="*/ 6020 h 3609930"/>
              <a:gd name="connsiteX267" fmla="*/ 3771153 w 6687739"/>
              <a:gd name="connsiteY267" fmla="*/ 17973 h 3609930"/>
              <a:gd name="connsiteX268" fmla="*/ 3747247 w 6687739"/>
              <a:gd name="connsiteY268" fmla="*/ 29926 h 3609930"/>
              <a:gd name="connsiteX269" fmla="*/ 3693459 w 6687739"/>
              <a:gd name="connsiteY269" fmla="*/ 59809 h 3609930"/>
              <a:gd name="connsiteX270" fmla="*/ 3669553 w 6687739"/>
              <a:gd name="connsiteY270" fmla="*/ 113597 h 3609930"/>
              <a:gd name="connsiteX271" fmla="*/ 3657600 w 6687739"/>
              <a:gd name="connsiteY271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4858871 w 6687739"/>
              <a:gd name="connsiteY208" fmla="*/ 2408561 h 3609930"/>
              <a:gd name="connsiteX209" fmla="*/ 4823012 w 6687739"/>
              <a:gd name="connsiteY209" fmla="*/ 2360750 h 3609930"/>
              <a:gd name="connsiteX210" fmla="*/ 6687672 w 6687739"/>
              <a:gd name="connsiteY210" fmla="*/ 1960326 h 3609930"/>
              <a:gd name="connsiteX211" fmla="*/ 4751294 w 6687739"/>
              <a:gd name="connsiteY211" fmla="*/ 2295009 h 3609930"/>
              <a:gd name="connsiteX212" fmla="*/ 4709459 w 6687739"/>
              <a:gd name="connsiteY212" fmla="*/ 2265126 h 3609930"/>
              <a:gd name="connsiteX213" fmla="*/ 4673600 w 6687739"/>
              <a:gd name="connsiteY213" fmla="*/ 2235244 h 3609930"/>
              <a:gd name="connsiteX214" fmla="*/ 4655671 w 6687739"/>
              <a:gd name="connsiteY214" fmla="*/ 2205361 h 3609930"/>
              <a:gd name="connsiteX215" fmla="*/ 4595906 w 6687739"/>
              <a:gd name="connsiteY215" fmla="*/ 2187432 h 3609930"/>
              <a:gd name="connsiteX216" fmla="*/ 4566024 w 6687739"/>
              <a:gd name="connsiteY216" fmla="*/ 2169503 h 3609930"/>
              <a:gd name="connsiteX217" fmla="*/ 4506259 w 6687739"/>
              <a:gd name="connsiteY217" fmla="*/ 2145597 h 3609930"/>
              <a:gd name="connsiteX218" fmla="*/ 4452471 w 6687739"/>
              <a:gd name="connsiteY218" fmla="*/ 2115714 h 3609930"/>
              <a:gd name="connsiteX219" fmla="*/ 4434541 w 6687739"/>
              <a:gd name="connsiteY219" fmla="*/ 2091809 h 3609930"/>
              <a:gd name="connsiteX220" fmla="*/ 4416612 w 6687739"/>
              <a:gd name="connsiteY220" fmla="*/ 2079856 h 3609930"/>
              <a:gd name="connsiteX221" fmla="*/ 4392706 w 6687739"/>
              <a:gd name="connsiteY221" fmla="*/ 2055950 h 3609930"/>
              <a:gd name="connsiteX222" fmla="*/ 4404659 w 6687739"/>
              <a:gd name="connsiteY222" fmla="*/ 1810914 h 3609930"/>
              <a:gd name="connsiteX223" fmla="*/ 4410635 w 6687739"/>
              <a:gd name="connsiteY223" fmla="*/ 1775056 h 3609930"/>
              <a:gd name="connsiteX224" fmla="*/ 4422588 w 6687739"/>
              <a:gd name="connsiteY224" fmla="*/ 1757126 h 3609930"/>
              <a:gd name="connsiteX225" fmla="*/ 4440518 w 6687739"/>
              <a:gd name="connsiteY225" fmla="*/ 1697361 h 3609930"/>
              <a:gd name="connsiteX226" fmla="*/ 4446494 w 6687739"/>
              <a:gd name="connsiteY226" fmla="*/ 1661503 h 3609930"/>
              <a:gd name="connsiteX227" fmla="*/ 4458447 w 6687739"/>
              <a:gd name="connsiteY227" fmla="*/ 1637597 h 3609930"/>
              <a:gd name="connsiteX228" fmla="*/ 4488329 w 6687739"/>
              <a:gd name="connsiteY228" fmla="*/ 1571856 h 3609930"/>
              <a:gd name="connsiteX229" fmla="*/ 4506259 w 6687739"/>
              <a:gd name="connsiteY229" fmla="*/ 1524044 h 3609930"/>
              <a:gd name="connsiteX230" fmla="*/ 4518212 w 6687739"/>
              <a:gd name="connsiteY230" fmla="*/ 1500138 h 3609930"/>
              <a:gd name="connsiteX231" fmla="*/ 4524188 w 6687739"/>
              <a:gd name="connsiteY231" fmla="*/ 1482209 h 3609930"/>
              <a:gd name="connsiteX232" fmla="*/ 4536141 w 6687739"/>
              <a:gd name="connsiteY232" fmla="*/ 1440373 h 3609930"/>
              <a:gd name="connsiteX233" fmla="*/ 4542118 w 6687739"/>
              <a:gd name="connsiteY233" fmla="*/ 1392561 h 3609930"/>
              <a:gd name="connsiteX234" fmla="*/ 4548094 w 6687739"/>
              <a:gd name="connsiteY234" fmla="*/ 1356703 h 3609930"/>
              <a:gd name="connsiteX235" fmla="*/ 4572000 w 6687739"/>
              <a:gd name="connsiteY235" fmla="*/ 1338773 h 3609930"/>
              <a:gd name="connsiteX236" fmla="*/ 4577977 w 6687739"/>
              <a:gd name="connsiteY236" fmla="*/ 1296938 h 3609930"/>
              <a:gd name="connsiteX237" fmla="*/ 4589929 w 6687739"/>
              <a:gd name="connsiteY237" fmla="*/ 1273032 h 3609930"/>
              <a:gd name="connsiteX238" fmla="*/ 4542118 w 6687739"/>
              <a:gd name="connsiteY238" fmla="*/ 914444 h 3609930"/>
              <a:gd name="connsiteX239" fmla="*/ 4536141 w 6687739"/>
              <a:gd name="connsiteY239" fmla="*/ 860656 h 3609930"/>
              <a:gd name="connsiteX240" fmla="*/ 4524188 w 6687739"/>
              <a:gd name="connsiteY240" fmla="*/ 836750 h 3609930"/>
              <a:gd name="connsiteX241" fmla="*/ 4500282 w 6687739"/>
              <a:gd name="connsiteY241" fmla="*/ 776985 h 3609930"/>
              <a:gd name="connsiteX242" fmla="*/ 4488329 w 6687739"/>
              <a:gd name="connsiteY242" fmla="*/ 729173 h 3609930"/>
              <a:gd name="connsiteX243" fmla="*/ 4464424 w 6687739"/>
              <a:gd name="connsiteY243" fmla="*/ 699291 h 3609930"/>
              <a:gd name="connsiteX244" fmla="*/ 4452471 w 6687739"/>
              <a:gd name="connsiteY244" fmla="*/ 669409 h 3609930"/>
              <a:gd name="connsiteX245" fmla="*/ 4446494 w 6687739"/>
              <a:gd name="connsiteY245" fmla="*/ 633550 h 3609930"/>
              <a:gd name="connsiteX246" fmla="*/ 4434541 w 6687739"/>
              <a:gd name="connsiteY246" fmla="*/ 615620 h 3609930"/>
              <a:gd name="connsiteX247" fmla="*/ 4428565 w 6687739"/>
              <a:gd name="connsiteY247" fmla="*/ 579761 h 3609930"/>
              <a:gd name="connsiteX248" fmla="*/ 4416612 w 6687739"/>
              <a:gd name="connsiteY248" fmla="*/ 537926 h 3609930"/>
              <a:gd name="connsiteX249" fmla="*/ 4392706 w 6687739"/>
              <a:gd name="connsiteY249" fmla="*/ 454256 h 3609930"/>
              <a:gd name="connsiteX250" fmla="*/ 4374777 w 6687739"/>
              <a:gd name="connsiteY250" fmla="*/ 418397 h 3609930"/>
              <a:gd name="connsiteX251" fmla="*/ 4332941 w 6687739"/>
              <a:gd name="connsiteY251" fmla="*/ 322773 h 3609930"/>
              <a:gd name="connsiteX252" fmla="*/ 4315012 w 6687739"/>
              <a:gd name="connsiteY252" fmla="*/ 298867 h 3609930"/>
              <a:gd name="connsiteX253" fmla="*/ 4297082 w 6687739"/>
              <a:gd name="connsiteY253" fmla="*/ 251056 h 3609930"/>
              <a:gd name="connsiteX254" fmla="*/ 4261224 w 6687739"/>
              <a:gd name="connsiteY254" fmla="*/ 215197 h 3609930"/>
              <a:gd name="connsiteX255" fmla="*/ 4243294 w 6687739"/>
              <a:gd name="connsiteY255" fmla="*/ 185314 h 3609930"/>
              <a:gd name="connsiteX256" fmla="*/ 4207435 w 6687739"/>
              <a:gd name="connsiteY256" fmla="*/ 155432 h 3609930"/>
              <a:gd name="connsiteX257" fmla="*/ 4189506 w 6687739"/>
              <a:gd name="connsiteY257" fmla="*/ 137503 h 3609930"/>
              <a:gd name="connsiteX258" fmla="*/ 4171577 w 6687739"/>
              <a:gd name="connsiteY258" fmla="*/ 131526 h 3609930"/>
              <a:gd name="connsiteX259" fmla="*/ 4135718 w 6687739"/>
              <a:gd name="connsiteY259" fmla="*/ 107620 h 3609930"/>
              <a:gd name="connsiteX260" fmla="*/ 4099859 w 6687739"/>
              <a:gd name="connsiteY260" fmla="*/ 89691 h 3609930"/>
              <a:gd name="connsiteX261" fmla="*/ 4058024 w 6687739"/>
              <a:gd name="connsiteY261" fmla="*/ 53832 h 3609930"/>
              <a:gd name="connsiteX262" fmla="*/ 4034118 w 6687739"/>
              <a:gd name="connsiteY262" fmla="*/ 35903 h 3609930"/>
              <a:gd name="connsiteX263" fmla="*/ 3986306 w 6687739"/>
              <a:gd name="connsiteY263" fmla="*/ 17973 h 3609930"/>
              <a:gd name="connsiteX264" fmla="*/ 3968377 w 6687739"/>
              <a:gd name="connsiteY264" fmla="*/ 6020 h 3609930"/>
              <a:gd name="connsiteX265" fmla="*/ 3842871 w 6687739"/>
              <a:gd name="connsiteY265" fmla="*/ 6020 h 3609930"/>
              <a:gd name="connsiteX266" fmla="*/ 3771153 w 6687739"/>
              <a:gd name="connsiteY266" fmla="*/ 17973 h 3609930"/>
              <a:gd name="connsiteX267" fmla="*/ 3747247 w 6687739"/>
              <a:gd name="connsiteY267" fmla="*/ 29926 h 3609930"/>
              <a:gd name="connsiteX268" fmla="*/ 3693459 w 6687739"/>
              <a:gd name="connsiteY268" fmla="*/ 59809 h 3609930"/>
              <a:gd name="connsiteX269" fmla="*/ 3669553 w 6687739"/>
              <a:gd name="connsiteY269" fmla="*/ 113597 h 3609930"/>
              <a:gd name="connsiteX270" fmla="*/ 3657600 w 6687739"/>
              <a:gd name="connsiteY270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4858871 w 6687739"/>
              <a:gd name="connsiteY207" fmla="*/ 2408561 h 3609930"/>
              <a:gd name="connsiteX208" fmla="*/ 4823012 w 6687739"/>
              <a:gd name="connsiteY208" fmla="*/ 2360750 h 3609930"/>
              <a:gd name="connsiteX209" fmla="*/ 6687672 w 6687739"/>
              <a:gd name="connsiteY209" fmla="*/ 1960326 h 3609930"/>
              <a:gd name="connsiteX210" fmla="*/ 4751294 w 6687739"/>
              <a:gd name="connsiteY210" fmla="*/ 2295009 h 3609930"/>
              <a:gd name="connsiteX211" fmla="*/ 4709459 w 6687739"/>
              <a:gd name="connsiteY211" fmla="*/ 2265126 h 3609930"/>
              <a:gd name="connsiteX212" fmla="*/ 4673600 w 6687739"/>
              <a:gd name="connsiteY212" fmla="*/ 2235244 h 3609930"/>
              <a:gd name="connsiteX213" fmla="*/ 4655671 w 6687739"/>
              <a:gd name="connsiteY213" fmla="*/ 2205361 h 3609930"/>
              <a:gd name="connsiteX214" fmla="*/ 4595906 w 6687739"/>
              <a:gd name="connsiteY214" fmla="*/ 2187432 h 3609930"/>
              <a:gd name="connsiteX215" fmla="*/ 4566024 w 6687739"/>
              <a:gd name="connsiteY215" fmla="*/ 2169503 h 3609930"/>
              <a:gd name="connsiteX216" fmla="*/ 4506259 w 6687739"/>
              <a:gd name="connsiteY216" fmla="*/ 2145597 h 3609930"/>
              <a:gd name="connsiteX217" fmla="*/ 4452471 w 6687739"/>
              <a:gd name="connsiteY217" fmla="*/ 2115714 h 3609930"/>
              <a:gd name="connsiteX218" fmla="*/ 4434541 w 6687739"/>
              <a:gd name="connsiteY218" fmla="*/ 2091809 h 3609930"/>
              <a:gd name="connsiteX219" fmla="*/ 4416612 w 6687739"/>
              <a:gd name="connsiteY219" fmla="*/ 2079856 h 3609930"/>
              <a:gd name="connsiteX220" fmla="*/ 4392706 w 6687739"/>
              <a:gd name="connsiteY220" fmla="*/ 2055950 h 3609930"/>
              <a:gd name="connsiteX221" fmla="*/ 4404659 w 6687739"/>
              <a:gd name="connsiteY221" fmla="*/ 1810914 h 3609930"/>
              <a:gd name="connsiteX222" fmla="*/ 4410635 w 6687739"/>
              <a:gd name="connsiteY222" fmla="*/ 1775056 h 3609930"/>
              <a:gd name="connsiteX223" fmla="*/ 4422588 w 6687739"/>
              <a:gd name="connsiteY223" fmla="*/ 1757126 h 3609930"/>
              <a:gd name="connsiteX224" fmla="*/ 4440518 w 6687739"/>
              <a:gd name="connsiteY224" fmla="*/ 1697361 h 3609930"/>
              <a:gd name="connsiteX225" fmla="*/ 4446494 w 6687739"/>
              <a:gd name="connsiteY225" fmla="*/ 1661503 h 3609930"/>
              <a:gd name="connsiteX226" fmla="*/ 4458447 w 6687739"/>
              <a:gd name="connsiteY226" fmla="*/ 1637597 h 3609930"/>
              <a:gd name="connsiteX227" fmla="*/ 4488329 w 6687739"/>
              <a:gd name="connsiteY227" fmla="*/ 1571856 h 3609930"/>
              <a:gd name="connsiteX228" fmla="*/ 4506259 w 6687739"/>
              <a:gd name="connsiteY228" fmla="*/ 1524044 h 3609930"/>
              <a:gd name="connsiteX229" fmla="*/ 4518212 w 6687739"/>
              <a:gd name="connsiteY229" fmla="*/ 1500138 h 3609930"/>
              <a:gd name="connsiteX230" fmla="*/ 4524188 w 6687739"/>
              <a:gd name="connsiteY230" fmla="*/ 1482209 h 3609930"/>
              <a:gd name="connsiteX231" fmla="*/ 4536141 w 6687739"/>
              <a:gd name="connsiteY231" fmla="*/ 1440373 h 3609930"/>
              <a:gd name="connsiteX232" fmla="*/ 4542118 w 6687739"/>
              <a:gd name="connsiteY232" fmla="*/ 1392561 h 3609930"/>
              <a:gd name="connsiteX233" fmla="*/ 4548094 w 6687739"/>
              <a:gd name="connsiteY233" fmla="*/ 1356703 h 3609930"/>
              <a:gd name="connsiteX234" fmla="*/ 4572000 w 6687739"/>
              <a:gd name="connsiteY234" fmla="*/ 1338773 h 3609930"/>
              <a:gd name="connsiteX235" fmla="*/ 4577977 w 6687739"/>
              <a:gd name="connsiteY235" fmla="*/ 1296938 h 3609930"/>
              <a:gd name="connsiteX236" fmla="*/ 4589929 w 6687739"/>
              <a:gd name="connsiteY236" fmla="*/ 1273032 h 3609930"/>
              <a:gd name="connsiteX237" fmla="*/ 4542118 w 6687739"/>
              <a:gd name="connsiteY237" fmla="*/ 914444 h 3609930"/>
              <a:gd name="connsiteX238" fmla="*/ 4536141 w 6687739"/>
              <a:gd name="connsiteY238" fmla="*/ 860656 h 3609930"/>
              <a:gd name="connsiteX239" fmla="*/ 4524188 w 6687739"/>
              <a:gd name="connsiteY239" fmla="*/ 836750 h 3609930"/>
              <a:gd name="connsiteX240" fmla="*/ 4500282 w 6687739"/>
              <a:gd name="connsiteY240" fmla="*/ 776985 h 3609930"/>
              <a:gd name="connsiteX241" fmla="*/ 4488329 w 6687739"/>
              <a:gd name="connsiteY241" fmla="*/ 729173 h 3609930"/>
              <a:gd name="connsiteX242" fmla="*/ 4464424 w 6687739"/>
              <a:gd name="connsiteY242" fmla="*/ 699291 h 3609930"/>
              <a:gd name="connsiteX243" fmla="*/ 4452471 w 6687739"/>
              <a:gd name="connsiteY243" fmla="*/ 669409 h 3609930"/>
              <a:gd name="connsiteX244" fmla="*/ 4446494 w 6687739"/>
              <a:gd name="connsiteY244" fmla="*/ 633550 h 3609930"/>
              <a:gd name="connsiteX245" fmla="*/ 4434541 w 6687739"/>
              <a:gd name="connsiteY245" fmla="*/ 615620 h 3609930"/>
              <a:gd name="connsiteX246" fmla="*/ 4428565 w 6687739"/>
              <a:gd name="connsiteY246" fmla="*/ 579761 h 3609930"/>
              <a:gd name="connsiteX247" fmla="*/ 4416612 w 6687739"/>
              <a:gd name="connsiteY247" fmla="*/ 537926 h 3609930"/>
              <a:gd name="connsiteX248" fmla="*/ 4392706 w 6687739"/>
              <a:gd name="connsiteY248" fmla="*/ 454256 h 3609930"/>
              <a:gd name="connsiteX249" fmla="*/ 4374777 w 6687739"/>
              <a:gd name="connsiteY249" fmla="*/ 418397 h 3609930"/>
              <a:gd name="connsiteX250" fmla="*/ 4332941 w 6687739"/>
              <a:gd name="connsiteY250" fmla="*/ 322773 h 3609930"/>
              <a:gd name="connsiteX251" fmla="*/ 4315012 w 6687739"/>
              <a:gd name="connsiteY251" fmla="*/ 298867 h 3609930"/>
              <a:gd name="connsiteX252" fmla="*/ 4297082 w 6687739"/>
              <a:gd name="connsiteY252" fmla="*/ 251056 h 3609930"/>
              <a:gd name="connsiteX253" fmla="*/ 4261224 w 6687739"/>
              <a:gd name="connsiteY253" fmla="*/ 215197 h 3609930"/>
              <a:gd name="connsiteX254" fmla="*/ 4243294 w 6687739"/>
              <a:gd name="connsiteY254" fmla="*/ 185314 h 3609930"/>
              <a:gd name="connsiteX255" fmla="*/ 4207435 w 6687739"/>
              <a:gd name="connsiteY255" fmla="*/ 155432 h 3609930"/>
              <a:gd name="connsiteX256" fmla="*/ 4189506 w 6687739"/>
              <a:gd name="connsiteY256" fmla="*/ 137503 h 3609930"/>
              <a:gd name="connsiteX257" fmla="*/ 4171577 w 6687739"/>
              <a:gd name="connsiteY257" fmla="*/ 131526 h 3609930"/>
              <a:gd name="connsiteX258" fmla="*/ 4135718 w 6687739"/>
              <a:gd name="connsiteY258" fmla="*/ 107620 h 3609930"/>
              <a:gd name="connsiteX259" fmla="*/ 4099859 w 6687739"/>
              <a:gd name="connsiteY259" fmla="*/ 89691 h 3609930"/>
              <a:gd name="connsiteX260" fmla="*/ 4058024 w 6687739"/>
              <a:gd name="connsiteY260" fmla="*/ 53832 h 3609930"/>
              <a:gd name="connsiteX261" fmla="*/ 4034118 w 6687739"/>
              <a:gd name="connsiteY261" fmla="*/ 35903 h 3609930"/>
              <a:gd name="connsiteX262" fmla="*/ 3986306 w 6687739"/>
              <a:gd name="connsiteY262" fmla="*/ 17973 h 3609930"/>
              <a:gd name="connsiteX263" fmla="*/ 3968377 w 6687739"/>
              <a:gd name="connsiteY263" fmla="*/ 6020 h 3609930"/>
              <a:gd name="connsiteX264" fmla="*/ 3842871 w 6687739"/>
              <a:gd name="connsiteY264" fmla="*/ 6020 h 3609930"/>
              <a:gd name="connsiteX265" fmla="*/ 3771153 w 6687739"/>
              <a:gd name="connsiteY265" fmla="*/ 17973 h 3609930"/>
              <a:gd name="connsiteX266" fmla="*/ 3747247 w 6687739"/>
              <a:gd name="connsiteY266" fmla="*/ 29926 h 3609930"/>
              <a:gd name="connsiteX267" fmla="*/ 3693459 w 6687739"/>
              <a:gd name="connsiteY267" fmla="*/ 59809 h 3609930"/>
              <a:gd name="connsiteX268" fmla="*/ 3669553 w 6687739"/>
              <a:gd name="connsiteY268" fmla="*/ 113597 h 3609930"/>
              <a:gd name="connsiteX269" fmla="*/ 3657600 w 6687739"/>
              <a:gd name="connsiteY269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4858871 w 6687739"/>
              <a:gd name="connsiteY206" fmla="*/ 2408561 h 3609930"/>
              <a:gd name="connsiteX207" fmla="*/ 4823012 w 6687739"/>
              <a:gd name="connsiteY207" fmla="*/ 2360750 h 3609930"/>
              <a:gd name="connsiteX208" fmla="*/ 6687672 w 6687739"/>
              <a:gd name="connsiteY208" fmla="*/ 1960326 h 3609930"/>
              <a:gd name="connsiteX209" fmla="*/ 4751294 w 6687739"/>
              <a:gd name="connsiteY209" fmla="*/ 2295009 h 3609930"/>
              <a:gd name="connsiteX210" fmla="*/ 4709459 w 6687739"/>
              <a:gd name="connsiteY210" fmla="*/ 2265126 h 3609930"/>
              <a:gd name="connsiteX211" fmla="*/ 4673600 w 6687739"/>
              <a:gd name="connsiteY211" fmla="*/ 2235244 h 3609930"/>
              <a:gd name="connsiteX212" fmla="*/ 4655671 w 6687739"/>
              <a:gd name="connsiteY212" fmla="*/ 2205361 h 3609930"/>
              <a:gd name="connsiteX213" fmla="*/ 4595906 w 6687739"/>
              <a:gd name="connsiteY213" fmla="*/ 2187432 h 3609930"/>
              <a:gd name="connsiteX214" fmla="*/ 4566024 w 6687739"/>
              <a:gd name="connsiteY214" fmla="*/ 2169503 h 3609930"/>
              <a:gd name="connsiteX215" fmla="*/ 4506259 w 6687739"/>
              <a:gd name="connsiteY215" fmla="*/ 2145597 h 3609930"/>
              <a:gd name="connsiteX216" fmla="*/ 4452471 w 6687739"/>
              <a:gd name="connsiteY216" fmla="*/ 2115714 h 3609930"/>
              <a:gd name="connsiteX217" fmla="*/ 4434541 w 6687739"/>
              <a:gd name="connsiteY217" fmla="*/ 2091809 h 3609930"/>
              <a:gd name="connsiteX218" fmla="*/ 4416612 w 6687739"/>
              <a:gd name="connsiteY218" fmla="*/ 2079856 h 3609930"/>
              <a:gd name="connsiteX219" fmla="*/ 4392706 w 6687739"/>
              <a:gd name="connsiteY219" fmla="*/ 2055950 h 3609930"/>
              <a:gd name="connsiteX220" fmla="*/ 4404659 w 6687739"/>
              <a:gd name="connsiteY220" fmla="*/ 1810914 h 3609930"/>
              <a:gd name="connsiteX221" fmla="*/ 4410635 w 6687739"/>
              <a:gd name="connsiteY221" fmla="*/ 1775056 h 3609930"/>
              <a:gd name="connsiteX222" fmla="*/ 4422588 w 6687739"/>
              <a:gd name="connsiteY222" fmla="*/ 1757126 h 3609930"/>
              <a:gd name="connsiteX223" fmla="*/ 4440518 w 6687739"/>
              <a:gd name="connsiteY223" fmla="*/ 1697361 h 3609930"/>
              <a:gd name="connsiteX224" fmla="*/ 4446494 w 6687739"/>
              <a:gd name="connsiteY224" fmla="*/ 1661503 h 3609930"/>
              <a:gd name="connsiteX225" fmla="*/ 4458447 w 6687739"/>
              <a:gd name="connsiteY225" fmla="*/ 1637597 h 3609930"/>
              <a:gd name="connsiteX226" fmla="*/ 4488329 w 6687739"/>
              <a:gd name="connsiteY226" fmla="*/ 1571856 h 3609930"/>
              <a:gd name="connsiteX227" fmla="*/ 4506259 w 6687739"/>
              <a:gd name="connsiteY227" fmla="*/ 1524044 h 3609930"/>
              <a:gd name="connsiteX228" fmla="*/ 4518212 w 6687739"/>
              <a:gd name="connsiteY228" fmla="*/ 1500138 h 3609930"/>
              <a:gd name="connsiteX229" fmla="*/ 4524188 w 6687739"/>
              <a:gd name="connsiteY229" fmla="*/ 1482209 h 3609930"/>
              <a:gd name="connsiteX230" fmla="*/ 4536141 w 6687739"/>
              <a:gd name="connsiteY230" fmla="*/ 1440373 h 3609930"/>
              <a:gd name="connsiteX231" fmla="*/ 4542118 w 6687739"/>
              <a:gd name="connsiteY231" fmla="*/ 1392561 h 3609930"/>
              <a:gd name="connsiteX232" fmla="*/ 4548094 w 6687739"/>
              <a:gd name="connsiteY232" fmla="*/ 1356703 h 3609930"/>
              <a:gd name="connsiteX233" fmla="*/ 4572000 w 6687739"/>
              <a:gd name="connsiteY233" fmla="*/ 1338773 h 3609930"/>
              <a:gd name="connsiteX234" fmla="*/ 4577977 w 6687739"/>
              <a:gd name="connsiteY234" fmla="*/ 1296938 h 3609930"/>
              <a:gd name="connsiteX235" fmla="*/ 4589929 w 6687739"/>
              <a:gd name="connsiteY235" fmla="*/ 1273032 h 3609930"/>
              <a:gd name="connsiteX236" fmla="*/ 4542118 w 6687739"/>
              <a:gd name="connsiteY236" fmla="*/ 914444 h 3609930"/>
              <a:gd name="connsiteX237" fmla="*/ 4536141 w 6687739"/>
              <a:gd name="connsiteY237" fmla="*/ 860656 h 3609930"/>
              <a:gd name="connsiteX238" fmla="*/ 4524188 w 6687739"/>
              <a:gd name="connsiteY238" fmla="*/ 836750 h 3609930"/>
              <a:gd name="connsiteX239" fmla="*/ 4500282 w 6687739"/>
              <a:gd name="connsiteY239" fmla="*/ 776985 h 3609930"/>
              <a:gd name="connsiteX240" fmla="*/ 4488329 w 6687739"/>
              <a:gd name="connsiteY240" fmla="*/ 729173 h 3609930"/>
              <a:gd name="connsiteX241" fmla="*/ 4464424 w 6687739"/>
              <a:gd name="connsiteY241" fmla="*/ 699291 h 3609930"/>
              <a:gd name="connsiteX242" fmla="*/ 4452471 w 6687739"/>
              <a:gd name="connsiteY242" fmla="*/ 669409 h 3609930"/>
              <a:gd name="connsiteX243" fmla="*/ 4446494 w 6687739"/>
              <a:gd name="connsiteY243" fmla="*/ 633550 h 3609930"/>
              <a:gd name="connsiteX244" fmla="*/ 4434541 w 6687739"/>
              <a:gd name="connsiteY244" fmla="*/ 615620 h 3609930"/>
              <a:gd name="connsiteX245" fmla="*/ 4428565 w 6687739"/>
              <a:gd name="connsiteY245" fmla="*/ 579761 h 3609930"/>
              <a:gd name="connsiteX246" fmla="*/ 4416612 w 6687739"/>
              <a:gd name="connsiteY246" fmla="*/ 537926 h 3609930"/>
              <a:gd name="connsiteX247" fmla="*/ 4392706 w 6687739"/>
              <a:gd name="connsiteY247" fmla="*/ 454256 h 3609930"/>
              <a:gd name="connsiteX248" fmla="*/ 4374777 w 6687739"/>
              <a:gd name="connsiteY248" fmla="*/ 418397 h 3609930"/>
              <a:gd name="connsiteX249" fmla="*/ 4332941 w 6687739"/>
              <a:gd name="connsiteY249" fmla="*/ 322773 h 3609930"/>
              <a:gd name="connsiteX250" fmla="*/ 4315012 w 6687739"/>
              <a:gd name="connsiteY250" fmla="*/ 298867 h 3609930"/>
              <a:gd name="connsiteX251" fmla="*/ 4297082 w 6687739"/>
              <a:gd name="connsiteY251" fmla="*/ 251056 h 3609930"/>
              <a:gd name="connsiteX252" fmla="*/ 4261224 w 6687739"/>
              <a:gd name="connsiteY252" fmla="*/ 215197 h 3609930"/>
              <a:gd name="connsiteX253" fmla="*/ 4243294 w 6687739"/>
              <a:gd name="connsiteY253" fmla="*/ 185314 h 3609930"/>
              <a:gd name="connsiteX254" fmla="*/ 4207435 w 6687739"/>
              <a:gd name="connsiteY254" fmla="*/ 155432 h 3609930"/>
              <a:gd name="connsiteX255" fmla="*/ 4189506 w 6687739"/>
              <a:gd name="connsiteY255" fmla="*/ 137503 h 3609930"/>
              <a:gd name="connsiteX256" fmla="*/ 4171577 w 6687739"/>
              <a:gd name="connsiteY256" fmla="*/ 131526 h 3609930"/>
              <a:gd name="connsiteX257" fmla="*/ 4135718 w 6687739"/>
              <a:gd name="connsiteY257" fmla="*/ 107620 h 3609930"/>
              <a:gd name="connsiteX258" fmla="*/ 4099859 w 6687739"/>
              <a:gd name="connsiteY258" fmla="*/ 89691 h 3609930"/>
              <a:gd name="connsiteX259" fmla="*/ 4058024 w 6687739"/>
              <a:gd name="connsiteY259" fmla="*/ 53832 h 3609930"/>
              <a:gd name="connsiteX260" fmla="*/ 4034118 w 6687739"/>
              <a:gd name="connsiteY260" fmla="*/ 35903 h 3609930"/>
              <a:gd name="connsiteX261" fmla="*/ 3986306 w 6687739"/>
              <a:gd name="connsiteY261" fmla="*/ 17973 h 3609930"/>
              <a:gd name="connsiteX262" fmla="*/ 3968377 w 6687739"/>
              <a:gd name="connsiteY262" fmla="*/ 6020 h 3609930"/>
              <a:gd name="connsiteX263" fmla="*/ 3842871 w 6687739"/>
              <a:gd name="connsiteY263" fmla="*/ 6020 h 3609930"/>
              <a:gd name="connsiteX264" fmla="*/ 3771153 w 6687739"/>
              <a:gd name="connsiteY264" fmla="*/ 17973 h 3609930"/>
              <a:gd name="connsiteX265" fmla="*/ 3747247 w 6687739"/>
              <a:gd name="connsiteY265" fmla="*/ 29926 h 3609930"/>
              <a:gd name="connsiteX266" fmla="*/ 3693459 w 6687739"/>
              <a:gd name="connsiteY266" fmla="*/ 59809 h 3609930"/>
              <a:gd name="connsiteX267" fmla="*/ 3669553 w 6687739"/>
              <a:gd name="connsiteY267" fmla="*/ 113597 h 3609930"/>
              <a:gd name="connsiteX268" fmla="*/ 3657600 w 6687739"/>
              <a:gd name="connsiteY268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4858871 w 6687739"/>
              <a:gd name="connsiteY205" fmla="*/ 2408561 h 3609930"/>
              <a:gd name="connsiteX206" fmla="*/ 4823012 w 6687739"/>
              <a:gd name="connsiteY206" fmla="*/ 2360750 h 3609930"/>
              <a:gd name="connsiteX207" fmla="*/ 6687672 w 6687739"/>
              <a:gd name="connsiteY207" fmla="*/ 1960326 h 3609930"/>
              <a:gd name="connsiteX208" fmla="*/ 4751294 w 6687739"/>
              <a:gd name="connsiteY208" fmla="*/ 2295009 h 3609930"/>
              <a:gd name="connsiteX209" fmla="*/ 4709459 w 6687739"/>
              <a:gd name="connsiteY209" fmla="*/ 2265126 h 3609930"/>
              <a:gd name="connsiteX210" fmla="*/ 4673600 w 6687739"/>
              <a:gd name="connsiteY210" fmla="*/ 2235244 h 3609930"/>
              <a:gd name="connsiteX211" fmla="*/ 4655671 w 6687739"/>
              <a:gd name="connsiteY211" fmla="*/ 2205361 h 3609930"/>
              <a:gd name="connsiteX212" fmla="*/ 4595906 w 6687739"/>
              <a:gd name="connsiteY212" fmla="*/ 2187432 h 3609930"/>
              <a:gd name="connsiteX213" fmla="*/ 4566024 w 6687739"/>
              <a:gd name="connsiteY213" fmla="*/ 2169503 h 3609930"/>
              <a:gd name="connsiteX214" fmla="*/ 4506259 w 6687739"/>
              <a:gd name="connsiteY214" fmla="*/ 2145597 h 3609930"/>
              <a:gd name="connsiteX215" fmla="*/ 4452471 w 6687739"/>
              <a:gd name="connsiteY215" fmla="*/ 2115714 h 3609930"/>
              <a:gd name="connsiteX216" fmla="*/ 4434541 w 6687739"/>
              <a:gd name="connsiteY216" fmla="*/ 2091809 h 3609930"/>
              <a:gd name="connsiteX217" fmla="*/ 4416612 w 6687739"/>
              <a:gd name="connsiteY217" fmla="*/ 2079856 h 3609930"/>
              <a:gd name="connsiteX218" fmla="*/ 4392706 w 6687739"/>
              <a:gd name="connsiteY218" fmla="*/ 2055950 h 3609930"/>
              <a:gd name="connsiteX219" fmla="*/ 4404659 w 6687739"/>
              <a:gd name="connsiteY219" fmla="*/ 1810914 h 3609930"/>
              <a:gd name="connsiteX220" fmla="*/ 4410635 w 6687739"/>
              <a:gd name="connsiteY220" fmla="*/ 1775056 h 3609930"/>
              <a:gd name="connsiteX221" fmla="*/ 4422588 w 6687739"/>
              <a:gd name="connsiteY221" fmla="*/ 1757126 h 3609930"/>
              <a:gd name="connsiteX222" fmla="*/ 4440518 w 6687739"/>
              <a:gd name="connsiteY222" fmla="*/ 1697361 h 3609930"/>
              <a:gd name="connsiteX223" fmla="*/ 4446494 w 6687739"/>
              <a:gd name="connsiteY223" fmla="*/ 1661503 h 3609930"/>
              <a:gd name="connsiteX224" fmla="*/ 4458447 w 6687739"/>
              <a:gd name="connsiteY224" fmla="*/ 1637597 h 3609930"/>
              <a:gd name="connsiteX225" fmla="*/ 4488329 w 6687739"/>
              <a:gd name="connsiteY225" fmla="*/ 1571856 h 3609930"/>
              <a:gd name="connsiteX226" fmla="*/ 4506259 w 6687739"/>
              <a:gd name="connsiteY226" fmla="*/ 1524044 h 3609930"/>
              <a:gd name="connsiteX227" fmla="*/ 4518212 w 6687739"/>
              <a:gd name="connsiteY227" fmla="*/ 1500138 h 3609930"/>
              <a:gd name="connsiteX228" fmla="*/ 4524188 w 6687739"/>
              <a:gd name="connsiteY228" fmla="*/ 1482209 h 3609930"/>
              <a:gd name="connsiteX229" fmla="*/ 4536141 w 6687739"/>
              <a:gd name="connsiteY229" fmla="*/ 1440373 h 3609930"/>
              <a:gd name="connsiteX230" fmla="*/ 4542118 w 6687739"/>
              <a:gd name="connsiteY230" fmla="*/ 1392561 h 3609930"/>
              <a:gd name="connsiteX231" fmla="*/ 4548094 w 6687739"/>
              <a:gd name="connsiteY231" fmla="*/ 1356703 h 3609930"/>
              <a:gd name="connsiteX232" fmla="*/ 4572000 w 6687739"/>
              <a:gd name="connsiteY232" fmla="*/ 1338773 h 3609930"/>
              <a:gd name="connsiteX233" fmla="*/ 4577977 w 6687739"/>
              <a:gd name="connsiteY233" fmla="*/ 1296938 h 3609930"/>
              <a:gd name="connsiteX234" fmla="*/ 4589929 w 6687739"/>
              <a:gd name="connsiteY234" fmla="*/ 1273032 h 3609930"/>
              <a:gd name="connsiteX235" fmla="*/ 4542118 w 6687739"/>
              <a:gd name="connsiteY235" fmla="*/ 914444 h 3609930"/>
              <a:gd name="connsiteX236" fmla="*/ 4536141 w 6687739"/>
              <a:gd name="connsiteY236" fmla="*/ 860656 h 3609930"/>
              <a:gd name="connsiteX237" fmla="*/ 4524188 w 6687739"/>
              <a:gd name="connsiteY237" fmla="*/ 836750 h 3609930"/>
              <a:gd name="connsiteX238" fmla="*/ 4500282 w 6687739"/>
              <a:gd name="connsiteY238" fmla="*/ 776985 h 3609930"/>
              <a:gd name="connsiteX239" fmla="*/ 4488329 w 6687739"/>
              <a:gd name="connsiteY239" fmla="*/ 729173 h 3609930"/>
              <a:gd name="connsiteX240" fmla="*/ 4464424 w 6687739"/>
              <a:gd name="connsiteY240" fmla="*/ 699291 h 3609930"/>
              <a:gd name="connsiteX241" fmla="*/ 4452471 w 6687739"/>
              <a:gd name="connsiteY241" fmla="*/ 669409 h 3609930"/>
              <a:gd name="connsiteX242" fmla="*/ 4446494 w 6687739"/>
              <a:gd name="connsiteY242" fmla="*/ 633550 h 3609930"/>
              <a:gd name="connsiteX243" fmla="*/ 4434541 w 6687739"/>
              <a:gd name="connsiteY243" fmla="*/ 615620 h 3609930"/>
              <a:gd name="connsiteX244" fmla="*/ 4428565 w 6687739"/>
              <a:gd name="connsiteY244" fmla="*/ 579761 h 3609930"/>
              <a:gd name="connsiteX245" fmla="*/ 4416612 w 6687739"/>
              <a:gd name="connsiteY245" fmla="*/ 537926 h 3609930"/>
              <a:gd name="connsiteX246" fmla="*/ 4392706 w 6687739"/>
              <a:gd name="connsiteY246" fmla="*/ 454256 h 3609930"/>
              <a:gd name="connsiteX247" fmla="*/ 4374777 w 6687739"/>
              <a:gd name="connsiteY247" fmla="*/ 418397 h 3609930"/>
              <a:gd name="connsiteX248" fmla="*/ 4332941 w 6687739"/>
              <a:gd name="connsiteY248" fmla="*/ 322773 h 3609930"/>
              <a:gd name="connsiteX249" fmla="*/ 4315012 w 6687739"/>
              <a:gd name="connsiteY249" fmla="*/ 298867 h 3609930"/>
              <a:gd name="connsiteX250" fmla="*/ 4297082 w 6687739"/>
              <a:gd name="connsiteY250" fmla="*/ 251056 h 3609930"/>
              <a:gd name="connsiteX251" fmla="*/ 4261224 w 6687739"/>
              <a:gd name="connsiteY251" fmla="*/ 215197 h 3609930"/>
              <a:gd name="connsiteX252" fmla="*/ 4243294 w 6687739"/>
              <a:gd name="connsiteY252" fmla="*/ 185314 h 3609930"/>
              <a:gd name="connsiteX253" fmla="*/ 4207435 w 6687739"/>
              <a:gd name="connsiteY253" fmla="*/ 155432 h 3609930"/>
              <a:gd name="connsiteX254" fmla="*/ 4189506 w 6687739"/>
              <a:gd name="connsiteY254" fmla="*/ 137503 h 3609930"/>
              <a:gd name="connsiteX255" fmla="*/ 4171577 w 6687739"/>
              <a:gd name="connsiteY255" fmla="*/ 131526 h 3609930"/>
              <a:gd name="connsiteX256" fmla="*/ 4135718 w 6687739"/>
              <a:gd name="connsiteY256" fmla="*/ 107620 h 3609930"/>
              <a:gd name="connsiteX257" fmla="*/ 4099859 w 6687739"/>
              <a:gd name="connsiteY257" fmla="*/ 89691 h 3609930"/>
              <a:gd name="connsiteX258" fmla="*/ 4058024 w 6687739"/>
              <a:gd name="connsiteY258" fmla="*/ 53832 h 3609930"/>
              <a:gd name="connsiteX259" fmla="*/ 4034118 w 6687739"/>
              <a:gd name="connsiteY259" fmla="*/ 35903 h 3609930"/>
              <a:gd name="connsiteX260" fmla="*/ 3986306 w 6687739"/>
              <a:gd name="connsiteY260" fmla="*/ 17973 h 3609930"/>
              <a:gd name="connsiteX261" fmla="*/ 3968377 w 6687739"/>
              <a:gd name="connsiteY261" fmla="*/ 6020 h 3609930"/>
              <a:gd name="connsiteX262" fmla="*/ 3842871 w 6687739"/>
              <a:gd name="connsiteY262" fmla="*/ 6020 h 3609930"/>
              <a:gd name="connsiteX263" fmla="*/ 3771153 w 6687739"/>
              <a:gd name="connsiteY263" fmla="*/ 17973 h 3609930"/>
              <a:gd name="connsiteX264" fmla="*/ 3747247 w 6687739"/>
              <a:gd name="connsiteY264" fmla="*/ 29926 h 3609930"/>
              <a:gd name="connsiteX265" fmla="*/ 3693459 w 6687739"/>
              <a:gd name="connsiteY265" fmla="*/ 59809 h 3609930"/>
              <a:gd name="connsiteX266" fmla="*/ 3669553 w 6687739"/>
              <a:gd name="connsiteY266" fmla="*/ 113597 h 3609930"/>
              <a:gd name="connsiteX267" fmla="*/ 3657600 w 6687739"/>
              <a:gd name="connsiteY267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4858871 w 6687739"/>
              <a:gd name="connsiteY204" fmla="*/ 2408561 h 3609930"/>
              <a:gd name="connsiteX205" fmla="*/ 4823012 w 6687739"/>
              <a:gd name="connsiteY205" fmla="*/ 2360750 h 3609930"/>
              <a:gd name="connsiteX206" fmla="*/ 6687672 w 6687739"/>
              <a:gd name="connsiteY206" fmla="*/ 1960326 h 3609930"/>
              <a:gd name="connsiteX207" fmla="*/ 4751294 w 6687739"/>
              <a:gd name="connsiteY207" fmla="*/ 2295009 h 3609930"/>
              <a:gd name="connsiteX208" fmla="*/ 4709459 w 6687739"/>
              <a:gd name="connsiteY208" fmla="*/ 2265126 h 3609930"/>
              <a:gd name="connsiteX209" fmla="*/ 4673600 w 6687739"/>
              <a:gd name="connsiteY209" fmla="*/ 2235244 h 3609930"/>
              <a:gd name="connsiteX210" fmla="*/ 4655671 w 6687739"/>
              <a:gd name="connsiteY210" fmla="*/ 2205361 h 3609930"/>
              <a:gd name="connsiteX211" fmla="*/ 4595906 w 6687739"/>
              <a:gd name="connsiteY211" fmla="*/ 2187432 h 3609930"/>
              <a:gd name="connsiteX212" fmla="*/ 4566024 w 6687739"/>
              <a:gd name="connsiteY212" fmla="*/ 2169503 h 3609930"/>
              <a:gd name="connsiteX213" fmla="*/ 4506259 w 6687739"/>
              <a:gd name="connsiteY213" fmla="*/ 2145597 h 3609930"/>
              <a:gd name="connsiteX214" fmla="*/ 4452471 w 6687739"/>
              <a:gd name="connsiteY214" fmla="*/ 2115714 h 3609930"/>
              <a:gd name="connsiteX215" fmla="*/ 4434541 w 6687739"/>
              <a:gd name="connsiteY215" fmla="*/ 2091809 h 3609930"/>
              <a:gd name="connsiteX216" fmla="*/ 4416612 w 6687739"/>
              <a:gd name="connsiteY216" fmla="*/ 2079856 h 3609930"/>
              <a:gd name="connsiteX217" fmla="*/ 4392706 w 6687739"/>
              <a:gd name="connsiteY217" fmla="*/ 2055950 h 3609930"/>
              <a:gd name="connsiteX218" fmla="*/ 4404659 w 6687739"/>
              <a:gd name="connsiteY218" fmla="*/ 1810914 h 3609930"/>
              <a:gd name="connsiteX219" fmla="*/ 4410635 w 6687739"/>
              <a:gd name="connsiteY219" fmla="*/ 1775056 h 3609930"/>
              <a:gd name="connsiteX220" fmla="*/ 4422588 w 6687739"/>
              <a:gd name="connsiteY220" fmla="*/ 1757126 h 3609930"/>
              <a:gd name="connsiteX221" fmla="*/ 4440518 w 6687739"/>
              <a:gd name="connsiteY221" fmla="*/ 1697361 h 3609930"/>
              <a:gd name="connsiteX222" fmla="*/ 4446494 w 6687739"/>
              <a:gd name="connsiteY222" fmla="*/ 1661503 h 3609930"/>
              <a:gd name="connsiteX223" fmla="*/ 4458447 w 6687739"/>
              <a:gd name="connsiteY223" fmla="*/ 1637597 h 3609930"/>
              <a:gd name="connsiteX224" fmla="*/ 4488329 w 6687739"/>
              <a:gd name="connsiteY224" fmla="*/ 1571856 h 3609930"/>
              <a:gd name="connsiteX225" fmla="*/ 4506259 w 6687739"/>
              <a:gd name="connsiteY225" fmla="*/ 1524044 h 3609930"/>
              <a:gd name="connsiteX226" fmla="*/ 4518212 w 6687739"/>
              <a:gd name="connsiteY226" fmla="*/ 1500138 h 3609930"/>
              <a:gd name="connsiteX227" fmla="*/ 4524188 w 6687739"/>
              <a:gd name="connsiteY227" fmla="*/ 1482209 h 3609930"/>
              <a:gd name="connsiteX228" fmla="*/ 4536141 w 6687739"/>
              <a:gd name="connsiteY228" fmla="*/ 1440373 h 3609930"/>
              <a:gd name="connsiteX229" fmla="*/ 4542118 w 6687739"/>
              <a:gd name="connsiteY229" fmla="*/ 1392561 h 3609930"/>
              <a:gd name="connsiteX230" fmla="*/ 4548094 w 6687739"/>
              <a:gd name="connsiteY230" fmla="*/ 1356703 h 3609930"/>
              <a:gd name="connsiteX231" fmla="*/ 4572000 w 6687739"/>
              <a:gd name="connsiteY231" fmla="*/ 1338773 h 3609930"/>
              <a:gd name="connsiteX232" fmla="*/ 4577977 w 6687739"/>
              <a:gd name="connsiteY232" fmla="*/ 1296938 h 3609930"/>
              <a:gd name="connsiteX233" fmla="*/ 4589929 w 6687739"/>
              <a:gd name="connsiteY233" fmla="*/ 1273032 h 3609930"/>
              <a:gd name="connsiteX234" fmla="*/ 4542118 w 6687739"/>
              <a:gd name="connsiteY234" fmla="*/ 914444 h 3609930"/>
              <a:gd name="connsiteX235" fmla="*/ 4536141 w 6687739"/>
              <a:gd name="connsiteY235" fmla="*/ 860656 h 3609930"/>
              <a:gd name="connsiteX236" fmla="*/ 4524188 w 6687739"/>
              <a:gd name="connsiteY236" fmla="*/ 836750 h 3609930"/>
              <a:gd name="connsiteX237" fmla="*/ 4500282 w 6687739"/>
              <a:gd name="connsiteY237" fmla="*/ 776985 h 3609930"/>
              <a:gd name="connsiteX238" fmla="*/ 4488329 w 6687739"/>
              <a:gd name="connsiteY238" fmla="*/ 729173 h 3609930"/>
              <a:gd name="connsiteX239" fmla="*/ 4464424 w 6687739"/>
              <a:gd name="connsiteY239" fmla="*/ 699291 h 3609930"/>
              <a:gd name="connsiteX240" fmla="*/ 4452471 w 6687739"/>
              <a:gd name="connsiteY240" fmla="*/ 669409 h 3609930"/>
              <a:gd name="connsiteX241" fmla="*/ 4446494 w 6687739"/>
              <a:gd name="connsiteY241" fmla="*/ 633550 h 3609930"/>
              <a:gd name="connsiteX242" fmla="*/ 4434541 w 6687739"/>
              <a:gd name="connsiteY242" fmla="*/ 615620 h 3609930"/>
              <a:gd name="connsiteX243" fmla="*/ 4428565 w 6687739"/>
              <a:gd name="connsiteY243" fmla="*/ 579761 h 3609930"/>
              <a:gd name="connsiteX244" fmla="*/ 4416612 w 6687739"/>
              <a:gd name="connsiteY244" fmla="*/ 537926 h 3609930"/>
              <a:gd name="connsiteX245" fmla="*/ 4392706 w 6687739"/>
              <a:gd name="connsiteY245" fmla="*/ 454256 h 3609930"/>
              <a:gd name="connsiteX246" fmla="*/ 4374777 w 6687739"/>
              <a:gd name="connsiteY246" fmla="*/ 418397 h 3609930"/>
              <a:gd name="connsiteX247" fmla="*/ 4332941 w 6687739"/>
              <a:gd name="connsiteY247" fmla="*/ 322773 h 3609930"/>
              <a:gd name="connsiteX248" fmla="*/ 4315012 w 6687739"/>
              <a:gd name="connsiteY248" fmla="*/ 298867 h 3609930"/>
              <a:gd name="connsiteX249" fmla="*/ 4297082 w 6687739"/>
              <a:gd name="connsiteY249" fmla="*/ 251056 h 3609930"/>
              <a:gd name="connsiteX250" fmla="*/ 4261224 w 6687739"/>
              <a:gd name="connsiteY250" fmla="*/ 215197 h 3609930"/>
              <a:gd name="connsiteX251" fmla="*/ 4243294 w 6687739"/>
              <a:gd name="connsiteY251" fmla="*/ 185314 h 3609930"/>
              <a:gd name="connsiteX252" fmla="*/ 4207435 w 6687739"/>
              <a:gd name="connsiteY252" fmla="*/ 155432 h 3609930"/>
              <a:gd name="connsiteX253" fmla="*/ 4189506 w 6687739"/>
              <a:gd name="connsiteY253" fmla="*/ 137503 h 3609930"/>
              <a:gd name="connsiteX254" fmla="*/ 4171577 w 6687739"/>
              <a:gd name="connsiteY254" fmla="*/ 131526 h 3609930"/>
              <a:gd name="connsiteX255" fmla="*/ 4135718 w 6687739"/>
              <a:gd name="connsiteY255" fmla="*/ 107620 h 3609930"/>
              <a:gd name="connsiteX256" fmla="*/ 4099859 w 6687739"/>
              <a:gd name="connsiteY256" fmla="*/ 89691 h 3609930"/>
              <a:gd name="connsiteX257" fmla="*/ 4058024 w 6687739"/>
              <a:gd name="connsiteY257" fmla="*/ 53832 h 3609930"/>
              <a:gd name="connsiteX258" fmla="*/ 4034118 w 6687739"/>
              <a:gd name="connsiteY258" fmla="*/ 35903 h 3609930"/>
              <a:gd name="connsiteX259" fmla="*/ 3986306 w 6687739"/>
              <a:gd name="connsiteY259" fmla="*/ 17973 h 3609930"/>
              <a:gd name="connsiteX260" fmla="*/ 3968377 w 6687739"/>
              <a:gd name="connsiteY260" fmla="*/ 6020 h 3609930"/>
              <a:gd name="connsiteX261" fmla="*/ 3842871 w 6687739"/>
              <a:gd name="connsiteY261" fmla="*/ 6020 h 3609930"/>
              <a:gd name="connsiteX262" fmla="*/ 3771153 w 6687739"/>
              <a:gd name="connsiteY262" fmla="*/ 17973 h 3609930"/>
              <a:gd name="connsiteX263" fmla="*/ 3747247 w 6687739"/>
              <a:gd name="connsiteY263" fmla="*/ 29926 h 3609930"/>
              <a:gd name="connsiteX264" fmla="*/ 3693459 w 6687739"/>
              <a:gd name="connsiteY264" fmla="*/ 59809 h 3609930"/>
              <a:gd name="connsiteX265" fmla="*/ 3669553 w 6687739"/>
              <a:gd name="connsiteY265" fmla="*/ 113597 h 3609930"/>
              <a:gd name="connsiteX266" fmla="*/ 3657600 w 6687739"/>
              <a:gd name="connsiteY266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4858871 w 6687739"/>
              <a:gd name="connsiteY203" fmla="*/ 2408561 h 3609930"/>
              <a:gd name="connsiteX204" fmla="*/ 4823012 w 6687739"/>
              <a:gd name="connsiteY204" fmla="*/ 2360750 h 3609930"/>
              <a:gd name="connsiteX205" fmla="*/ 6687672 w 6687739"/>
              <a:gd name="connsiteY205" fmla="*/ 1960326 h 3609930"/>
              <a:gd name="connsiteX206" fmla="*/ 4751294 w 6687739"/>
              <a:gd name="connsiteY206" fmla="*/ 2295009 h 3609930"/>
              <a:gd name="connsiteX207" fmla="*/ 4709459 w 6687739"/>
              <a:gd name="connsiteY207" fmla="*/ 2265126 h 3609930"/>
              <a:gd name="connsiteX208" fmla="*/ 4673600 w 6687739"/>
              <a:gd name="connsiteY208" fmla="*/ 2235244 h 3609930"/>
              <a:gd name="connsiteX209" fmla="*/ 4655671 w 6687739"/>
              <a:gd name="connsiteY209" fmla="*/ 2205361 h 3609930"/>
              <a:gd name="connsiteX210" fmla="*/ 4595906 w 6687739"/>
              <a:gd name="connsiteY210" fmla="*/ 2187432 h 3609930"/>
              <a:gd name="connsiteX211" fmla="*/ 4566024 w 6687739"/>
              <a:gd name="connsiteY211" fmla="*/ 2169503 h 3609930"/>
              <a:gd name="connsiteX212" fmla="*/ 4506259 w 6687739"/>
              <a:gd name="connsiteY212" fmla="*/ 2145597 h 3609930"/>
              <a:gd name="connsiteX213" fmla="*/ 4452471 w 6687739"/>
              <a:gd name="connsiteY213" fmla="*/ 2115714 h 3609930"/>
              <a:gd name="connsiteX214" fmla="*/ 4434541 w 6687739"/>
              <a:gd name="connsiteY214" fmla="*/ 2091809 h 3609930"/>
              <a:gd name="connsiteX215" fmla="*/ 4416612 w 6687739"/>
              <a:gd name="connsiteY215" fmla="*/ 2079856 h 3609930"/>
              <a:gd name="connsiteX216" fmla="*/ 4392706 w 6687739"/>
              <a:gd name="connsiteY216" fmla="*/ 2055950 h 3609930"/>
              <a:gd name="connsiteX217" fmla="*/ 4404659 w 6687739"/>
              <a:gd name="connsiteY217" fmla="*/ 1810914 h 3609930"/>
              <a:gd name="connsiteX218" fmla="*/ 4410635 w 6687739"/>
              <a:gd name="connsiteY218" fmla="*/ 1775056 h 3609930"/>
              <a:gd name="connsiteX219" fmla="*/ 4422588 w 6687739"/>
              <a:gd name="connsiteY219" fmla="*/ 1757126 h 3609930"/>
              <a:gd name="connsiteX220" fmla="*/ 4440518 w 6687739"/>
              <a:gd name="connsiteY220" fmla="*/ 1697361 h 3609930"/>
              <a:gd name="connsiteX221" fmla="*/ 4446494 w 6687739"/>
              <a:gd name="connsiteY221" fmla="*/ 1661503 h 3609930"/>
              <a:gd name="connsiteX222" fmla="*/ 4458447 w 6687739"/>
              <a:gd name="connsiteY222" fmla="*/ 1637597 h 3609930"/>
              <a:gd name="connsiteX223" fmla="*/ 4488329 w 6687739"/>
              <a:gd name="connsiteY223" fmla="*/ 1571856 h 3609930"/>
              <a:gd name="connsiteX224" fmla="*/ 4506259 w 6687739"/>
              <a:gd name="connsiteY224" fmla="*/ 1524044 h 3609930"/>
              <a:gd name="connsiteX225" fmla="*/ 4518212 w 6687739"/>
              <a:gd name="connsiteY225" fmla="*/ 1500138 h 3609930"/>
              <a:gd name="connsiteX226" fmla="*/ 4524188 w 6687739"/>
              <a:gd name="connsiteY226" fmla="*/ 1482209 h 3609930"/>
              <a:gd name="connsiteX227" fmla="*/ 4536141 w 6687739"/>
              <a:gd name="connsiteY227" fmla="*/ 1440373 h 3609930"/>
              <a:gd name="connsiteX228" fmla="*/ 4542118 w 6687739"/>
              <a:gd name="connsiteY228" fmla="*/ 1392561 h 3609930"/>
              <a:gd name="connsiteX229" fmla="*/ 4548094 w 6687739"/>
              <a:gd name="connsiteY229" fmla="*/ 1356703 h 3609930"/>
              <a:gd name="connsiteX230" fmla="*/ 4572000 w 6687739"/>
              <a:gd name="connsiteY230" fmla="*/ 1338773 h 3609930"/>
              <a:gd name="connsiteX231" fmla="*/ 4577977 w 6687739"/>
              <a:gd name="connsiteY231" fmla="*/ 1296938 h 3609930"/>
              <a:gd name="connsiteX232" fmla="*/ 4589929 w 6687739"/>
              <a:gd name="connsiteY232" fmla="*/ 1273032 h 3609930"/>
              <a:gd name="connsiteX233" fmla="*/ 4542118 w 6687739"/>
              <a:gd name="connsiteY233" fmla="*/ 914444 h 3609930"/>
              <a:gd name="connsiteX234" fmla="*/ 4536141 w 6687739"/>
              <a:gd name="connsiteY234" fmla="*/ 860656 h 3609930"/>
              <a:gd name="connsiteX235" fmla="*/ 4524188 w 6687739"/>
              <a:gd name="connsiteY235" fmla="*/ 836750 h 3609930"/>
              <a:gd name="connsiteX236" fmla="*/ 4500282 w 6687739"/>
              <a:gd name="connsiteY236" fmla="*/ 776985 h 3609930"/>
              <a:gd name="connsiteX237" fmla="*/ 4488329 w 6687739"/>
              <a:gd name="connsiteY237" fmla="*/ 729173 h 3609930"/>
              <a:gd name="connsiteX238" fmla="*/ 4464424 w 6687739"/>
              <a:gd name="connsiteY238" fmla="*/ 699291 h 3609930"/>
              <a:gd name="connsiteX239" fmla="*/ 4452471 w 6687739"/>
              <a:gd name="connsiteY239" fmla="*/ 669409 h 3609930"/>
              <a:gd name="connsiteX240" fmla="*/ 4446494 w 6687739"/>
              <a:gd name="connsiteY240" fmla="*/ 633550 h 3609930"/>
              <a:gd name="connsiteX241" fmla="*/ 4434541 w 6687739"/>
              <a:gd name="connsiteY241" fmla="*/ 615620 h 3609930"/>
              <a:gd name="connsiteX242" fmla="*/ 4428565 w 6687739"/>
              <a:gd name="connsiteY242" fmla="*/ 579761 h 3609930"/>
              <a:gd name="connsiteX243" fmla="*/ 4416612 w 6687739"/>
              <a:gd name="connsiteY243" fmla="*/ 537926 h 3609930"/>
              <a:gd name="connsiteX244" fmla="*/ 4392706 w 6687739"/>
              <a:gd name="connsiteY244" fmla="*/ 454256 h 3609930"/>
              <a:gd name="connsiteX245" fmla="*/ 4374777 w 6687739"/>
              <a:gd name="connsiteY245" fmla="*/ 418397 h 3609930"/>
              <a:gd name="connsiteX246" fmla="*/ 4332941 w 6687739"/>
              <a:gd name="connsiteY246" fmla="*/ 322773 h 3609930"/>
              <a:gd name="connsiteX247" fmla="*/ 4315012 w 6687739"/>
              <a:gd name="connsiteY247" fmla="*/ 298867 h 3609930"/>
              <a:gd name="connsiteX248" fmla="*/ 4297082 w 6687739"/>
              <a:gd name="connsiteY248" fmla="*/ 251056 h 3609930"/>
              <a:gd name="connsiteX249" fmla="*/ 4261224 w 6687739"/>
              <a:gd name="connsiteY249" fmla="*/ 215197 h 3609930"/>
              <a:gd name="connsiteX250" fmla="*/ 4243294 w 6687739"/>
              <a:gd name="connsiteY250" fmla="*/ 185314 h 3609930"/>
              <a:gd name="connsiteX251" fmla="*/ 4207435 w 6687739"/>
              <a:gd name="connsiteY251" fmla="*/ 155432 h 3609930"/>
              <a:gd name="connsiteX252" fmla="*/ 4189506 w 6687739"/>
              <a:gd name="connsiteY252" fmla="*/ 137503 h 3609930"/>
              <a:gd name="connsiteX253" fmla="*/ 4171577 w 6687739"/>
              <a:gd name="connsiteY253" fmla="*/ 131526 h 3609930"/>
              <a:gd name="connsiteX254" fmla="*/ 4135718 w 6687739"/>
              <a:gd name="connsiteY254" fmla="*/ 107620 h 3609930"/>
              <a:gd name="connsiteX255" fmla="*/ 4099859 w 6687739"/>
              <a:gd name="connsiteY255" fmla="*/ 89691 h 3609930"/>
              <a:gd name="connsiteX256" fmla="*/ 4058024 w 6687739"/>
              <a:gd name="connsiteY256" fmla="*/ 53832 h 3609930"/>
              <a:gd name="connsiteX257" fmla="*/ 4034118 w 6687739"/>
              <a:gd name="connsiteY257" fmla="*/ 35903 h 3609930"/>
              <a:gd name="connsiteX258" fmla="*/ 3986306 w 6687739"/>
              <a:gd name="connsiteY258" fmla="*/ 17973 h 3609930"/>
              <a:gd name="connsiteX259" fmla="*/ 3968377 w 6687739"/>
              <a:gd name="connsiteY259" fmla="*/ 6020 h 3609930"/>
              <a:gd name="connsiteX260" fmla="*/ 3842871 w 6687739"/>
              <a:gd name="connsiteY260" fmla="*/ 6020 h 3609930"/>
              <a:gd name="connsiteX261" fmla="*/ 3771153 w 6687739"/>
              <a:gd name="connsiteY261" fmla="*/ 17973 h 3609930"/>
              <a:gd name="connsiteX262" fmla="*/ 3747247 w 6687739"/>
              <a:gd name="connsiteY262" fmla="*/ 29926 h 3609930"/>
              <a:gd name="connsiteX263" fmla="*/ 3693459 w 6687739"/>
              <a:gd name="connsiteY263" fmla="*/ 59809 h 3609930"/>
              <a:gd name="connsiteX264" fmla="*/ 3669553 w 6687739"/>
              <a:gd name="connsiteY264" fmla="*/ 113597 h 3609930"/>
              <a:gd name="connsiteX265" fmla="*/ 3657600 w 6687739"/>
              <a:gd name="connsiteY265" fmla="*/ 149456 h 3609930"/>
              <a:gd name="connsiteX0" fmla="*/ 3657600 w 6687803"/>
              <a:gd name="connsiteY0" fmla="*/ 149456 h 3609930"/>
              <a:gd name="connsiteX1" fmla="*/ 3657600 w 6687803"/>
              <a:gd name="connsiteY1" fmla="*/ 149456 h 3609930"/>
              <a:gd name="connsiteX2" fmla="*/ 3095812 w 6687803"/>
              <a:gd name="connsiteY2" fmla="*/ 1045926 h 3609930"/>
              <a:gd name="connsiteX3" fmla="*/ 3042024 w 6687803"/>
              <a:gd name="connsiteY3" fmla="*/ 1069832 h 3609930"/>
              <a:gd name="connsiteX4" fmla="*/ 2988235 w 6687803"/>
              <a:gd name="connsiteY4" fmla="*/ 1087761 h 3609930"/>
              <a:gd name="connsiteX5" fmla="*/ 2952377 w 6687803"/>
              <a:gd name="connsiteY5" fmla="*/ 1105691 h 3609930"/>
              <a:gd name="connsiteX6" fmla="*/ 2928471 w 6687803"/>
              <a:gd name="connsiteY6" fmla="*/ 1117644 h 3609930"/>
              <a:gd name="connsiteX7" fmla="*/ 2838824 w 6687803"/>
              <a:gd name="connsiteY7" fmla="*/ 1123620 h 3609930"/>
              <a:gd name="connsiteX8" fmla="*/ 2820894 w 6687803"/>
              <a:gd name="connsiteY8" fmla="*/ 1135573 h 3609930"/>
              <a:gd name="connsiteX9" fmla="*/ 2802965 w 6687803"/>
              <a:gd name="connsiteY9" fmla="*/ 1141550 h 3609930"/>
              <a:gd name="connsiteX10" fmla="*/ 2761129 w 6687803"/>
              <a:gd name="connsiteY10" fmla="*/ 1153503 h 3609930"/>
              <a:gd name="connsiteX11" fmla="*/ 2689412 w 6687803"/>
              <a:gd name="connsiteY11" fmla="*/ 1177409 h 3609930"/>
              <a:gd name="connsiteX12" fmla="*/ 2647577 w 6687803"/>
              <a:gd name="connsiteY12" fmla="*/ 1195338 h 3609930"/>
              <a:gd name="connsiteX13" fmla="*/ 2617694 w 6687803"/>
              <a:gd name="connsiteY13" fmla="*/ 1207291 h 3609930"/>
              <a:gd name="connsiteX14" fmla="*/ 2593788 w 6687803"/>
              <a:gd name="connsiteY14" fmla="*/ 1213267 h 3609930"/>
              <a:gd name="connsiteX15" fmla="*/ 2516094 w 6687803"/>
              <a:gd name="connsiteY15" fmla="*/ 1231197 h 3609930"/>
              <a:gd name="connsiteX16" fmla="*/ 2480235 w 6687803"/>
              <a:gd name="connsiteY16" fmla="*/ 1243150 h 3609930"/>
              <a:gd name="connsiteX17" fmla="*/ 2408518 w 6687803"/>
              <a:gd name="connsiteY17" fmla="*/ 1249126 h 3609930"/>
              <a:gd name="connsiteX18" fmla="*/ 2378635 w 6687803"/>
              <a:gd name="connsiteY18" fmla="*/ 1261079 h 3609930"/>
              <a:gd name="connsiteX19" fmla="*/ 2288988 w 6687803"/>
              <a:gd name="connsiteY19" fmla="*/ 1267056 h 3609930"/>
              <a:gd name="connsiteX20" fmla="*/ 2259106 w 6687803"/>
              <a:gd name="connsiteY20" fmla="*/ 1290961 h 3609930"/>
              <a:gd name="connsiteX21" fmla="*/ 2217271 w 6687803"/>
              <a:gd name="connsiteY21" fmla="*/ 1302914 h 3609930"/>
              <a:gd name="connsiteX22" fmla="*/ 2145553 w 6687803"/>
              <a:gd name="connsiteY22" fmla="*/ 1320844 h 3609930"/>
              <a:gd name="connsiteX23" fmla="*/ 2127624 w 6687803"/>
              <a:gd name="connsiteY23" fmla="*/ 1332797 h 3609930"/>
              <a:gd name="connsiteX24" fmla="*/ 2097741 w 6687803"/>
              <a:gd name="connsiteY24" fmla="*/ 1344750 h 3609930"/>
              <a:gd name="connsiteX25" fmla="*/ 2049929 w 6687803"/>
              <a:gd name="connsiteY25" fmla="*/ 1350726 h 3609930"/>
              <a:gd name="connsiteX26" fmla="*/ 1984188 w 6687803"/>
              <a:gd name="connsiteY26" fmla="*/ 1368656 h 3609930"/>
              <a:gd name="connsiteX27" fmla="*/ 1828800 w 6687803"/>
              <a:gd name="connsiteY27" fmla="*/ 1404514 h 3609930"/>
              <a:gd name="connsiteX28" fmla="*/ 1792941 w 6687803"/>
              <a:gd name="connsiteY28" fmla="*/ 1416467 h 3609930"/>
              <a:gd name="connsiteX29" fmla="*/ 1697318 w 6687803"/>
              <a:gd name="connsiteY29" fmla="*/ 1434397 h 3609930"/>
              <a:gd name="connsiteX30" fmla="*/ 1595718 w 6687803"/>
              <a:gd name="connsiteY30" fmla="*/ 1458303 h 3609930"/>
              <a:gd name="connsiteX31" fmla="*/ 1529977 w 6687803"/>
              <a:gd name="connsiteY31" fmla="*/ 1476232 h 3609930"/>
              <a:gd name="connsiteX32" fmla="*/ 1398494 w 6687803"/>
              <a:gd name="connsiteY32" fmla="*/ 1512091 h 3609930"/>
              <a:gd name="connsiteX33" fmla="*/ 860612 w 6687803"/>
              <a:gd name="connsiteY33" fmla="*/ 1535997 h 3609930"/>
              <a:gd name="connsiteX34" fmla="*/ 794871 w 6687803"/>
              <a:gd name="connsiteY34" fmla="*/ 1547950 h 3609930"/>
              <a:gd name="connsiteX35" fmla="*/ 729129 w 6687803"/>
              <a:gd name="connsiteY35" fmla="*/ 1553926 h 3609930"/>
              <a:gd name="connsiteX36" fmla="*/ 633506 w 6687803"/>
              <a:gd name="connsiteY36" fmla="*/ 1565879 h 3609930"/>
              <a:gd name="connsiteX37" fmla="*/ 603624 w 6687803"/>
              <a:gd name="connsiteY37" fmla="*/ 1577832 h 3609930"/>
              <a:gd name="connsiteX38" fmla="*/ 579718 w 6687803"/>
              <a:gd name="connsiteY38" fmla="*/ 1583809 h 3609930"/>
              <a:gd name="connsiteX39" fmla="*/ 472141 w 6687803"/>
              <a:gd name="connsiteY39" fmla="*/ 1619667 h 3609930"/>
              <a:gd name="connsiteX40" fmla="*/ 436282 w 6687803"/>
              <a:gd name="connsiteY40" fmla="*/ 1649550 h 3609930"/>
              <a:gd name="connsiteX41" fmla="*/ 418353 w 6687803"/>
              <a:gd name="connsiteY41" fmla="*/ 1667479 h 3609930"/>
              <a:gd name="connsiteX42" fmla="*/ 400424 w 6687803"/>
              <a:gd name="connsiteY42" fmla="*/ 1673456 h 3609930"/>
              <a:gd name="connsiteX43" fmla="*/ 382494 w 6687803"/>
              <a:gd name="connsiteY43" fmla="*/ 1685409 h 3609930"/>
              <a:gd name="connsiteX44" fmla="*/ 364565 w 6687803"/>
              <a:gd name="connsiteY44" fmla="*/ 1715291 h 3609930"/>
              <a:gd name="connsiteX45" fmla="*/ 298824 w 6687803"/>
              <a:gd name="connsiteY45" fmla="*/ 1745173 h 3609930"/>
              <a:gd name="connsiteX46" fmla="*/ 239059 w 6687803"/>
              <a:gd name="connsiteY46" fmla="*/ 1798961 h 3609930"/>
              <a:gd name="connsiteX47" fmla="*/ 209177 w 6687803"/>
              <a:gd name="connsiteY47" fmla="*/ 1810914 h 3609930"/>
              <a:gd name="connsiteX48" fmla="*/ 167341 w 6687803"/>
              <a:gd name="connsiteY48" fmla="*/ 1828844 h 3609930"/>
              <a:gd name="connsiteX49" fmla="*/ 131482 w 6687803"/>
              <a:gd name="connsiteY49" fmla="*/ 1864703 h 3609930"/>
              <a:gd name="connsiteX50" fmla="*/ 95624 w 6687803"/>
              <a:gd name="connsiteY50" fmla="*/ 1894585 h 3609930"/>
              <a:gd name="connsiteX51" fmla="*/ 65741 w 6687803"/>
              <a:gd name="connsiteY51" fmla="*/ 1924467 h 3609930"/>
              <a:gd name="connsiteX52" fmla="*/ 47812 w 6687803"/>
              <a:gd name="connsiteY52" fmla="*/ 1960326 h 3609930"/>
              <a:gd name="connsiteX53" fmla="*/ 0 w 6687803"/>
              <a:gd name="connsiteY53" fmla="*/ 2079856 h 3609930"/>
              <a:gd name="connsiteX54" fmla="*/ 5977 w 6687803"/>
              <a:gd name="connsiteY54" fmla="*/ 2187432 h 3609930"/>
              <a:gd name="connsiteX55" fmla="*/ 23906 w 6687803"/>
              <a:gd name="connsiteY55" fmla="*/ 2217314 h 3609930"/>
              <a:gd name="connsiteX56" fmla="*/ 41835 w 6687803"/>
              <a:gd name="connsiteY56" fmla="*/ 2283056 h 3609930"/>
              <a:gd name="connsiteX57" fmla="*/ 59765 w 6687803"/>
              <a:gd name="connsiteY57" fmla="*/ 2360750 h 3609930"/>
              <a:gd name="connsiteX58" fmla="*/ 71718 w 6687803"/>
              <a:gd name="connsiteY58" fmla="*/ 2414538 h 3609930"/>
              <a:gd name="connsiteX59" fmla="*/ 83671 w 6687803"/>
              <a:gd name="connsiteY59" fmla="*/ 2438444 h 3609930"/>
              <a:gd name="connsiteX60" fmla="*/ 89647 w 6687803"/>
              <a:gd name="connsiteY60" fmla="*/ 2492232 h 3609930"/>
              <a:gd name="connsiteX61" fmla="*/ 107577 w 6687803"/>
              <a:gd name="connsiteY61" fmla="*/ 2516138 h 3609930"/>
              <a:gd name="connsiteX62" fmla="*/ 119529 w 6687803"/>
              <a:gd name="connsiteY62" fmla="*/ 2534067 h 3609930"/>
              <a:gd name="connsiteX63" fmla="*/ 143435 w 6687803"/>
              <a:gd name="connsiteY63" fmla="*/ 2563950 h 3609930"/>
              <a:gd name="connsiteX64" fmla="*/ 179294 w 6687803"/>
              <a:gd name="connsiteY64" fmla="*/ 2611761 h 3609930"/>
              <a:gd name="connsiteX65" fmla="*/ 197224 w 6687803"/>
              <a:gd name="connsiteY65" fmla="*/ 2623714 h 3609930"/>
              <a:gd name="connsiteX66" fmla="*/ 215153 w 6687803"/>
              <a:gd name="connsiteY66" fmla="*/ 2641644 h 3609930"/>
              <a:gd name="connsiteX67" fmla="*/ 227106 w 6687803"/>
              <a:gd name="connsiteY67" fmla="*/ 2659573 h 3609930"/>
              <a:gd name="connsiteX68" fmla="*/ 245035 w 6687803"/>
              <a:gd name="connsiteY68" fmla="*/ 2665550 h 3609930"/>
              <a:gd name="connsiteX69" fmla="*/ 262965 w 6687803"/>
              <a:gd name="connsiteY69" fmla="*/ 2683479 h 3609930"/>
              <a:gd name="connsiteX70" fmla="*/ 286871 w 6687803"/>
              <a:gd name="connsiteY70" fmla="*/ 2719338 h 3609930"/>
              <a:gd name="connsiteX71" fmla="*/ 322729 w 6687803"/>
              <a:gd name="connsiteY71" fmla="*/ 2755197 h 3609930"/>
              <a:gd name="connsiteX72" fmla="*/ 340659 w 6687803"/>
              <a:gd name="connsiteY72" fmla="*/ 2773126 h 3609930"/>
              <a:gd name="connsiteX73" fmla="*/ 358588 w 6687803"/>
              <a:gd name="connsiteY73" fmla="*/ 2797032 h 3609930"/>
              <a:gd name="connsiteX74" fmla="*/ 406400 w 6687803"/>
              <a:gd name="connsiteY74" fmla="*/ 2844844 h 3609930"/>
              <a:gd name="connsiteX75" fmla="*/ 424329 w 6687803"/>
              <a:gd name="connsiteY75" fmla="*/ 2886679 h 3609930"/>
              <a:gd name="connsiteX76" fmla="*/ 442259 w 6687803"/>
              <a:gd name="connsiteY76" fmla="*/ 2922538 h 3609930"/>
              <a:gd name="connsiteX77" fmla="*/ 448235 w 6687803"/>
              <a:gd name="connsiteY77" fmla="*/ 2940467 h 3609930"/>
              <a:gd name="connsiteX78" fmla="*/ 484094 w 6687803"/>
              <a:gd name="connsiteY78" fmla="*/ 2976326 h 3609930"/>
              <a:gd name="connsiteX79" fmla="*/ 496047 w 6687803"/>
              <a:gd name="connsiteY79" fmla="*/ 3006209 h 3609930"/>
              <a:gd name="connsiteX80" fmla="*/ 513977 w 6687803"/>
              <a:gd name="connsiteY80" fmla="*/ 3024138 h 3609930"/>
              <a:gd name="connsiteX81" fmla="*/ 525929 w 6687803"/>
              <a:gd name="connsiteY81" fmla="*/ 3042067 h 3609930"/>
              <a:gd name="connsiteX82" fmla="*/ 543859 w 6687803"/>
              <a:gd name="connsiteY82" fmla="*/ 3065973 h 3609930"/>
              <a:gd name="connsiteX83" fmla="*/ 597647 w 6687803"/>
              <a:gd name="connsiteY83" fmla="*/ 3083903 h 3609930"/>
              <a:gd name="connsiteX84" fmla="*/ 615577 w 6687803"/>
              <a:gd name="connsiteY84" fmla="*/ 3095856 h 3609930"/>
              <a:gd name="connsiteX85" fmla="*/ 639482 w 6687803"/>
              <a:gd name="connsiteY85" fmla="*/ 3101832 h 3609930"/>
              <a:gd name="connsiteX86" fmla="*/ 693271 w 6687803"/>
              <a:gd name="connsiteY86" fmla="*/ 3113785 h 3609930"/>
              <a:gd name="connsiteX87" fmla="*/ 1063812 w 6687803"/>
              <a:gd name="connsiteY87" fmla="*/ 3101832 h 3609930"/>
              <a:gd name="connsiteX88" fmla="*/ 1117600 w 6687803"/>
              <a:gd name="connsiteY88" fmla="*/ 3083903 h 3609930"/>
              <a:gd name="connsiteX89" fmla="*/ 1195294 w 6687803"/>
              <a:gd name="connsiteY89" fmla="*/ 3054020 h 3609930"/>
              <a:gd name="connsiteX90" fmla="*/ 1225177 w 6687803"/>
              <a:gd name="connsiteY90" fmla="*/ 3048044 h 3609930"/>
              <a:gd name="connsiteX91" fmla="*/ 1249082 w 6687803"/>
              <a:gd name="connsiteY91" fmla="*/ 3042067 h 3609930"/>
              <a:gd name="connsiteX92" fmla="*/ 1284941 w 6687803"/>
              <a:gd name="connsiteY92" fmla="*/ 3030114 h 3609930"/>
              <a:gd name="connsiteX93" fmla="*/ 1374588 w 6687803"/>
              <a:gd name="connsiteY93" fmla="*/ 3012185 h 3609930"/>
              <a:gd name="connsiteX94" fmla="*/ 1464235 w 6687803"/>
              <a:gd name="connsiteY94" fmla="*/ 3006209 h 3609930"/>
              <a:gd name="connsiteX95" fmla="*/ 1500094 w 6687803"/>
              <a:gd name="connsiteY95" fmla="*/ 2994256 h 3609930"/>
              <a:gd name="connsiteX96" fmla="*/ 1535953 w 6687803"/>
              <a:gd name="connsiteY96" fmla="*/ 2988279 h 3609930"/>
              <a:gd name="connsiteX97" fmla="*/ 1553882 w 6687803"/>
              <a:gd name="connsiteY97" fmla="*/ 2970350 h 3609930"/>
              <a:gd name="connsiteX98" fmla="*/ 1607671 w 6687803"/>
              <a:gd name="connsiteY98" fmla="*/ 2952420 h 3609930"/>
              <a:gd name="connsiteX99" fmla="*/ 1625600 w 6687803"/>
              <a:gd name="connsiteY99" fmla="*/ 2946444 h 3609930"/>
              <a:gd name="connsiteX100" fmla="*/ 1661459 w 6687803"/>
              <a:gd name="connsiteY100" fmla="*/ 2928514 h 3609930"/>
              <a:gd name="connsiteX101" fmla="*/ 1685365 w 6687803"/>
              <a:gd name="connsiteY101" fmla="*/ 2910585 h 3609930"/>
              <a:gd name="connsiteX102" fmla="*/ 1703294 w 6687803"/>
              <a:gd name="connsiteY102" fmla="*/ 2898632 h 3609930"/>
              <a:gd name="connsiteX103" fmla="*/ 1709271 w 6687803"/>
              <a:gd name="connsiteY103" fmla="*/ 2880703 h 3609930"/>
              <a:gd name="connsiteX104" fmla="*/ 1727200 w 6687803"/>
              <a:gd name="connsiteY104" fmla="*/ 2874726 h 3609930"/>
              <a:gd name="connsiteX105" fmla="*/ 1757082 w 6687803"/>
              <a:gd name="connsiteY105" fmla="*/ 2862773 h 3609930"/>
              <a:gd name="connsiteX106" fmla="*/ 1780988 w 6687803"/>
              <a:gd name="connsiteY106" fmla="*/ 2844844 h 3609930"/>
              <a:gd name="connsiteX107" fmla="*/ 1816847 w 6687803"/>
              <a:gd name="connsiteY107" fmla="*/ 2832891 h 3609930"/>
              <a:gd name="connsiteX108" fmla="*/ 1840753 w 6687803"/>
              <a:gd name="connsiteY108" fmla="*/ 2820938 h 3609930"/>
              <a:gd name="connsiteX109" fmla="*/ 1858682 w 6687803"/>
              <a:gd name="connsiteY109" fmla="*/ 2797032 h 3609930"/>
              <a:gd name="connsiteX110" fmla="*/ 1894541 w 6687803"/>
              <a:gd name="connsiteY110" fmla="*/ 2761173 h 3609930"/>
              <a:gd name="connsiteX111" fmla="*/ 1906494 w 6687803"/>
              <a:gd name="connsiteY111" fmla="*/ 2743244 h 3609930"/>
              <a:gd name="connsiteX112" fmla="*/ 1930400 w 6687803"/>
              <a:gd name="connsiteY112" fmla="*/ 2737267 h 3609930"/>
              <a:gd name="connsiteX113" fmla="*/ 1960282 w 6687803"/>
              <a:gd name="connsiteY113" fmla="*/ 2665550 h 3609930"/>
              <a:gd name="connsiteX114" fmla="*/ 1984188 w 6687803"/>
              <a:gd name="connsiteY114" fmla="*/ 2623714 h 3609930"/>
              <a:gd name="connsiteX115" fmla="*/ 1996141 w 6687803"/>
              <a:gd name="connsiteY115" fmla="*/ 2599809 h 3609930"/>
              <a:gd name="connsiteX116" fmla="*/ 2020047 w 6687803"/>
              <a:gd name="connsiteY116" fmla="*/ 2581879 h 3609930"/>
              <a:gd name="connsiteX117" fmla="*/ 2055906 w 6687803"/>
              <a:gd name="connsiteY117" fmla="*/ 2534067 h 3609930"/>
              <a:gd name="connsiteX118" fmla="*/ 2073835 w 6687803"/>
              <a:gd name="connsiteY118" fmla="*/ 2504185 h 3609930"/>
              <a:gd name="connsiteX119" fmla="*/ 2115671 w 6687803"/>
              <a:gd name="connsiteY119" fmla="*/ 2486256 h 3609930"/>
              <a:gd name="connsiteX120" fmla="*/ 2157506 w 6687803"/>
              <a:gd name="connsiteY120" fmla="*/ 2450397 h 3609930"/>
              <a:gd name="connsiteX121" fmla="*/ 2199341 w 6687803"/>
              <a:gd name="connsiteY121" fmla="*/ 2414538 h 3609930"/>
              <a:gd name="connsiteX122" fmla="*/ 2217271 w 6687803"/>
              <a:gd name="connsiteY122" fmla="*/ 2408561 h 3609930"/>
              <a:gd name="connsiteX123" fmla="*/ 2253129 w 6687803"/>
              <a:gd name="connsiteY123" fmla="*/ 2390632 h 3609930"/>
              <a:gd name="connsiteX124" fmla="*/ 2378635 w 6687803"/>
              <a:gd name="connsiteY124" fmla="*/ 2372703 h 3609930"/>
              <a:gd name="connsiteX125" fmla="*/ 2414494 w 6687803"/>
              <a:gd name="connsiteY125" fmla="*/ 2360750 h 3609930"/>
              <a:gd name="connsiteX126" fmla="*/ 2623671 w 6687803"/>
              <a:gd name="connsiteY126" fmla="*/ 2372703 h 3609930"/>
              <a:gd name="connsiteX127" fmla="*/ 2641600 w 6687803"/>
              <a:gd name="connsiteY127" fmla="*/ 2378679 h 3609930"/>
              <a:gd name="connsiteX128" fmla="*/ 2683435 w 6687803"/>
              <a:gd name="connsiteY128" fmla="*/ 2390632 h 3609930"/>
              <a:gd name="connsiteX129" fmla="*/ 2707341 w 6687803"/>
              <a:gd name="connsiteY129" fmla="*/ 2408561 h 3609930"/>
              <a:gd name="connsiteX130" fmla="*/ 2731247 w 6687803"/>
              <a:gd name="connsiteY130" fmla="*/ 2444420 h 3609930"/>
              <a:gd name="connsiteX131" fmla="*/ 2761129 w 6687803"/>
              <a:gd name="connsiteY131" fmla="*/ 2450397 h 3609930"/>
              <a:gd name="connsiteX132" fmla="*/ 2779059 w 6687803"/>
              <a:gd name="connsiteY132" fmla="*/ 2468326 h 3609930"/>
              <a:gd name="connsiteX133" fmla="*/ 2808941 w 6687803"/>
              <a:gd name="connsiteY133" fmla="*/ 2510161 h 3609930"/>
              <a:gd name="connsiteX134" fmla="*/ 2856753 w 6687803"/>
              <a:gd name="connsiteY134" fmla="*/ 2528091 h 3609930"/>
              <a:gd name="connsiteX135" fmla="*/ 2898588 w 6687803"/>
              <a:gd name="connsiteY135" fmla="*/ 2551997 h 3609930"/>
              <a:gd name="connsiteX136" fmla="*/ 2922494 w 6687803"/>
              <a:gd name="connsiteY136" fmla="*/ 2569926 h 3609930"/>
              <a:gd name="connsiteX137" fmla="*/ 2940424 w 6687803"/>
              <a:gd name="connsiteY137" fmla="*/ 2581879 h 3609930"/>
              <a:gd name="connsiteX138" fmla="*/ 2958353 w 6687803"/>
              <a:gd name="connsiteY138" fmla="*/ 2605785 h 3609930"/>
              <a:gd name="connsiteX139" fmla="*/ 2970306 w 6687803"/>
              <a:gd name="connsiteY139" fmla="*/ 2623714 h 3609930"/>
              <a:gd name="connsiteX140" fmla="*/ 3012141 w 6687803"/>
              <a:gd name="connsiteY140" fmla="*/ 2659573 h 3609930"/>
              <a:gd name="connsiteX141" fmla="*/ 3024094 w 6687803"/>
              <a:gd name="connsiteY141" fmla="*/ 2677503 h 3609930"/>
              <a:gd name="connsiteX142" fmla="*/ 3042024 w 6687803"/>
              <a:gd name="connsiteY142" fmla="*/ 2713361 h 3609930"/>
              <a:gd name="connsiteX143" fmla="*/ 3071906 w 6687803"/>
              <a:gd name="connsiteY143" fmla="*/ 2749220 h 3609930"/>
              <a:gd name="connsiteX144" fmla="*/ 3095812 w 6687803"/>
              <a:gd name="connsiteY144" fmla="*/ 2797032 h 3609930"/>
              <a:gd name="connsiteX145" fmla="*/ 3131671 w 6687803"/>
              <a:gd name="connsiteY145" fmla="*/ 2838867 h 3609930"/>
              <a:gd name="connsiteX146" fmla="*/ 3155577 w 6687803"/>
              <a:gd name="connsiteY146" fmla="*/ 2892656 h 3609930"/>
              <a:gd name="connsiteX147" fmla="*/ 3167529 w 6687803"/>
              <a:gd name="connsiteY147" fmla="*/ 2910585 h 3609930"/>
              <a:gd name="connsiteX148" fmla="*/ 3185459 w 6687803"/>
              <a:gd name="connsiteY148" fmla="*/ 2946444 h 3609930"/>
              <a:gd name="connsiteX149" fmla="*/ 3203388 w 6687803"/>
              <a:gd name="connsiteY149" fmla="*/ 2958397 h 3609930"/>
              <a:gd name="connsiteX150" fmla="*/ 3215341 w 6687803"/>
              <a:gd name="connsiteY150" fmla="*/ 2988279 h 3609930"/>
              <a:gd name="connsiteX151" fmla="*/ 3221318 w 6687803"/>
              <a:gd name="connsiteY151" fmla="*/ 3006209 h 3609930"/>
              <a:gd name="connsiteX152" fmla="*/ 3239247 w 6687803"/>
              <a:gd name="connsiteY152" fmla="*/ 3030114 h 3609930"/>
              <a:gd name="connsiteX153" fmla="*/ 3257177 w 6687803"/>
              <a:gd name="connsiteY153" fmla="*/ 3065973 h 3609930"/>
              <a:gd name="connsiteX154" fmla="*/ 3275106 w 6687803"/>
              <a:gd name="connsiteY154" fmla="*/ 3071950 h 3609930"/>
              <a:gd name="connsiteX155" fmla="*/ 3293035 w 6687803"/>
              <a:gd name="connsiteY155" fmla="*/ 3083903 h 3609930"/>
              <a:gd name="connsiteX156" fmla="*/ 3316941 w 6687803"/>
              <a:gd name="connsiteY156" fmla="*/ 3113785 h 3609930"/>
              <a:gd name="connsiteX157" fmla="*/ 3334871 w 6687803"/>
              <a:gd name="connsiteY157" fmla="*/ 3149644 h 3609930"/>
              <a:gd name="connsiteX158" fmla="*/ 3352800 w 6687803"/>
              <a:gd name="connsiteY158" fmla="*/ 3167573 h 3609930"/>
              <a:gd name="connsiteX159" fmla="*/ 3358777 w 6687803"/>
              <a:gd name="connsiteY159" fmla="*/ 3185503 h 3609930"/>
              <a:gd name="connsiteX160" fmla="*/ 3376706 w 6687803"/>
              <a:gd name="connsiteY160" fmla="*/ 3191479 h 3609930"/>
              <a:gd name="connsiteX161" fmla="*/ 3388659 w 6687803"/>
              <a:gd name="connsiteY161" fmla="*/ 3209409 h 3609930"/>
              <a:gd name="connsiteX162" fmla="*/ 3406588 w 6687803"/>
              <a:gd name="connsiteY162" fmla="*/ 3239291 h 3609930"/>
              <a:gd name="connsiteX163" fmla="*/ 3430494 w 6687803"/>
              <a:gd name="connsiteY163" fmla="*/ 3299056 h 3609930"/>
              <a:gd name="connsiteX164" fmla="*/ 3448424 w 6687803"/>
              <a:gd name="connsiteY164" fmla="*/ 3305032 h 3609930"/>
              <a:gd name="connsiteX165" fmla="*/ 3454400 w 6687803"/>
              <a:gd name="connsiteY165" fmla="*/ 3334914 h 3609930"/>
              <a:gd name="connsiteX166" fmla="*/ 3490259 w 6687803"/>
              <a:gd name="connsiteY166" fmla="*/ 3364797 h 3609930"/>
              <a:gd name="connsiteX167" fmla="*/ 3508188 w 6687803"/>
              <a:gd name="connsiteY167" fmla="*/ 3382726 h 3609930"/>
              <a:gd name="connsiteX168" fmla="*/ 3538071 w 6687803"/>
              <a:gd name="connsiteY168" fmla="*/ 3418585 h 3609930"/>
              <a:gd name="connsiteX169" fmla="*/ 3544047 w 6687803"/>
              <a:gd name="connsiteY169" fmla="*/ 3436514 h 3609930"/>
              <a:gd name="connsiteX170" fmla="*/ 3579906 w 6687803"/>
              <a:gd name="connsiteY170" fmla="*/ 3460420 h 3609930"/>
              <a:gd name="connsiteX171" fmla="*/ 3597835 w 6687803"/>
              <a:gd name="connsiteY171" fmla="*/ 3472373 h 3609930"/>
              <a:gd name="connsiteX172" fmla="*/ 3621741 w 6687803"/>
              <a:gd name="connsiteY172" fmla="*/ 3478350 h 3609930"/>
              <a:gd name="connsiteX173" fmla="*/ 3645647 w 6687803"/>
              <a:gd name="connsiteY173" fmla="*/ 3490303 h 3609930"/>
              <a:gd name="connsiteX174" fmla="*/ 3663577 w 6687803"/>
              <a:gd name="connsiteY174" fmla="*/ 3496279 h 3609930"/>
              <a:gd name="connsiteX175" fmla="*/ 3681506 w 6687803"/>
              <a:gd name="connsiteY175" fmla="*/ 3514209 h 3609930"/>
              <a:gd name="connsiteX176" fmla="*/ 3771153 w 6687803"/>
              <a:gd name="connsiteY176" fmla="*/ 3532138 h 3609930"/>
              <a:gd name="connsiteX177" fmla="*/ 3807012 w 6687803"/>
              <a:gd name="connsiteY177" fmla="*/ 3556044 h 3609930"/>
              <a:gd name="connsiteX178" fmla="*/ 3842871 w 6687803"/>
              <a:gd name="connsiteY178" fmla="*/ 3567997 h 3609930"/>
              <a:gd name="connsiteX179" fmla="*/ 4040094 w 6687803"/>
              <a:gd name="connsiteY179" fmla="*/ 3585926 h 3609930"/>
              <a:gd name="connsiteX180" fmla="*/ 4147671 w 6687803"/>
              <a:gd name="connsiteY180" fmla="*/ 3603856 h 3609930"/>
              <a:gd name="connsiteX181" fmla="*/ 4177553 w 6687803"/>
              <a:gd name="connsiteY181" fmla="*/ 3609832 h 3609930"/>
              <a:gd name="connsiteX182" fmla="*/ 4386729 w 6687803"/>
              <a:gd name="connsiteY182" fmla="*/ 3579950 h 3609930"/>
              <a:gd name="connsiteX183" fmla="*/ 4464424 w 6687803"/>
              <a:gd name="connsiteY183" fmla="*/ 3562020 h 3609930"/>
              <a:gd name="connsiteX184" fmla="*/ 4500282 w 6687803"/>
              <a:gd name="connsiteY184" fmla="*/ 3550067 h 3609930"/>
              <a:gd name="connsiteX185" fmla="*/ 4536141 w 6687803"/>
              <a:gd name="connsiteY185" fmla="*/ 3544091 h 3609930"/>
              <a:gd name="connsiteX186" fmla="*/ 4649694 w 6687803"/>
              <a:gd name="connsiteY186" fmla="*/ 3538114 h 3609930"/>
              <a:gd name="connsiteX187" fmla="*/ 4721412 w 6687803"/>
              <a:gd name="connsiteY187" fmla="*/ 3556044 h 3609930"/>
              <a:gd name="connsiteX188" fmla="*/ 4763247 w 6687803"/>
              <a:gd name="connsiteY188" fmla="*/ 3562020 h 3609930"/>
              <a:gd name="connsiteX189" fmla="*/ 4960471 w 6687803"/>
              <a:gd name="connsiteY189" fmla="*/ 3550067 h 3609930"/>
              <a:gd name="connsiteX190" fmla="*/ 5050118 w 6687803"/>
              <a:gd name="connsiteY190" fmla="*/ 3526161 h 3609930"/>
              <a:gd name="connsiteX191" fmla="*/ 5080000 w 6687803"/>
              <a:gd name="connsiteY191" fmla="*/ 3514209 h 3609930"/>
              <a:gd name="connsiteX192" fmla="*/ 5145741 w 6687803"/>
              <a:gd name="connsiteY192" fmla="*/ 3466397 h 3609930"/>
              <a:gd name="connsiteX193" fmla="*/ 5205506 w 6687803"/>
              <a:gd name="connsiteY193" fmla="*/ 3448467 h 3609930"/>
              <a:gd name="connsiteX194" fmla="*/ 5235388 w 6687803"/>
              <a:gd name="connsiteY194" fmla="*/ 3430538 h 3609930"/>
              <a:gd name="connsiteX195" fmla="*/ 5277224 w 6687803"/>
              <a:gd name="connsiteY195" fmla="*/ 3412609 h 3609930"/>
              <a:gd name="connsiteX196" fmla="*/ 5336988 w 6687803"/>
              <a:gd name="connsiteY196" fmla="*/ 3364797 h 3609930"/>
              <a:gd name="connsiteX197" fmla="*/ 5354918 w 6687803"/>
              <a:gd name="connsiteY197" fmla="*/ 3346867 h 3609930"/>
              <a:gd name="connsiteX198" fmla="*/ 5378824 w 6687803"/>
              <a:gd name="connsiteY198" fmla="*/ 3328938 h 3609930"/>
              <a:gd name="connsiteX199" fmla="*/ 5390777 w 6687803"/>
              <a:gd name="connsiteY199" fmla="*/ 3263197 h 3609930"/>
              <a:gd name="connsiteX200" fmla="*/ 5396753 w 6687803"/>
              <a:gd name="connsiteY200" fmla="*/ 3221361 h 3609930"/>
              <a:gd name="connsiteX201" fmla="*/ 5384800 w 6687803"/>
              <a:gd name="connsiteY201" fmla="*/ 3018161 h 3609930"/>
              <a:gd name="connsiteX202" fmla="*/ 6568141 w 6687803"/>
              <a:gd name="connsiteY202" fmla="*/ 2976326 h 3609930"/>
              <a:gd name="connsiteX203" fmla="*/ 4858871 w 6687803"/>
              <a:gd name="connsiteY203" fmla="*/ 2408561 h 3609930"/>
              <a:gd name="connsiteX204" fmla="*/ 6687672 w 6687803"/>
              <a:gd name="connsiteY204" fmla="*/ 1960326 h 3609930"/>
              <a:gd name="connsiteX205" fmla="*/ 4751294 w 6687803"/>
              <a:gd name="connsiteY205" fmla="*/ 2295009 h 3609930"/>
              <a:gd name="connsiteX206" fmla="*/ 4709459 w 6687803"/>
              <a:gd name="connsiteY206" fmla="*/ 2265126 h 3609930"/>
              <a:gd name="connsiteX207" fmla="*/ 4673600 w 6687803"/>
              <a:gd name="connsiteY207" fmla="*/ 2235244 h 3609930"/>
              <a:gd name="connsiteX208" fmla="*/ 4655671 w 6687803"/>
              <a:gd name="connsiteY208" fmla="*/ 2205361 h 3609930"/>
              <a:gd name="connsiteX209" fmla="*/ 4595906 w 6687803"/>
              <a:gd name="connsiteY209" fmla="*/ 2187432 h 3609930"/>
              <a:gd name="connsiteX210" fmla="*/ 4566024 w 6687803"/>
              <a:gd name="connsiteY210" fmla="*/ 2169503 h 3609930"/>
              <a:gd name="connsiteX211" fmla="*/ 4506259 w 6687803"/>
              <a:gd name="connsiteY211" fmla="*/ 2145597 h 3609930"/>
              <a:gd name="connsiteX212" fmla="*/ 4452471 w 6687803"/>
              <a:gd name="connsiteY212" fmla="*/ 2115714 h 3609930"/>
              <a:gd name="connsiteX213" fmla="*/ 4434541 w 6687803"/>
              <a:gd name="connsiteY213" fmla="*/ 2091809 h 3609930"/>
              <a:gd name="connsiteX214" fmla="*/ 4416612 w 6687803"/>
              <a:gd name="connsiteY214" fmla="*/ 2079856 h 3609930"/>
              <a:gd name="connsiteX215" fmla="*/ 4392706 w 6687803"/>
              <a:gd name="connsiteY215" fmla="*/ 2055950 h 3609930"/>
              <a:gd name="connsiteX216" fmla="*/ 4404659 w 6687803"/>
              <a:gd name="connsiteY216" fmla="*/ 1810914 h 3609930"/>
              <a:gd name="connsiteX217" fmla="*/ 4410635 w 6687803"/>
              <a:gd name="connsiteY217" fmla="*/ 1775056 h 3609930"/>
              <a:gd name="connsiteX218" fmla="*/ 4422588 w 6687803"/>
              <a:gd name="connsiteY218" fmla="*/ 1757126 h 3609930"/>
              <a:gd name="connsiteX219" fmla="*/ 4440518 w 6687803"/>
              <a:gd name="connsiteY219" fmla="*/ 1697361 h 3609930"/>
              <a:gd name="connsiteX220" fmla="*/ 4446494 w 6687803"/>
              <a:gd name="connsiteY220" fmla="*/ 1661503 h 3609930"/>
              <a:gd name="connsiteX221" fmla="*/ 4458447 w 6687803"/>
              <a:gd name="connsiteY221" fmla="*/ 1637597 h 3609930"/>
              <a:gd name="connsiteX222" fmla="*/ 4488329 w 6687803"/>
              <a:gd name="connsiteY222" fmla="*/ 1571856 h 3609930"/>
              <a:gd name="connsiteX223" fmla="*/ 4506259 w 6687803"/>
              <a:gd name="connsiteY223" fmla="*/ 1524044 h 3609930"/>
              <a:gd name="connsiteX224" fmla="*/ 4518212 w 6687803"/>
              <a:gd name="connsiteY224" fmla="*/ 1500138 h 3609930"/>
              <a:gd name="connsiteX225" fmla="*/ 4524188 w 6687803"/>
              <a:gd name="connsiteY225" fmla="*/ 1482209 h 3609930"/>
              <a:gd name="connsiteX226" fmla="*/ 4536141 w 6687803"/>
              <a:gd name="connsiteY226" fmla="*/ 1440373 h 3609930"/>
              <a:gd name="connsiteX227" fmla="*/ 4542118 w 6687803"/>
              <a:gd name="connsiteY227" fmla="*/ 1392561 h 3609930"/>
              <a:gd name="connsiteX228" fmla="*/ 4548094 w 6687803"/>
              <a:gd name="connsiteY228" fmla="*/ 1356703 h 3609930"/>
              <a:gd name="connsiteX229" fmla="*/ 4572000 w 6687803"/>
              <a:gd name="connsiteY229" fmla="*/ 1338773 h 3609930"/>
              <a:gd name="connsiteX230" fmla="*/ 4577977 w 6687803"/>
              <a:gd name="connsiteY230" fmla="*/ 1296938 h 3609930"/>
              <a:gd name="connsiteX231" fmla="*/ 4589929 w 6687803"/>
              <a:gd name="connsiteY231" fmla="*/ 1273032 h 3609930"/>
              <a:gd name="connsiteX232" fmla="*/ 4542118 w 6687803"/>
              <a:gd name="connsiteY232" fmla="*/ 914444 h 3609930"/>
              <a:gd name="connsiteX233" fmla="*/ 4536141 w 6687803"/>
              <a:gd name="connsiteY233" fmla="*/ 860656 h 3609930"/>
              <a:gd name="connsiteX234" fmla="*/ 4524188 w 6687803"/>
              <a:gd name="connsiteY234" fmla="*/ 836750 h 3609930"/>
              <a:gd name="connsiteX235" fmla="*/ 4500282 w 6687803"/>
              <a:gd name="connsiteY235" fmla="*/ 776985 h 3609930"/>
              <a:gd name="connsiteX236" fmla="*/ 4488329 w 6687803"/>
              <a:gd name="connsiteY236" fmla="*/ 729173 h 3609930"/>
              <a:gd name="connsiteX237" fmla="*/ 4464424 w 6687803"/>
              <a:gd name="connsiteY237" fmla="*/ 699291 h 3609930"/>
              <a:gd name="connsiteX238" fmla="*/ 4452471 w 6687803"/>
              <a:gd name="connsiteY238" fmla="*/ 669409 h 3609930"/>
              <a:gd name="connsiteX239" fmla="*/ 4446494 w 6687803"/>
              <a:gd name="connsiteY239" fmla="*/ 633550 h 3609930"/>
              <a:gd name="connsiteX240" fmla="*/ 4434541 w 6687803"/>
              <a:gd name="connsiteY240" fmla="*/ 615620 h 3609930"/>
              <a:gd name="connsiteX241" fmla="*/ 4428565 w 6687803"/>
              <a:gd name="connsiteY241" fmla="*/ 579761 h 3609930"/>
              <a:gd name="connsiteX242" fmla="*/ 4416612 w 6687803"/>
              <a:gd name="connsiteY242" fmla="*/ 537926 h 3609930"/>
              <a:gd name="connsiteX243" fmla="*/ 4392706 w 6687803"/>
              <a:gd name="connsiteY243" fmla="*/ 454256 h 3609930"/>
              <a:gd name="connsiteX244" fmla="*/ 4374777 w 6687803"/>
              <a:gd name="connsiteY244" fmla="*/ 418397 h 3609930"/>
              <a:gd name="connsiteX245" fmla="*/ 4332941 w 6687803"/>
              <a:gd name="connsiteY245" fmla="*/ 322773 h 3609930"/>
              <a:gd name="connsiteX246" fmla="*/ 4315012 w 6687803"/>
              <a:gd name="connsiteY246" fmla="*/ 298867 h 3609930"/>
              <a:gd name="connsiteX247" fmla="*/ 4297082 w 6687803"/>
              <a:gd name="connsiteY247" fmla="*/ 251056 h 3609930"/>
              <a:gd name="connsiteX248" fmla="*/ 4261224 w 6687803"/>
              <a:gd name="connsiteY248" fmla="*/ 215197 h 3609930"/>
              <a:gd name="connsiteX249" fmla="*/ 4243294 w 6687803"/>
              <a:gd name="connsiteY249" fmla="*/ 185314 h 3609930"/>
              <a:gd name="connsiteX250" fmla="*/ 4207435 w 6687803"/>
              <a:gd name="connsiteY250" fmla="*/ 155432 h 3609930"/>
              <a:gd name="connsiteX251" fmla="*/ 4189506 w 6687803"/>
              <a:gd name="connsiteY251" fmla="*/ 137503 h 3609930"/>
              <a:gd name="connsiteX252" fmla="*/ 4171577 w 6687803"/>
              <a:gd name="connsiteY252" fmla="*/ 131526 h 3609930"/>
              <a:gd name="connsiteX253" fmla="*/ 4135718 w 6687803"/>
              <a:gd name="connsiteY253" fmla="*/ 107620 h 3609930"/>
              <a:gd name="connsiteX254" fmla="*/ 4099859 w 6687803"/>
              <a:gd name="connsiteY254" fmla="*/ 89691 h 3609930"/>
              <a:gd name="connsiteX255" fmla="*/ 4058024 w 6687803"/>
              <a:gd name="connsiteY255" fmla="*/ 53832 h 3609930"/>
              <a:gd name="connsiteX256" fmla="*/ 4034118 w 6687803"/>
              <a:gd name="connsiteY256" fmla="*/ 35903 h 3609930"/>
              <a:gd name="connsiteX257" fmla="*/ 3986306 w 6687803"/>
              <a:gd name="connsiteY257" fmla="*/ 17973 h 3609930"/>
              <a:gd name="connsiteX258" fmla="*/ 3968377 w 6687803"/>
              <a:gd name="connsiteY258" fmla="*/ 6020 h 3609930"/>
              <a:gd name="connsiteX259" fmla="*/ 3842871 w 6687803"/>
              <a:gd name="connsiteY259" fmla="*/ 6020 h 3609930"/>
              <a:gd name="connsiteX260" fmla="*/ 3771153 w 6687803"/>
              <a:gd name="connsiteY260" fmla="*/ 17973 h 3609930"/>
              <a:gd name="connsiteX261" fmla="*/ 3747247 w 6687803"/>
              <a:gd name="connsiteY261" fmla="*/ 29926 h 3609930"/>
              <a:gd name="connsiteX262" fmla="*/ 3693459 w 6687803"/>
              <a:gd name="connsiteY262" fmla="*/ 59809 h 3609930"/>
              <a:gd name="connsiteX263" fmla="*/ 3669553 w 6687803"/>
              <a:gd name="connsiteY263" fmla="*/ 113597 h 3609930"/>
              <a:gd name="connsiteX264" fmla="*/ 3657600 w 6687803"/>
              <a:gd name="connsiteY264" fmla="*/ 149456 h 3609930"/>
              <a:gd name="connsiteX0" fmla="*/ 3657600 w 6840341"/>
              <a:gd name="connsiteY0" fmla="*/ 149456 h 3609930"/>
              <a:gd name="connsiteX1" fmla="*/ 3657600 w 6840341"/>
              <a:gd name="connsiteY1" fmla="*/ 149456 h 3609930"/>
              <a:gd name="connsiteX2" fmla="*/ 3095812 w 6840341"/>
              <a:gd name="connsiteY2" fmla="*/ 1045926 h 3609930"/>
              <a:gd name="connsiteX3" fmla="*/ 3042024 w 6840341"/>
              <a:gd name="connsiteY3" fmla="*/ 1069832 h 3609930"/>
              <a:gd name="connsiteX4" fmla="*/ 2988235 w 6840341"/>
              <a:gd name="connsiteY4" fmla="*/ 1087761 h 3609930"/>
              <a:gd name="connsiteX5" fmla="*/ 2952377 w 6840341"/>
              <a:gd name="connsiteY5" fmla="*/ 1105691 h 3609930"/>
              <a:gd name="connsiteX6" fmla="*/ 2928471 w 6840341"/>
              <a:gd name="connsiteY6" fmla="*/ 1117644 h 3609930"/>
              <a:gd name="connsiteX7" fmla="*/ 2838824 w 6840341"/>
              <a:gd name="connsiteY7" fmla="*/ 1123620 h 3609930"/>
              <a:gd name="connsiteX8" fmla="*/ 2820894 w 6840341"/>
              <a:gd name="connsiteY8" fmla="*/ 1135573 h 3609930"/>
              <a:gd name="connsiteX9" fmla="*/ 2802965 w 6840341"/>
              <a:gd name="connsiteY9" fmla="*/ 1141550 h 3609930"/>
              <a:gd name="connsiteX10" fmla="*/ 2761129 w 6840341"/>
              <a:gd name="connsiteY10" fmla="*/ 1153503 h 3609930"/>
              <a:gd name="connsiteX11" fmla="*/ 2689412 w 6840341"/>
              <a:gd name="connsiteY11" fmla="*/ 1177409 h 3609930"/>
              <a:gd name="connsiteX12" fmla="*/ 2647577 w 6840341"/>
              <a:gd name="connsiteY12" fmla="*/ 1195338 h 3609930"/>
              <a:gd name="connsiteX13" fmla="*/ 2617694 w 6840341"/>
              <a:gd name="connsiteY13" fmla="*/ 1207291 h 3609930"/>
              <a:gd name="connsiteX14" fmla="*/ 2593788 w 6840341"/>
              <a:gd name="connsiteY14" fmla="*/ 1213267 h 3609930"/>
              <a:gd name="connsiteX15" fmla="*/ 2516094 w 6840341"/>
              <a:gd name="connsiteY15" fmla="*/ 1231197 h 3609930"/>
              <a:gd name="connsiteX16" fmla="*/ 2480235 w 6840341"/>
              <a:gd name="connsiteY16" fmla="*/ 1243150 h 3609930"/>
              <a:gd name="connsiteX17" fmla="*/ 2408518 w 6840341"/>
              <a:gd name="connsiteY17" fmla="*/ 1249126 h 3609930"/>
              <a:gd name="connsiteX18" fmla="*/ 2378635 w 6840341"/>
              <a:gd name="connsiteY18" fmla="*/ 1261079 h 3609930"/>
              <a:gd name="connsiteX19" fmla="*/ 2288988 w 6840341"/>
              <a:gd name="connsiteY19" fmla="*/ 1267056 h 3609930"/>
              <a:gd name="connsiteX20" fmla="*/ 2259106 w 6840341"/>
              <a:gd name="connsiteY20" fmla="*/ 1290961 h 3609930"/>
              <a:gd name="connsiteX21" fmla="*/ 2217271 w 6840341"/>
              <a:gd name="connsiteY21" fmla="*/ 1302914 h 3609930"/>
              <a:gd name="connsiteX22" fmla="*/ 2145553 w 6840341"/>
              <a:gd name="connsiteY22" fmla="*/ 1320844 h 3609930"/>
              <a:gd name="connsiteX23" fmla="*/ 2127624 w 6840341"/>
              <a:gd name="connsiteY23" fmla="*/ 1332797 h 3609930"/>
              <a:gd name="connsiteX24" fmla="*/ 2097741 w 6840341"/>
              <a:gd name="connsiteY24" fmla="*/ 1344750 h 3609930"/>
              <a:gd name="connsiteX25" fmla="*/ 2049929 w 6840341"/>
              <a:gd name="connsiteY25" fmla="*/ 1350726 h 3609930"/>
              <a:gd name="connsiteX26" fmla="*/ 1984188 w 6840341"/>
              <a:gd name="connsiteY26" fmla="*/ 1368656 h 3609930"/>
              <a:gd name="connsiteX27" fmla="*/ 1828800 w 6840341"/>
              <a:gd name="connsiteY27" fmla="*/ 1404514 h 3609930"/>
              <a:gd name="connsiteX28" fmla="*/ 1792941 w 6840341"/>
              <a:gd name="connsiteY28" fmla="*/ 1416467 h 3609930"/>
              <a:gd name="connsiteX29" fmla="*/ 1697318 w 6840341"/>
              <a:gd name="connsiteY29" fmla="*/ 1434397 h 3609930"/>
              <a:gd name="connsiteX30" fmla="*/ 1595718 w 6840341"/>
              <a:gd name="connsiteY30" fmla="*/ 1458303 h 3609930"/>
              <a:gd name="connsiteX31" fmla="*/ 1529977 w 6840341"/>
              <a:gd name="connsiteY31" fmla="*/ 1476232 h 3609930"/>
              <a:gd name="connsiteX32" fmla="*/ 1398494 w 6840341"/>
              <a:gd name="connsiteY32" fmla="*/ 1512091 h 3609930"/>
              <a:gd name="connsiteX33" fmla="*/ 860612 w 6840341"/>
              <a:gd name="connsiteY33" fmla="*/ 1535997 h 3609930"/>
              <a:gd name="connsiteX34" fmla="*/ 794871 w 6840341"/>
              <a:gd name="connsiteY34" fmla="*/ 1547950 h 3609930"/>
              <a:gd name="connsiteX35" fmla="*/ 729129 w 6840341"/>
              <a:gd name="connsiteY35" fmla="*/ 1553926 h 3609930"/>
              <a:gd name="connsiteX36" fmla="*/ 633506 w 6840341"/>
              <a:gd name="connsiteY36" fmla="*/ 1565879 h 3609930"/>
              <a:gd name="connsiteX37" fmla="*/ 603624 w 6840341"/>
              <a:gd name="connsiteY37" fmla="*/ 1577832 h 3609930"/>
              <a:gd name="connsiteX38" fmla="*/ 579718 w 6840341"/>
              <a:gd name="connsiteY38" fmla="*/ 1583809 h 3609930"/>
              <a:gd name="connsiteX39" fmla="*/ 472141 w 6840341"/>
              <a:gd name="connsiteY39" fmla="*/ 1619667 h 3609930"/>
              <a:gd name="connsiteX40" fmla="*/ 436282 w 6840341"/>
              <a:gd name="connsiteY40" fmla="*/ 1649550 h 3609930"/>
              <a:gd name="connsiteX41" fmla="*/ 418353 w 6840341"/>
              <a:gd name="connsiteY41" fmla="*/ 1667479 h 3609930"/>
              <a:gd name="connsiteX42" fmla="*/ 400424 w 6840341"/>
              <a:gd name="connsiteY42" fmla="*/ 1673456 h 3609930"/>
              <a:gd name="connsiteX43" fmla="*/ 382494 w 6840341"/>
              <a:gd name="connsiteY43" fmla="*/ 1685409 h 3609930"/>
              <a:gd name="connsiteX44" fmla="*/ 364565 w 6840341"/>
              <a:gd name="connsiteY44" fmla="*/ 1715291 h 3609930"/>
              <a:gd name="connsiteX45" fmla="*/ 298824 w 6840341"/>
              <a:gd name="connsiteY45" fmla="*/ 1745173 h 3609930"/>
              <a:gd name="connsiteX46" fmla="*/ 239059 w 6840341"/>
              <a:gd name="connsiteY46" fmla="*/ 1798961 h 3609930"/>
              <a:gd name="connsiteX47" fmla="*/ 209177 w 6840341"/>
              <a:gd name="connsiteY47" fmla="*/ 1810914 h 3609930"/>
              <a:gd name="connsiteX48" fmla="*/ 167341 w 6840341"/>
              <a:gd name="connsiteY48" fmla="*/ 1828844 h 3609930"/>
              <a:gd name="connsiteX49" fmla="*/ 131482 w 6840341"/>
              <a:gd name="connsiteY49" fmla="*/ 1864703 h 3609930"/>
              <a:gd name="connsiteX50" fmla="*/ 95624 w 6840341"/>
              <a:gd name="connsiteY50" fmla="*/ 1894585 h 3609930"/>
              <a:gd name="connsiteX51" fmla="*/ 65741 w 6840341"/>
              <a:gd name="connsiteY51" fmla="*/ 1924467 h 3609930"/>
              <a:gd name="connsiteX52" fmla="*/ 47812 w 6840341"/>
              <a:gd name="connsiteY52" fmla="*/ 1960326 h 3609930"/>
              <a:gd name="connsiteX53" fmla="*/ 0 w 6840341"/>
              <a:gd name="connsiteY53" fmla="*/ 2079856 h 3609930"/>
              <a:gd name="connsiteX54" fmla="*/ 5977 w 6840341"/>
              <a:gd name="connsiteY54" fmla="*/ 2187432 h 3609930"/>
              <a:gd name="connsiteX55" fmla="*/ 23906 w 6840341"/>
              <a:gd name="connsiteY55" fmla="*/ 2217314 h 3609930"/>
              <a:gd name="connsiteX56" fmla="*/ 41835 w 6840341"/>
              <a:gd name="connsiteY56" fmla="*/ 2283056 h 3609930"/>
              <a:gd name="connsiteX57" fmla="*/ 59765 w 6840341"/>
              <a:gd name="connsiteY57" fmla="*/ 2360750 h 3609930"/>
              <a:gd name="connsiteX58" fmla="*/ 71718 w 6840341"/>
              <a:gd name="connsiteY58" fmla="*/ 2414538 h 3609930"/>
              <a:gd name="connsiteX59" fmla="*/ 83671 w 6840341"/>
              <a:gd name="connsiteY59" fmla="*/ 2438444 h 3609930"/>
              <a:gd name="connsiteX60" fmla="*/ 89647 w 6840341"/>
              <a:gd name="connsiteY60" fmla="*/ 2492232 h 3609930"/>
              <a:gd name="connsiteX61" fmla="*/ 107577 w 6840341"/>
              <a:gd name="connsiteY61" fmla="*/ 2516138 h 3609930"/>
              <a:gd name="connsiteX62" fmla="*/ 119529 w 6840341"/>
              <a:gd name="connsiteY62" fmla="*/ 2534067 h 3609930"/>
              <a:gd name="connsiteX63" fmla="*/ 143435 w 6840341"/>
              <a:gd name="connsiteY63" fmla="*/ 2563950 h 3609930"/>
              <a:gd name="connsiteX64" fmla="*/ 179294 w 6840341"/>
              <a:gd name="connsiteY64" fmla="*/ 2611761 h 3609930"/>
              <a:gd name="connsiteX65" fmla="*/ 197224 w 6840341"/>
              <a:gd name="connsiteY65" fmla="*/ 2623714 h 3609930"/>
              <a:gd name="connsiteX66" fmla="*/ 215153 w 6840341"/>
              <a:gd name="connsiteY66" fmla="*/ 2641644 h 3609930"/>
              <a:gd name="connsiteX67" fmla="*/ 227106 w 6840341"/>
              <a:gd name="connsiteY67" fmla="*/ 2659573 h 3609930"/>
              <a:gd name="connsiteX68" fmla="*/ 245035 w 6840341"/>
              <a:gd name="connsiteY68" fmla="*/ 2665550 h 3609930"/>
              <a:gd name="connsiteX69" fmla="*/ 262965 w 6840341"/>
              <a:gd name="connsiteY69" fmla="*/ 2683479 h 3609930"/>
              <a:gd name="connsiteX70" fmla="*/ 286871 w 6840341"/>
              <a:gd name="connsiteY70" fmla="*/ 2719338 h 3609930"/>
              <a:gd name="connsiteX71" fmla="*/ 322729 w 6840341"/>
              <a:gd name="connsiteY71" fmla="*/ 2755197 h 3609930"/>
              <a:gd name="connsiteX72" fmla="*/ 340659 w 6840341"/>
              <a:gd name="connsiteY72" fmla="*/ 2773126 h 3609930"/>
              <a:gd name="connsiteX73" fmla="*/ 358588 w 6840341"/>
              <a:gd name="connsiteY73" fmla="*/ 2797032 h 3609930"/>
              <a:gd name="connsiteX74" fmla="*/ 406400 w 6840341"/>
              <a:gd name="connsiteY74" fmla="*/ 2844844 h 3609930"/>
              <a:gd name="connsiteX75" fmla="*/ 424329 w 6840341"/>
              <a:gd name="connsiteY75" fmla="*/ 2886679 h 3609930"/>
              <a:gd name="connsiteX76" fmla="*/ 442259 w 6840341"/>
              <a:gd name="connsiteY76" fmla="*/ 2922538 h 3609930"/>
              <a:gd name="connsiteX77" fmla="*/ 448235 w 6840341"/>
              <a:gd name="connsiteY77" fmla="*/ 2940467 h 3609930"/>
              <a:gd name="connsiteX78" fmla="*/ 484094 w 6840341"/>
              <a:gd name="connsiteY78" fmla="*/ 2976326 h 3609930"/>
              <a:gd name="connsiteX79" fmla="*/ 496047 w 6840341"/>
              <a:gd name="connsiteY79" fmla="*/ 3006209 h 3609930"/>
              <a:gd name="connsiteX80" fmla="*/ 513977 w 6840341"/>
              <a:gd name="connsiteY80" fmla="*/ 3024138 h 3609930"/>
              <a:gd name="connsiteX81" fmla="*/ 525929 w 6840341"/>
              <a:gd name="connsiteY81" fmla="*/ 3042067 h 3609930"/>
              <a:gd name="connsiteX82" fmla="*/ 543859 w 6840341"/>
              <a:gd name="connsiteY82" fmla="*/ 3065973 h 3609930"/>
              <a:gd name="connsiteX83" fmla="*/ 597647 w 6840341"/>
              <a:gd name="connsiteY83" fmla="*/ 3083903 h 3609930"/>
              <a:gd name="connsiteX84" fmla="*/ 615577 w 6840341"/>
              <a:gd name="connsiteY84" fmla="*/ 3095856 h 3609930"/>
              <a:gd name="connsiteX85" fmla="*/ 639482 w 6840341"/>
              <a:gd name="connsiteY85" fmla="*/ 3101832 h 3609930"/>
              <a:gd name="connsiteX86" fmla="*/ 693271 w 6840341"/>
              <a:gd name="connsiteY86" fmla="*/ 3113785 h 3609930"/>
              <a:gd name="connsiteX87" fmla="*/ 1063812 w 6840341"/>
              <a:gd name="connsiteY87" fmla="*/ 3101832 h 3609930"/>
              <a:gd name="connsiteX88" fmla="*/ 1117600 w 6840341"/>
              <a:gd name="connsiteY88" fmla="*/ 3083903 h 3609930"/>
              <a:gd name="connsiteX89" fmla="*/ 1195294 w 6840341"/>
              <a:gd name="connsiteY89" fmla="*/ 3054020 h 3609930"/>
              <a:gd name="connsiteX90" fmla="*/ 1225177 w 6840341"/>
              <a:gd name="connsiteY90" fmla="*/ 3048044 h 3609930"/>
              <a:gd name="connsiteX91" fmla="*/ 1249082 w 6840341"/>
              <a:gd name="connsiteY91" fmla="*/ 3042067 h 3609930"/>
              <a:gd name="connsiteX92" fmla="*/ 1284941 w 6840341"/>
              <a:gd name="connsiteY92" fmla="*/ 3030114 h 3609930"/>
              <a:gd name="connsiteX93" fmla="*/ 1374588 w 6840341"/>
              <a:gd name="connsiteY93" fmla="*/ 3012185 h 3609930"/>
              <a:gd name="connsiteX94" fmla="*/ 1464235 w 6840341"/>
              <a:gd name="connsiteY94" fmla="*/ 3006209 h 3609930"/>
              <a:gd name="connsiteX95" fmla="*/ 1500094 w 6840341"/>
              <a:gd name="connsiteY95" fmla="*/ 2994256 h 3609930"/>
              <a:gd name="connsiteX96" fmla="*/ 1535953 w 6840341"/>
              <a:gd name="connsiteY96" fmla="*/ 2988279 h 3609930"/>
              <a:gd name="connsiteX97" fmla="*/ 1553882 w 6840341"/>
              <a:gd name="connsiteY97" fmla="*/ 2970350 h 3609930"/>
              <a:gd name="connsiteX98" fmla="*/ 1607671 w 6840341"/>
              <a:gd name="connsiteY98" fmla="*/ 2952420 h 3609930"/>
              <a:gd name="connsiteX99" fmla="*/ 1625600 w 6840341"/>
              <a:gd name="connsiteY99" fmla="*/ 2946444 h 3609930"/>
              <a:gd name="connsiteX100" fmla="*/ 1661459 w 6840341"/>
              <a:gd name="connsiteY100" fmla="*/ 2928514 h 3609930"/>
              <a:gd name="connsiteX101" fmla="*/ 1685365 w 6840341"/>
              <a:gd name="connsiteY101" fmla="*/ 2910585 h 3609930"/>
              <a:gd name="connsiteX102" fmla="*/ 1703294 w 6840341"/>
              <a:gd name="connsiteY102" fmla="*/ 2898632 h 3609930"/>
              <a:gd name="connsiteX103" fmla="*/ 1709271 w 6840341"/>
              <a:gd name="connsiteY103" fmla="*/ 2880703 h 3609930"/>
              <a:gd name="connsiteX104" fmla="*/ 1727200 w 6840341"/>
              <a:gd name="connsiteY104" fmla="*/ 2874726 h 3609930"/>
              <a:gd name="connsiteX105" fmla="*/ 1757082 w 6840341"/>
              <a:gd name="connsiteY105" fmla="*/ 2862773 h 3609930"/>
              <a:gd name="connsiteX106" fmla="*/ 1780988 w 6840341"/>
              <a:gd name="connsiteY106" fmla="*/ 2844844 h 3609930"/>
              <a:gd name="connsiteX107" fmla="*/ 1816847 w 6840341"/>
              <a:gd name="connsiteY107" fmla="*/ 2832891 h 3609930"/>
              <a:gd name="connsiteX108" fmla="*/ 1840753 w 6840341"/>
              <a:gd name="connsiteY108" fmla="*/ 2820938 h 3609930"/>
              <a:gd name="connsiteX109" fmla="*/ 1858682 w 6840341"/>
              <a:gd name="connsiteY109" fmla="*/ 2797032 h 3609930"/>
              <a:gd name="connsiteX110" fmla="*/ 1894541 w 6840341"/>
              <a:gd name="connsiteY110" fmla="*/ 2761173 h 3609930"/>
              <a:gd name="connsiteX111" fmla="*/ 1906494 w 6840341"/>
              <a:gd name="connsiteY111" fmla="*/ 2743244 h 3609930"/>
              <a:gd name="connsiteX112" fmla="*/ 1930400 w 6840341"/>
              <a:gd name="connsiteY112" fmla="*/ 2737267 h 3609930"/>
              <a:gd name="connsiteX113" fmla="*/ 1960282 w 6840341"/>
              <a:gd name="connsiteY113" fmla="*/ 2665550 h 3609930"/>
              <a:gd name="connsiteX114" fmla="*/ 1984188 w 6840341"/>
              <a:gd name="connsiteY114" fmla="*/ 2623714 h 3609930"/>
              <a:gd name="connsiteX115" fmla="*/ 1996141 w 6840341"/>
              <a:gd name="connsiteY115" fmla="*/ 2599809 h 3609930"/>
              <a:gd name="connsiteX116" fmla="*/ 2020047 w 6840341"/>
              <a:gd name="connsiteY116" fmla="*/ 2581879 h 3609930"/>
              <a:gd name="connsiteX117" fmla="*/ 2055906 w 6840341"/>
              <a:gd name="connsiteY117" fmla="*/ 2534067 h 3609930"/>
              <a:gd name="connsiteX118" fmla="*/ 2073835 w 6840341"/>
              <a:gd name="connsiteY118" fmla="*/ 2504185 h 3609930"/>
              <a:gd name="connsiteX119" fmla="*/ 2115671 w 6840341"/>
              <a:gd name="connsiteY119" fmla="*/ 2486256 h 3609930"/>
              <a:gd name="connsiteX120" fmla="*/ 2157506 w 6840341"/>
              <a:gd name="connsiteY120" fmla="*/ 2450397 h 3609930"/>
              <a:gd name="connsiteX121" fmla="*/ 2199341 w 6840341"/>
              <a:gd name="connsiteY121" fmla="*/ 2414538 h 3609930"/>
              <a:gd name="connsiteX122" fmla="*/ 2217271 w 6840341"/>
              <a:gd name="connsiteY122" fmla="*/ 2408561 h 3609930"/>
              <a:gd name="connsiteX123" fmla="*/ 2253129 w 6840341"/>
              <a:gd name="connsiteY123" fmla="*/ 2390632 h 3609930"/>
              <a:gd name="connsiteX124" fmla="*/ 2378635 w 6840341"/>
              <a:gd name="connsiteY124" fmla="*/ 2372703 h 3609930"/>
              <a:gd name="connsiteX125" fmla="*/ 2414494 w 6840341"/>
              <a:gd name="connsiteY125" fmla="*/ 2360750 h 3609930"/>
              <a:gd name="connsiteX126" fmla="*/ 2623671 w 6840341"/>
              <a:gd name="connsiteY126" fmla="*/ 2372703 h 3609930"/>
              <a:gd name="connsiteX127" fmla="*/ 2641600 w 6840341"/>
              <a:gd name="connsiteY127" fmla="*/ 2378679 h 3609930"/>
              <a:gd name="connsiteX128" fmla="*/ 2683435 w 6840341"/>
              <a:gd name="connsiteY128" fmla="*/ 2390632 h 3609930"/>
              <a:gd name="connsiteX129" fmla="*/ 2707341 w 6840341"/>
              <a:gd name="connsiteY129" fmla="*/ 2408561 h 3609930"/>
              <a:gd name="connsiteX130" fmla="*/ 2731247 w 6840341"/>
              <a:gd name="connsiteY130" fmla="*/ 2444420 h 3609930"/>
              <a:gd name="connsiteX131" fmla="*/ 2761129 w 6840341"/>
              <a:gd name="connsiteY131" fmla="*/ 2450397 h 3609930"/>
              <a:gd name="connsiteX132" fmla="*/ 2779059 w 6840341"/>
              <a:gd name="connsiteY132" fmla="*/ 2468326 h 3609930"/>
              <a:gd name="connsiteX133" fmla="*/ 2808941 w 6840341"/>
              <a:gd name="connsiteY133" fmla="*/ 2510161 h 3609930"/>
              <a:gd name="connsiteX134" fmla="*/ 2856753 w 6840341"/>
              <a:gd name="connsiteY134" fmla="*/ 2528091 h 3609930"/>
              <a:gd name="connsiteX135" fmla="*/ 2898588 w 6840341"/>
              <a:gd name="connsiteY135" fmla="*/ 2551997 h 3609930"/>
              <a:gd name="connsiteX136" fmla="*/ 2922494 w 6840341"/>
              <a:gd name="connsiteY136" fmla="*/ 2569926 h 3609930"/>
              <a:gd name="connsiteX137" fmla="*/ 2940424 w 6840341"/>
              <a:gd name="connsiteY137" fmla="*/ 2581879 h 3609930"/>
              <a:gd name="connsiteX138" fmla="*/ 2958353 w 6840341"/>
              <a:gd name="connsiteY138" fmla="*/ 2605785 h 3609930"/>
              <a:gd name="connsiteX139" fmla="*/ 2970306 w 6840341"/>
              <a:gd name="connsiteY139" fmla="*/ 2623714 h 3609930"/>
              <a:gd name="connsiteX140" fmla="*/ 3012141 w 6840341"/>
              <a:gd name="connsiteY140" fmla="*/ 2659573 h 3609930"/>
              <a:gd name="connsiteX141" fmla="*/ 3024094 w 6840341"/>
              <a:gd name="connsiteY141" fmla="*/ 2677503 h 3609930"/>
              <a:gd name="connsiteX142" fmla="*/ 3042024 w 6840341"/>
              <a:gd name="connsiteY142" fmla="*/ 2713361 h 3609930"/>
              <a:gd name="connsiteX143" fmla="*/ 3071906 w 6840341"/>
              <a:gd name="connsiteY143" fmla="*/ 2749220 h 3609930"/>
              <a:gd name="connsiteX144" fmla="*/ 3095812 w 6840341"/>
              <a:gd name="connsiteY144" fmla="*/ 2797032 h 3609930"/>
              <a:gd name="connsiteX145" fmla="*/ 3131671 w 6840341"/>
              <a:gd name="connsiteY145" fmla="*/ 2838867 h 3609930"/>
              <a:gd name="connsiteX146" fmla="*/ 3155577 w 6840341"/>
              <a:gd name="connsiteY146" fmla="*/ 2892656 h 3609930"/>
              <a:gd name="connsiteX147" fmla="*/ 3167529 w 6840341"/>
              <a:gd name="connsiteY147" fmla="*/ 2910585 h 3609930"/>
              <a:gd name="connsiteX148" fmla="*/ 3185459 w 6840341"/>
              <a:gd name="connsiteY148" fmla="*/ 2946444 h 3609930"/>
              <a:gd name="connsiteX149" fmla="*/ 3203388 w 6840341"/>
              <a:gd name="connsiteY149" fmla="*/ 2958397 h 3609930"/>
              <a:gd name="connsiteX150" fmla="*/ 3215341 w 6840341"/>
              <a:gd name="connsiteY150" fmla="*/ 2988279 h 3609930"/>
              <a:gd name="connsiteX151" fmla="*/ 3221318 w 6840341"/>
              <a:gd name="connsiteY151" fmla="*/ 3006209 h 3609930"/>
              <a:gd name="connsiteX152" fmla="*/ 3239247 w 6840341"/>
              <a:gd name="connsiteY152" fmla="*/ 3030114 h 3609930"/>
              <a:gd name="connsiteX153" fmla="*/ 3257177 w 6840341"/>
              <a:gd name="connsiteY153" fmla="*/ 3065973 h 3609930"/>
              <a:gd name="connsiteX154" fmla="*/ 3275106 w 6840341"/>
              <a:gd name="connsiteY154" fmla="*/ 3071950 h 3609930"/>
              <a:gd name="connsiteX155" fmla="*/ 3293035 w 6840341"/>
              <a:gd name="connsiteY155" fmla="*/ 3083903 h 3609930"/>
              <a:gd name="connsiteX156" fmla="*/ 3316941 w 6840341"/>
              <a:gd name="connsiteY156" fmla="*/ 3113785 h 3609930"/>
              <a:gd name="connsiteX157" fmla="*/ 3334871 w 6840341"/>
              <a:gd name="connsiteY157" fmla="*/ 3149644 h 3609930"/>
              <a:gd name="connsiteX158" fmla="*/ 3352800 w 6840341"/>
              <a:gd name="connsiteY158" fmla="*/ 3167573 h 3609930"/>
              <a:gd name="connsiteX159" fmla="*/ 3358777 w 6840341"/>
              <a:gd name="connsiteY159" fmla="*/ 3185503 h 3609930"/>
              <a:gd name="connsiteX160" fmla="*/ 3376706 w 6840341"/>
              <a:gd name="connsiteY160" fmla="*/ 3191479 h 3609930"/>
              <a:gd name="connsiteX161" fmla="*/ 3388659 w 6840341"/>
              <a:gd name="connsiteY161" fmla="*/ 3209409 h 3609930"/>
              <a:gd name="connsiteX162" fmla="*/ 3406588 w 6840341"/>
              <a:gd name="connsiteY162" fmla="*/ 3239291 h 3609930"/>
              <a:gd name="connsiteX163" fmla="*/ 3430494 w 6840341"/>
              <a:gd name="connsiteY163" fmla="*/ 3299056 h 3609930"/>
              <a:gd name="connsiteX164" fmla="*/ 3448424 w 6840341"/>
              <a:gd name="connsiteY164" fmla="*/ 3305032 h 3609930"/>
              <a:gd name="connsiteX165" fmla="*/ 3454400 w 6840341"/>
              <a:gd name="connsiteY165" fmla="*/ 3334914 h 3609930"/>
              <a:gd name="connsiteX166" fmla="*/ 3490259 w 6840341"/>
              <a:gd name="connsiteY166" fmla="*/ 3364797 h 3609930"/>
              <a:gd name="connsiteX167" fmla="*/ 3508188 w 6840341"/>
              <a:gd name="connsiteY167" fmla="*/ 3382726 h 3609930"/>
              <a:gd name="connsiteX168" fmla="*/ 3538071 w 6840341"/>
              <a:gd name="connsiteY168" fmla="*/ 3418585 h 3609930"/>
              <a:gd name="connsiteX169" fmla="*/ 3544047 w 6840341"/>
              <a:gd name="connsiteY169" fmla="*/ 3436514 h 3609930"/>
              <a:gd name="connsiteX170" fmla="*/ 3579906 w 6840341"/>
              <a:gd name="connsiteY170" fmla="*/ 3460420 h 3609930"/>
              <a:gd name="connsiteX171" fmla="*/ 3597835 w 6840341"/>
              <a:gd name="connsiteY171" fmla="*/ 3472373 h 3609930"/>
              <a:gd name="connsiteX172" fmla="*/ 3621741 w 6840341"/>
              <a:gd name="connsiteY172" fmla="*/ 3478350 h 3609930"/>
              <a:gd name="connsiteX173" fmla="*/ 3645647 w 6840341"/>
              <a:gd name="connsiteY173" fmla="*/ 3490303 h 3609930"/>
              <a:gd name="connsiteX174" fmla="*/ 3663577 w 6840341"/>
              <a:gd name="connsiteY174" fmla="*/ 3496279 h 3609930"/>
              <a:gd name="connsiteX175" fmla="*/ 3681506 w 6840341"/>
              <a:gd name="connsiteY175" fmla="*/ 3514209 h 3609930"/>
              <a:gd name="connsiteX176" fmla="*/ 3771153 w 6840341"/>
              <a:gd name="connsiteY176" fmla="*/ 3532138 h 3609930"/>
              <a:gd name="connsiteX177" fmla="*/ 3807012 w 6840341"/>
              <a:gd name="connsiteY177" fmla="*/ 3556044 h 3609930"/>
              <a:gd name="connsiteX178" fmla="*/ 3842871 w 6840341"/>
              <a:gd name="connsiteY178" fmla="*/ 3567997 h 3609930"/>
              <a:gd name="connsiteX179" fmla="*/ 4040094 w 6840341"/>
              <a:gd name="connsiteY179" fmla="*/ 3585926 h 3609930"/>
              <a:gd name="connsiteX180" fmla="*/ 4147671 w 6840341"/>
              <a:gd name="connsiteY180" fmla="*/ 3603856 h 3609930"/>
              <a:gd name="connsiteX181" fmla="*/ 4177553 w 6840341"/>
              <a:gd name="connsiteY181" fmla="*/ 3609832 h 3609930"/>
              <a:gd name="connsiteX182" fmla="*/ 4386729 w 6840341"/>
              <a:gd name="connsiteY182" fmla="*/ 3579950 h 3609930"/>
              <a:gd name="connsiteX183" fmla="*/ 4464424 w 6840341"/>
              <a:gd name="connsiteY183" fmla="*/ 3562020 h 3609930"/>
              <a:gd name="connsiteX184" fmla="*/ 4500282 w 6840341"/>
              <a:gd name="connsiteY184" fmla="*/ 3550067 h 3609930"/>
              <a:gd name="connsiteX185" fmla="*/ 4536141 w 6840341"/>
              <a:gd name="connsiteY185" fmla="*/ 3544091 h 3609930"/>
              <a:gd name="connsiteX186" fmla="*/ 4649694 w 6840341"/>
              <a:gd name="connsiteY186" fmla="*/ 3538114 h 3609930"/>
              <a:gd name="connsiteX187" fmla="*/ 4721412 w 6840341"/>
              <a:gd name="connsiteY187" fmla="*/ 3556044 h 3609930"/>
              <a:gd name="connsiteX188" fmla="*/ 4763247 w 6840341"/>
              <a:gd name="connsiteY188" fmla="*/ 3562020 h 3609930"/>
              <a:gd name="connsiteX189" fmla="*/ 4960471 w 6840341"/>
              <a:gd name="connsiteY189" fmla="*/ 3550067 h 3609930"/>
              <a:gd name="connsiteX190" fmla="*/ 5050118 w 6840341"/>
              <a:gd name="connsiteY190" fmla="*/ 3526161 h 3609930"/>
              <a:gd name="connsiteX191" fmla="*/ 5080000 w 6840341"/>
              <a:gd name="connsiteY191" fmla="*/ 3514209 h 3609930"/>
              <a:gd name="connsiteX192" fmla="*/ 5145741 w 6840341"/>
              <a:gd name="connsiteY192" fmla="*/ 3466397 h 3609930"/>
              <a:gd name="connsiteX193" fmla="*/ 5205506 w 6840341"/>
              <a:gd name="connsiteY193" fmla="*/ 3448467 h 3609930"/>
              <a:gd name="connsiteX194" fmla="*/ 5235388 w 6840341"/>
              <a:gd name="connsiteY194" fmla="*/ 3430538 h 3609930"/>
              <a:gd name="connsiteX195" fmla="*/ 5277224 w 6840341"/>
              <a:gd name="connsiteY195" fmla="*/ 3412609 h 3609930"/>
              <a:gd name="connsiteX196" fmla="*/ 5336988 w 6840341"/>
              <a:gd name="connsiteY196" fmla="*/ 3364797 h 3609930"/>
              <a:gd name="connsiteX197" fmla="*/ 5354918 w 6840341"/>
              <a:gd name="connsiteY197" fmla="*/ 3346867 h 3609930"/>
              <a:gd name="connsiteX198" fmla="*/ 5378824 w 6840341"/>
              <a:gd name="connsiteY198" fmla="*/ 3328938 h 3609930"/>
              <a:gd name="connsiteX199" fmla="*/ 5390777 w 6840341"/>
              <a:gd name="connsiteY199" fmla="*/ 3263197 h 3609930"/>
              <a:gd name="connsiteX200" fmla="*/ 5396753 w 6840341"/>
              <a:gd name="connsiteY200" fmla="*/ 3221361 h 3609930"/>
              <a:gd name="connsiteX201" fmla="*/ 5384800 w 6840341"/>
              <a:gd name="connsiteY201" fmla="*/ 3018161 h 3609930"/>
              <a:gd name="connsiteX202" fmla="*/ 6568141 w 6840341"/>
              <a:gd name="connsiteY202" fmla="*/ 2976326 h 3609930"/>
              <a:gd name="connsiteX203" fmla="*/ 6687672 w 6840341"/>
              <a:gd name="connsiteY203" fmla="*/ 1960326 h 3609930"/>
              <a:gd name="connsiteX204" fmla="*/ 4751294 w 6840341"/>
              <a:gd name="connsiteY204" fmla="*/ 2295009 h 3609930"/>
              <a:gd name="connsiteX205" fmla="*/ 4709459 w 6840341"/>
              <a:gd name="connsiteY205" fmla="*/ 2265126 h 3609930"/>
              <a:gd name="connsiteX206" fmla="*/ 4673600 w 6840341"/>
              <a:gd name="connsiteY206" fmla="*/ 2235244 h 3609930"/>
              <a:gd name="connsiteX207" fmla="*/ 4655671 w 6840341"/>
              <a:gd name="connsiteY207" fmla="*/ 2205361 h 3609930"/>
              <a:gd name="connsiteX208" fmla="*/ 4595906 w 6840341"/>
              <a:gd name="connsiteY208" fmla="*/ 2187432 h 3609930"/>
              <a:gd name="connsiteX209" fmla="*/ 4566024 w 6840341"/>
              <a:gd name="connsiteY209" fmla="*/ 2169503 h 3609930"/>
              <a:gd name="connsiteX210" fmla="*/ 4506259 w 6840341"/>
              <a:gd name="connsiteY210" fmla="*/ 2145597 h 3609930"/>
              <a:gd name="connsiteX211" fmla="*/ 4452471 w 6840341"/>
              <a:gd name="connsiteY211" fmla="*/ 2115714 h 3609930"/>
              <a:gd name="connsiteX212" fmla="*/ 4434541 w 6840341"/>
              <a:gd name="connsiteY212" fmla="*/ 2091809 h 3609930"/>
              <a:gd name="connsiteX213" fmla="*/ 4416612 w 6840341"/>
              <a:gd name="connsiteY213" fmla="*/ 2079856 h 3609930"/>
              <a:gd name="connsiteX214" fmla="*/ 4392706 w 6840341"/>
              <a:gd name="connsiteY214" fmla="*/ 2055950 h 3609930"/>
              <a:gd name="connsiteX215" fmla="*/ 4404659 w 6840341"/>
              <a:gd name="connsiteY215" fmla="*/ 1810914 h 3609930"/>
              <a:gd name="connsiteX216" fmla="*/ 4410635 w 6840341"/>
              <a:gd name="connsiteY216" fmla="*/ 1775056 h 3609930"/>
              <a:gd name="connsiteX217" fmla="*/ 4422588 w 6840341"/>
              <a:gd name="connsiteY217" fmla="*/ 1757126 h 3609930"/>
              <a:gd name="connsiteX218" fmla="*/ 4440518 w 6840341"/>
              <a:gd name="connsiteY218" fmla="*/ 1697361 h 3609930"/>
              <a:gd name="connsiteX219" fmla="*/ 4446494 w 6840341"/>
              <a:gd name="connsiteY219" fmla="*/ 1661503 h 3609930"/>
              <a:gd name="connsiteX220" fmla="*/ 4458447 w 6840341"/>
              <a:gd name="connsiteY220" fmla="*/ 1637597 h 3609930"/>
              <a:gd name="connsiteX221" fmla="*/ 4488329 w 6840341"/>
              <a:gd name="connsiteY221" fmla="*/ 1571856 h 3609930"/>
              <a:gd name="connsiteX222" fmla="*/ 4506259 w 6840341"/>
              <a:gd name="connsiteY222" fmla="*/ 1524044 h 3609930"/>
              <a:gd name="connsiteX223" fmla="*/ 4518212 w 6840341"/>
              <a:gd name="connsiteY223" fmla="*/ 1500138 h 3609930"/>
              <a:gd name="connsiteX224" fmla="*/ 4524188 w 6840341"/>
              <a:gd name="connsiteY224" fmla="*/ 1482209 h 3609930"/>
              <a:gd name="connsiteX225" fmla="*/ 4536141 w 6840341"/>
              <a:gd name="connsiteY225" fmla="*/ 1440373 h 3609930"/>
              <a:gd name="connsiteX226" fmla="*/ 4542118 w 6840341"/>
              <a:gd name="connsiteY226" fmla="*/ 1392561 h 3609930"/>
              <a:gd name="connsiteX227" fmla="*/ 4548094 w 6840341"/>
              <a:gd name="connsiteY227" fmla="*/ 1356703 h 3609930"/>
              <a:gd name="connsiteX228" fmla="*/ 4572000 w 6840341"/>
              <a:gd name="connsiteY228" fmla="*/ 1338773 h 3609930"/>
              <a:gd name="connsiteX229" fmla="*/ 4577977 w 6840341"/>
              <a:gd name="connsiteY229" fmla="*/ 1296938 h 3609930"/>
              <a:gd name="connsiteX230" fmla="*/ 4589929 w 6840341"/>
              <a:gd name="connsiteY230" fmla="*/ 1273032 h 3609930"/>
              <a:gd name="connsiteX231" fmla="*/ 4542118 w 6840341"/>
              <a:gd name="connsiteY231" fmla="*/ 914444 h 3609930"/>
              <a:gd name="connsiteX232" fmla="*/ 4536141 w 6840341"/>
              <a:gd name="connsiteY232" fmla="*/ 860656 h 3609930"/>
              <a:gd name="connsiteX233" fmla="*/ 4524188 w 6840341"/>
              <a:gd name="connsiteY233" fmla="*/ 836750 h 3609930"/>
              <a:gd name="connsiteX234" fmla="*/ 4500282 w 6840341"/>
              <a:gd name="connsiteY234" fmla="*/ 776985 h 3609930"/>
              <a:gd name="connsiteX235" fmla="*/ 4488329 w 6840341"/>
              <a:gd name="connsiteY235" fmla="*/ 729173 h 3609930"/>
              <a:gd name="connsiteX236" fmla="*/ 4464424 w 6840341"/>
              <a:gd name="connsiteY236" fmla="*/ 699291 h 3609930"/>
              <a:gd name="connsiteX237" fmla="*/ 4452471 w 6840341"/>
              <a:gd name="connsiteY237" fmla="*/ 669409 h 3609930"/>
              <a:gd name="connsiteX238" fmla="*/ 4446494 w 6840341"/>
              <a:gd name="connsiteY238" fmla="*/ 633550 h 3609930"/>
              <a:gd name="connsiteX239" fmla="*/ 4434541 w 6840341"/>
              <a:gd name="connsiteY239" fmla="*/ 615620 h 3609930"/>
              <a:gd name="connsiteX240" fmla="*/ 4428565 w 6840341"/>
              <a:gd name="connsiteY240" fmla="*/ 579761 h 3609930"/>
              <a:gd name="connsiteX241" fmla="*/ 4416612 w 6840341"/>
              <a:gd name="connsiteY241" fmla="*/ 537926 h 3609930"/>
              <a:gd name="connsiteX242" fmla="*/ 4392706 w 6840341"/>
              <a:gd name="connsiteY242" fmla="*/ 454256 h 3609930"/>
              <a:gd name="connsiteX243" fmla="*/ 4374777 w 6840341"/>
              <a:gd name="connsiteY243" fmla="*/ 418397 h 3609930"/>
              <a:gd name="connsiteX244" fmla="*/ 4332941 w 6840341"/>
              <a:gd name="connsiteY244" fmla="*/ 322773 h 3609930"/>
              <a:gd name="connsiteX245" fmla="*/ 4315012 w 6840341"/>
              <a:gd name="connsiteY245" fmla="*/ 298867 h 3609930"/>
              <a:gd name="connsiteX246" fmla="*/ 4297082 w 6840341"/>
              <a:gd name="connsiteY246" fmla="*/ 251056 h 3609930"/>
              <a:gd name="connsiteX247" fmla="*/ 4261224 w 6840341"/>
              <a:gd name="connsiteY247" fmla="*/ 215197 h 3609930"/>
              <a:gd name="connsiteX248" fmla="*/ 4243294 w 6840341"/>
              <a:gd name="connsiteY248" fmla="*/ 185314 h 3609930"/>
              <a:gd name="connsiteX249" fmla="*/ 4207435 w 6840341"/>
              <a:gd name="connsiteY249" fmla="*/ 155432 h 3609930"/>
              <a:gd name="connsiteX250" fmla="*/ 4189506 w 6840341"/>
              <a:gd name="connsiteY250" fmla="*/ 137503 h 3609930"/>
              <a:gd name="connsiteX251" fmla="*/ 4171577 w 6840341"/>
              <a:gd name="connsiteY251" fmla="*/ 131526 h 3609930"/>
              <a:gd name="connsiteX252" fmla="*/ 4135718 w 6840341"/>
              <a:gd name="connsiteY252" fmla="*/ 107620 h 3609930"/>
              <a:gd name="connsiteX253" fmla="*/ 4099859 w 6840341"/>
              <a:gd name="connsiteY253" fmla="*/ 89691 h 3609930"/>
              <a:gd name="connsiteX254" fmla="*/ 4058024 w 6840341"/>
              <a:gd name="connsiteY254" fmla="*/ 53832 h 3609930"/>
              <a:gd name="connsiteX255" fmla="*/ 4034118 w 6840341"/>
              <a:gd name="connsiteY255" fmla="*/ 35903 h 3609930"/>
              <a:gd name="connsiteX256" fmla="*/ 3986306 w 6840341"/>
              <a:gd name="connsiteY256" fmla="*/ 17973 h 3609930"/>
              <a:gd name="connsiteX257" fmla="*/ 3968377 w 6840341"/>
              <a:gd name="connsiteY257" fmla="*/ 6020 h 3609930"/>
              <a:gd name="connsiteX258" fmla="*/ 3842871 w 6840341"/>
              <a:gd name="connsiteY258" fmla="*/ 6020 h 3609930"/>
              <a:gd name="connsiteX259" fmla="*/ 3771153 w 6840341"/>
              <a:gd name="connsiteY259" fmla="*/ 17973 h 3609930"/>
              <a:gd name="connsiteX260" fmla="*/ 3747247 w 6840341"/>
              <a:gd name="connsiteY260" fmla="*/ 29926 h 3609930"/>
              <a:gd name="connsiteX261" fmla="*/ 3693459 w 6840341"/>
              <a:gd name="connsiteY261" fmla="*/ 59809 h 3609930"/>
              <a:gd name="connsiteX262" fmla="*/ 3669553 w 6840341"/>
              <a:gd name="connsiteY262" fmla="*/ 113597 h 3609930"/>
              <a:gd name="connsiteX263" fmla="*/ 3657600 w 6840341"/>
              <a:gd name="connsiteY263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655671 w 6843423"/>
              <a:gd name="connsiteY206" fmla="*/ 2205361 h 3609930"/>
              <a:gd name="connsiteX207" fmla="*/ 4595906 w 6843423"/>
              <a:gd name="connsiteY207" fmla="*/ 2187432 h 3609930"/>
              <a:gd name="connsiteX208" fmla="*/ 4566024 w 6843423"/>
              <a:gd name="connsiteY208" fmla="*/ 2169503 h 3609930"/>
              <a:gd name="connsiteX209" fmla="*/ 4506259 w 6843423"/>
              <a:gd name="connsiteY209" fmla="*/ 2145597 h 3609930"/>
              <a:gd name="connsiteX210" fmla="*/ 4452471 w 6843423"/>
              <a:gd name="connsiteY210" fmla="*/ 2115714 h 3609930"/>
              <a:gd name="connsiteX211" fmla="*/ 4434541 w 6843423"/>
              <a:gd name="connsiteY211" fmla="*/ 2091809 h 3609930"/>
              <a:gd name="connsiteX212" fmla="*/ 4416612 w 6843423"/>
              <a:gd name="connsiteY212" fmla="*/ 2079856 h 3609930"/>
              <a:gd name="connsiteX213" fmla="*/ 4392706 w 6843423"/>
              <a:gd name="connsiteY213" fmla="*/ 2055950 h 3609930"/>
              <a:gd name="connsiteX214" fmla="*/ 4404659 w 6843423"/>
              <a:gd name="connsiteY214" fmla="*/ 1810914 h 3609930"/>
              <a:gd name="connsiteX215" fmla="*/ 4410635 w 6843423"/>
              <a:gd name="connsiteY215" fmla="*/ 1775056 h 3609930"/>
              <a:gd name="connsiteX216" fmla="*/ 4422588 w 6843423"/>
              <a:gd name="connsiteY216" fmla="*/ 1757126 h 3609930"/>
              <a:gd name="connsiteX217" fmla="*/ 4440518 w 6843423"/>
              <a:gd name="connsiteY217" fmla="*/ 1697361 h 3609930"/>
              <a:gd name="connsiteX218" fmla="*/ 4446494 w 6843423"/>
              <a:gd name="connsiteY218" fmla="*/ 1661503 h 3609930"/>
              <a:gd name="connsiteX219" fmla="*/ 4458447 w 6843423"/>
              <a:gd name="connsiteY219" fmla="*/ 1637597 h 3609930"/>
              <a:gd name="connsiteX220" fmla="*/ 4488329 w 6843423"/>
              <a:gd name="connsiteY220" fmla="*/ 1571856 h 3609930"/>
              <a:gd name="connsiteX221" fmla="*/ 4506259 w 6843423"/>
              <a:gd name="connsiteY221" fmla="*/ 1524044 h 3609930"/>
              <a:gd name="connsiteX222" fmla="*/ 4518212 w 6843423"/>
              <a:gd name="connsiteY222" fmla="*/ 1500138 h 3609930"/>
              <a:gd name="connsiteX223" fmla="*/ 4524188 w 6843423"/>
              <a:gd name="connsiteY223" fmla="*/ 1482209 h 3609930"/>
              <a:gd name="connsiteX224" fmla="*/ 4536141 w 6843423"/>
              <a:gd name="connsiteY224" fmla="*/ 1440373 h 3609930"/>
              <a:gd name="connsiteX225" fmla="*/ 4542118 w 6843423"/>
              <a:gd name="connsiteY225" fmla="*/ 1392561 h 3609930"/>
              <a:gd name="connsiteX226" fmla="*/ 4548094 w 6843423"/>
              <a:gd name="connsiteY226" fmla="*/ 1356703 h 3609930"/>
              <a:gd name="connsiteX227" fmla="*/ 4572000 w 6843423"/>
              <a:gd name="connsiteY227" fmla="*/ 1338773 h 3609930"/>
              <a:gd name="connsiteX228" fmla="*/ 4577977 w 6843423"/>
              <a:gd name="connsiteY228" fmla="*/ 1296938 h 3609930"/>
              <a:gd name="connsiteX229" fmla="*/ 4589929 w 6843423"/>
              <a:gd name="connsiteY229" fmla="*/ 1273032 h 3609930"/>
              <a:gd name="connsiteX230" fmla="*/ 4542118 w 6843423"/>
              <a:gd name="connsiteY230" fmla="*/ 914444 h 3609930"/>
              <a:gd name="connsiteX231" fmla="*/ 4536141 w 6843423"/>
              <a:gd name="connsiteY231" fmla="*/ 860656 h 3609930"/>
              <a:gd name="connsiteX232" fmla="*/ 4524188 w 6843423"/>
              <a:gd name="connsiteY232" fmla="*/ 836750 h 3609930"/>
              <a:gd name="connsiteX233" fmla="*/ 4500282 w 6843423"/>
              <a:gd name="connsiteY233" fmla="*/ 776985 h 3609930"/>
              <a:gd name="connsiteX234" fmla="*/ 4488329 w 6843423"/>
              <a:gd name="connsiteY234" fmla="*/ 729173 h 3609930"/>
              <a:gd name="connsiteX235" fmla="*/ 4464424 w 6843423"/>
              <a:gd name="connsiteY235" fmla="*/ 699291 h 3609930"/>
              <a:gd name="connsiteX236" fmla="*/ 4452471 w 6843423"/>
              <a:gd name="connsiteY236" fmla="*/ 669409 h 3609930"/>
              <a:gd name="connsiteX237" fmla="*/ 4446494 w 6843423"/>
              <a:gd name="connsiteY237" fmla="*/ 633550 h 3609930"/>
              <a:gd name="connsiteX238" fmla="*/ 4434541 w 6843423"/>
              <a:gd name="connsiteY238" fmla="*/ 615620 h 3609930"/>
              <a:gd name="connsiteX239" fmla="*/ 4428565 w 6843423"/>
              <a:gd name="connsiteY239" fmla="*/ 579761 h 3609930"/>
              <a:gd name="connsiteX240" fmla="*/ 4416612 w 6843423"/>
              <a:gd name="connsiteY240" fmla="*/ 537926 h 3609930"/>
              <a:gd name="connsiteX241" fmla="*/ 4392706 w 6843423"/>
              <a:gd name="connsiteY241" fmla="*/ 454256 h 3609930"/>
              <a:gd name="connsiteX242" fmla="*/ 4374777 w 6843423"/>
              <a:gd name="connsiteY242" fmla="*/ 418397 h 3609930"/>
              <a:gd name="connsiteX243" fmla="*/ 4332941 w 6843423"/>
              <a:gd name="connsiteY243" fmla="*/ 322773 h 3609930"/>
              <a:gd name="connsiteX244" fmla="*/ 4315012 w 6843423"/>
              <a:gd name="connsiteY244" fmla="*/ 298867 h 3609930"/>
              <a:gd name="connsiteX245" fmla="*/ 4297082 w 6843423"/>
              <a:gd name="connsiteY245" fmla="*/ 251056 h 3609930"/>
              <a:gd name="connsiteX246" fmla="*/ 4261224 w 6843423"/>
              <a:gd name="connsiteY246" fmla="*/ 215197 h 3609930"/>
              <a:gd name="connsiteX247" fmla="*/ 4243294 w 6843423"/>
              <a:gd name="connsiteY247" fmla="*/ 185314 h 3609930"/>
              <a:gd name="connsiteX248" fmla="*/ 4207435 w 6843423"/>
              <a:gd name="connsiteY248" fmla="*/ 155432 h 3609930"/>
              <a:gd name="connsiteX249" fmla="*/ 4189506 w 6843423"/>
              <a:gd name="connsiteY249" fmla="*/ 137503 h 3609930"/>
              <a:gd name="connsiteX250" fmla="*/ 4171577 w 6843423"/>
              <a:gd name="connsiteY250" fmla="*/ 131526 h 3609930"/>
              <a:gd name="connsiteX251" fmla="*/ 4135718 w 6843423"/>
              <a:gd name="connsiteY251" fmla="*/ 107620 h 3609930"/>
              <a:gd name="connsiteX252" fmla="*/ 4099859 w 6843423"/>
              <a:gd name="connsiteY252" fmla="*/ 89691 h 3609930"/>
              <a:gd name="connsiteX253" fmla="*/ 4058024 w 6843423"/>
              <a:gd name="connsiteY253" fmla="*/ 53832 h 3609930"/>
              <a:gd name="connsiteX254" fmla="*/ 4034118 w 6843423"/>
              <a:gd name="connsiteY254" fmla="*/ 35903 h 3609930"/>
              <a:gd name="connsiteX255" fmla="*/ 3986306 w 6843423"/>
              <a:gd name="connsiteY255" fmla="*/ 17973 h 3609930"/>
              <a:gd name="connsiteX256" fmla="*/ 3968377 w 6843423"/>
              <a:gd name="connsiteY256" fmla="*/ 6020 h 3609930"/>
              <a:gd name="connsiteX257" fmla="*/ 3842871 w 6843423"/>
              <a:gd name="connsiteY257" fmla="*/ 6020 h 3609930"/>
              <a:gd name="connsiteX258" fmla="*/ 3771153 w 6843423"/>
              <a:gd name="connsiteY258" fmla="*/ 17973 h 3609930"/>
              <a:gd name="connsiteX259" fmla="*/ 3747247 w 6843423"/>
              <a:gd name="connsiteY259" fmla="*/ 29926 h 3609930"/>
              <a:gd name="connsiteX260" fmla="*/ 3693459 w 6843423"/>
              <a:gd name="connsiteY260" fmla="*/ 59809 h 3609930"/>
              <a:gd name="connsiteX261" fmla="*/ 3669553 w 6843423"/>
              <a:gd name="connsiteY261" fmla="*/ 113597 h 3609930"/>
              <a:gd name="connsiteX262" fmla="*/ 3657600 w 6843423"/>
              <a:gd name="connsiteY262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655671 w 6843423"/>
              <a:gd name="connsiteY206" fmla="*/ 2205361 h 3609930"/>
              <a:gd name="connsiteX207" fmla="*/ 4595906 w 6843423"/>
              <a:gd name="connsiteY207" fmla="*/ 2187432 h 3609930"/>
              <a:gd name="connsiteX208" fmla="*/ 4566024 w 6843423"/>
              <a:gd name="connsiteY208" fmla="*/ 2169503 h 3609930"/>
              <a:gd name="connsiteX209" fmla="*/ 4452471 w 6843423"/>
              <a:gd name="connsiteY209" fmla="*/ 2115714 h 3609930"/>
              <a:gd name="connsiteX210" fmla="*/ 4434541 w 6843423"/>
              <a:gd name="connsiteY210" fmla="*/ 2091809 h 3609930"/>
              <a:gd name="connsiteX211" fmla="*/ 4416612 w 6843423"/>
              <a:gd name="connsiteY211" fmla="*/ 2079856 h 3609930"/>
              <a:gd name="connsiteX212" fmla="*/ 4392706 w 6843423"/>
              <a:gd name="connsiteY212" fmla="*/ 2055950 h 3609930"/>
              <a:gd name="connsiteX213" fmla="*/ 4404659 w 6843423"/>
              <a:gd name="connsiteY213" fmla="*/ 1810914 h 3609930"/>
              <a:gd name="connsiteX214" fmla="*/ 4410635 w 6843423"/>
              <a:gd name="connsiteY214" fmla="*/ 1775056 h 3609930"/>
              <a:gd name="connsiteX215" fmla="*/ 4422588 w 6843423"/>
              <a:gd name="connsiteY215" fmla="*/ 1757126 h 3609930"/>
              <a:gd name="connsiteX216" fmla="*/ 4440518 w 6843423"/>
              <a:gd name="connsiteY216" fmla="*/ 1697361 h 3609930"/>
              <a:gd name="connsiteX217" fmla="*/ 4446494 w 6843423"/>
              <a:gd name="connsiteY217" fmla="*/ 1661503 h 3609930"/>
              <a:gd name="connsiteX218" fmla="*/ 4458447 w 6843423"/>
              <a:gd name="connsiteY218" fmla="*/ 1637597 h 3609930"/>
              <a:gd name="connsiteX219" fmla="*/ 4488329 w 6843423"/>
              <a:gd name="connsiteY219" fmla="*/ 1571856 h 3609930"/>
              <a:gd name="connsiteX220" fmla="*/ 4506259 w 6843423"/>
              <a:gd name="connsiteY220" fmla="*/ 1524044 h 3609930"/>
              <a:gd name="connsiteX221" fmla="*/ 4518212 w 6843423"/>
              <a:gd name="connsiteY221" fmla="*/ 1500138 h 3609930"/>
              <a:gd name="connsiteX222" fmla="*/ 4524188 w 6843423"/>
              <a:gd name="connsiteY222" fmla="*/ 1482209 h 3609930"/>
              <a:gd name="connsiteX223" fmla="*/ 4536141 w 6843423"/>
              <a:gd name="connsiteY223" fmla="*/ 1440373 h 3609930"/>
              <a:gd name="connsiteX224" fmla="*/ 4542118 w 6843423"/>
              <a:gd name="connsiteY224" fmla="*/ 1392561 h 3609930"/>
              <a:gd name="connsiteX225" fmla="*/ 4548094 w 6843423"/>
              <a:gd name="connsiteY225" fmla="*/ 1356703 h 3609930"/>
              <a:gd name="connsiteX226" fmla="*/ 4572000 w 6843423"/>
              <a:gd name="connsiteY226" fmla="*/ 1338773 h 3609930"/>
              <a:gd name="connsiteX227" fmla="*/ 4577977 w 6843423"/>
              <a:gd name="connsiteY227" fmla="*/ 1296938 h 3609930"/>
              <a:gd name="connsiteX228" fmla="*/ 4589929 w 6843423"/>
              <a:gd name="connsiteY228" fmla="*/ 1273032 h 3609930"/>
              <a:gd name="connsiteX229" fmla="*/ 4542118 w 6843423"/>
              <a:gd name="connsiteY229" fmla="*/ 914444 h 3609930"/>
              <a:gd name="connsiteX230" fmla="*/ 4536141 w 6843423"/>
              <a:gd name="connsiteY230" fmla="*/ 860656 h 3609930"/>
              <a:gd name="connsiteX231" fmla="*/ 4524188 w 6843423"/>
              <a:gd name="connsiteY231" fmla="*/ 836750 h 3609930"/>
              <a:gd name="connsiteX232" fmla="*/ 4500282 w 6843423"/>
              <a:gd name="connsiteY232" fmla="*/ 776985 h 3609930"/>
              <a:gd name="connsiteX233" fmla="*/ 4488329 w 6843423"/>
              <a:gd name="connsiteY233" fmla="*/ 729173 h 3609930"/>
              <a:gd name="connsiteX234" fmla="*/ 4464424 w 6843423"/>
              <a:gd name="connsiteY234" fmla="*/ 699291 h 3609930"/>
              <a:gd name="connsiteX235" fmla="*/ 4452471 w 6843423"/>
              <a:gd name="connsiteY235" fmla="*/ 669409 h 3609930"/>
              <a:gd name="connsiteX236" fmla="*/ 4446494 w 6843423"/>
              <a:gd name="connsiteY236" fmla="*/ 633550 h 3609930"/>
              <a:gd name="connsiteX237" fmla="*/ 4434541 w 6843423"/>
              <a:gd name="connsiteY237" fmla="*/ 615620 h 3609930"/>
              <a:gd name="connsiteX238" fmla="*/ 4428565 w 6843423"/>
              <a:gd name="connsiteY238" fmla="*/ 579761 h 3609930"/>
              <a:gd name="connsiteX239" fmla="*/ 4416612 w 6843423"/>
              <a:gd name="connsiteY239" fmla="*/ 537926 h 3609930"/>
              <a:gd name="connsiteX240" fmla="*/ 4392706 w 6843423"/>
              <a:gd name="connsiteY240" fmla="*/ 454256 h 3609930"/>
              <a:gd name="connsiteX241" fmla="*/ 4374777 w 6843423"/>
              <a:gd name="connsiteY241" fmla="*/ 418397 h 3609930"/>
              <a:gd name="connsiteX242" fmla="*/ 4332941 w 6843423"/>
              <a:gd name="connsiteY242" fmla="*/ 322773 h 3609930"/>
              <a:gd name="connsiteX243" fmla="*/ 4315012 w 6843423"/>
              <a:gd name="connsiteY243" fmla="*/ 298867 h 3609930"/>
              <a:gd name="connsiteX244" fmla="*/ 4297082 w 6843423"/>
              <a:gd name="connsiteY244" fmla="*/ 251056 h 3609930"/>
              <a:gd name="connsiteX245" fmla="*/ 4261224 w 6843423"/>
              <a:gd name="connsiteY245" fmla="*/ 215197 h 3609930"/>
              <a:gd name="connsiteX246" fmla="*/ 4243294 w 6843423"/>
              <a:gd name="connsiteY246" fmla="*/ 185314 h 3609930"/>
              <a:gd name="connsiteX247" fmla="*/ 4207435 w 6843423"/>
              <a:gd name="connsiteY247" fmla="*/ 155432 h 3609930"/>
              <a:gd name="connsiteX248" fmla="*/ 4189506 w 6843423"/>
              <a:gd name="connsiteY248" fmla="*/ 137503 h 3609930"/>
              <a:gd name="connsiteX249" fmla="*/ 4171577 w 6843423"/>
              <a:gd name="connsiteY249" fmla="*/ 131526 h 3609930"/>
              <a:gd name="connsiteX250" fmla="*/ 4135718 w 6843423"/>
              <a:gd name="connsiteY250" fmla="*/ 107620 h 3609930"/>
              <a:gd name="connsiteX251" fmla="*/ 4099859 w 6843423"/>
              <a:gd name="connsiteY251" fmla="*/ 89691 h 3609930"/>
              <a:gd name="connsiteX252" fmla="*/ 4058024 w 6843423"/>
              <a:gd name="connsiteY252" fmla="*/ 53832 h 3609930"/>
              <a:gd name="connsiteX253" fmla="*/ 4034118 w 6843423"/>
              <a:gd name="connsiteY253" fmla="*/ 35903 h 3609930"/>
              <a:gd name="connsiteX254" fmla="*/ 3986306 w 6843423"/>
              <a:gd name="connsiteY254" fmla="*/ 17973 h 3609930"/>
              <a:gd name="connsiteX255" fmla="*/ 3968377 w 6843423"/>
              <a:gd name="connsiteY255" fmla="*/ 6020 h 3609930"/>
              <a:gd name="connsiteX256" fmla="*/ 3842871 w 6843423"/>
              <a:gd name="connsiteY256" fmla="*/ 6020 h 3609930"/>
              <a:gd name="connsiteX257" fmla="*/ 3771153 w 6843423"/>
              <a:gd name="connsiteY257" fmla="*/ 17973 h 3609930"/>
              <a:gd name="connsiteX258" fmla="*/ 3747247 w 6843423"/>
              <a:gd name="connsiteY258" fmla="*/ 29926 h 3609930"/>
              <a:gd name="connsiteX259" fmla="*/ 3693459 w 6843423"/>
              <a:gd name="connsiteY259" fmla="*/ 59809 h 3609930"/>
              <a:gd name="connsiteX260" fmla="*/ 3669553 w 6843423"/>
              <a:gd name="connsiteY260" fmla="*/ 113597 h 3609930"/>
              <a:gd name="connsiteX261" fmla="*/ 3657600 w 6843423"/>
              <a:gd name="connsiteY261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595906 w 6843423"/>
              <a:gd name="connsiteY206" fmla="*/ 2187432 h 3609930"/>
              <a:gd name="connsiteX207" fmla="*/ 4566024 w 6843423"/>
              <a:gd name="connsiteY207" fmla="*/ 2169503 h 3609930"/>
              <a:gd name="connsiteX208" fmla="*/ 4452471 w 6843423"/>
              <a:gd name="connsiteY208" fmla="*/ 2115714 h 3609930"/>
              <a:gd name="connsiteX209" fmla="*/ 4434541 w 6843423"/>
              <a:gd name="connsiteY209" fmla="*/ 2091809 h 3609930"/>
              <a:gd name="connsiteX210" fmla="*/ 4416612 w 6843423"/>
              <a:gd name="connsiteY210" fmla="*/ 2079856 h 3609930"/>
              <a:gd name="connsiteX211" fmla="*/ 4392706 w 6843423"/>
              <a:gd name="connsiteY211" fmla="*/ 2055950 h 3609930"/>
              <a:gd name="connsiteX212" fmla="*/ 4404659 w 6843423"/>
              <a:gd name="connsiteY212" fmla="*/ 1810914 h 3609930"/>
              <a:gd name="connsiteX213" fmla="*/ 4410635 w 6843423"/>
              <a:gd name="connsiteY213" fmla="*/ 1775056 h 3609930"/>
              <a:gd name="connsiteX214" fmla="*/ 4422588 w 6843423"/>
              <a:gd name="connsiteY214" fmla="*/ 1757126 h 3609930"/>
              <a:gd name="connsiteX215" fmla="*/ 4440518 w 6843423"/>
              <a:gd name="connsiteY215" fmla="*/ 1697361 h 3609930"/>
              <a:gd name="connsiteX216" fmla="*/ 4446494 w 6843423"/>
              <a:gd name="connsiteY216" fmla="*/ 1661503 h 3609930"/>
              <a:gd name="connsiteX217" fmla="*/ 4458447 w 6843423"/>
              <a:gd name="connsiteY217" fmla="*/ 1637597 h 3609930"/>
              <a:gd name="connsiteX218" fmla="*/ 4488329 w 6843423"/>
              <a:gd name="connsiteY218" fmla="*/ 1571856 h 3609930"/>
              <a:gd name="connsiteX219" fmla="*/ 4506259 w 6843423"/>
              <a:gd name="connsiteY219" fmla="*/ 1524044 h 3609930"/>
              <a:gd name="connsiteX220" fmla="*/ 4518212 w 6843423"/>
              <a:gd name="connsiteY220" fmla="*/ 1500138 h 3609930"/>
              <a:gd name="connsiteX221" fmla="*/ 4524188 w 6843423"/>
              <a:gd name="connsiteY221" fmla="*/ 1482209 h 3609930"/>
              <a:gd name="connsiteX222" fmla="*/ 4536141 w 6843423"/>
              <a:gd name="connsiteY222" fmla="*/ 1440373 h 3609930"/>
              <a:gd name="connsiteX223" fmla="*/ 4542118 w 6843423"/>
              <a:gd name="connsiteY223" fmla="*/ 1392561 h 3609930"/>
              <a:gd name="connsiteX224" fmla="*/ 4548094 w 6843423"/>
              <a:gd name="connsiteY224" fmla="*/ 1356703 h 3609930"/>
              <a:gd name="connsiteX225" fmla="*/ 4572000 w 6843423"/>
              <a:gd name="connsiteY225" fmla="*/ 1338773 h 3609930"/>
              <a:gd name="connsiteX226" fmla="*/ 4577977 w 6843423"/>
              <a:gd name="connsiteY226" fmla="*/ 1296938 h 3609930"/>
              <a:gd name="connsiteX227" fmla="*/ 4589929 w 6843423"/>
              <a:gd name="connsiteY227" fmla="*/ 1273032 h 3609930"/>
              <a:gd name="connsiteX228" fmla="*/ 4542118 w 6843423"/>
              <a:gd name="connsiteY228" fmla="*/ 914444 h 3609930"/>
              <a:gd name="connsiteX229" fmla="*/ 4536141 w 6843423"/>
              <a:gd name="connsiteY229" fmla="*/ 860656 h 3609930"/>
              <a:gd name="connsiteX230" fmla="*/ 4524188 w 6843423"/>
              <a:gd name="connsiteY230" fmla="*/ 836750 h 3609930"/>
              <a:gd name="connsiteX231" fmla="*/ 4500282 w 6843423"/>
              <a:gd name="connsiteY231" fmla="*/ 776985 h 3609930"/>
              <a:gd name="connsiteX232" fmla="*/ 4488329 w 6843423"/>
              <a:gd name="connsiteY232" fmla="*/ 729173 h 3609930"/>
              <a:gd name="connsiteX233" fmla="*/ 4464424 w 6843423"/>
              <a:gd name="connsiteY233" fmla="*/ 699291 h 3609930"/>
              <a:gd name="connsiteX234" fmla="*/ 4452471 w 6843423"/>
              <a:gd name="connsiteY234" fmla="*/ 669409 h 3609930"/>
              <a:gd name="connsiteX235" fmla="*/ 4446494 w 6843423"/>
              <a:gd name="connsiteY235" fmla="*/ 633550 h 3609930"/>
              <a:gd name="connsiteX236" fmla="*/ 4434541 w 6843423"/>
              <a:gd name="connsiteY236" fmla="*/ 615620 h 3609930"/>
              <a:gd name="connsiteX237" fmla="*/ 4428565 w 6843423"/>
              <a:gd name="connsiteY237" fmla="*/ 579761 h 3609930"/>
              <a:gd name="connsiteX238" fmla="*/ 4416612 w 6843423"/>
              <a:gd name="connsiteY238" fmla="*/ 537926 h 3609930"/>
              <a:gd name="connsiteX239" fmla="*/ 4392706 w 6843423"/>
              <a:gd name="connsiteY239" fmla="*/ 454256 h 3609930"/>
              <a:gd name="connsiteX240" fmla="*/ 4374777 w 6843423"/>
              <a:gd name="connsiteY240" fmla="*/ 418397 h 3609930"/>
              <a:gd name="connsiteX241" fmla="*/ 4332941 w 6843423"/>
              <a:gd name="connsiteY241" fmla="*/ 322773 h 3609930"/>
              <a:gd name="connsiteX242" fmla="*/ 4315012 w 6843423"/>
              <a:gd name="connsiteY242" fmla="*/ 298867 h 3609930"/>
              <a:gd name="connsiteX243" fmla="*/ 4297082 w 6843423"/>
              <a:gd name="connsiteY243" fmla="*/ 251056 h 3609930"/>
              <a:gd name="connsiteX244" fmla="*/ 4261224 w 6843423"/>
              <a:gd name="connsiteY244" fmla="*/ 215197 h 3609930"/>
              <a:gd name="connsiteX245" fmla="*/ 4243294 w 6843423"/>
              <a:gd name="connsiteY245" fmla="*/ 185314 h 3609930"/>
              <a:gd name="connsiteX246" fmla="*/ 4207435 w 6843423"/>
              <a:gd name="connsiteY246" fmla="*/ 155432 h 3609930"/>
              <a:gd name="connsiteX247" fmla="*/ 4189506 w 6843423"/>
              <a:gd name="connsiteY247" fmla="*/ 137503 h 3609930"/>
              <a:gd name="connsiteX248" fmla="*/ 4171577 w 6843423"/>
              <a:gd name="connsiteY248" fmla="*/ 131526 h 3609930"/>
              <a:gd name="connsiteX249" fmla="*/ 4135718 w 6843423"/>
              <a:gd name="connsiteY249" fmla="*/ 107620 h 3609930"/>
              <a:gd name="connsiteX250" fmla="*/ 4099859 w 6843423"/>
              <a:gd name="connsiteY250" fmla="*/ 89691 h 3609930"/>
              <a:gd name="connsiteX251" fmla="*/ 4058024 w 6843423"/>
              <a:gd name="connsiteY251" fmla="*/ 53832 h 3609930"/>
              <a:gd name="connsiteX252" fmla="*/ 4034118 w 6843423"/>
              <a:gd name="connsiteY252" fmla="*/ 35903 h 3609930"/>
              <a:gd name="connsiteX253" fmla="*/ 3986306 w 6843423"/>
              <a:gd name="connsiteY253" fmla="*/ 17973 h 3609930"/>
              <a:gd name="connsiteX254" fmla="*/ 3968377 w 6843423"/>
              <a:gd name="connsiteY254" fmla="*/ 6020 h 3609930"/>
              <a:gd name="connsiteX255" fmla="*/ 3842871 w 6843423"/>
              <a:gd name="connsiteY255" fmla="*/ 6020 h 3609930"/>
              <a:gd name="connsiteX256" fmla="*/ 3771153 w 6843423"/>
              <a:gd name="connsiteY256" fmla="*/ 17973 h 3609930"/>
              <a:gd name="connsiteX257" fmla="*/ 3747247 w 6843423"/>
              <a:gd name="connsiteY257" fmla="*/ 29926 h 3609930"/>
              <a:gd name="connsiteX258" fmla="*/ 3693459 w 6843423"/>
              <a:gd name="connsiteY258" fmla="*/ 59809 h 3609930"/>
              <a:gd name="connsiteX259" fmla="*/ 3669553 w 6843423"/>
              <a:gd name="connsiteY259" fmla="*/ 113597 h 3609930"/>
              <a:gd name="connsiteX260" fmla="*/ 3657600 w 6843423"/>
              <a:gd name="connsiteY260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595906 w 6843423"/>
              <a:gd name="connsiteY206" fmla="*/ 2187432 h 3609930"/>
              <a:gd name="connsiteX207" fmla="*/ 4452471 w 6843423"/>
              <a:gd name="connsiteY207" fmla="*/ 2115714 h 3609930"/>
              <a:gd name="connsiteX208" fmla="*/ 4434541 w 6843423"/>
              <a:gd name="connsiteY208" fmla="*/ 2091809 h 3609930"/>
              <a:gd name="connsiteX209" fmla="*/ 4416612 w 6843423"/>
              <a:gd name="connsiteY209" fmla="*/ 2079856 h 3609930"/>
              <a:gd name="connsiteX210" fmla="*/ 4392706 w 6843423"/>
              <a:gd name="connsiteY210" fmla="*/ 2055950 h 3609930"/>
              <a:gd name="connsiteX211" fmla="*/ 4404659 w 6843423"/>
              <a:gd name="connsiteY211" fmla="*/ 1810914 h 3609930"/>
              <a:gd name="connsiteX212" fmla="*/ 4410635 w 6843423"/>
              <a:gd name="connsiteY212" fmla="*/ 1775056 h 3609930"/>
              <a:gd name="connsiteX213" fmla="*/ 4422588 w 6843423"/>
              <a:gd name="connsiteY213" fmla="*/ 1757126 h 3609930"/>
              <a:gd name="connsiteX214" fmla="*/ 4440518 w 6843423"/>
              <a:gd name="connsiteY214" fmla="*/ 1697361 h 3609930"/>
              <a:gd name="connsiteX215" fmla="*/ 4446494 w 6843423"/>
              <a:gd name="connsiteY215" fmla="*/ 1661503 h 3609930"/>
              <a:gd name="connsiteX216" fmla="*/ 4458447 w 6843423"/>
              <a:gd name="connsiteY216" fmla="*/ 1637597 h 3609930"/>
              <a:gd name="connsiteX217" fmla="*/ 4488329 w 6843423"/>
              <a:gd name="connsiteY217" fmla="*/ 1571856 h 3609930"/>
              <a:gd name="connsiteX218" fmla="*/ 4506259 w 6843423"/>
              <a:gd name="connsiteY218" fmla="*/ 1524044 h 3609930"/>
              <a:gd name="connsiteX219" fmla="*/ 4518212 w 6843423"/>
              <a:gd name="connsiteY219" fmla="*/ 1500138 h 3609930"/>
              <a:gd name="connsiteX220" fmla="*/ 4524188 w 6843423"/>
              <a:gd name="connsiteY220" fmla="*/ 1482209 h 3609930"/>
              <a:gd name="connsiteX221" fmla="*/ 4536141 w 6843423"/>
              <a:gd name="connsiteY221" fmla="*/ 1440373 h 3609930"/>
              <a:gd name="connsiteX222" fmla="*/ 4542118 w 6843423"/>
              <a:gd name="connsiteY222" fmla="*/ 1392561 h 3609930"/>
              <a:gd name="connsiteX223" fmla="*/ 4548094 w 6843423"/>
              <a:gd name="connsiteY223" fmla="*/ 1356703 h 3609930"/>
              <a:gd name="connsiteX224" fmla="*/ 4572000 w 6843423"/>
              <a:gd name="connsiteY224" fmla="*/ 1338773 h 3609930"/>
              <a:gd name="connsiteX225" fmla="*/ 4577977 w 6843423"/>
              <a:gd name="connsiteY225" fmla="*/ 1296938 h 3609930"/>
              <a:gd name="connsiteX226" fmla="*/ 4589929 w 6843423"/>
              <a:gd name="connsiteY226" fmla="*/ 1273032 h 3609930"/>
              <a:gd name="connsiteX227" fmla="*/ 4542118 w 6843423"/>
              <a:gd name="connsiteY227" fmla="*/ 914444 h 3609930"/>
              <a:gd name="connsiteX228" fmla="*/ 4536141 w 6843423"/>
              <a:gd name="connsiteY228" fmla="*/ 860656 h 3609930"/>
              <a:gd name="connsiteX229" fmla="*/ 4524188 w 6843423"/>
              <a:gd name="connsiteY229" fmla="*/ 836750 h 3609930"/>
              <a:gd name="connsiteX230" fmla="*/ 4500282 w 6843423"/>
              <a:gd name="connsiteY230" fmla="*/ 776985 h 3609930"/>
              <a:gd name="connsiteX231" fmla="*/ 4488329 w 6843423"/>
              <a:gd name="connsiteY231" fmla="*/ 729173 h 3609930"/>
              <a:gd name="connsiteX232" fmla="*/ 4464424 w 6843423"/>
              <a:gd name="connsiteY232" fmla="*/ 699291 h 3609930"/>
              <a:gd name="connsiteX233" fmla="*/ 4452471 w 6843423"/>
              <a:gd name="connsiteY233" fmla="*/ 669409 h 3609930"/>
              <a:gd name="connsiteX234" fmla="*/ 4446494 w 6843423"/>
              <a:gd name="connsiteY234" fmla="*/ 633550 h 3609930"/>
              <a:gd name="connsiteX235" fmla="*/ 4434541 w 6843423"/>
              <a:gd name="connsiteY235" fmla="*/ 615620 h 3609930"/>
              <a:gd name="connsiteX236" fmla="*/ 4428565 w 6843423"/>
              <a:gd name="connsiteY236" fmla="*/ 579761 h 3609930"/>
              <a:gd name="connsiteX237" fmla="*/ 4416612 w 6843423"/>
              <a:gd name="connsiteY237" fmla="*/ 537926 h 3609930"/>
              <a:gd name="connsiteX238" fmla="*/ 4392706 w 6843423"/>
              <a:gd name="connsiteY238" fmla="*/ 454256 h 3609930"/>
              <a:gd name="connsiteX239" fmla="*/ 4374777 w 6843423"/>
              <a:gd name="connsiteY239" fmla="*/ 418397 h 3609930"/>
              <a:gd name="connsiteX240" fmla="*/ 4332941 w 6843423"/>
              <a:gd name="connsiteY240" fmla="*/ 322773 h 3609930"/>
              <a:gd name="connsiteX241" fmla="*/ 4315012 w 6843423"/>
              <a:gd name="connsiteY241" fmla="*/ 298867 h 3609930"/>
              <a:gd name="connsiteX242" fmla="*/ 4297082 w 6843423"/>
              <a:gd name="connsiteY242" fmla="*/ 251056 h 3609930"/>
              <a:gd name="connsiteX243" fmla="*/ 4261224 w 6843423"/>
              <a:gd name="connsiteY243" fmla="*/ 215197 h 3609930"/>
              <a:gd name="connsiteX244" fmla="*/ 4243294 w 6843423"/>
              <a:gd name="connsiteY244" fmla="*/ 185314 h 3609930"/>
              <a:gd name="connsiteX245" fmla="*/ 4207435 w 6843423"/>
              <a:gd name="connsiteY245" fmla="*/ 155432 h 3609930"/>
              <a:gd name="connsiteX246" fmla="*/ 4189506 w 6843423"/>
              <a:gd name="connsiteY246" fmla="*/ 137503 h 3609930"/>
              <a:gd name="connsiteX247" fmla="*/ 4171577 w 6843423"/>
              <a:gd name="connsiteY247" fmla="*/ 131526 h 3609930"/>
              <a:gd name="connsiteX248" fmla="*/ 4135718 w 6843423"/>
              <a:gd name="connsiteY248" fmla="*/ 107620 h 3609930"/>
              <a:gd name="connsiteX249" fmla="*/ 4099859 w 6843423"/>
              <a:gd name="connsiteY249" fmla="*/ 89691 h 3609930"/>
              <a:gd name="connsiteX250" fmla="*/ 4058024 w 6843423"/>
              <a:gd name="connsiteY250" fmla="*/ 53832 h 3609930"/>
              <a:gd name="connsiteX251" fmla="*/ 4034118 w 6843423"/>
              <a:gd name="connsiteY251" fmla="*/ 35903 h 3609930"/>
              <a:gd name="connsiteX252" fmla="*/ 3986306 w 6843423"/>
              <a:gd name="connsiteY252" fmla="*/ 17973 h 3609930"/>
              <a:gd name="connsiteX253" fmla="*/ 3968377 w 6843423"/>
              <a:gd name="connsiteY253" fmla="*/ 6020 h 3609930"/>
              <a:gd name="connsiteX254" fmla="*/ 3842871 w 6843423"/>
              <a:gd name="connsiteY254" fmla="*/ 6020 h 3609930"/>
              <a:gd name="connsiteX255" fmla="*/ 3771153 w 6843423"/>
              <a:gd name="connsiteY255" fmla="*/ 17973 h 3609930"/>
              <a:gd name="connsiteX256" fmla="*/ 3747247 w 6843423"/>
              <a:gd name="connsiteY256" fmla="*/ 29926 h 3609930"/>
              <a:gd name="connsiteX257" fmla="*/ 3693459 w 6843423"/>
              <a:gd name="connsiteY257" fmla="*/ 59809 h 3609930"/>
              <a:gd name="connsiteX258" fmla="*/ 3669553 w 6843423"/>
              <a:gd name="connsiteY258" fmla="*/ 113597 h 3609930"/>
              <a:gd name="connsiteX259" fmla="*/ 3657600 w 6843423"/>
              <a:gd name="connsiteY259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595906 w 6843423"/>
              <a:gd name="connsiteY205" fmla="*/ 2187432 h 3609930"/>
              <a:gd name="connsiteX206" fmla="*/ 4452471 w 6843423"/>
              <a:gd name="connsiteY206" fmla="*/ 2115714 h 3609930"/>
              <a:gd name="connsiteX207" fmla="*/ 4434541 w 6843423"/>
              <a:gd name="connsiteY207" fmla="*/ 2091809 h 3609930"/>
              <a:gd name="connsiteX208" fmla="*/ 4416612 w 6843423"/>
              <a:gd name="connsiteY208" fmla="*/ 2079856 h 3609930"/>
              <a:gd name="connsiteX209" fmla="*/ 4392706 w 6843423"/>
              <a:gd name="connsiteY209" fmla="*/ 2055950 h 3609930"/>
              <a:gd name="connsiteX210" fmla="*/ 4404659 w 6843423"/>
              <a:gd name="connsiteY210" fmla="*/ 1810914 h 3609930"/>
              <a:gd name="connsiteX211" fmla="*/ 4410635 w 6843423"/>
              <a:gd name="connsiteY211" fmla="*/ 1775056 h 3609930"/>
              <a:gd name="connsiteX212" fmla="*/ 4422588 w 6843423"/>
              <a:gd name="connsiteY212" fmla="*/ 1757126 h 3609930"/>
              <a:gd name="connsiteX213" fmla="*/ 4440518 w 6843423"/>
              <a:gd name="connsiteY213" fmla="*/ 1697361 h 3609930"/>
              <a:gd name="connsiteX214" fmla="*/ 4446494 w 6843423"/>
              <a:gd name="connsiteY214" fmla="*/ 1661503 h 3609930"/>
              <a:gd name="connsiteX215" fmla="*/ 4458447 w 6843423"/>
              <a:gd name="connsiteY215" fmla="*/ 1637597 h 3609930"/>
              <a:gd name="connsiteX216" fmla="*/ 4488329 w 6843423"/>
              <a:gd name="connsiteY216" fmla="*/ 1571856 h 3609930"/>
              <a:gd name="connsiteX217" fmla="*/ 4506259 w 6843423"/>
              <a:gd name="connsiteY217" fmla="*/ 1524044 h 3609930"/>
              <a:gd name="connsiteX218" fmla="*/ 4518212 w 6843423"/>
              <a:gd name="connsiteY218" fmla="*/ 1500138 h 3609930"/>
              <a:gd name="connsiteX219" fmla="*/ 4524188 w 6843423"/>
              <a:gd name="connsiteY219" fmla="*/ 1482209 h 3609930"/>
              <a:gd name="connsiteX220" fmla="*/ 4536141 w 6843423"/>
              <a:gd name="connsiteY220" fmla="*/ 1440373 h 3609930"/>
              <a:gd name="connsiteX221" fmla="*/ 4542118 w 6843423"/>
              <a:gd name="connsiteY221" fmla="*/ 1392561 h 3609930"/>
              <a:gd name="connsiteX222" fmla="*/ 4548094 w 6843423"/>
              <a:gd name="connsiteY222" fmla="*/ 1356703 h 3609930"/>
              <a:gd name="connsiteX223" fmla="*/ 4572000 w 6843423"/>
              <a:gd name="connsiteY223" fmla="*/ 1338773 h 3609930"/>
              <a:gd name="connsiteX224" fmla="*/ 4577977 w 6843423"/>
              <a:gd name="connsiteY224" fmla="*/ 1296938 h 3609930"/>
              <a:gd name="connsiteX225" fmla="*/ 4589929 w 6843423"/>
              <a:gd name="connsiteY225" fmla="*/ 1273032 h 3609930"/>
              <a:gd name="connsiteX226" fmla="*/ 4542118 w 6843423"/>
              <a:gd name="connsiteY226" fmla="*/ 914444 h 3609930"/>
              <a:gd name="connsiteX227" fmla="*/ 4536141 w 6843423"/>
              <a:gd name="connsiteY227" fmla="*/ 860656 h 3609930"/>
              <a:gd name="connsiteX228" fmla="*/ 4524188 w 6843423"/>
              <a:gd name="connsiteY228" fmla="*/ 836750 h 3609930"/>
              <a:gd name="connsiteX229" fmla="*/ 4500282 w 6843423"/>
              <a:gd name="connsiteY229" fmla="*/ 776985 h 3609930"/>
              <a:gd name="connsiteX230" fmla="*/ 4488329 w 6843423"/>
              <a:gd name="connsiteY230" fmla="*/ 729173 h 3609930"/>
              <a:gd name="connsiteX231" fmla="*/ 4464424 w 6843423"/>
              <a:gd name="connsiteY231" fmla="*/ 699291 h 3609930"/>
              <a:gd name="connsiteX232" fmla="*/ 4452471 w 6843423"/>
              <a:gd name="connsiteY232" fmla="*/ 669409 h 3609930"/>
              <a:gd name="connsiteX233" fmla="*/ 4446494 w 6843423"/>
              <a:gd name="connsiteY233" fmla="*/ 633550 h 3609930"/>
              <a:gd name="connsiteX234" fmla="*/ 4434541 w 6843423"/>
              <a:gd name="connsiteY234" fmla="*/ 615620 h 3609930"/>
              <a:gd name="connsiteX235" fmla="*/ 4428565 w 6843423"/>
              <a:gd name="connsiteY235" fmla="*/ 579761 h 3609930"/>
              <a:gd name="connsiteX236" fmla="*/ 4416612 w 6843423"/>
              <a:gd name="connsiteY236" fmla="*/ 537926 h 3609930"/>
              <a:gd name="connsiteX237" fmla="*/ 4392706 w 6843423"/>
              <a:gd name="connsiteY237" fmla="*/ 454256 h 3609930"/>
              <a:gd name="connsiteX238" fmla="*/ 4374777 w 6843423"/>
              <a:gd name="connsiteY238" fmla="*/ 418397 h 3609930"/>
              <a:gd name="connsiteX239" fmla="*/ 4332941 w 6843423"/>
              <a:gd name="connsiteY239" fmla="*/ 322773 h 3609930"/>
              <a:gd name="connsiteX240" fmla="*/ 4315012 w 6843423"/>
              <a:gd name="connsiteY240" fmla="*/ 298867 h 3609930"/>
              <a:gd name="connsiteX241" fmla="*/ 4297082 w 6843423"/>
              <a:gd name="connsiteY241" fmla="*/ 251056 h 3609930"/>
              <a:gd name="connsiteX242" fmla="*/ 4261224 w 6843423"/>
              <a:gd name="connsiteY242" fmla="*/ 215197 h 3609930"/>
              <a:gd name="connsiteX243" fmla="*/ 4243294 w 6843423"/>
              <a:gd name="connsiteY243" fmla="*/ 185314 h 3609930"/>
              <a:gd name="connsiteX244" fmla="*/ 4207435 w 6843423"/>
              <a:gd name="connsiteY244" fmla="*/ 155432 h 3609930"/>
              <a:gd name="connsiteX245" fmla="*/ 4189506 w 6843423"/>
              <a:gd name="connsiteY245" fmla="*/ 137503 h 3609930"/>
              <a:gd name="connsiteX246" fmla="*/ 4171577 w 6843423"/>
              <a:gd name="connsiteY246" fmla="*/ 131526 h 3609930"/>
              <a:gd name="connsiteX247" fmla="*/ 4135718 w 6843423"/>
              <a:gd name="connsiteY247" fmla="*/ 107620 h 3609930"/>
              <a:gd name="connsiteX248" fmla="*/ 4099859 w 6843423"/>
              <a:gd name="connsiteY248" fmla="*/ 89691 h 3609930"/>
              <a:gd name="connsiteX249" fmla="*/ 4058024 w 6843423"/>
              <a:gd name="connsiteY249" fmla="*/ 53832 h 3609930"/>
              <a:gd name="connsiteX250" fmla="*/ 4034118 w 6843423"/>
              <a:gd name="connsiteY250" fmla="*/ 35903 h 3609930"/>
              <a:gd name="connsiteX251" fmla="*/ 3986306 w 6843423"/>
              <a:gd name="connsiteY251" fmla="*/ 17973 h 3609930"/>
              <a:gd name="connsiteX252" fmla="*/ 3968377 w 6843423"/>
              <a:gd name="connsiteY252" fmla="*/ 6020 h 3609930"/>
              <a:gd name="connsiteX253" fmla="*/ 3842871 w 6843423"/>
              <a:gd name="connsiteY253" fmla="*/ 6020 h 3609930"/>
              <a:gd name="connsiteX254" fmla="*/ 3771153 w 6843423"/>
              <a:gd name="connsiteY254" fmla="*/ 17973 h 3609930"/>
              <a:gd name="connsiteX255" fmla="*/ 3747247 w 6843423"/>
              <a:gd name="connsiteY255" fmla="*/ 29926 h 3609930"/>
              <a:gd name="connsiteX256" fmla="*/ 3693459 w 6843423"/>
              <a:gd name="connsiteY256" fmla="*/ 59809 h 3609930"/>
              <a:gd name="connsiteX257" fmla="*/ 3669553 w 6843423"/>
              <a:gd name="connsiteY257" fmla="*/ 113597 h 3609930"/>
              <a:gd name="connsiteX258" fmla="*/ 3657600 w 6843423"/>
              <a:gd name="connsiteY258" fmla="*/ 149456 h 3609930"/>
              <a:gd name="connsiteX0" fmla="*/ 3657600 w 6851793"/>
              <a:gd name="connsiteY0" fmla="*/ 149456 h 3609930"/>
              <a:gd name="connsiteX1" fmla="*/ 3657600 w 6851793"/>
              <a:gd name="connsiteY1" fmla="*/ 149456 h 3609930"/>
              <a:gd name="connsiteX2" fmla="*/ 3095812 w 6851793"/>
              <a:gd name="connsiteY2" fmla="*/ 1045926 h 3609930"/>
              <a:gd name="connsiteX3" fmla="*/ 3042024 w 6851793"/>
              <a:gd name="connsiteY3" fmla="*/ 1069832 h 3609930"/>
              <a:gd name="connsiteX4" fmla="*/ 2988235 w 6851793"/>
              <a:gd name="connsiteY4" fmla="*/ 1087761 h 3609930"/>
              <a:gd name="connsiteX5" fmla="*/ 2952377 w 6851793"/>
              <a:gd name="connsiteY5" fmla="*/ 1105691 h 3609930"/>
              <a:gd name="connsiteX6" fmla="*/ 2928471 w 6851793"/>
              <a:gd name="connsiteY6" fmla="*/ 1117644 h 3609930"/>
              <a:gd name="connsiteX7" fmla="*/ 2838824 w 6851793"/>
              <a:gd name="connsiteY7" fmla="*/ 1123620 h 3609930"/>
              <a:gd name="connsiteX8" fmla="*/ 2820894 w 6851793"/>
              <a:gd name="connsiteY8" fmla="*/ 1135573 h 3609930"/>
              <a:gd name="connsiteX9" fmla="*/ 2802965 w 6851793"/>
              <a:gd name="connsiteY9" fmla="*/ 1141550 h 3609930"/>
              <a:gd name="connsiteX10" fmla="*/ 2761129 w 6851793"/>
              <a:gd name="connsiteY10" fmla="*/ 1153503 h 3609930"/>
              <a:gd name="connsiteX11" fmla="*/ 2689412 w 6851793"/>
              <a:gd name="connsiteY11" fmla="*/ 1177409 h 3609930"/>
              <a:gd name="connsiteX12" fmla="*/ 2647577 w 6851793"/>
              <a:gd name="connsiteY12" fmla="*/ 1195338 h 3609930"/>
              <a:gd name="connsiteX13" fmla="*/ 2617694 w 6851793"/>
              <a:gd name="connsiteY13" fmla="*/ 1207291 h 3609930"/>
              <a:gd name="connsiteX14" fmla="*/ 2593788 w 6851793"/>
              <a:gd name="connsiteY14" fmla="*/ 1213267 h 3609930"/>
              <a:gd name="connsiteX15" fmla="*/ 2516094 w 6851793"/>
              <a:gd name="connsiteY15" fmla="*/ 1231197 h 3609930"/>
              <a:gd name="connsiteX16" fmla="*/ 2480235 w 6851793"/>
              <a:gd name="connsiteY16" fmla="*/ 1243150 h 3609930"/>
              <a:gd name="connsiteX17" fmla="*/ 2408518 w 6851793"/>
              <a:gd name="connsiteY17" fmla="*/ 1249126 h 3609930"/>
              <a:gd name="connsiteX18" fmla="*/ 2378635 w 6851793"/>
              <a:gd name="connsiteY18" fmla="*/ 1261079 h 3609930"/>
              <a:gd name="connsiteX19" fmla="*/ 2288988 w 6851793"/>
              <a:gd name="connsiteY19" fmla="*/ 1267056 h 3609930"/>
              <a:gd name="connsiteX20" fmla="*/ 2259106 w 6851793"/>
              <a:gd name="connsiteY20" fmla="*/ 1290961 h 3609930"/>
              <a:gd name="connsiteX21" fmla="*/ 2217271 w 6851793"/>
              <a:gd name="connsiteY21" fmla="*/ 1302914 h 3609930"/>
              <a:gd name="connsiteX22" fmla="*/ 2145553 w 6851793"/>
              <a:gd name="connsiteY22" fmla="*/ 1320844 h 3609930"/>
              <a:gd name="connsiteX23" fmla="*/ 2127624 w 6851793"/>
              <a:gd name="connsiteY23" fmla="*/ 1332797 h 3609930"/>
              <a:gd name="connsiteX24" fmla="*/ 2097741 w 6851793"/>
              <a:gd name="connsiteY24" fmla="*/ 1344750 h 3609930"/>
              <a:gd name="connsiteX25" fmla="*/ 2049929 w 6851793"/>
              <a:gd name="connsiteY25" fmla="*/ 1350726 h 3609930"/>
              <a:gd name="connsiteX26" fmla="*/ 1984188 w 6851793"/>
              <a:gd name="connsiteY26" fmla="*/ 1368656 h 3609930"/>
              <a:gd name="connsiteX27" fmla="*/ 1828800 w 6851793"/>
              <a:gd name="connsiteY27" fmla="*/ 1404514 h 3609930"/>
              <a:gd name="connsiteX28" fmla="*/ 1792941 w 6851793"/>
              <a:gd name="connsiteY28" fmla="*/ 1416467 h 3609930"/>
              <a:gd name="connsiteX29" fmla="*/ 1697318 w 6851793"/>
              <a:gd name="connsiteY29" fmla="*/ 1434397 h 3609930"/>
              <a:gd name="connsiteX30" fmla="*/ 1595718 w 6851793"/>
              <a:gd name="connsiteY30" fmla="*/ 1458303 h 3609930"/>
              <a:gd name="connsiteX31" fmla="*/ 1529977 w 6851793"/>
              <a:gd name="connsiteY31" fmla="*/ 1476232 h 3609930"/>
              <a:gd name="connsiteX32" fmla="*/ 1398494 w 6851793"/>
              <a:gd name="connsiteY32" fmla="*/ 1512091 h 3609930"/>
              <a:gd name="connsiteX33" fmla="*/ 860612 w 6851793"/>
              <a:gd name="connsiteY33" fmla="*/ 1535997 h 3609930"/>
              <a:gd name="connsiteX34" fmla="*/ 794871 w 6851793"/>
              <a:gd name="connsiteY34" fmla="*/ 1547950 h 3609930"/>
              <a:gd name="connsiteX35" fmla="*/ 729129 w 6851793"/>
              <a:gd name="connsiteY35" fmla="*/ 1553926 h 3609930"/>
              <a:gd name="connsiteX36" fmla="*/ 633506 w 6851793"/>
              <a:gd name="connsiteY36" fmla="*/ 1565879 h 3609930"/>
              <a:gd name="connsiteX37" fmla="*/ 603624 w 6851793"/>
              <a:gd name="connsiteY37" fmla="*/ 1577832 h 3609930"/>
              <a:gd name="connsiteX38" fmla="*/ 579718 w 6851793"/>
              <a:gd name="connsiteY38" fmla="*/ 1583809 h 3609930"/>
              <a:gd name="connsiteX39" fmla="*/ 472141 w 6851793"/>
              <a:gd name="connsiteY39" fmla="*/ 1619667 h 3609930"/>
              <a:gd name="connsiteX40" fmla="*/ 436282 w 6851793"/>
              <a:gd name="connsiteY40" fmla="*/ 1649550 h 3609930"/>
              <a:gd name="connsiteX41" fmla="*/ 418353 w 6851793"/>
              <a:gd name="connsiteY41" fmla="*/ 1667479 h 3609930"/>
              <a:gd name="connsiteX42" fmla="*/ 400424 w 6851793"/>
              <a:gd name="connsiteY42" fmla="*/ 1673456 h 3609930"/>
              <a:gd name="connsiteX43" fmla="*/ 382494 w 6851793"/>
              <a:gd name="connsiteY43" fmla="*/ 1685409 h 3609930"/>
              <a:gd name="connsiteX44" fmla="*/ 364565 w 6851793"/>
              <a:gd name="connsiteY44" fmla="*/ 1715291 h 3609930"/>
              <a:gd name="connsiteX45" fmla="*/ 298824 w 6851793"/>
              <a:gd name="connsiteY45" fmla="*/ 1745173 h 3609930"/>
              <a:gd name="connsiteX46" fmla="*/ 239059 w 6851793"/>
              <a:gd name="connsiteY46" fmla="*/ 1798961 h 3609930"/>
              <a:gd name="connsiteX47" fmla="*/ 209177 w 6851793"/>
              <a:gd name="connsiteY47" fmla="*/ 1810914 h 3609930"/>
              <a:gd name="connsiteX48" fmla="*/ 167341 w 6851793"/>
              <a:gd name="connsiteY48" fmla="*/ 1828844 h 3609930"/>
              <a:gd name="connsiteX49" fmla="*/ 131482 w 6851793"/>
              <a:gd name="connsiteY49" fmla="*/ 1864703 h 3609930"/>
              <a:gd name="connsiteX50" fmla="*/ 95624 w 6851793"/>
              <a:gd name="connsiteY50" fmla="*/ 1894585 h 3609930"/>
              <a:gd name="connsiteX51" fmla="*/ 65741 w 6851793"/>
              <a:gd name="connsiteY51" fmla="*/ 1924467 h 3609930"/>
              <a:gd name="connsiteX52" fmla="*/ 47812 w 6851793"/>
              <a:gd name="connsiteY52" fmla="*/ 1960326 h 3609930"/>
              <a:gd name="connsiteX53" fmla="*/ 0 w 6851793"/>
              <a:gd name="connsiteY53" fmla="*/ 2079856 h 3609930"/>
              <a:gd name="connsiteX54" fmla="*/ 5977 w 6851793"/>
              <a:gd name="connsiteY54" fmla="*/ 2187432 h 3609930"/>
              <a:gd name="connsiteX55" fmla="*/ 23906 w 6851793"/>
              <a:gd name="connsiteY55" fmla="*/ 2217314 h 3609930"/>
              <a:gd name="connsiteX56" fmla="*/ 41835 w 6851793"/>
              <a:gd name="connsiteY56" fmla="*/ 2283056 h 3609930"/>
              <a:gd name="connsiteX57" fmla="*/ 59765 w 6851793"/>
              <a:gd name="connsiteY57" fmla="*/ 2360750 h 3609930"/>
              <a:gd name="connsiteX58" fmla="*/ 71718 w 6851793"/>
              <a:gd name="connsiteY58" fmla="*/ 2414538 h 3609930"/>
              <a:gd name="connsiteX59" fmla="*/ 83671 w 6851793"/>
              <a:gd name="connsiteY59" fmla="*/ 2438444 h 3609930"/>
              <a:gd name="connsiteX60" fmla="*/ 89647 w 6851793"/>
              <a:gd name="connsiteY60" fmla="*/ 2492232 h 3609930"/>
              <a:gd name="connsiteX61" fmla="*/ 107577 w 6851793"/>
              <a:gd name="connsiteY61" fmla="*/ 2516138 h 3609930"/>
              <a:gd name="connsiteX62" fmla="*/ 119529 w 6851793"/>
              <a:gd name="connsiteY62" fmla="*/ 2534067 h 3609930"/>
              <a:gd name="connsiteX63" fmla="*/ 143435 w 6851793"/>
              <a:gd name="connsiteY63" fmla="*/ 2563950 h 3609930"/>
              <a:gd name="connsiteX64" fmla="*/ 179294 w 6851793"/>
              <a:gd name="connsiteY64" fmla="*/ 2611761 h 3609930"/>
              <a:gd name="connsiteX65" fmla="*/ 197224 w 6851793"/>
              <a:gd name="connsiteY65" fmla="*/ 2623714 h 3609930"/>
              <a:gd name="connsiteX66" fmla="*/ 215153 w 6851793"/>
              <a:gd name="connsiteY66" fmla="*/ 2641644 h 3609930"/>
              <a:gd name="connsiteX67" fmla="*/ 227106 w 6851793"/>
              <a:gd name="connsiteY67" fmla="*/ 2659573 h 3609930"/>
              <a:gd name="connsiteX68" fmla="*/ 245035 w 6851793"/>
              <a:gd name="connsiteY68" fmla="*/ 2665550 h 3609930"/>
              <a:gd name="connsiteX69" fmla="*/ 262965 w 6851793"/>
              <a:gd name="connsiteY69" fmla="*/ 2683479 h 3609930"/>
              <a:gd name="connsiteX70" fmla="*/ 286871 w 6851793"/>
              <a:gd name="connsiteY70" fmla="*/ 2719338 h 3609930"/>
              <a:gd name="connsiteX71" fmla="*/ 322729 w 6851793"/>
              <a:gd name="connsiteY71" fmla="*/ 2755197 h 3609930"/>
              <a:gd name="connsiteX72" fmla="*/ 340659 w 6851793"/>
              <a:gd name="connsiteY72" fmla="*/ 2773126 h 3609930"/>
              <a:gd name="connsiteX73" fmla="*/ 358588 w 6851793"/>
              <a:gd name="connsiteY73" fmla="*/ 2797032 h 3609930"/>
              <a:gd name="connsiteX74" fmla="*/ 406400 w 6851793"/>
              <a:gd name="connsiteY74" fmla="*/ 2844844 h 3609930"/>
              <a:gd name="connsiteX75" fmla="*/ 424329 w 6851793"/>
              <a:gd name="connsiteY75" fmla="*/ 2886679 h 3609930"/>
              <a:gd name="connsiteX76" fmla="*/ 442259 w 6851793"/>
              <a:gd name="connsiteY76" fmla="*/ 2922538 h 3609930"/>
              <a:gd name="connsiteX77" fmla="*/ 448235 w 6851793"/>
              <a:gd name="connsiteY77" fmla="*/ 2940467 h 3609930"/>
              <a:gd name="connsiteX78" fmla="*/ 484094 w 6851793"/>
              <a:gd name="connsiteY78" fmla="*/ 2976326 h 3609930"/>
              <a:gd name="connsiteX79" fmla="*/ 496047 w 6851793"/>
              <a:gd name="connsiteY79" fmla="*/ 3006209 h 3609930"/>
              <a:gd name="connsiteX80" fmla="*/ 513977 w 6851793"/>
              <a:gd name="connsiteY80" fmla="*/ 3024138 h 3609930"/>
              <a:gd name="connsiteX81" fmla="*/ 525929 w 6851793"/>
              <a:gd name="connsiteY81" fmla="*/ 3042067 h 3609930"/>
              <a:gd name="connsiteX82" fmla="*/ 543859 w 6851793"/>
              <a:gd name="connsiteY82" fmla="*/ 3065973 h 3609930"/>
              <a:gd name="connsiteX83" fmla="*/ 597647 w 6851793"/>
              <a:gd name="connsiteY83" fmla="*/ 3083903 h 3609930"/>
              <a:gd name="connsiteX84" fmla="*/ 615577 w 6851793"/>
              <a:gd name="connsiteY84" fmla="*/ 3095856 h 3609930"/>
              <a:gd name="connsiteX85" fmla="*/ 639482 w 6851793"/>
              <a:gd name="connsiteY85" fmla="*/ 3101832 h 3609930"/>
              <a:gd name="connsiteX86" fmla="*/ 693271 w 6851793"/>
              <a:gd name="connsiteY86" fmla="*/ 3113785 h 3609930"/>
              <a:gd name="connsiteX87" fmla="*/ 1063812 w 6851793"/>
              <a:gd name="connsiteY87" fmla="*/ 3101832 h 3609930"/>
              <a:gd name="connsiteX88" fmla="*/ 1117600 w 6851793"/>
              <a:gd name="connsiteY88" fmla="*/ 3083903 h 3609930"/>
              <a:gd name="connsiteX89" fmla="*/ 1195294 w 6851793"/>
              <a:gd name="connsiteY89" fmla="*/ 3054020 h 3609930"/>
              <a:gd name="connsiteX90" fmla="*/ 1225177 w 6851793"/>
              <a:gd name="connsiteY90" fmla="*/ 3048044 h 3609930"/>
              <a:gd name="connsiteX91" fmla="*/ 1249082 w 6851793"/>
              <a:gd name="connsiteY91" fmla="*/ 3042067 h 3609930"/>
              <a:gd name="connsiteX92" fmla="*/ 1284941 w 6851793"/>
              <a:gd name="connsiteY92" fmla="*/ 3030114 h 3609930"/>
              <a:gd name="connsiteX93" fmla="*/ 1374588 w 6851793"/>
              <a:gd name="connsiteY93" fmla="*/ 3012185 h 3609930"/>
              <a:gd name="connsiteX94" fmla="*/ 1464235 w 6851793"/>
              <a:gd name="connsiteY94" fmla="*/ 3006209 h 3609930"/>
              <a:gd name="connsiteX95" fmla="*/ 1500094 w 6851793"/>
              <a:gd name="connsiteY95" fmla="*/ 2994256 h 3609930"/>
              <a:gd name="connsiteX96" fmla="*/ 1535953 w 6851793"/>
              <a:gd name="connsiteY96" fmla="*/ 2988279 h 3609930"/>
              <a:gd name="connsiteX97" fmla="*/ 1553882 w 6851793"/>
              <a:gd name="connsiteY97" fmla="*/ 2970350 h 3609930"/>
              <a:gd name="connsiteX98" fmla="*/ 1607671 w 6851793"/>
              <a:gd name="connsiteY98" fmla="*/ 2952420 h 3609930"/>
              <a:gd name="connsiteX99" fmla="*/ 1625600 w 6851793"/>
              <a:gd name="connsiteY99" fmla="*/ 2946444 h 3609930"/>
              <a:gd name="connsiteX100" fmla="*/ 1661459 w 6851793"/>
              <a:gd name="connsiteY100" fmla="*/ 2928514 h 3609930"/>
              <a:gd name="connsiteX101" fmla="*/ 1685365 w 6851793"/>
              <a:gd name="connsiteY101" fmla="*/ 2910585 h 3609930"/>
              <a:gd name="connsiteX102" fmla="*/ 1703294 w 6851793"/>
              <a:gd name="connsiteY102" fmla="*/ 2898632 h 3609930"/>
              <a:gd name="connsiteX103" fmla="*/ 1709271 w 6851793"/>
              <a:gd name="connsiteY103" fmla="*/ 2880703 h 3609930"/>
              <a:gd name="connsiteX104" fmla="*/ 1727200 w 6851793"/>
              <a:gd name="connsiteY104" fmla="*/ 2874726 h 3609930"/>
              <a:gd name="connsiteX105" fmla="*/ 1757082 w 6851793"/>
              <a:gd name="connsiteY105" fmla="*/ 2862773 h 3609930"/>
              <a:gd name="connsiteX106" fmla="*/ 1780988 w 6851793"/>
              <a:gd name="connsiteY106" fmla="*/ 2844844 h 3609930"/>
              <a:gd name="connsiteX107" fmla="*/ 1816847 w 6851793"/>
              <a:gd name="connsiteY107" fmla="*/ 2832891 h 3609930"/>
              <a:gd name="connsiteX108" fmla="*/ 1840753 w 6851793"/>
              <a:gd name="connsiteY108" fmla="*/ 2820938 h 3609930"/>
              <a:gd name="connsiteX109" fmla="*/ 1858682 w 6851793"/>
              <a:gd name="connsiteY109" fmla="*/ 2797032 h 3609930"/>
              <a:gd name="connsiteX110" fmla="*/ 1894541 w 6851793"/>
              <a:gd name="connsiteY110" fmla="*/ 2761173 h 3609930"/>
              <a:gd name="connsiteX111" fmla="*/ 1906494 w 6851793"/>
              <a:gd name="connsiteY111" fmla="*/ 2743244 h 3609930"/>
              <a:gd name="connsiteX112" fmla="*/ 1930400 w 6851793"/>
              <a:gd name="connsiteY112" fmla="*/ 2737267 h 3609930"/>
              <a:gd name="connsiteX113" fmla="*/ 1960282 w 6851793"/>
              <a:gd name="connsiteY113" fmla="*/ 2665550 h 3609930"/>
              <a:gd name="connsiteX114" fmla="*/ 1984188 w 6851793"/>
              <a:gd name="connsiteY114" fmla="*/ 2623714 h 3609930"/>
              <a:gd name="connsiteX115" fmla="*/ 1996141 w 6851793"/>
              <a:gd name="connsiteY115" fmla="*/ 2599809 h 3609930"/>
              <a:gd name="connsiteX116" fmla="*/ 2020047 w 6851793"/>
              <a:gd name="connsiteY116" fmla="*/ 2581879 h 3609930"/>
              <a:gd name="connsiteX117" fmla="*/ 2055906 w 6851793"/>
              <a:gd name="connsiteY117" fmla="*/ 2534067 h 3609930"/>
              <a:gd name="connsiteX118" fmla="*/ 2073835 w 6851793"/>
              <a:gd name="connsiteY118" fmla="*/ 2504185 h 3609930"/>
              <a:gd name="connsiteX119" fmla="*/ 2115671 w 6851793"/>
              <a:gd name="connsiteY119" fmla="*/ 2486256 h 3609930"/>
              <a:gd name="connsiteX120" fmla="*/ 2157506 w 6851793"/>
              <a:gd name="connsiteY120" fmla="*/ 2450397 h 3609930"/>
              <a:gd name="connsiteX121" fmla="*/ 2199341 w 6851793"/>
              <a:gd name="connsiteY121" fmla="*/ 2414538 h 3609930"/>
              <a:gd name="connsiteX122" fmla="*/ 2217271 w 6851793"/>
              <a:gd name="connsiteY122" fmla="*/ 2408561 h 3609930"/>
              <a:gd name="connsiteX123" fmla="*/ 2253129 w 6851793"/>
              <a:gd name="connsiteY123" fmla="*/ 2390632 h 3609930"/>
              <a:gd name="connsiteX124" fmla="*/ 2378635 w 6851793"/>
              <a:gd name="connsiteY124" fmla="*/ 2372703 h 3609930"/>
              <a:gd name="connsiteX125" fmla="*/ 2414494 w 6851793"/>
              <a:gd name="connsiteY125" fmla="*/ 2360750 h 3609930"/>
              <a:gd name="connsiteX126" fmla="*/ 2623671 w 6851793"/>
              <a:gd name="connsiteY126" fmla="*/ 2372703 h 3609930"/>
              <a:gd name="connsiteX127" fmla="*/ 2641600 w 6851793"/>
              <a:gd name="connsiteY127" fmla="*/ 2378679 h 3609930"/>
              <a:gd name="connsiteX128" fmla="*/ 2683435 w 6851793"/>
              <a:gd name="connsiteY128" fmla="*/ 2390632 h 3609930"/>
              <a:gd name="connsiteX129" fmla="*/ 2707341 w 6851793"/>
              <a:gd name="connsiteY129" fmla="*/ 2408561 h 3609930"/>
              <a:gd name="connsiteX130" fmla="*/ 2731247 w 6851793"/>
              <a:gd name="connsiteY130" fmla="*/ 2444420 h 3609930"/>
              <a:gd name="connsiteX131" fmla="*/ 2761129 w 6851793"/>
              <a:gd name="connsiteY131" fmla="*/ 2450397 h 3609930"/>
              <a:gd name="connsiteX132" fmla="*/ 2779059 w 6851793"/>
              <a:gd name="connsiteY132" fmla="*/ 2468326 h 3609930"/>
              <a:gd name="connsiteX133" fmla="*/ 2808941 w 6851793"/>
              <a:gd name="connsiteY133" fmla="*/ 2510161 h 3609930"/>
              <a:gd name="connsiteX134" fmla="*/ 2856753 w 6851793"/>
              <a:gd name="connsiteY134" fmla="*/ 2528091 h 3609930"/>
              <a:gd name="connsiteX135" fmla="*/ 2898588 w 6851793"/>
              <a:gd name="connsiteY135" fmla="*/ 2551997 h 3609930"/>
              <a:gd name="connsiteX136" fmla="*/ 2922494 w 6851793"/>
              <a:gd name="connsiteY136" fmla="*/ 2569926 h 3609930"/>
              <a:gd name="connsiteX137" fmla="*/ 2940424 w 6851793"/>
              <a:gd name="connsiteY137" fmla="*/ 2581879 h 3609930"/>
              <a:gd name="connsiteX138" fmla="*/ 2958353 w 6851793"/>
              <a:gd name="connsiteY138" fmla="*/ 2605785 h 3609930"/>
              <a:gd name="connsiteX139" fmla="*/ 2970306 w 6851793"/>
              <a:gd name="connsiteY139" fmla="*/ 2623714 h 3609930"/>
              <a:gd name="connsiteX140" fmla="*/ 3012141 w 6851793"/>
              <a:gd name="connsiteY140" fmla="*/ 2659573 h 3609930"/>
              <a:gd name="connsiteX141" fmla="*/ 3024094 w 6851793"/>
              <a:gd name="connsiteY141" fmla="*/ 2677503 h 3609930"/>
              <a:gd name="connsiteX142" fmla="*/ 3042024 w 6851793"/>
              <a:gd name="connsiteY142" fmla="*/ 2713361 h 3609930"/>
              <a:gd name="connsiteX143" fmla="*/ 3071906 w 6851793"/>
              <a:gd name="connsiteY143" fmla="*/ 2749220 h 3609930"/>
              <a:gd name="connsiteX144" fmla="*/ 3095812 w 6851793"/>
              <a:gd name="connsiteY144" fmla="*/ 2797032 h 3609930"/>
              <a:gd name="connsiteX145" fmla="*/ 3131671 w 6851793"/>
              <a:gd name="connsiteY145" fmla="*/ 2838867 h 3609930"/>
              <a:gd name="connsiteX146" fmla="*/ 3155577 w 6851793"/>
              <a:gd name="connsiteY146" fmla="*/ 2892656 h 3609930"/>
              <a:gd name="connsiteX147" fmla="*/ 3167529 w 6851793"/>
              <a:gd name="connsiteY147" fmla="*/ 2910585 h 3609930"/>
              <a:gd name="connsiteX148" fmla="*/ 3185459 w 6851793"/>
              <a:gd name="connsiteY148" fmla="*/ 2946444 h 3609930"/>
              <a:gd name="connsiteX149" fmla="*/ 3203388 w 6851793"/>
              <a:gd name="connsiteY149" fmla="*/ 2958397 h 3609930"/>
              <a:gd name="connsiteX150" fmla="*/ 3215341 w 6851793"/>
              <a:gd name="connsiteY150" fmla="*/ 2988279 h 3609930"/>
              <a:gd name="connsiteX151" fmla="*/ 3221318 w 6851793"/>
              <a:gd name="connsiteY151" fmla="*/ 3006209 h 3609930"/>
              <a:gd name="connsiteX152" fmla="*/ 3239247 w 6851793"/>
              <a:gd name="connsiteY152" fmla="*/ 3030114 h 3609930"/>
              <a:gd name="connsiteX153" fmla="*/ 3257177 w 6851793"/>
              <a:gd name="connsiteY153" fmla="*/ 3065973 h 3609930"/>
              <a:gd name="connsiteX154" fmla="*/ 3275106 w 6851793"/>
              <a:gd name="connsiteY154" fmla="*/ 3071950 h 3609930"/>
              <a:gd name="connsiteX155" fmla="*/ 3293035 w 6851793"/>
              <a:gd name="connsiteY155" fmla="*/ 3083903 h 3609930"/>
              <a:gd name="connsiteX156" fmla="*/ 3316941 w 6851793"/>
              <a:gd name="connsiteY156" fmla="*/ 3113785 h 3609930"/>
              <a:gd name="connsiteX157" fmla="*/ 3334871 w 6851793"/>
              <a:gd name="connsiteY157" fmla="*/ 3149644 h 3609930"/>
              <a:gd name="connsiteX158" fmla="*/ 3352800 w 6851793"/>
              <a:gd name="connsiteY158" fmla="*/ 3167573 h 3609930"/>
              <a:gd name="connsiteX159" fmla="*/ 3358777 w 6851793"/>
              <a:gd name="connsiteY159" fmla="*/ 3185503 h 3609930"/>
              <a:gd name="connsiteX160" fmla="*/ 3376706 w 6851793"/>
              <a:gd name="connsiteY160" fmla="*/ 3191479 h 3609930"/>
              <a:gd name="connsiteX161" fmla="*/ 3388659 w 6851793"/>
              <a:gd name="connsiteY161" fmla="*/ 3209409 h 3609930"/>
              <a:gd name="connsiteX162" fmla="*/ 3406588 w 6851793"/>
              <a:gd name="connsiteY162" fmla="*/ 3239291 h 3609930"/>
              <a:gd name="connsiteX163" fmla="*/ 3430494 w 6851793"/>
              <a:gd name="connsiteY163" fmla="*/ 3299056 h 3609930"/>
              <a:gd name="connsiteX164" fmla="*/ 3448424 w 6851793"/>
              <a:gd name="connsiteY164" fmla="*/ 3305032 h 3609930"/>
              <a:gd name="connsiteX165" fmla="*/ 3454400 w 6851793"/>
              <a:gd name="connsiteY165" fmla="*/ 3334914 h 3609930"/>
              <a:gd name="connsiteX166" fmla="*/ 3490259 w 6851793"/>
              <a:gd name="connsiteY166" fmla="*/ 3364797 h 3609930"/>
              <a:gd name="connsiteX167" fmla="*/ 3508188 w 6851793"/>
              <a:gd name="connsiteY167" fmla="*/ 3382726 h 3609930"/>
              <a:gd name="connsiteX168" fmla="*/ 3538071 w 6851793"/>
              <a:gd name="connsiteY168" fmla="*/ 3418585 h 3609930"/>
              <a:gd name="connsiteX169" fmla="*/ 3544047 w 6851793"/>
              <a:gd name="connsiteY169" fmla="*/ 3436514 h 3609930"/>
              <a:gd name="connsiteX170" fmla="*/ 3579906 w 6851793"/>
              <a:gd name="connsiteY170" fmla="*/ 3460420 h 3609930"/>
              <a:gd name="connsiteX171" fmla="*/ 3597835 w 6851793"/>
              <a:gd name="connsiteY171" fmla="*/ 3472373 h 3609930"/>
              <a:gd name="connsiteX172" fmla="*/ 3621741 w 6851793"/>
              <a:gd name="connsiteY172" fmla="*/ 3478350 h 3609930"/>
              <a:gd name="connsiteX173" fmla="*/ 3645647 w 6851793"/>
              <a:gd name="connsiteY173" fmla="*/ 3490303 h 3609930"/>
              <a:gd name="connsiteX174" fmla="*/ 3663577 w 6851793"/>
              <a:gd name="connsiteY174" fmla="*/ 3496279 h 3609930"/>
              <a:gd name="connsiteX175" fmla="*/ 3681506 w 6851793"/>
              <a:gd name="connsiteY175" fmla="*/ 3514209 h 3609930"/>
              <a:gd name="connsiteX176" fmla="*/ 3771153 w 6851793"/>
              <a:gd name="connsiteY176" fmla="*/ 3532138 h 3609930"/>
              <a:gd name="connsiteX177" fmla="*/ 3807012 w 6851793"/>
              <a:gd name="connsiteY177" fmla="*/ 3556044 h 3609930"/>
              <a:gd name="connsiteX178" fmla="*/ 3842871 w 6851793"/>
              <a:gd name="connsiteY178" fmla="*/ 3567997 h 3609930"/>
              <a:gd name="connsiteX179" fmla="*/ 4040094 w 6851793"/>
              <a:gd name="connsiteY179" fmla="*/ 3585926 h 3609930"/>
              <a:gd name="connsiteX180" fmla="*/ 4147671 w 6851793"/>
              <a:gd name="connsiteY180" fmla="*/ 3603856 h 3609930"/>
              <a:gd name="connsiteX181" fmla="*/ 4177553 w 6851793"/>
              <a:gd name="connsiteY181" fmla="*/ 3609832 h 3609930"/>
              <a:gd name="connsiteX182" fmla="*/ 4386729 w 6851793"/>
              <a:gd name="connsiteY182" fmla="*/ 3579950 h 3609930"/>
              <a:gd name="connsiteX183" fmla="*/ 4464424 w 6851793"/>
              <a:gd name="connsiteY183" fmla="*/ 3562020 h 3609930"/>
              <a:gd name="connsiteX184" fmla="*/ 4500282 w 6851793"/>
              <a:gd name="connsiteY184" fmla="*/ 3550067 h 3609930"/>
              <a:gd name="connsiteX185" fmla="*/ 4536141 w 6851793"/>
              <a:gd name="connsiteY185" fmla="*/ 3544091 h 3609930"/>
              <a:gd name="connsiteX186" fmla="*/ 4649694 w 6851793"/>
              <a:gd name="connsiteY186" fmla="*/ 3538114 h 3609930"/>
              <a:gd name="connsiteX187" fmla="*/ 4721412 w 6851793"/>
              <a:gd name="connsiteY187" fmla="*/ 3556044 h 3609930"/>
              <a:gd name="connsiteX188" fmla="*/ 4763247 w 6851793"/>
              <a:gd name="connsiteY188" fmla="*/ 3562020 h 3609930"/>
              <a:gd name="connsiteX189" fmla="*/ 4960471 w 6851793"/>
              <a:gd name="connsiteY189" fmla="*/ 3550067 h 3609930"/>
              <a:gd name="connsiteX190" fmla="*/ 5050118 w 6851793"/>
              <a:gd name="connsiteY190" fmla="*/ 3526161 h 3609930"/>
              <a:gd name="connsiteX191" fmla="*/ 5080000 w 6851793"/>
              <a:gd name="connsiteY191" fmla="*/ 3514209 h 3609930"/>
              <a:gd name="connsiteX192" fmla="*/ 5145741 w 6851793"/>
              <a:gd name="connsiteY192" fmla="*/ 3466397 h 3609930"/>
              <a:gd name="connsiteX193" fmla="*/ 5205506 w 6851793"/>
              <a:gd name="connsiteY193" fmla="*/ 3448467 h 3609930"/>
              <a:gd name="connsiteX194" fmla="*/ 5235388 w 6851793"/>
              <a:gd name="connsiteY194" fmla="*/ 3430538 h 3609930"/>
              <a:gd name="connsiteX195" fmla="*/ 5277224 w 6851793"/>
              <a:gd name="connsiteY195" fmla="*/ 3412609 h 3609930"/>
              <a:gd name="connsiteX196" fmla="*/ 5336988 w 6851793"/>
              <a:gd name="connsiteY196" fmla="*/ 3364797 h 3609930"/>
              <a:gd name="connsiteX197" fmla="*/ 5354918 w 6851793"/>
              <a:gd name="connsiteY197" fmla="*/ 3346867 h 3609930"/>
              <a:gd name="connsiteX198" fmla="*/ 5378824 w 6851793"/>
              <a:gd name="connsiteY198" fmla="*/ 3328938 h 3609930"/>
              <a:gd name="connsiteX199" fmla="*/ 5390777 w 6851793"/>
              <a:gd name="connsiteY199" fmla="*/ 3263197 h 3609930"/>
              <a:gd name="connsiteX200" fmla="*/ 5396753 w 6851793"/>
              <a:gd name="connsiteY200" fmla="*/ 3221361 h 3609930"/>
              <a:gd name="connsiteX201" fmla="*/ 5384800 w 6851793"/>
              <a:gd name="connsiteY201" fmla="*/ 3018161 h 3609930"/>
              <a:gd name="connsiteX202" fmla="*/ 6568141 w 6851793"/>
              <a:gd name="connsiteY202" fmla="*/ 2976326 h 3609930"/>
              <a:gd name="connsiteX203" fmla="*/ 6687672 w 6851793"/>
              <a:gd name="connsiteY203" fmla="*/ 1960326 h 3609930"/>
              <a:gd name="connsiteX204" fmla="*/ 4595906 w 6851793"/>
              <a:gd name="connsiteY204" fmla="*/ 2187432 h 3609930"/>
              <a:gd name="connsiteX205" fmla="*/ 4452471 w 6851793"/>
              <a:gd name="connsiteY205" fmla="*/ 2115714 h 3609930"/>
              <a:gd name="connsiteX206" fmla="*/ 4434541 w 6851793"/>
              <a:gd name="connsiteY206" fmla="*/ 2091809 h 3609930"/>
              <a:gd name="connsiteX207" fmla="*/ 4416612 w 6851793"/>
              <a:gd name="connsiteY207" fmla="*/ 2079856 h 3609930"/>
              <a:gd name="connsiteX208" fmla="*/ 4392706 w 6851793"/>
              <a:gd name="connsiteY208" fmla="*/ 2055950 h 3609930"/>
              <a:gd name="connsiteX209" fmla="*/ 4404659 w 6851793"/>
              <a:gd name="connsiteY209" fmla="*/ 1810914 h 3609930"/>
              <a:gd name="connsiteX210" fmla="*/ 4410635 w 6851793"/>
              <a:gd name="connsiteY210" fmla="*/ 1775056 h 3609930"/>
              <a:gd name="connsiteX211" fmla="*/ 4422588 w 6851793"/>
              <a:gd name="connsiteY211" fmla="*/ 1757126 h 3609930"/>
              <a:gd name="connsiteX212" fmla="*/ 4440518 w 6851793"/>
              <a:gd name="connsiteY212" fmla="*/ 1697361 h 3609930"/>
              <a:gd name="connsiteX213" fmla="*/ 4446494 w 6851793"/>
              <a:gd name="connsiteY213" fmla="*/ 1661503 h 3609930"/>
              <a:gd name="connsiteX214" fmla="*/ 4458447 w 6851793"/>
              <a:gd name="connsiteY214" fmla="*/ 1637597 h 3609930"/>
              <a:gd name="connsiteX215" fmla="*/ 4488329 w 6851793"/>
              <a:gd name="connsiteY215" fmla="*/ 1571856 h 3609930"/>
              <a:gd name="connsiteX216" fmla="*/ 4506259 w 6851793"/>
              <a:gd name="connsiteY216" fmla="*/ 1524044 h 3609930"/>
              <a:gd name="connsiteX217" fmla="*/ 4518212 w 6851793"/>
              <a:gd name="connsiteY217" fmla="*/ 1500138 h 3609930"/>
              <a:gd name="connsiteX218" fmla="*/ 4524188 w 6851793"/>
              <a:gd name="connsiteY218" fmla="*/ 1482209 h 3609930"/>
              <a:gd name="connsiteX219" fmla="*/ 4536141 w 6851793"/>
              <a:gd name="connsiteY219" fmla="*/ 1440373 h 3609930"/>
              <a:gd name="connsiteX220" fmla="*/ 4542118 w 6851793"/>
              <a:gd name="connsiteY220" fmla="*/ 1392561 h 3609930"/>
              <a:gd name="connsiteX221" fmla="*/ 4548094 w 6851793"/>
              <a:gd name="connsiteY221" fmla="*/ 1356703 h 3609930"/>
              <a:gd name="connsiteX222" fmla="*/ 4572000 w 6851793"/>
              <a:gd name="connsiteY222" fmla="*/ 1338773 h 3609930"/>
              <a:gd name="connsiteX223" fmla="*/ 4577977 w 6851793"/>
              <a:gd name="connsiteY223" fmla="*/ 1296938 h 3609930"/>
              <a:gd name="connsiteX224" fmla="*/ 4589929 w 6851793"/>
              <a:gd name="connsiteY224" fmla="*/ 1273032 h 3609930"/>
              <a:gd name="connsiteX225" fmla="*/ 4542118 w 6851793"/>
              <a:gd name="connsiteY225" fmla="*/ 914444 h 3609930"/>
              <a:gd name="connsiteX226" fmla="*/ 4536141 w 6851793"/>
              <a:gd name="connsiteY226" fmla="*/ 860656 h 3609930"/>
              <a:gd name="connsiteX227" fmla="*/ 4524188 w 6851793"/>
              <a:gd name="connsiteY227" fmla="*/ 836750 h 3609930"/>
              <a:gd name="connsiteX228" fmla="*/ 4500282 w 6851793"/>
              <a:gd name="connsiteY228" fmla="*/ 776985 h 3609930"/>
              <a:gd name="connsiteX229" fmla="*/ 4488329 w 6851793"/>
              <a:gd name="connsiteY229" fmla="*/ 729173 h 3609930"/>
              <a:gd name="connsiteX230" fmla="*/ 4464424 w 6851793"/>
              <a:gd name="connsiteY230" fmla="*/ 699291 h 3609930"/>
              <a:gd name="connsiteX231" fmla="*/ 4452471 w 6851793"/>
              <a:gd name="connsiteY231" fmla="*/ 669409 h 3609930"/>
              <a:gd name="connsiteX232" fmla="*/ 4446494 w 6851793"/>
              <a:gd name="connsiteY232" fmla="*/ 633550 h 3609930"/>
              <a:gd name="connsiteX233" fmla="*/ 4434541 w 6851793"/>
              <a:gd name="connsiteY233" fmla="*/ 615620 h 3609930"/>
              <a:gd name="connsiteX234" fmla="*/ 4428565 w 6851793"/>
              <a:gd name="connsiteY234" fmla="*/ 579761 h 3609930"/>
              <a:gd name="connsiteX235" fmla="*/ 4416612 w 6851793"/>
              <a:gd name="connsiteY235" fmla="*/ 537926 h 3609930"/>
              <a:gd name="connsiteX236" fmla="*/ 4392706 w 6851793"/>
              <a:gd name="connsiteY236" fmla="*/ 454256 h 3609930"/>
              <a:gd name="connsiteX237" fmla="*/ 4374777 w 6851793"/>
              <a:gd name="connsiteY237" fmla="*/ 418397 h 3609930"/>
              <a:gd name="connsiteX238" fmla="*/ 4332941 w 6851793"/>
              <a:gd name="connsiteY238" fmla="*/ 322773 h 3609930"/>
              <a:gd name="connsiteX239" fmla="*/ 4315012 w 6851793"/>
              <a:gd name="connsiteY239" fmla="*/ 298867 h 3609930"/>
              <a:gd name="connsiteX240" fmla="*/ 4297082 w 6851793"/>
              <a:gd name="connsiteY240" fmla="*/ 251056 h 3609930"/>
              <a:gd name="connsiteX241" fmla="*/ 4261224 w 6851793"/>
              <a:gd name="connsiteY241" fmla="*/ 215197 h 3609930"/>
              <a:gd name="connsiteX242" fmla="*/ 4243294 w 6851793"/>
              <a:gd name="connsiteY242" fmla="*/ 185314 h 3609930"/>
              <a:gd name="connsiteX243" fmla="*/ 4207435 w 6851793"/>
              <a:gd name="connsiteY243" fmla="*/ 155432 h 3609930"/>
              <a:gd name="connsiteX244" fmla="*/ 4189506 w 6851793"/>
              <a:gd name="connsiteY244" fmla="*/ 137503 h 3609930"/>
              <a:gd name="connsiteX245" fmla="*/ 4171577 w 6851793"/>
              <a:gd name="connsiteY245" fmla="*/ 131526 h 3609930"/>
              <a:gd name="connsiteX246" fmla="*/ 4135718 w 6851793"/>
              <a:gd name="connsiteY246" fmla="*/ 107620 h 3609930"/>
              <a:gd name="connsiteX247" fmla="*/ 4099859 w 6851793"/>
              <a:gd name="connsiteY247" fmla="*/ 89691 h 3609930"/>
              <a:gd name="connsiteX248" fmla="*/ 4058024 w 6851793"/>
              <a:gd name="connsiteY248" fmla="*/ 53832 h 3609930"/>
              <a:gd name="connsiteX249" fmla="*/ 4034118 w 6851793"/>
              <a:gd name="connsiteY249" fmla="*/ 35903 h 3609930"/>
              <a:gd name="connsiteX250" fmla="*/ 3986306 w 6851793"/>
              <a:gd name="connsiteY250" fmla="*/ 17973 h 3609930"/>
              <a:gd name="connsiteX251" fmla="*/ 3968377 w 6851793"/>
              <a:gd name="connsiteY251" fmla="*/ 6020 h 3609930"/>
              <a:gd name="connsiteX252" fmla="*/ 3842871 w 6851793"/>
              <a:gd name="connsiteY252" fmla="*/ 6020 h 3609930"/>
              <a:gd name="connsiteX253" fmla="*/ 3771153 w 6851793"/>
              <a:gd name="connsiteY253" fmla="*/ 17973 h 3609930"/>
              <a:gd name="connsiteX254" fmla="*/ 3747247 w 6851793"/>
              <a:gd name="connsiteY254" fmla="*/ 29926 h 3609930"/>
              <a:gd name="connsiteX255" fmla="*/ 3693459 w 6851793"/>
              <a:gd name="connsiteY255" fmla="*/ 59809 h 3609930"/>
              <a:gd name="connsiteX256" fmla="*/ 3669553 w 6851793"/>
              <a:gd name="connsiteY256" fmla="*/ 113597 h 3609930"/>
              <a:gd name="connsiteX257" fmla="*/ 3657600 w 6851793"/>
              <a:gd name="connsiteY257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392706 w 6755905"/>
              <a:gd name="connsiteY208" fmla="*/ 2055950 h 3609930"/>
              <a:gd name="connsiteX209" fmla="*/ 4404659 w 6755905"/>
              <a:gd name="connsiteY209" fmla="*/ 1810914 h 3609930"/>
              <a:gd name="connsiteX210" fmla="*/ 4410635 w 6755905"/>
              <a:gd name="connsiteY210" fmla="*/ 1775056 h 3609930"/>
              <a:gd name="connsiteX211" fmla="*/ 4422588 w 6755905"/>
              <a:gd name="connsiteY211" fmla="*/ 1757126 h 3609930"/>
              <a:gd name="connsiteX212" fmla="*/ 4440518 w 6755905"/>
              <a:gd name="connsiteY212" fmla="*/ 1697361 h 3609930"/>
              <a:gd name="connsiteX213" fmla="*/ 4446494 w 6755905"/>
              <a:gd name="connsiteY213" fmla="*/ 1661503 h 3609930"/>
              <a:gd name="connsiteX214" fmla="*/ 4458447 w 6755905"/>
              <a:gd name="connsiteY214" fmla="*/ 1637597 h 3609930"/>
              <a:gd name="connsiteX215" fmla="*/ 4488329 w 6755905"/>
              <a:gd name="connsiteY215" fmla="*/ 1571856 h 3609930"/>
              <a:gd name="connsiteX216" fmla="*/ 4506259 w 6755905"/>
              <a:gd name="connsiteY216" fmla="*/ 1524044 h 3609930"/>
              <a:gd name="connsiteX217" fmla="*/ 4518212 w 6755905"/>
              <a:gd name="connsiteY217" fmla="*/ 1500138 h 3609930"/>
              <a:gd name="connsiteX218" fmla="*/ 4524188 w 6755905"/>
              <a:gd name="connsiteY218" fmla="*/ 1482209 h 3609930"/>
              <a:gd name="connsiteX219" fmla="*/ 4536141 w 6755905"/>
              <a:gd name="connsiteY219" fmla="*/ 1440373 h 3609930"/>
              <a:gd name="connsiteX220" fmla="*/ 4542118 w 6755905"/>
              <a:gd name="connsiteY220" fmla="*/ 1392561 h 3609930"/>
              <a:gd name="connsiteX221" fmla="*/ 4548094 w 6755905"/>
              <a:gd name="connsiteY221" fmla="*/ 1356703 h 3609930"/>
              <a:gd name="connsiteX222" fmla="*/ 4572000 w 6755905"/>
              <a:gd name="connsiteY222" fmla="*/ 1338773 h 3609930"/>
              <a:gd name="connsiteX223" fmla="*/ 4577977 w 6755905"/>
              <a:gd name="connsiteY223" fmla="*/ 1296938 h 3609930"/>
              <a:gd name="connsiteX224" fmla="*/ 4589929 w 6755905"/>
              <a:gd name="connsiteY224" fmla="*/ 1273032 h 3609930"/>
              <a:gd name="connsiteX225" fmla="*/ 4542118 w 6755905"/>
              <a:gd name="connsiteY225" fmla="*/ 914444 h 3609930"/>
              <a:gd name="connsiteX226" fmla="*/ 4536141 w 6755905"/>
              <a:gd name="connsiteY226" fmla="*/ 860656 h 3609930"/>
              <a:gd name="connsiteX227" fmla="*/ 4524188 w 6755905"/>
              <a:gd name="connsiteY227" fmla="*/ 836750 h 3609930"/>
              <a:gd name="connsiteX228" fmla="*/ 4500282 w 6755905"/>
              <a:gd name="connsiteY228" fmla="*/ 776985 h 3609930"/>
              <a:gd name="connsiteX229" fmla="*/ 4488329 w 6755905"/>
              <a:gd name="connsiteY229" fmla="*/ 729173 h 3609930"/>
              <a:gd name="connsiteX230" fmla="*/ 4464424 w 6755905"/>
              <a:gd name="connsiteY230" fmla="*/ 699291 h 3609930"/>
              <a:gd name="connsiteX231" fmla="*/ 4452471 w 6755905"/>
              <a:gd name="connsiteY231" fmla="*/ 669409 h 3609930"/>
              <a:gd name="connsiteX232" fmla="*/ 4446494 w 6755905"/>
              <a:gd name="connsiteY232" fmla="*/ 633550 h 3609930"/>
              <a:gd name="connsiteX233" fmla="*/ 4434541 w 6755905"/>
              <a:gd name="connsiteY233" fmla="*/ 615620 h 3609930"/>
              <a:gd name="connsiteX234" fmla="*/ 4428565 w 6755905"/>
              <a:gd name="connsiteY234" fmla="*/ 579761 h 3609930"/>
              <a:gd name="connsiteX235" fmla="*/ 4416612 w 6755905"/>
              <a:gd name="connsiteY235" fmla="*/ 537926 h 3609930"/>
              <a:gd name="connsiteX236" fmla="*/ 4392706 w 6755905"/>
              <a:gd name="connsiteY236" fmla="*/ 454256 h 3609930"/>
              <a:gd name="connsiteX237" fmla="*/ 4374777 w 6755905"/>
              <a:gd name="connsiteY237" fmla="*/ 418397 h 3609930"/>
              <a:gd name="connsiteX238" fmla="*/ 4332941 w 6755905"/>
              <a:gd name="connsiteY238" fmla="*/ 322773 h 3609930"/>
              <a:gd name="connsiteX239" fmla="*/ 4315012 w 6755905"/>
              <a:gd name="connsiteY239" fmla="*/ 298867 h 3609930"/>
              <a:gd name="connsiteX240" fmla="*/ 4297082 w 6755905"/>
              <a:gd name="connsiteY240" fmla="*/ 251056 h 3609930"/>
              <a:gd name="connsiteX241" fmla="*/ 4261224 w 6755905"/>
              <a:gd name="connsiteY241" fmla="*/ 215197 h 3609930"/>
              <a:gd name="connsiteX242" fmla="*/ 4243294 w 6755905"/>
              <a:gd name="connsiteY242" fmla="*/ 185314 h 3609930"/>
              <a:gd name="connsiteX243" fmla="*/ 4207435 w 6755905"/>
              <a:gd name="connsiteY243" fmla="*/ 155432 h 3609930"/>
              <a:gd name="connsiteX244" fmla="*/ 4189506 w 6755905"/>
              <a:gd name="connsiteY244" fmla="*/ 137503 h 3609930"/>
              <a:gd name="connsiteX245" fmla="*/ 4171577 w 6755905"/>
              <a:gd name="connsiteY245" fmla="*/ 131526 h 3609930"/>
              <a:gd name="connsiteX246" fmla="*/ 4135718 w 6755905"/>
              <a:gd name="connsiteY246" fmla="*/ 107620 h 3609930"/>
              <a:gd name="connsiteX247" fmla="*/ 4099859 w 6755905"/>
              <a:gd name="connsiteY247" fmla="*/ 89691 h 3609930"/>
              <a:gd name="connsiteX248" fmla="*/ 4058024 w 6755905"/>
              <a:gd name="connsiteY248" fmla="*/ 53832 h 3609930"/>
              <a:gd name="connsiteX249" fmla="*/ 4034118 w 6755905"/>
              <a:gd name="connsiteY249" fmla="*/ 35903 h 3609930"/>
              <a:gd name="connsiteX250" fmla="*/ 3986306 w 6755905"/>
              <a:gd name="connsiteY250" fmla="*/ 17973 h 3609930"/>
              <a:gd name="connsiteX251" fmla="*/ 3968377 w 6755905"/>
              <a:gd name="connsiteY251" fmla="*/ 6020 h 3609930"/>
              <a:gd name="connsiteX252" fmla="*/ 3842871 w 6755905"/>
              <a:gd name="connsiteY252" fmla="*/ 6020 h 3609930"/>
              <a:gd name="connsiteX253" fmla="*/ 3771153 w 6755905"/>
              <a:gd name="connsiteY253" fmla="*/ 17973 h 3609930"/>
              <a:gd name="connsiteX254" fmla="*/ 3747247 w 6755905"/>
              <a:gd name="connsiteY254" fmla="*/ 29926 h 3609930"/>
              <a:gd name="connsiteX255" fmla="*/ 3693459 w 6755905"/>
              <a:gd name="connsiteY255" fmla="*/ 59809 h 3609930"/>
              <a:gd name="connsiteX256" fmla="*/ 3669553 w 6755905"/>
              <a:gd name="connsiteY256" fmla="*/ 113597 h 3609930"/>
              <a:gd name="connsiteX257" fmla="*/ 3657600 w 6755905"/>
              <a:gd name="connsiteY257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392706 w 6755905"/>
              <a:gd name="connsiteY208" fmla="*/ 2055950 h 3609930"/>
              <a:gd name="connsiteX209" fmla="*/ 4404659 w 6755905"/>
              <a:gd name="connsiteY209" fmla="*/ 1810914 h 3609930"/>
              <a:gd name="connsiteX210" fmla="*/ 4422588 w 6755905"/>
              <a:gd name="connsiteY210" fmla="*/ 1757126 h 3609930"/>
              <a:gd name="connsiteX211" fmla="*/ 4440518 w 6755905"/>
              <a:gd name="connsiteY211" fmla="*/ 1697361 h 3609930"/>
              <a:gd name="connsiteX212" fmla="*/ 4446494 w 6755905"/>
              <a:gd name="connsiteY212" fmla="*/ 1661503 h 3609930"/>
              <a:gd name="connsiteX213" fmla="*/ 4458447 w 6755905"/>
              <a:gd name="connsiteY213" fmla="*/ 1637597 h 3609930"/>
              <a:gd name="connsiteX214" fmla="*/ 4488329 w 6755905"/>
              <a:gd name="connsiteY214" fmla="*/ 1571856 h 3609930"/>
              <a:gd name="connsiteX215" fmla="*/ 4506259 w 6755905"/>
              <a:gd name="connsiteY215" fmla="*/ 1524044 h 3609930"/>
              <a:gd name="connsiteX216" fmla="*/ 4518212 w 6755905"/>
              <a:gd name="connsiteY216" fmla="*/ 1500138 h 3609930"/>
              <a:gd name="connsiteX217" fmla="*/ 4524188 w 6755905"/>
              <a:gd name="connsiteY217" fmla="*/ 1482209 h 3609930"/>
              <a:gd name="connsiteX218" fmla="*/ 4536141 w 6755905"/>
              <a:gd name="connsiteY218" fmla="*/ 1440373 h 3609930"/>
              <a:gd name="connsiteX219" fmla="*/ 4542118 w 6755905"/>
              <a:gd name="connsiteY219" fmla="*/ 1392561 h 3609930"/>
              <a:gd name="connsiteX220" fmla="*/ 4548094 w 6755905"/>
              <a:gd name="connsiteY220" fmla="*/ 1356703 h 3609930"/>
              <a:gd name="connsiteX221" fmla="*/ 4572000 w 6755905"/>
              <a:gd name="connsiteY221" fmla="*/ 1338773 h 3609930"/>
              <a:gd name="connsiteX222" fmla="*/ 4577977 w 6755905"/>
              <a:gd name="connsiteY222" fmla="*/ 1296938 h 3609930"/>
              <a:gd name="connsiteX223" fmla="*/ 4589929 w 6755905"/>
              <a:gd name="connsiteY223" fmla="*/ 1273032 h 3609930"/>
              <a:gd name="connsiteX224" fmla="*/ 4542118 w 6755905"/>
              <a:gd name="connsiteY224" fmla="*/ 914444 h 3609930"/>
              <a:gd name="connsiteX225" fmla="*/ 4536141 w 6755905"/>
              <a:gd name="connsiteY225" fmla="*/ 860656 h 3609930"/>
              <a:gd name="connsiteX226" fmla="*/ 4524188 w 6755905"/>
              <a:gd name="connsiteY226" fmla="*/ 836750 h 3609930"/>
              <a:gd name="connsiteX227" fmla="*/ 4500282 w 6755905"/>
              <a:gd name="connsiteY227" fmla="*/ 776985 h 3609930"/>
              <a:gd name="connsiteX228" fmla="*/ 4488329 w 6755905"/>
              <a:gd name="connsiteY228" fmla="*/ 729173 h 3609930"/>
              <a:gd name="connsiteX229" fmla="*/ 4464424 w 6755905"/>
              <a:gd name="connsiteY229" fmla="*/ 699291 h 3609930"/>
              <a:gd name="connsiteX230" fmla="*/ 4452471 w 6755905"/>
              <a:gd name="connsiteY230" fmla="*/ 669409 h 3609930"/>
              <a:gd name="connsiteX231" fmla="*/ 4446494 w 6755905"/>
              <a:gd name="connsiteY231" fmla="*/ 633550 h 3609930"/>
              <a:gd name="connsiteX232" fmla="*/ 4434541 w 6755905"/>
              <a:gd name="connsiteY232" fmla="*/ 615620 h 3609930"/>
              <a:gd name="connsiteX233" fmla="*/ 4428565 w 6755905"/>
              <a:gd name="connsiteY233" fmla="*/ 579761 h 3609930"/>
              <a:gd name="connsiteX234" fmla="*/ 4416612 w 6755905"/>
              <a:gd name="connsiteY234" fmla="*/ 537926 h 3609930"/>
              <a:gd name="connsiteX235" fmla="*/ 4392706 w 6755905"/>
              <a:gd name="connsiteY235" fmla="*/ 454256 h 3609930"/>
              <a:gd name="connsiteX236" fmla="*/ 4374777 w 6755905"/>
              <a:gd name="connsiteY236" fmla="*/ 418397 h 3609930"/>
              <a:gd name="connsiteX237" fmla="*/ 4332941 w 6755905"/>
              <a:gd name="connsiteY237" fmla="*/ 322773 h 3609930"/>
              <a:gd name="connsiteX238" fmla="*/ 4315012 w 6755905"/>
              <a:gd name="connsiteY238" fmla="*/ 298867 h 3609930"/>
              <a:gd name="connsiteX239" fmla="*/ 4297082 w 6755905"/>
              <a:gd name="connsiteY239" fmla="*/ 251056 h 3609930"/>
              <a:gd name="connsiteX240" fmla="*/ 4261224 w 6755905"/>
              <a:gd name="connsiteY240" fmla="*/ 215197 h 3609930"/>
              <a:gd name="connsiteX241" fmla="*/ 4243294 w 6755905"/>
              <a:gd name="connsiteY241" fmla="*/ 185314 h 3609930"/>
              <a:gd name="connsiteX242" fmla="*/ 4207435 w 6755905"/>
              <a:gd name="connsiteY242" fmla="*/ 155432 h 3609930"/>
              <a:gd name="connsiteX243" fmla="*/ 4189506 w 6755905"/>
              <a:gd name="connsiteY243" fmla="*/ 137503 h 3609930"/>
              <a:gd name="connsiteX244" fmla="*/ 4171577 w 6755905"/>
              <a:gd name="connsiteY244" fmla="*/ 131526 h 3609930"/>
              <a:gd name="connsiteX245" fmla="*/ 4135718 w 6755905"/>
              <a:gd name="connsiteY245" fmla="*/ 107620 h 3609930"/>
              <a:gd name="connsiteX246" fmla="*/ 4099859 w 6755905"/>
              <a:gd name="connsiteY246" fmla="*/ 89691 h 3609930"/>
              <a:gd name="connsiteX247" fmla="*/ 4058024 w 6755905"/>
              <a:gd name="connsiteY247" fmla="*/ 53832 h 3609930"/>
              <a:gd name="connsiteX248" fmla="*/ 4034118 w 6755905"/>
              <a:gd name="connsiteY248" fmla="*/ 35903 h 3609930"/>
              <a:gd name="connsiteX249" fmla="*/ 3986306 w 6755905"/>
              <a:gd name="connsiteY249" fmla="*/ 17973 h 3609930"/>
              <a:gd name="connsiteX250" fmla="*/ 3968377 w 6755905"/>
              <a:gd name="connsiteY250" fmla="*/ 6020 h 3609930"/>
              <a:gd name="connsiteX251" fmla="*/ 3842871 w 6755905"/>
              <a:gd name="connsiteY251" fmla="*/ 6020 h 3609930"/>
              <a:gd name="connsiteX252" fmla="*/ 3771153 w 6755905"/>
              <a:gd name="connsiteY252" fmla="*/ 17973 h 3609930"/>
              <a:gd name="connsiteX253" fmla="*/ 3747247 w 6755905"/>
              <a:gd name="connsiteY253" fmla="*/ 29926 h 3609930"/>
              <a:gd name="connsiteX254" fmla="*/ 3693459 w 6755905"/>
              <a:gd name="connsiteY254" fmla="*/ 59809 h 3609930"/>
              <a:gd name="connsiteX255" fmla="*/ 3669553 w 6755905"/>
              <a:gd name="connsiteY255" fmla="*/ 113597 h 3609930"/>
              <a:gd name="connsiteX256" fmla="*/ 3657600 w 6755905"/>
              <a:gd name="connsiteY256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04659 w 6755905"/>
              <a:gd name="connsiteY208" fmla="*/ 1810914 h 3609930"/>
              <a:gd name="connsiteX209" fmla="*/ 4422588 w 6755905"/>
              <a:gd name="connsiteY209" fmla="*/ 1757126 h 3609930"/>
              <a:gd name="connsiteX210" fmla="*/ 4440518 w 6755905"/>
              <a:gd name="connsiteY210" fmla="*/ 1697361 h 3609930"/>
              <a:gd name="connsiteX211" fmla="*/ 4446494 w 6755905"/>
              <a:gd name="connsiteY211" fmla="*/ 1661503 h 3609930"/>
              <a:gd name="connsiteX212" fmla="*/ 4458447 w 6755905"/>
              <a:gd name="connsiteY212" fmla="*/ 1637597 h 3609930"/>
              <a:gd name="connsiteX213" fmla="*/ 4488329 w 6755905"/>
              <a:gd name="connsiteY213" fmla="*/ 1571856 h 3609930"/>
              <a:gd name="connsiteX214" fmla="*/ 4506259 w 6755905"/>
              <a:gd name="connsiteY214" fmla="*/ 1524044 h 3609930"/>
              <a:gd name="connsiteX215" fmla="*/ 4518212 w 6755905"/>
              <a:gd name="connsiteY215" fmla="*/ 1500138 h 3609930"/>
              <a:gd name="connsiteX216" fmla="*/ 4524188 w 6755905"/>
              <a:gd name="connsiteY216" fmla="*/ 1482209 h 3609930"/>
              <a:gd name="connsiteX217" fmla="*/ 4536141 w 6755905"/>
              <a:gd name="connsiteY217" fmla="*/ 1440373 h 3609930"/>
              <a:gd name="connsiteX218" fmla="*/ 4542118 w 6755905"/>
              <a:gd name="connsiteY218" fmla="*/ 1392561 h 3609930"/>
              <a:gd name="connsiteX219" fmla="*/ 4548094 w 6755905"/>
              <a:gd name="connsiteY219" fmla="*/ 1356703 h 3609930"/>
              <a:gd name="connsiteX220" fmla="*/ 4572000 w 6755905"/>
              <a:gd name="connsiteY220" fmla="*/ 1338773 h 3609930"/>
              <a:gd name="connsiteX221" fmla="*/ 4577977 w 6755905"/>
              <a:gd name="connsiteY221" fmla="*/ 1296938 h 3609930"/>
              <a:gd name="connsiteX222" fmla="*/ 4589929 w 6755905"/>
              <a:gd name="connsiteY222" fmla="*/ 1273032 h 3609930"/>
              <a:gd name="connsiteX223" fmla="*/ 4542118 w 6755905"/>
              <a:gd name="connsiteY223" fmla="*/ 914444 h 3609930"/>
              <a:gd name="connsiteX224" fmla="*/ 4536141 w 6755905"/>
              <a:gd name="connsiteY224" fmla="*/ 860656 h 3609930"/>
              <a:gd name="connsiteX225" fmla="*/ 4524188 w 6755905"/>
              <a:gd name="connsiteY225" fmla="*/ 836750 h 3609930"/>
              <a:gd name="connsiteX226" fmla="*/ 4500282 w 6755905"/>
              <a:gd name="connsiteY226" fmla="*/ 776985 h 3609930"/>
              <a:gd name="connsiteX227" fmla="*/ 4488329 w 6755905"/>
              <a:gd name="connsiteY227" fmla="*/ 729173 h 3609930"/>
              <a:gd name="connsiteX228" fmla="*/ 4464424 w 6755905"/>
              <a:gd name="connsiteY228" fmla="*/ 699291 h 3609930"/>
              <a:gd name="connsiteX229" fmla="*/ 4452471 w 6755905"/>
              <a:gd name="connsiteY229" fmla="*/ 669409 h 3609930"/>
              <a:gd name="connsiteX230" fmla="*/ 4446494 w 6755905"/>
              <a:gd name="connsiteY230" fmla="*/ 633550 h 3609930"/>
              <a:gd name="connsiteX231" fmla="*/ 4434541 w 6755905"/>
              <a:gd name="connsiteY231" fmla="*/ 615620 h 3609930"/>
              <a:gd name="connsiteX232" fmla="*/ 4428565 w 6755905"/>
              <a:gd name="connsiteY232" fmla="*/ 579761 h 3609930"/>
              <a:gd name="connsiteX233" fmla="*/ 4416612 w 6755905"/>
              <a:gd name="connsiteY233" fmla="*/ 537926 h 3609930"/>
              <a:gd name="connsiteX234" fmla="*/ 4392706 w 6755905"/>
              <a:gd name="connsiteY234" fmla="*/ 454256 h 3609930"/>
              <a:gd name="connsiteX235" fmla="*/ 4374777 w 6755905"/>
              <a:gd name="connsiteY235" fmla="*/ 418397 h 3609930"/>
              <a:gd name="connsiteX236" fmla="*/ 4332941 w 6755905"/>
              <a:gd name="connsiteY236" fmla="*/ 322773 h 3609930"/>
              <a:gd name="connsiteX237" fmla="*/ 4315012 w 6755905"/>
              <a:gd name="connsiteY237" fmla="*/ 298867 h 3609930"/>
              <a:gd name="connsiteX238" fmla="*/ 4297082 w 6755905"/>
              <a:gd name="connsiteY238" fmla="*/ 251056 h 3609930"/>
              <a:gd name="connsiteX239" fmla="*/ 4261224 w 6755905"/>
              <a:gd name="connsiteY239" fmla="*/ 215197 h 3609930"/>
              <a:gd name="connsiteX240" fmla="*/ 4243294 w 6755905"/>
              <a:gd name="connsiteY240" fmla="*/ 185314 h 3609930"/>
              <a:gd name="connsiteX241" fmla="*/ 4207435 w 6755905"/>
              <a:gd name="connsiteY241" fmla="*/ 155432 h 3609930"/>
              <a:gd name="connsiteX242" fmla="*/ 4189506 w 6755905"/>
              <a:gd name="connsiteY242" fmla="*/ 137503 h 3609930"/>
              <a:gd name="connsiteX243" fmla="*/ 4171577 w 6755905"/>
              <a:gd name="connsiteY243" fmla="*/ 131526 h 3609930"/>
              <a:gd name="connsiteX244" fmla="*/ 4135718 w 6755905"/>
              <a:gd name="connsiteY244" fmla="*/ 107620 h 3609930"/>
              <a:gd name="connsiteX245" fmla="*/ 4099859 w 6755905"/>
              <a:gd name="connsiteY245" fmla="*/ 89691 h 3609930"/>
              <a:gd name="connsiteX246" fmla="*/ 4058024 w 6755905"/>
              <a:gd name="connsiteY246" fmla="*/ 53832 h 3609930"/>
              <a:gd name="connsiteX247" fmla="*/ 4034118 w 6755905"/>
              <a:gd name="connsiteY247" fmla="*/ 35903 h 3609930"/>
              <a:gd name="connsiteX248" fmla="*/ 3986306 w 6755905"/>
              <a:gd name="connsiteY248" fmla="*/ 17973 h 3609930"/>
              <a:gd name="connsiteX249" fmla="*/ 3968377 w 6755905"/>
              <a:gd name="connsiteY249" fmla="*/ 6020 h 3609930"/>
              <a:gd name="connsiteX250" fmla="*/ 3842871 w 6755905"/>
              <a:gd name="connsiteY250" fmla="*/ 6020 h 3609930"/>
              <a:gd name="connsiteX251" fmla="*/ 3771153 w 6755905"/>
              <a:gd name="connsiteY251" fmla="*/ 17973 h 3609930"/>
              <a:gd name="connsiteX252" fmla="*/ 3747247 w 6755905"/>
              <a:gd name="connsiteY252" fmla="*/ 29926 h 3609930"/>
              <a:gd name="connsiteX253" fmla="*/ 3693459 w 6755905"/>
              <a:gd name="connsiteY253" fmla="*/ 59809 h 3609930"/>
              <a:gd name="connsiteX254" fmla="*/ 3669553 w 6755905"/>
              <a:gd name="connsiteY254" fmla="*/ 113597 h 3609930"/>
              <a:gd name="connsiteX255" fmla="*/ 3657600 w 6755905"/>
              <a:gd name="connsiteY255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253" fmla="*/ 3669553 w 6755905"/>
              <a:gd name="connsiteY253" fmla="*/ 113597 h 3609930"/>
              <a:gd name="connsiteX254" fmla="*/ 3657600 w 6755905"/>
              <a:gd name="connsiteY254" fmla="*/ 149456 h 3609930"/>
              <a:gd name="connsiteX0" fmla="*/ 3669553 w 6755905"/>
              <a:gd name="connsiteY0" fmla="*/ 113597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253" fmla="*/ 3669553 w 6755905"/>
              <a:gd name="connsiteY253" fmla="*/ 113597 h 3609930"/>
              <a:gd name="connsiteX0" fmla="*/ 3693459 w 6755905"/>
              <a:gd name="connsiteY0" fmla="*/ 59809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0" fmla="*/ 3693459 w 6755905"/>
              <a:gd name="connsiteY0" fmla="*/ 59809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693459 w 6755905"/>
              <a:gd name="connsiteY251" fmla="*/ 59809 h 360993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315012 w 6755905"/>
              <a:gd name="connsiteY236" fmla="*/ 292847 h 3603910"/>
              <a:gd name="connsiteX237" fmla="*/ 4297082 w 6755905"/>
              <a:gd name="connsiteY237" fmla="*/ 245036 h 3603910"/>
              <a:gd name="connsiteX238" fmla="*/ 4261224 w 6755905"/>
              <a:gd name="connsiteY238" fmla="*/ 209177 h 3603910"/>
              <a:gd name="connsiteX239" fmla="*/ 4243294 w 6755905"/>
              <a:gd name="connsiteY239" fmla="*/ 179294 h 3603910"/>
              <a:gd name="connsiteX240" fmla="*/ 4207435 w 6755905"/>
              <a:gd name="connsiteY240" fmla="*/ 149412 h 3603910"/>
              <a:gd name="connsiteX241" fmla="*/ 4189506 w 6755905"/>
              <a:gd name="connsiteY241" fmla="*/ 131483 h 3603910"/>
              <a:gd name="connsiteX242" fmla="*/ 4171577 w 6755905"/>
              <a:gd name="connsiteY242" fmla="*/ 125506 h 3603910"/>
              <a:gd name="connsiteX243" fmla="*/ 4135718 w 6755905"/>
              <a:gd name="connsiteY243" fmla="*/ 101600 h 3603910"/>
              <a:gd name="connsiteX244" fmla="*/ 4099859 w 6755905"/>
              <a:gd name="connsiteY244" fmla="*/ 83671 h 3603910"/>
              <a:gd name="connsiteX245" fmla="*/ 4058024 w 6755905"/>
              <a:gd name="connsiteY245" fmla="*/ 47812 h 3603910"/>
              <a:gd name="connsiteX246" fmla="*/ 4034118 w 6755905"/>
              <a:gd name="connsiteY246" fmla="*/ 29883 h 3603910"/>
              <a:gd name="connsiteX247" fmla="*/ 3986306 w 6755905"/>
              <a:gd name="connsiteY247" fmla="*/ 11953 h 3603910"/>
              <a:gd name="connsiteX248" fmla="*/ 3842871 w 6755905"/>
              <a:gd name="connsiteY248" fmla="*/ 0 h 3603910"/>
              <a:gd name="connsiteX249" fmla="*/ 3771153 w 6755905"/>
              <a:gd name="connsiteY249" fmla="*/ 11953 h 3603910"/>
              <a:gd name="connsiteX250" fmla="*/ 3693459 w 6755905"/>
              <a:gd name="connsiteY25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315012 w 6755905"/>
              <a:gd name="connsiteY236" fmla="*/ 292847 h 3603910"/>
              <a:gd name="connsiteX237" fmla="*/ 4297082 w 6755905"/>
              <a:gd name="connsiteY237" fmla="*/ 245036 h 3603910"/>
              <a:gd name="connsiteX238" fmla="*/ 4261224 w 6755905"/>
              <a:gd name="connsiteY238" fmla="*/ 209177 h 3603910"/>
              <a:gd name="connsiteX239" fmla="*/ 4243294 w 6755905"/>
              <a:gd name="connsiteY239" fmla="*/ 179294 h 3603910"/>
              <a:gd name="connsiteX240" fmla="*/ 4207435 w 6755905"/>
              <a:gd name="connsiteY240" fmla="*/ 149412 h 3603910"/>
              <a:gd name="connsiteX241" fmla="*/ 4189506 w 6755905"/>
              <a:gd name="connsiteY241" fmla="*/ 131483 h 3603910"/>
              <a:gd name="connsiteX242" fmla="*/ 4171577 w 6755905"/>
              <a:gd name="connsiteY242" fmla="*/ 125506 h 3603910"/>
              <a:gd name="connsiteX243" fmla="*/ 4135718 w 6755905"/>
              <a:gd name="connsiteY243" fmla="*/ 101600 h 3603910"/>
              <a:gd name="connsiteX244" fmla="*/ 4099859 w 6755905"/>
              <a:gd name="connsiteY244" fmla="*/ 83671 h 3603910"/>
              <a:gd name="connsiteX245" fmla="*/ 4034118 w 6755905"/>
              <a:gd name="connsiteY245" fmla="*/ 29883 h 3603910"/>
              <a:gd name="connsiteX246" fmla="*/ 3986306 w 6755905"/>
              <a:gd name="connsiteY246" fmla="*/ 11953 h 3603910"/>
              <a:gd name="connsiteX247" fmla="*/ 3842871 w 6755905"/>
              <a:gd name="connsiteY247" fmla="*/ 0 h 3603910"/>
              <a:gd name="connsiteX248" fmla="*/ 3771153 w 6755905"/>
              <a:gd name="connsiteY248" fmla="*/ 11953 h 3603910"/>
              <a:gd name="connsiteX249" fmla="*/ 3693459 w 6755905"/>
              <a:gd name="connsiteY24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297082 w 6755905"/>
              <a:gd name="connsiteY236" fmla="*/ 245036 h 3603910"/>
              <a:gd name="connsiteX237" fmla="*/ 4261224 w 6755905"/>
              <a:gd name="connsiteY237" fmla="*/ 209177 h 3603910"/>
              <a:gd name="connsiteX238" fmla="*/ 4243294 w 6755905"/>
              <a:gd name="connsiteY238" fmla="*/ 179294 h 3603910"/>
              <a:gd name="connsiteX239" fmla="*/ 4207435 w 6755905"/>
              <a:gd name="connsiteY239" fmla="*/ 149412 h 3603910"/>
              <a:gd name="connsiteX240" fmla="*/ 4189506 w 6755905"/>
              <a:gd name="connsiteY240" fmla="*/ 131483 h 3603910"/>
              <a:gd name="connsiteX241" fmla="*/ 4171577 w 6755905"/>
              <a:gd name="connsiteY241" fmla="*/ 125506 h 3603910"/>
              <a:gd name="connsiteX242" fmla="*/ 4135718 w 6755905"/>
              <a:gd name="connsiteY242" fmla="*/ 101600 h 3603910"/>
              <a:gd name="connsiteX243" fmla="*/ 4099859 w 6755905"/>
              <a:gd name="connsiteY243" fmla="*/ 83671 h 3603910"/>
              <a:gd name="connsiteX244" fmla="*/ 4034118 w 6755905"/>
              <a:gd name="connsiteY244" fmla="*/ 29883 h 3603910"/>
              <a:gd name="connsiteX245" fmla="*/ 3986306 w 6755905"/>
              <a:gd name="connsiteY245" fmla="*/ 11953 h 3603910"/>
              <a:gd name="connsiteX246" fmla="*/ 3842871 w 6755905"/>
              <a:gd name="connsiteY246" fmla="*/ 0 h 3603910"/>
              <a:gd name="connsiteX247" fmla="*/ 3771153 w 6755905"/>
              <a:gd name="connsiteY247" fmla="*/ 11953 h 3603910"/>
              <a:gd name="connsiteX248" fmla="*/ 3693459 w 6755905"/>
              <a:gd name="connsiteY24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40518 w 6755905"/>
              <a:gd name="connsiteY208" fmla="*/ 1691341 h 3603910"/>
              <a:gd name="connsiteX209" fmla="*/ 4446494 w 6755905"/>
              <a:gd name="connsiteY209" fmla="*/ 1655483 h 3603910"/>
              <a:gd name="connsiteX210" fmla="*/ 4458447 w 6755905"/>
              <a:gd name="connsiteY210" fmla="*/ 1631577 h 3603910"/>
              <a:gd name="connsiteX211" fmla="*/ 4488329 w 6755905"/>
              <a:gd name="connsiteY211" fmla="*/ 1565836 h 3603910"/>
              <a:gd name="connsiteX212" fmla="*/ 4506259 w 6755905"/>
              <a:gd name="connsiteY212" fmla="*/ 1518024 h 3603910"/>
              <a:gd name="connsiteX213" fmla="*/ 4518212 w 6755905"/>
              <a:gd name="connsiteY213" fmla="*/ 1494118 h 3603910"/>
              <a:gd name="connsiteX214" fmla="*/ 4524188 w 6755905"/>
              <a:gd name="connsiteY214" fmla="*/ 1476189 h 3603910"/>
              <a:gd name="connsiteX215" fmla="*/ 4536141 w 6755905"/>
              <a:gd name="connsiteY215" fmla="*/ 1434353 h 3603910"/>
              <a:gd name="connsiteX216" fmla="*/ 4542118 w 6755905"/>
              <a:gd name="connsiteY216" fmla="*/ 1386541 h 3603910"/>
              <a:gd name="connsiteX217" fmla="*/ 4548094 w 6755905"/>
              <a:gd name="connsiteY217" fmla="*/ 1350683 h 3603910"/>
              <a:gd name="connsiteX218" fmla="*/ 4572000 w 6755905"/>
              <a:gd name="connsiteY218" fmla="*/ 1332753 h 3603910"/>
              <a:gd name="connsiteX219" fmla="*/ 4577977 w 6755905"/>
              <a:gd name="connsiteY219" fmla="*/ 1290918 h 3603910"/>
              <a:gd name="connsiteX220" fmla="*/ 4589929 w 6755905"/>
              <a:gd name="connsiteY220" fmla="*/ 1267012 h 3603910"/>
              <a:gd name="connsiteX221" fmla="*/ 4542118 w 6755905"/>
              <a:gd name="connsiteY221" fmla="*/ 908424 h 3603910"/>
              <a:gd name="connsiteX222" fmla="*/ 4536141 w 6755905"/>
              <a:gd name="connsiteY222" fmla="*/ 854636 h 3603910"/>
              <a:gd name="connsiteX223" fmla="*/ 4524188 w 6755905"/>
              <a:gd name="connsiteY223" fmla="*/ 830730 h 3603910"/>
              <a:gd name="connsiteX224" fmla="*/ 4500282 w 6755905"/>
              <a:gd name="connsiteY224" fmla="*/ 770965 h 3603910"/>
              <a:gd name="connsiteX225" fmla="*/ 4488329 w 6755905"/>
              <a:gd name="connsiteY225" fmla="*/ 723153 h 3603910"/>
              <a:gd name="connsiteX226" fmla="*/ 4464424 w 6755905"/>
              <a:gd name="connsiteY226" fmla="*/ 693271 h 3603910"/>
              <a:gd name="connsiteX227" fmla="*/ 4452471 w 6755905"/>
              <a:gd name="connsiteY227" fmla="*/ 663389 h 3603910"/>
              <a:gd name="connsiteX228" fmla="*/ 4446494 w 6755905"/>
              <a:gd name="connsiteY228" fmla="*/ 627530 h 3603910"/>
              <a:gd name="connsiteX229" fmla="*/ 4434541 w 6755905"/>
              <a:gd name="connsiteY229" fmla="*/ 609600 h 3603910"/>
              <a:gd name="connsiteX230" fmla="*/ 4428565 w 6755905"/>
              <a:gd name="connsiteY230" fmla="*/ 573741 h 3603910"/>
              <a:gd name="connsiteX231" fmla="*/ 4416612 w 6755905"/>
              <a:gd name="connsiteY231" fmla="*/ 531906 h 3603910"/>
              <a:gd name="connsiteX232" fmla="*/ 4392706 w 6755905"/>
              <a:gd name="connsiteY232" fmla="*/ 448236 h 3603910"/>
              <a:gd name="connsiteX233" fmla="*/ 4374777 w 6755905"/>
              <a:gd name="connsiteY233" fmla="*/ 412377 h 3603910"/>
              <a:gd name="connsiteX234" fmla="*/ 4332941 w 6755905"/>
              <a:gd name="connsiteY234" fmla="*/ 316753 h 3603910"/>
              <a:gd name="connsiteX235" fmla="*/ 4297082 w 6755905"/>
              <a:gd name="connsiteY235" fmla="*/ 245036 h 3603910"/>
              <a:gd name="connsiteX236" fmla="*/ 4261224 w 6755905"/>
              <a:gd name="connsiteY236" fmla="*/ 209177 h 3603910"/>
              <a:gd name="connsiteX237" fmla="*/ 4243294 w 6755905"/>
              <a:gd name="connsiteY237" fmla="*/ 179294 h 3603910"/>
              <a:gd name="connsiteX238" fmla="*/ 4207435 w 6755905"/>
              <a:gd name="connsiteY238" fmla="*/ 149412 h 3603910"/>
              <a:gd name="connsiteX239" fmla="*/ 4189506 w 6755905"/>
              <a:gd name="connsiteY239" fmla="*/ 131483 h 3603910"/>
              <a:gd name="connsiteX240" fmla="*/ 4171577 w 6755905"/>
              <a:gd name="connsiteY240" fmla="*/ 125506 h 3603910"/>
              <a:gd name="connsiteX241" fmla="*/ 4135718 w 6755905"/>
              <a:gd name="connsiteY241" fmla="*/ 101600 h 3603910"/>
              <a:gd name="connsiteX242" fmla="*/ 4099859 w 6755905"/>
              <a:gd name="connsiteY242" fmla="*/ 83671 h 3603910"/>
              <a:gd name="connsiteX243" fmla="*/ 4034118 w 6755905"/>
              <a:gd name="connsiteY243" fmla="*/ 29883 h 3603910"/>
              <a:gd name="connsiteX244" fmla="*/ 3986306 w 6755905"/>
              <a:gd name="connsiteY244" fmla="*/ 11953 h 3603910"/>
              <a:gd name="connsiteX245" fmla="*/ 3842871 w 6755905"/>
              <a:gd name="connsiteY245" fmla="*/ 0 h 3603910"/>
              <a:gd name="connsiteX246" fmla="*/ 3771153 w 6755905"/>
              <a:gd name="connsiteY246" fmla="*/ 11953 h 3603910"/>
              <a:gd name="connsiteX247" fmla="*/ 3693459 w 6755905"/>
              <a:gd name="connsiteY24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40518 w 6755905"/>
              <a:gd name="connsiteY208" fmla="*/ 1691341 h 3603910"/>
              <a:gd name="connsiteX209" fmla="*/ 4458447 w 6755905"/>
              <a:gd name="connsiteY209" fmla="*/ 1631577 h 3603910"/>
              <a:gd name="connsiteX210" fmla="*/ 4488329 w 6755905"/>
              <a:gd name="connsiteY210" fmla="*/ 1565836 h 3603910"/>
              <a:gd name="connsiteX211" fmla="*/ 4506259 w 6755905"/>
              <a:gd name="connsiteY211" fmla="*/ 1518024 h 3603910"/>
              <a:gd name="connsiteX212" fmla="*/ 4518212 w 6755905"/>
              <a:gd name="connsiteY212" fmla="*/ 1494118 h 3603910"/>
              <a:gd name="connsiteX213" fmla="*/ 4524188 w 6755905"/>
              <a:gd name="connsiteY213" fmla="*/ 1476189 h 3603910"/>
              <a:gd name="connsiteX214" fmla="*/ 4536141 w 6755905"/>
              <a:gd name="connsiteY214" fmla="*/ 1434353 h 3603910"/>
              <a:gd name="connsiteX215" fmla="*/ 4542118 w 6755905"/>
              <a:gd name="connsiteY215" fmla="*/ 1386541 h 3603910"/>
              <a:gd name="connsiteX216" fmla="*/ 4548094 w 6755905"/>
              <a:gd name="connsiteY216" fmla="*/ 1350683 h 3603910"/>
              <a:gd name="connsiteX217" fmla="*/ 4572000 w 6755905"/>
              <a:gd name="connsiteY217" fmla="*/ 1332753 h 3603910"/>
              <a:gd name="connsiteX218" fmla="*/ 4577977 w 6755905"/>
              <a:gd name="connsiteY218" fmla="*/ 1290918 h 3603910"/>
              <a:gd name="connsiteX219" fmla="*/ 4589929 w 6755905"/>
              <a:gd name="connsiteY219" fmla="*/ 1267012 h 3603910"/>
              <a:gd name="connsiteX220" fmla="*/ 4542118 w 6755905"/>
              <a:gd name="connsiteY220" fmla="*/ 908424 h 3603910"/>
              <a:gd name="connsiteX221" fmla="*/ 4536141 w 6755905"/>
              <a:gd name="connsiteY221" fmla="*/ 854636 h 3603910"/>
              <a:gd name="connsiteX222" fmla="*/ 4524188 w 6755905"/>
              <a:gd name="connsiteY222" fmla="*/ 830730 h 3603910"/>
              <a:gd name="connsiteX223" fmla="*/ 4500282 w 6755905"/>
              <a:gd name="connsiteY223" fmla="*/ 770965 h 3603910"/>
              <a:gd name="connsiteX224" fmla="*/ 4488329 w 6755905"/>
              <a:gd name="connsiteY224" fmla="*/ 723153 h 3603910"/>
              <a:gd name="connsiteX225" fmla="*/ 4464424 w 6755905"/>
              <a:gd name="connsiteY225" fmla="*/ 693271 h 3603910"/>
              <a:gd name="connsiteX226" fmla="*/ 4452471 w 6755905"/>
              <a:gd name="connsiteY226" fmla="*/ 663389 h 3603910"/>
              <a:gd name="connsiteX227" fmla="*/ 4446494 w 6755905"/>
              <a:gd name="connsiteY227" fmla="*/ 627530 h 3603910"/>
              <a:gd name="connsiteX228" fmla="*/ 4434541 w 6755905"/>
              <a:gd name="connsiteY228" fmla="*/ 609600 h 3603910"/>
              <a:gd name="connsiteX229" fmla="*/ 4428565 w 6755905"/>
              <a:gd name="connsiteY229" fmla="*/ 573741 h 3603910"/>
              <a:gd name="connsiteX230" fmla="*/ 4416612 w 6755905"/>
              <a:gd name="connsiteY230" fmla="*/ 531906 h 3603910"/>
              <a:gd name="connsiteX231" fmla="*/ 4392706 w 6755905"/>
              <a:gd name="connsiteY231" fmla="*/ 448236 h 3603910"/>
              <a:gd name="connsiteX232" fmla="*/ 4374777 w 6755905"/>
              <a:gd name="connsiteY232" fmla="*/ 412377 h 3603910"/>
              <a:gd name="connsiteX233" fmla="*/ 4332941 w 6755905"/>
              <a:gd name="connsiteY233" fmla="*/ 316753 h 3603910"/>
              <a:gd name="connsiteX234" fmla="*/ 4297082 w 6755905"/>
              <a:gd name="connsiteY234" fmla="*/ 245036 h 3603910"/>
              <a:gd name="connsiteX235" fmla="*/ 4261224 w 6755905"/>
              <a:gd name="connsiteY235" fmla="*/ 209177 h 3603910"/>
              <a:gd name="connsiteX236" fmla="*/ 4243294 w 6755905"/>
              <a:gd name="connsiteY236" fmla="*/ 179294 h 3603910"/>
              <a:gd name="connsiteX237" fmla="*/ 4207435 w 6755905"/>
              <a:gd name="connsiteY237" fmla="*/ 149412 h 3603910"/>
              <a:gd name="connsiteX238" fmla="*/ 4189506 w 6755905"/>
              <a:gd name="connsiteY238" fmla="*/ 131483 h 3603910"/>
              <a:gd name="connsiteX239" fmla="*/ 4171577 w 6755905"/>
              <a:gd name="connsiteY239" fmla="*/ 125506 h 3603910"/>
              <a:gd name="connsiteX240" fmla="*/ 4135718 w 6755905"/>
              <a:gd name="connsiteY240" fmla="*/ 101600 h 3603910"/>
              <a:gd name="connsiteX241" fmla="*/ 4099859 w 6755905"/>
              <a:gd name="connsiteY241" fmla="*/ 83671 h 3603910"/>
              <a:gd name="connsiteX242" fmla="*/ 4034118 w 6755905"/>
              <a:gd name="connsiteY242" fmla="*/ 29883 h 3603910"/>
              <a:gd name="connsiteX243" fmla="*/ 3986306 w 6755905"/>
              <a:gd name="connsiteY243" fmla="*/ 11953 h 3603910"/>
              <a:gd name="connsiteX244" fmla="*/ 3842871 w 6755905"/>
              <a:gd name="connsiteY244" fmla="*/ 0 h 3603910"/>
              <a:gd name="connsiteX245" fmla="*/ 3771153 w 6755905"/>
              <a:gd name="connsiteY245" fmla="*/ 11953 h 3603910"/>
              <a:gd name="connsiteX246" fmla="*/ 3693459 w 6755905"/>
              <a:gd name="connsiteY24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18212 w 6755905"/>
              <a:gd name="connsiteY211" fmla="*/ 1494118 h 3603910"/>
              <a:gd name="connsiteX212" fmla="*/ 4524188 w 6755905"/>
              <a:gd name="connsiteY212" fmla="*/ 1476189 h 3603910"/>
              <a:gd name="connsiteX213" fmla="*/ 4536141 w 6755905"/>
              <a:gd name="connsiteY213" fmla="*/ 1434353 h 3603910"/>
              <a:gd name="connsiteX214" fmla="*/ 4542118 w 6755905"/>
              <a:gd name="connsiteY214" fmla="*/ 1386541 h 3603910"/>
              <a:gd name="connsiteX215" fmla="*/ 4548094 w 6755905"/>
              <a:gd name="connsiteY215" fmla="*/ 1350683 h 3603910"/>
              <a:gd name="connsiteX216" fmla="*/ 4572000 w 6755905"/>
              <a:gd name="connsiteY216" fmla="*/ 1332753 h 3603910"/>
              <a:gd name="connsiteX217" fmla="*/ 4577977 w 6755905"/>
              <a:gd name="connsiteY217" fmla="*/ 1290918 h 3603910"/>
              <a:gd name="connsiteX218" fmla="*/ 4589929 w 6755905"/>
              <a:gd name="connsiteY218" fmla="*/ 1267012 h 3603910"/>
              <a:gd name="connsiteX219" fmla="*/ 4542118 w 6755905"/>
              <a:gd name="connsiteY219" fmla="*/ 908424 h 3603910"/>
              <a:gd name="connsiteX220" fmla="*/ 4536141 w 6755905"/>
              <a:gd name="connsiteY220" fmla="*/ 854636 h 3603910"/>
              <a:gd name="connsiteX221" fmla="*/ 4524188 w 6755905"/>
              <a:gd name="connsiteY221" fmla="*/ 830730 h 3603910"/>
              <a:gd name="connsiteX222" fmla="*/ 4500282 w 6755905"/>
              <a:gd name="connsiteY222" fmla="*/ 770965 h 3603910"/>
              <a:gd name="connsiteX223" fmla="*/ 4488329 w 6755905"/>
              <a:gd name="connsiteY223" fmla="*/ 723153 h 3603910"/>
              <a:gd name="connsiteX224" fmla="*/ 4464424 w 6755905"/>
              <a:gd name="connsiteY224" fmla="*/ 693271 h 3603910"/>
              <a:gd name="connsiteX225" fmla="*/ 4452471 w 6755905"/>
              <a:gd name="connsiteY225" fmla="*/ 663389 h 3603910"/>
              <a:gd name="connsiteX226" fmla="*/ 4446494 w 6755905"/>
              <a:gd name="connsiteY226" fmla="*/ 627530 h 3603910"/>
              <a:gd name="connsiteX227" fmla="*/ 4434541 w 6755905"/>
              <a:gd name="connsiteY227" fmla="*/ 609600 h 3603910"/>
              <a:gd name="connsiteX228" fmla="*/ 4428565 w 6755905"/>
              <a:gd name="connsiteY228" fmla="*/ 573741 h 3603910"/>
              <a:gd name="connsiteX229" fmla="*/ 4416612 w 6755905"/>
              <a:gd name="connsiteY229" fmla="*/ 531906 h 3603910"/>
              <a:gd name="connsiteX230" fmla="*/ 4392706 w 6755905"/>
              <a:gd name="connsiteY230" fmla="*/ 448236 h 3603910"/>
              <a:gd name="connsiteX231" fmla="*/ 4374777 w 6755905"/>
              <a:gd name="connsiteY231" fmla="*/ 412377 h 3603910"/>
              <a:gd name="connsiteX232" fmla="*/ 4332941 w 6755905"/>
              <a:gd name="connsiteY232" fmla="*/ 316753 h 3603910"/>
              <a:gd name="connsiteX233" fmla="*/ 4297082 w 6755905"/>
              <a:gd name="connsiteY233" fmla="*/ 245036 h 3603910"/>
              <a:gd name="connsiteX234" fmla="*/ 4261224 w 6755905"/>
              <a:gd name="connsiteY234" fmla="*/ 209177 h 3603910"/>
              <a:gd name="connsiteX235" fmla="*/ 4243294 w 6755905"/>
              <a:gd name="connsiteY235" fmla="*/ 179294 h 3603910"/>
              <a:gd name="connsiteX236" fmla="*/ 4207435 w 6755905"/>
              <a:gd name="connsiteY236" fmla="*/ 149412 h 3603910"/>
              <a:gd name="connsiteX237" fmla="*/ 4189506 w 6755905"/>
              <a:gd name="connsiteY237" fmla="*/ 131483 h 3603910"/>
              <a:gd name="connsiteX238" fmla="*/ 4171577 w 6755905"/>
              <a:gd name="connsiteY238" fmla="*/ 125506 h 3603910"/>
              <a:gd name="connsiteX239" fmla="*/ 4135718 w 6755905"/>
              <a:gd name="connsiteY239" fmla="*/ 101600 h 3603910"/>
              <a:gd name="connsiteX240" fmla="*/ 4099859 w 6755905"/>
              <a:gd name="connsiteY240" fmla="*/ 83671 h 3603910"/>
              <a:gd name="connsiteX241" fmla="*/ 4034118 w 6755905"/>
              <a:gd name="connsiteY241" fmla="*/ 29883 h 3603910"/>
              <a:gd name="connsiteX242" fmla="*/ 3986306 w 6755905"/>
              <a:gd name="connsiteY242" fmla="*/ 11953 h 3603910"/>
              <a:gd name="connsiteX243" fmla="*/ 3842871 w 6755905"/>
              <a:gd name="connsiteY243" fmla="*/ 0 h 3603910"/>
              <a:gd name="connsiteX244" fmla="*/ 3771153 w 6755905"/>
              <a:gd name="connsiteY244" fmla="*/ 11953 h 3603910"/>
              <a:gd name="connsiteX245" fmla="*/ 3693459 w 6755905"/>
              <a:gd name="connsiteY24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2118 w 6755905"/>
              <a:gd name="connsiteY213" fmla="*/ 1386541 h 3603910"/>
              <a:gd name="connsiteX214" fmla="*/ 4548094 w 6755905"/>
              <a:gd name="connsiteY214" fmla="*/ 1350683 h 3603910"/>
              <a:gd name="connsiteX215" fmla="*/ 4572000 w 6755905"/>
              <a:gd name="connsiteY215" fmla="*/ 1332753 h 3603910"/>
              <a:gd name="connsiteX216" fmla="*/ 4577977 w 6755905"/>
              <a:gd name="connsiteY216" fmla="*/ 1290918 h 3603910"/>
              <a:gd name="connsiteX217" fmla="*/ 4589929 w 6755905"/>
              <a:gd name="connsiteY217" fmla="*/ 1267012 h 3603910"/>
              <a:gd name="connsiteX218" fmla="*/ 4542118 w 6755905"/>
              <a:gd name="connsiteY218" fmla="*/ 908424 h 3603910"/>
              <a:gd name="connsiteX219" fmla="*/ 4536141 w 6755905"/>
              <a:gd name="connsiteY219" fmla="*/ 854636 h 3603910"/>
              <a:gd name="connsiteX220" fmla="*/ 4524188 w 6755905"/>
              <a:gd name="connsiteY220" fmla="*/ 830730 h 3603910"/>
              <a:gd name="connsiteX221" fmla="*/ 4500282 w 6755905"/>
              <a:gd name="connsiteY221" fmla="*/ 770965 h 3603910"/>
              <a:gd name="connsiteX222" fmla="*/ 4488329 w 6755905"/>
              <a:gd name="connsiteY222" fmla="*/ 723153 h 3603910"/>
              <a:gd name="connsiteX223" fmla="*/ 4464424 w 6755905"/>
              <a:gd name="connsiteY223" fmla="*/ 693271 h 3603910"/>
              <a:gd name="connsiteX224" fmla="*/ 4452471 w 6755905"/>
              <a:gd name="connsiteY224" fmla="*/ 663389 h 3603910"/>
              <a:gd name="connsiteX225" fmla="*/ 4446494 w 6755905"/>
              <a:gd name="connsiteY225" fmla="*/ 627530 h 3603910"/>
              <a:gd name="connsiteX226" fmla="*/ 4434541 w 6755905"/>
              <a:gd name="connsiteY226" fmla="*/ 609600 h 3603910"/>
              <a:gd name="connsiteX227" fmla="*/ 4428565 w 6755905"/>
              <a:gd name="connsiteY227" fmla="*/ 573741 h 3603910"/>
              <a:gd name="connsiteX228" fmla="*/ 4416612 w 6755905"/>
              <a:gd name="connsiteY228" fmla="*/ 531906 h 3603910"/>
              <a:gd name="connsiteX229" fmla="*/ 4392706 w 6755905"/>
              <a:gd name="connsiteY229" fmla="*/ 448236 h 3603910"/>
              <a:gd name="connsiteX230" fmla="*/ 4374777 w 6755905"/>
              <a:gd name="connsiteY230" fmla="*/ 412377 h 3603910"/>
              <a:gd name="connsiteX231" fmla="*/ 4332941 w 6755905"/>
              <a:gd name="connsiteY231" fmla="*/ 316753 h 3603910"/>
              <a:gd name="connsiteX232" fmla="*/ 4297082 w 6755905"/>
              <a:gd name="connsiteY232" fmla="*/ 245036 h 3603910"/>
              <a:gd name="connsiteX233" fmla="*/ 4261224 w 6755905"/>
              <a:gd name="connsiteY233" fmla="*/ 209177 h 3603910"/>
              <a:gd name="connsiteX234" fmla="*/ 4243294 w 6755905"/>
              <a:gd name="connsiteY234" fmla="*/ 179294 h 3603910"/>
              <a:gd name="connsiteX235" fmla="*/ 4207435 w 6755905"/>
              <a:gd name="connsiteY235" fmla="*/ 149412 h 3603910"/>
              <a:gd name="connsiteX236" fmla="*/ 4189506 w 6755905"/>
              <a:gd name="connsiteY236" fmla="*/ 131483 h 3603910"/>
              <a:gd name="connsiteX237" fmla="*/ 4171577 w 6755905"/>
              <a:gd name="connsiteY237" fmla="*/ 125506 h 3603910"/>
              <a:gd name="connsiteX238" fmla="*/ 4135718 w 6755905"/>
              <a:gd name="connsiteY238" fmla="*/ 101600 h 3603910"/>
              <a:gd name="connsiteX239" fmla="*/ 4099859 w 6755905"/>
              <a:gd name="connsiteY239" fmla="*/ 83671 h 3603910"/>
              <a:gd name="connsiteX240" fmla="*/ 4034118 w 6755905"/>
              <a:gd name="connsiteY240" fmla="*/ 29883 h 3603910"/>
              <a:gd name="connsiteX241" fmla="*/ 3986306 w 6755905"/>
              <a:gd name="connsiteY241" fmla="*/ 11953 h 3603910"/>
              <a:gd name="connsiteX242" fmla="*/ 3842871 w 6755905"/>
              <a:gd name="connsiteY242" fmla="*/ 0 h 3603910"/>
              <a:gd name="connsiteX243" fmla="*/ 3771153 w 6755905"/>
              <a:gd name="connsiteY243" fmla="*/ 11953 h 3603910"/>
              <a:gd name="connsiteX244" fmla="*/ 3693459 w 6755905"/>
              <a:gd name="connsiteY24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8094 w 6755905"/>
              <a:gd name="connsiteY213" fmla="*/ 1350683 h 3603910"/>
              <a:gd name="connsiteX214" fmla="*/ 4572000 w 6755905"/>
              <a:gd name="connsiteY214" fmla="*/ 1332753 h 3603910"/>
              <a:gd name="connsiteX215" fmla="*/ 4577977 w 6755905"/>
              <a:gd name="connsiteY215" fmla="*/ 1290918 h 3603910"/>
              <a:gd name="connsiteX216" fmla="*/ 4589929 w 6755905"/>
              <a:gd name="connsiteY216" fmla="*/ 1267012 h 3603910"/>
              <a:gd name="connsiteX217" fmla="*/ 4542118 w 6755905"/>
              <a:gd name="connsiteY217" fmla="*/ 908424 h 3603910"/>
              <a:gd name="connsiteX218" fmla="*/ 4536141 w 6755905"/>
              <a:gd name="connsiteY218" fmla="*/ 854636 h 3603910"/>
              <a:gd name="connsiteX219" fmla="*/ 4524188 w 6755905"/>
              <a:gd name="connsiteY219" fmla="*/ 830730 h 3603910"/>
              <a:gd name="connsiteX220" fmla="*/ 4500282 w 6755905"/>
              <a:gd name="connsiteY220" fmla="*/ 770965 h 3603910"/>
              <a:gd name="connsiteX221" fmla="*/ 4488329 w 6755905"/>
              <a:gd name="connsiteY221" fmla="*/ 723153 h 3603910"/>
              <a:gd name="connsiteX222" fmla="*/ 4464424 w 6755905"/>
              <a:gd name="connsiteY222" fmla="*/ 693271 h 3603910"/>
              <a:gd name="connsiteX223" fmla="*/ 4452471 w 6755905"/>
              <a:gd name="connsiteY223" fmla="*/ 663389 h 3603910"/>
              <a:gd name="connsiteX224" fmla="*/ 4446494 w 6755905"/>
              <a:gd name="connsiteY224" fmla="*/ 627530 h 3603910"/>
              <a:gd name="connsiteX225" fmla="*/ 4434541 w 6755905"/>
              <a:gd name="connsiteY225" fmla="*/ 609600 h 3603910"/>
              <a:gd name="connsiteX226" fmla="*/ 4428565 w 6755905"/>
              <a:gd name="connsiteY226" fmla="*/ 573741 h 3603910"/>
              <a:gd name="connsiteX227" fmla="*/ 4416612 w 6755905"/>
              <a:gd name="connsiteY227" fmla="*/ 531906 h 3603910"/>
              <a:gd name="connsiteX228" fmla="*/ 4392706 w 6755905"/>
              <a:gd name="connsiteY228" fmla="*/ 448236 h 3603910"/>
              <a:gd name="connsiteX229" fmla="*/ 4374777 w 6755905"/>
              <a:gd name="connsiteY229" fmla="*/ 412377 h 3603910"/>
              <a:gd name="connsiteX230" fmla="*/ 4332941 w 6755905"/>
              <a:gd name="connsiteY230" fmla="*/ 316753 h 3603910"/>
              <a:gd name="connsiteX231" fmla="*/ 4297082 w 6755905"/>
              <a:gd name="connsiteY231" fmla="*/ 245036 h 3603910"/>
              <a:gd name="connsiteX232" fmla="*/ 4261224 w 6755905"/>
              <a:gd name="connsiteY232" fmla="*/ 209177 h 3603910"/>
              <a:gd name="connsiteX233" fmla="*/ 4243294 w 6755905"/>
              <a:gd name="connsiteY233" fmla="*/ 179294 h 3603910"/>
              <a:gd name="connsiteX234" fmla="*/ 4207435 w 6755905"/>
              <a:gd name="connsiteY234" fmla="*/ 149412 h 3603910"/>
              <a:gd name="connsiteX235" fmla="*/ 4189506 w 6755905"/>
              <a:gd name="connsiteY235" fmla="*/ 131483 h 3603910"/>
              <a:gd name="connsiteX236" fmla="*/ 4171577 w 6755905"/>
              <a:gd name="connsiteY236" fmla="*/ 125506 h 3603910"/>
              <a:gd name="connsiteX237" fmla="*/ 4135718 w 6755905"/>
              <a:gd name="connsiteY237" fmla="*/ 101600 h 3603910"/>
              <a:gd name="connsiteX238" fmla="*/ 4099859 w 6755905"/>
              <a:gd name="connsiteY238" fmla="*/ 83671 h 3603910"/>
              <a:gd name="connsiteX239" fmla="*/ 4034118 w 6755905"/>
              <a:gd name="connsiteY239" fmla="*/ 29883 h 3603910"/>
              <a:gd name="connsiteX240" fmla="*/ 3986306 w 6755905"/>
              <a:gd name="connsiteY240" fmla="*/ 11953 h 3603910"/>
              <a:gd name="connsiteX241" fmla="*/ 3842871 w 6755905"/>
              <a:gd name="connsiteY241" fmla="*/ 0 h 3603910"/>
              <a:gd name="connsiteX242" fmla="*/ 3771153 w 6755905"/>
              <a:gd name="connsiteY242" fmla="*/ 11953 h 3603910"/>
              <a:gd name="connsiteX243" fmla="*/ 3693459 w 6755905"/>
              <a:gd name="connsiteY24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8094 w 6755905"/>
              <a:gd name="connsiteY213" fmla="*/ 1350683 h 3603910"/>
              <a:gd name="connsiteX214" fmla="*/ 4577977 w 6755905"/>
              <a:gd name="connsiteY214" fmla="*/ 1290918 h 3603910"/>
              <a:gd name="connsiteX215" fmla="*/ 4589929 w 6755905"/>
              <a:gd name="connsiteY215" fmla="*/ 1267012 h 3603910"/>
              <a:gd name="connsiteX216" fmla="*/ 4542118 w 6755905"/>
              <a:gd name="connsiteY216" fmla="*/ 908424 h 3603910"/>
              <a:gd name="connsiteX217" fmla="*/ 4536141 w 6755905"/>
              <a:gd name="connsiteY217" fmla="*/ 854636 h 3603910"/>
              <a:gd name="connsiteX218" fmla="*/ 4524188 w 6755905"/>
              <a:gd name="connsiteY218" fmla="*/ 830730 h 3603910"/>
              <a:gd name="connsiteX219" fmla="*/ 4500282 w 6755905"/>
              <a:gd name="connsiteY219" fmla="*/ 770965 h 3603910"/>
              <a:gd name="connsiteX220" fmla="*/ 4488329 w 6755905"/>
              <a:gd name="connsiteY220" fmla="*/ 723153 h 3603910"/>
              <a:gd name="connsiteX221" fmla="*/ 4464424 w 6755905"/>
              <a:gd name="connsiteY221" fmla="*/ 693271 h 3603910"/>
              <a:gd name="connsiteX222" fmla="*/ 4452471 w 6755905"/>
              <a:gd name="connsiteY222" fmla="*/ 663389 h 3603910"/>
              <a:gd name="connsiteX223" fmla="*/ 4446494 w 6755905"/>
              <a:gd name="connsiteY223" fmla="*/ 627530 h 3603910"/>
              <a:gd name="connsiteX224" fmla="*/ 4434541 w 6755905"/>
              <a:gd name="connsiteY224" fmla="*/ 609600 h 3603910"/>
              <a:gd name="connsiteX225" fmla="*/ 4428565 w 6755905"/>
              <a:gd name="connsiteY225" fmla="*/ 573741 h 3603910"/>
              <a:gd name="connsiteX226" fmla="*/ 4416612 w 6755905"/>
              <a:gd name="connsiteY226" fmla="*/ 531906 h 3603910"/>
              <a:gd name="connsiteX227" fmla="*/ 4392706 w 6755905"/>
              <a:gd name="connsiteY227" fmla="*/ 448236 h 3603910"/>
              <a:gd name="connsiteX228" fmla="*/ 4374777 w 6755905"/>
              <a:gd name="connsiteY228" fmla="*/ 412377 h 3603910"/>
              <a:gd name="connsiteX229" fmla="*/ 4332941 w 6755905"/>
              <a:gd name="connsiteY229" fmla="*/ 316753 h 3603910"/>
              <a:gd name="connsiteX230" fmla="*/ 4297082 w 6755905"/>
              <a:gd name="connsiteY230" fmla="*/ 245036 h 3603910"/>
              <a:gd name="connsiteX231" fmla="*/ 4261224 w 6755905"/>
              <a:gd name="connsiteY231" fmla="*/ 209177 h 3603910"/>
              <a:gd name="connsiteX232" fmla="*/ 4243294 w 6755905"/>
              <a:gd name="connsiteY232" fmla="*/ 179294 h 3603910"/>
              <a:gd name="connsiteX233" fmla="*/ 4207435 w 6755905"/>
              <a:gd name="connsiteY233" fmla="*/ 149412 h 3603910"/>
              <a:gd name="connsiteX234" fmla="*/ 4189506 w 6755905"/>
              <a:gd name="connsiteY234" fmla="*/ 131483 h 3603910"/>
              <a:gd name="connsiteX235" fmla="*/ 4171577 w 6755905"/>
              <a:gd name="connsiteY235" fmla="*/ 125506 h 3603910"/>
              <a:gd name="connsiteX236" fmla="*/ 4135718 w 6755905"/>
              <a:gd name="connsiteY236" fmla="*/ 101600 h 3603910"/>
              <a:gd name="connsiteX237" fmla="*/ 4099859 w 6755905"/>
              <a:gd name="connsiteY237" fmla="*/ 83671 h 3603910"/>
              <a:gd name="connsiteX238" fmla="*/ 4034118 w 6755905"/>
              <a:gd name="connsiteY238" fmla="*/ 29883 h 3603910"/>
              <a:gd name="connsiteX239" fmla="*/ 3986306 w 6755905"/>
              <a:gd name="connsiteY239" fmla="*/ 11953 h 3603910"/>
              <a:gd name="connsiteX240" fmla="*/ 3842871 w 6755905"/>
              <a:gd name="connsiteY240" fmla="*/ 0 h 3603910"/>
              <a:gd name="connsiteX241" fmla="*/ 3771153 w 6755905"/>
              <a:gd name="connsiteY241" fmla="*/ 11953 h 3603910"/>
              <a:gd name="connsiteX242" fmla="*/ 3693459 w 6755905"/>
              <a:gd name="connsiteY24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48094 w 6755905"/>
              <a:gd name="connsiteY212" fmla="*/ 1350683 h 3603910"/>
              <a:gd name="connsiteX213" fmla="*/ 4577977 w 6755905"/>
              <a:gd name="connsiteY213" fmla="*/ 1290918 h 3603910"/>
              <a:gd name="connsiteX214" fmla="*/ 4589929 w 6755905"/>
              <a:gd name="connsiteY214" fmla="*/ 1267012 h 3603910"/>
              <a:gd name="connsiteX215" fmla="*/ 4542118 w 6755905"/>
              <a:gd name="connsiteY215" fmla="*/ 908424 h 3603910"/>
              <a:gd name="connsiteX216" fmla="*/ 4536141 w 6755905"/>
              <a:gd name="connsiteY216" fmla="*/ 854636 h 3603910"/>
              <a:gd name="connsiteX217" fmla="*/ 4524188 w 6755905"/>
              <a:gd name="connsiteY217" fmla="*/ 830730 h 3603910"/>
              <a:gd name="connsiteX218" fmla="*/ 4500282 w 6755905"/>
              <a:gd name="connsiteY218" fmla="*/ 770965 h 3603910"/>
              <a:gd name="connsiteX219" fmla="*/ 4488329 w 6755905"/>
              <a:gd name="connsiteY219" fmla="*/ 723153 h 3603910"/>
              <a:gd name="connsiteX220" fmla="*/ 4464424 w 6755905"/>
              <a:gd name="connsiteY220" fmla="*/ 693271 h 3603910"/>
              <a:gd name="connsiteX221" fmla="*/ 4452471 w 6755905"/>
              <a:gd name="connsiteY221" fmla="*/ 663389 h 3603910"/>
              <a:gd name="connsiteX222" fmla="*/ 4446494 w 6755905"/>
              <a:gd name="connsiteY222" fmla="*/ 627530 h 3603910"/>
              <a:gd name="connsiteX223" fmla="*/ 4434541 w 6755905"/>
              <a:gd name="connsiteY223" fmla="*/ 609600 h 3603910"/>
              <a:gd name="connsiteX224" fmla="*/ 4428565 w 6755905"/>
              <a:gd name="connsiteY224" fmla="*/ 573741 h 3603910"/>
              <a:gd name="connsiteX225" fmla="*/ 4416612 w 6755905"/>
              <a:gd name="connsiteY225" fmla="*/ 531906 h 3603910"/>
              <a:gd name="connsiteX226" fmla="*/ 4392706 w 6755905"/>
              <a:gd name="connsiteY226" fmla="*/ 448236 h 3603910"/>
              <a:gd name="connsiteX227" fmla="*/ 4374777 w 6755905"/>
              <a:gd name="connsiteY227" fmla="*/ 412377 h 3603910"/>
              <a:gd name="connsiteX228" fmla="*/ 4332941 w 6755905"/>
              <a:gd name="connsiteY228" fmla="*/ 316753 h 3603910"/>
              <a:gd name="connsiteX229" fmla="*/ 4297082 w 6755905"/>
              <a:gd name="connsiteY229" fmla="*/ 245036 h 3603910"/>
              <a:gd name="connsiteX230" fmla="*/ 4261224 w 6755905"/>
              <a:gd name="connsiteY230" fmla="*/ 209177 h 3603910"/>
              <a:gd name="connsiteX231" fmla="*/ 4243294 w 6755905"/>
              <a:gd name="connsiteY231" fmla="*/ 179294 h 3603910"/>
              <a:gd name="connsiteX232" fmla="*/ 4207435 w 6755905"/>
              <a:gd name="connsiteY232" fmla="*/ 149412 h 3603910"/>
              <a:gd name="connsiteX233" fmla="*/ 4189506 w 6755905"/>
              <a:gd name="connsiteY233" fmla="*/ 131483 h 3603910"/>
              <a:gd name="connsiteX234" fmla="*/ 4171577 w 6755905"/>
              <a:gd name="connsiteY234" fmla="*/ 125506 h 3603910"/>
              <a:gd name="connsiteX235" fmla="*/ 4135718 w 6755905"/>
              <a:gd name="connsiteY235" fmla="*/ 101600 h 3603910"/>
              <a:gd name="connsiteX236" fmla="*/ 4099859 w 6755905"/>
              <a:gd name="connsiteY236" fmla="*/ 83671 h 3603910"/>
              <a:gd name="connsiteX237" fmla="*/ 4034118 w 6755905"/>
              <a:gd name="connsiteY237" fmla="*/ 29883 h 3603910"/>
              <a:gd name="connsiteX238" fmla="*/ 3986306 w 6755905"/>
              <a:gd name="connsiteY238" fmla="*/ 11953 h 3603910"/>
              <a:gd name="connsiteX239" fmla="*/ 3842871 w 6755905"/>
              <a:gd name="connsiteY239" fmla="*/ 0 h 3603910"/>
              <a:gd name="connsiteX240" fmla="*/ 3771153 w 6755905"/>
              <a:gd name="connsiteY240" fmla="*/ 11953 h 3603910"/>
              <a:gd name="connsiteX241" fmla="*/ 3693459 w 6755905"/>
              <a:gd name="connsiteY24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48094 w 6755905"/>
              <a:gd name="connsiteY211" fmla="*/ 1350683 h 3603910"/>
              <a:gd name="connsiteX212" fmla="*/ 4577977 w 6755905"/>
              <a:gd name="connsiteY212" fmla="*/ 1290918 h 3603910"/>
              <a:gd name="connsiteX213" fmla="*/ 4589929 w 6755905"/>
              <a:gd name="connsiteY213" fmla="*/ 1267012 h 3603910"/>
              <a:gd name="connsiteX214" fmla="*/ 4542118 w 6755905"/>
              <a:gd name="connsiteY214" fmla="*/ 908424 h 3603910"/>
              <a:gd name="connsiteX215" fmla="*/ 4536141 w 6755905"/>
              <a:gd name="connsiteY215" fmla="*/ 854636 h 3603910"/>
              <a:gd name="connsiteX216" fmla="*/ 4524188 w 6755905"/>
              <a:gd name="connsiteY216" fmla="*/ 830730 h 3603910"/>
              <a:gd name="connsiteX217" fmla="*/ 4500282 w 6755905"/>
              <a:gd name="connsiteY217" fmla="*/ 770965 h 3603910"/>
              <a:gd name="connsiteX218" fmla="*/ 4488329 w 6755905"/>
              <a:gd name="connsiteY218" fmla="*/ 723153 h 3603910"/>
              <a:gd name="connsiteX219" fmla="*/ 4464424 w 6755905"/>
              <a:gd name="connsiteY219" fmla="*/ 693271 h 3603910"/>
              <a:gd name="connsiteX220" fmla="*/ 4452471 w 6755905"/>
              <a:gd name="connsiteY220" fmla="*/ 663389 h 3603910"/>
              <a:gd name="connsiteX221" fmla="*/ 4446494 w 6755905"/>
              <a:gd name="connsiteY221" fmla="*/ 627530 h 3603910"/>
              <a:gd name="connsiteX222" fmla="*/ 4434541 w 6755905"/>
              <a:gd name="connsiteY222" fmla="*/ 609600 h 3603910"/>
              <a:gd name="connsiteX223" fmla="*/ 4428565 w 6755905"/>
              <a:gd name="connsiteY223" fmla="*/ 573741 h 3603910"/>
              <a:gd name="connsiteX224" fmla="*/ 4416612 w 6755905"/>
              <a:gd name="connsiteY224" fmla="*/ 531906 h 3603910"/>
              <a:gd name="connsiteX225" fmla="*/ 4392706 w 6755905"/>
              <a:gd name="connsiteY225" fmla="*/ 448236 h 3603910"/>
              <a:gd name="connsiteX226" fmla="*/ 4374777 w 6755905"/>
              <a:gd name="connsiteY226" fmla="*/ 412377 h 3603910"/>
              <a:gd name="connsiteX227" fmla="*/ 4332941 w 6755905"/>
              <a:gd name="connsiteY227" fmla="*/ 316753 h 3603910"/>
              <a:gd name="connsiteX228" fmla="*/ 4297082 w 6755905"/>
              <a:gd name="connsiteY228" fmla="*/ 245036 h 3603910"/>
              <a:gd name="connsiteX229" fmla="*/ 4261224 w 6755905"/>
              <a:gd name="connsiteY229" fmla="*/ 209177 h 3603910"/>
              <a:gd name="connsiteX230" fmla="*/ 4243294 w 6755905"/>
              <a:gd name="connsiteY230" fmla="*/ 179294 h 3603910"/>
              <a:gd name="connsiteX231" fmla="*/ 4207435 w 6755905"/>
              <a:gd name="connsiteY231" fmla="*/ 149412 h 3603910"/>
              <a:gd name="connsiteX232" fmla="*/ 4189506 w 6755905"/>
              <a:gd name="connsiteY232" fmla="*/ 131483 h 3603910"/>
              <a:gd name="connsiteX233" fmla="*/ 4171577 w 6755905"/>
              <a:gd name="connsiteY233" fmla="*/ 125506 h 3603910"/>
              <a:gd name="connsiteX234" fmla="*/ 4135718 w 6755905"/>
              <a:gd name="connsiteY234" fmla="*/ 101600 h 3603910"/>
              <a:gd name="connsiteX235" fmla="*/ 4099859 w 6755905"/>
              <a:gd name="connsiteY235" fmla="*/ 83671 h 3603910"/>
              <a:gd name="connsiteX236" fmla="*/ 4034118 w 6755905"/>
              <a:gd name="connsiteY236" fmla="*/ 29883 h 3603910"/>
              <a:gd name="connsiteX237" fmla="*/ 3986306 w 6755905"/>
              <a:gd name="connsiteY237" fmla="*/ 11953 h 3603910"/>
              <a:gd name="connsiteX238" fmla="*/ 3842871 w 6755905"/>
              <a:gd name="connsiteY238" fmla="*/ 0 h 3603910"/>
              <a:gd name="connsiteX239" fmla="*/ 3771153 w 6755905"/>
              <a:gd name="connsiteY239" fmla="*/ 11953 h 3603910"/>
              <a:gd name="connsiteX240" fmla="*/ 3693459 w 6755905"/>
              <a:gd name="connsiteY24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48094 w 6755905"/>
              <a:gd name="connsiteY210" fmla="*/ 1350683 h 3603910"/>
              <a:gd name="connsiteX211" fmla="*/ 4577977 w 6755905"/>
              <a:gd name="connsiteY211" fmla="*/ 1290918 h 3603910"/>
              <a:gd name="connsiteX212" fmla="*/ 4589929 w 6755905"/>
              <a:gd name="connsiteY212" fmla="*/ 1267012 h 3603910"/>
              <a:gd name="connsiteX213" fmla="*/ 4542118 w 6755905"/>
              <a:gd name="connsiteY213" fmla="*/ 908424 h 3603910"/>
              <a:gd name="connsiteX214" fmla="*/ 4536141 w 6755905"/>
              <a:gd name="connsiteY214" fmla="*/ 854636 h 3603910"/>
              <a:gd name="connsiteX215" fmla="*/ 4524188 w 6755905"/>
              <a:gd name="connsiteY215" fmla="*/ 830730 h 3603910"/>
              <a:gd name="connsiteX216" fmla="*/ 4500282 w 6755905"/>
              <a:gd name="connsiteY216" fmla="*/ 770965 h 3603910"/>
              <a:gd name="connsiteX217" fmla="*/ 4488329 w 6755905"/>
              <a:gd name="connsiteY217" fmla="*/ 723153 h 3603910"/>
              <a:gd name="connsiteX218" fmla="*/ 4464424 w 6755905"/>
              <a:gd name="connsiteY218" fmla="*/ 693271 h 3603910"/>
              <a:gd name="connsiteX219" fmla="*/ 4452471 w 6755905"/>
              <a:gd name="connsiteY219" fmla="*/ 663389 h 3603910"/>
              <a:gd name="connsiteX220" fmla="*/ 4446494 w 6755905"/>
              <a:gd name="connsiteY220" fmla="*/ 627530 h 3603910"/>
              <a:gd name="connsiteX221" fmla="*/ 4434541 w 6755905"/>
              <a:gd name="connsiteY221" fmla="*/ 609600 h 3603910"/>
              <a:gd name="connsiteX222" fmla="*/ 4428565 w 6755905"/>
              <a:gd name="connsiteY222" fmla="*/ 573741 h 3603910"/>
              <a:gd name="connsiteX223" fmla="*/ 4416612 w 6755905"/>
              <a:gd name="connsiteY223" fmla="*/ 531906 h 3603910"/>
              <a:gd name="connsiteX224" fmla="*/ 4392706 w 6755905"/>
              <a:gd name="connsiteY224" fmla="*/ 448236 h 3603910"/>
              <a:gd name="connsiteX225" fmla="*/ 4374777 w 6755905"/>
              <a:gd name="connsiteY225" fmla="*/ 412377 h 3603910"/>
              <a:gd name="connsiteX226" fmla="*/ 4332941 w 6755905"/>
              <a:gd name="connsiteY226" fmla="*/ 316753 h 3603910"/>
              <a:gd name="connsiteX227" fmla="*/ 4297082 w 6755905"/>
              <a:gd name="connsiteY227" fmla="*/ 245036 h 3603910"/>
              <a:gd name="connsiteX228" fmla="*/ 4261224 w 6755905"/>
              <a:gd name="connsiteY228" fmla="*/ 209177 h 3603910"/>
              <a:gd name="connsiteX229" fmla="*/ 4243294 w 6755905"/>
              <a:gd name="connsiteY229" fmla="*/ 179294 h 3603910"/>
              <a:gd name="connsiteX230" fmla="*/ 4207435 w 6755905"/>
              <a:gd name="connsiteY230" fmla="*/ 149412 h 3603910"/>
              <a:gd name="connsiteX231" fmla="*/ 4189506 w 6755905"/>
              <a:gd name="connsiteY231" fmla="*/ 131483 h 3603910"/>
              <a:gd name="connsiteX232" fmla="*/ 4171577 w 6755905"/>
              <a:gd name="connsiteY232" fmla="*/ 125506 h 3603910"/>
              <a:gd name="connsiteX233" fmla="*/ 4135718 w 6755905"/>
              <a:gd name="connsiteY233" fmla="*/ 101600 h 3603910"/>
              <a:gd name="connsiteX234" fmla="*/ 4099859 w 6755905"/>
              <a:gd name="connsiteY234" fmla="*/ 83671 h 3603910"/>
              <a:gd name="connsiteX235" fmla="*/ 4034118 w 6755905"/>
              <a:gd name="connsiteY235" fmla="*/ 29883 h 3603910"/>
              <a:gd name="connsiteX236" fmla="*/ 3986306 w 6755905"/>
              <a:gd name="connsiteY236" fmla="*/ 11953 h 3603910"/>
              <a:gd name="connsiteX237" fmla="*/ 3842871 w 6755905"/>
              <a:gd name="connsiteY237" fmla="*/ 0 h 3603910"/>
              <a:gd name="connsiteX238" fmla="*/ 3771153 w 6755905"/>
              <a:gd name="connsiteY238" fmla="*/ 11953 h 3603910"/>
              <a:gd name="connsiteX239" fmla="*/ 3693459 w 6755905"/>
              <a:gd name="connsiteY23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548094 w 6755905"/>
              <a:gd name="connsiteY209" fmla="*/ 1350683 h 3603910"/>
              <a:gd name="connsiteX210" fmla="*/ 4577977 w 6755905"/>
              <a:gd name="connsiteY210" fmla="*/ 1290918 h 3603910"/>
              <a:gd name="connsiteX211" fmla="*/ 4589929 w 6755905"/>
              <a:gd name="connsiteY211" fmla="*/ 1267012 h 3603910"/>
              <a:gd name="connsiteX212" fmla="*/ 4542118 w 6755905"/>
              <a:gd name="connsiteY212" fmla="*/ 908424 h 3603910"/>
              <a:gd name="connsiteX213" fmla="*/ 4536141 w 6755905"/>
              <a:gd name="connsiteY213" fmla="*/ 854636 h 3603910"/>
              <a:gd name="connsiteX214" fmla="*/ 4524188 w 6755905"/>
              <a:gd name="connsiteY214" fmla="*/ 830730 h 3603910"/>
              <a:gd name="connsiteX215" fmla="*/ 4500282 w 6755905"/>
              <a:gd name="connsiteY215" fmla="*/ 770965 h 3603910"/>
              <a:gd name="connsiteX216" fmla="*/ 4488329 w 6755905"/>
              <a:gd name="connsiteY216" fmla="*/ 723153 h 3603910"/>
              <a:gd name="connsiteX217" fmla="*/ 4464424 w 6755905"/>
              <a:gd name="connsiteY217" fmla="*/ 693271 h 3603910"/>
              <a:gd name="connsiteX218" fmla="*/ 4452471 w 6755905"/>
              <a:gd name="connsiteY218" fmla="*/ 663389 h 3603910"/>
              <a:gd name="connsiteX219" fmla="*/ 4446494 w 6755905"/>
              <a:gd name="connsiteY219" fmla="*/ 627530 h 3603910"/>
              <a:gd name="connsiteX220" fmla="*/ 4434541 w 6755905"/>
              <a:gd name="connsiteY220" fmla="*/ 609600 h 3603910"/>
              <a:gd name="connsiteX221" fmla="*/ 4428565 w 6755905"/>
              <a:gd name="connsiteY221" fmla="*/ 573741 h 3603910"/>
              <a:gd name="connsiteX222" fmla="*/ 4416612 w 6755905"/>
              <a:gd name="connsiteY222" fmla="*/ 531906 h 3603910"/>
              <a:gd name="connsiteX223" fmla="*/ 4392706 w 6755905"/>
              <a:gd name="connsiteY223" fmla="*/ 448236 h 3603910"/>
              <a:gd name="connsiteX224" fmla="*/ 4374777 w 6755905"/>
              <a:gd name="connsiteY224" fmla="*/ 412377 h 3603910"/>
              <a:gd name="connsiteX225" fmla="*/ 4332941 w 6755905"/>
              <a:gd name="connsiteY225" fmla="*/ 316753 h 3603910"/>
              <a:gd name="connsiteX226" fmla="*/ 4297082 w 6755905"/>
              <a:gd name="connsiteY226" fmla="*/ 245036 h 3603910"/>
              <a:gd name="connsiteX227" fmla="*/ 4261224 w 6755905"/>
              <a:gd name="connsiteY227" fmla="*/ 209177 h 3603910"/>
              <a:gd name="connsiteX228" fmla="*/ 4243294 w 6755905"/>
              <a:gd name="connsiteY228" fmla="*/ 179294 h 3603910"/>
              <a:gd name="connsiteX229" fmla="*/ 4207435 w 6755905"/>
              <a:gd name="connsiteY229" fmla="*/ 149412 h 3603910"/>
              <a:gd name="connsiteX230" fmla="*/ 4189506 w 6755905"/>
              <a:gd name="connsiteY230" fmla="*/ 131483 h 3603910"/>
              <a:gd name="connsiteX231" fmla="*/ 4171577 w 6755905"/>
              <a:gd name="connsiteY231" fmla="*/ 125506 h 3603910"/>
              <a:gd name="connsiteX232" fmla="*/ 4135718 w 6755905"/>
              <a:gd name="connsiteY232" fmla="*/ 101600 h 3603910"/>
              <a:gd name="connsiteX233" fmla="*/ 4099859 w 6755905"/>
              <a:gd name="connsiteY233" fmla="*/ 83671 h 3603910"/>
              <a:gd name="connsiteX234" fmla="*/ 4034118 w 6755905"/>
              <a:gd name="connsiteY234" fmla="*/ 29883 h 3603910"/>
              <a:gd name="connsiteX235" fmla="*/ 3986306 w 6755905"/>
              <a:gd name="connsiteY235" fmla="*/ 11953 h 3603910"/>
              <a:gd name="connsiteX236" fmla="*/ 3842871 w 6755905"/>
              <a:gd name="connsiteY236" fmla="*/ 0 h 3603910"/>
              <a:gd name="connsiteX237" fmla="*/ 3771153 w 6755905"/>
              <a:gd name="connsiteY237" fmla="*/ 11953 h 3603910"/>
              <a:gd name="connsiteX238" fmla="*/ 3693459 w 6755905"/>
              <a:gd name="connsiteY23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77977 w 6755905"/>
              <a:gd name="connsiteY209" fmla="*/ 1290918 h 3603910"/>
              <a:gd name="connsiteX210" fmla="*/ 4589929 w 6755905"/>
              <a:gd name="connsiteY210" fmla="*/ 1267012 h 3603910"/>
              <a:gd name="connsiteX211" fmla="*/ 4542118 w 6755905"/>
              <a:gd name="connsiteY211" fmla="*/ 908424 h 3603910"/>
              <a:gd name="connsiteX212" fmla="*/ 4536141 w 6755905"/>
              <a:gd name="connsiteY212" fmla="*/ 854636 h 3603910"/>
              <a:gd name="connsiteX213" fmla="*/ 4524188 w 6755905"/>
              <a:gd name="connsiteY213" fmla="*/ 830730 h 3603910"/>
              <a:gd name="connsiteX214" fmla="*/ 4500282 w 6755905"/>
              <a:gd name="connsiteY214" fmla="*/ 770965 h 3603910"/>
              <a:gd name="connsiteX215" fmla="*/ 4488329 w 6755905"/>
              <a:gd name="connsiteY215" fmla="*/ 723153 h 3603910"/>
              <a:gd name="connsiteX216" fmla="*/ 4464424 w 6755905"/>
              <a:gd name="connsiteY216" fmla="*/ 693271 h 3603910"/>
              <a:gd name="connsiteX217" fmla="*/ 4452471 w 6755905"/>
              <a:gd name="connsiteY217" fmla="*/ 663389 h 3603910"/>
              <a:gd name="connsiteX218" fmla="*/ 4446494 w 6755905"/>
              <a:gd name="connsiteY218" fmla="*/ 627530 h 3603910"/>
              <a:gd name="connsiteX219" fmla="*/ 4434541 w 6755905"/>
              <a:gd name="connsiteY219" fmla="*/ 609600 h 3603910"/>
              <a:gd name="connsiteX220" fmla="*/ 4428565 w 6755905"/>
              <a:gd name="connsiteY220" fmla="*/ 573741 h 3603910"/>
              <a:gd name="connsiteX221" fmla="*/ 4416612 w 6755905"/>
              <a:gd name="connsiteY221" fmla="*/ 531906 h 3603910"/>
              <a:gd name="connsiteX222" fmla="*/ 4392706 w 6755905"/>
              <a:gd name="connsiteY222" fmla="*/ 448236 h 3603910"/>
              <a:gd name="connsiteX223" fmla="*/ 4374777 w 6755905"/>
              <a:gd name="connsiteY223" fmla="*/ 412377 h 3603910"/>
              <a:gd name="connsiteX224" fmla="*/ 4332941 w 6755905"/>
              <a:gd name="connsiteY224" fmla="*/ 316753 h 3603910"/>
              <a:gd name="connsiteX225" fmla="*/ 4297082 w 6755905"/>
              <a:gd name="connsiteY225" fmla="*/ 245036 h 3603910"/>
              <a:gd name="connsiteX226" fmla="*/ 4261224 w 6755905"/>
              <a:gd name="connsiteY226" fmla="*/ 209177 h 3603910"/>
              <a:gd name="connsiteX227" fmla="*/ 4243294 w 6755905"/>
              <a:gd name="connsiteY227" fmla="*/ 179294 h 3603910"/>
              <a:gd name="connsiteX228" fmla="*/ 4207435 w 6755905"/>
              <a:gd name="connsiteY228" fmla="*/ 149412 h 3603910"/>
              <a:gd name="connsiteX229" fmla="*/ 4189506 w 6755905"/>
              <a:gd name="connsiteY229" fmla="*/ 131483 h 3603910"/>
              <a:gd name="connsiteX230" fmla="*/ 4171577 w 6755905"/>
              <a:gd name="connsiteY230" fmla="*/ 125506 h 3603910"/>
              <a:gd name="connsiteX231" fmla="*/ 4135718 w 6755905"/>
              <a:gd name="connsiteY231" fmla="*/ 101600 h 3603910"/>
              <a:gd name="connsiteX232" fmla="*/ 4099859 w 6755905"/>
              <a:gd name="connsiteY232" fmla="*/ 83671 h 3603910"/>
              <a:gd name="connsiteX233" fmla="*/ 4034118 w 6755905"/>
              <a:gd name="connsiteY233" fmla="*/ 29883 h 3603910"/>
              <a:gd name="connsiteX234" fmla="*/ 3986306 w 6755905"/>
              <a:gd name="connsiteY234" fmla="*/ 11953 h 3603910"/>
              <a:gd name="connsiteX235" fmla="*/ 3842871 w 6755905"/>
              <a:gd name="connsiteY235" fmla="*/ 0 h 3603910"/>
              <a:gd name="connsiteX236" fmla="*/ 3771153 w 6755905"/>
              <a:gd name="connsiteY236" fmla="*/ 11953 h 3603910"/>
              <a:gd name="connsiteX237" fmla="*/ 3693459 w 6755905"/>
              <a:gd name="connsiteY23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89929 w 6755905"/>
              <a:gd name="connsiteY209" fmla="*/ 1267012 h 3603910"/>
              <a:gd name="connsiteX210" fmla="*/ 4542118 w 6755905"/>
              <a:gd name="connsiteY210" fmla="*/ 908424 h 3603910"/>
              <a:gd name="connsiteX211" fmla="*/ 4536141 w 6755905"/>
              <a:gd name="connsiteY211" fmla="*/ 854636 h 3603910"/>
              <a:gd name="connsiteX212" fmla="*/ 4524188 w 6755905"/>
              <a:gd name="connsiteY212" fmla="*/ 830730 h 3603910"/>
              <a:gd name="connsiteX213" fmla="*/ 4500282 w 6755905"/>
              <a:gd name="connsiteY213" fmla="*/ 770965 h 3603910"/>
              <a:gd name="connsiteX214" fmla="*/ 4488329 w 6755905"/>
              <a:gd name="connsiteY214" fmla="*/ 723153 h 3603910"/>
              <a:gd name="connsiteX215" fmla="*/ 4464424 w 6755905"/>
              <a:gd name="connsiteY215" fmla="*/ 693271 h 3603910"/>
              <a:gd name="connsiteX216" fmla="*/ 4452471 w 6755905"/>
              <a:gd name="connsiteY216" fmla="*/ 663389 h 3603910"/>
              <a:gd name="connsiteX217" fmla="*/ 4446494 w 6755905"/>
              <a:gd name="connsiteY217" fmla="*/ 627530 h 3603910"/>
              <a:gd name="connsiteX218" fmla="*/ 4434541 w 6755905"/>
              <a:gd name="connsiteY218" fmla="*/ 609600 h 3603910"/>
              <a:gd name="connsiteX219" fmla="*/ 4428565 w 6755905"/>
              <a:gd name="connsiteY219" fmla="*/ 573741 h 3603910"/>
              <a:gd name="connsiteX220" fmla="*/ 4416612 w 6755905"/>
              <a:gd name="connsiteY220" fmla="*/ 531906 h 3603910"/>
              <a:gd name="connsiteX221" fmla="*/ 4392706 w 6755905"/>
              <a:gd name="connsiteY221" fmla="*/ 448236 h 3603910"/>
              <a:gd name="connsiteX222" fmla="*/ 4374777 w 6755905"/>
              <a:gd name="connsiteY222" fmla="*/ 412377 h 3603910"/>
              <a:gd name="connsiteX223" fmla="*/ 4332941 w 6755905"/>
              <a:gd name="connsiteY223" fmla="*/ 316753 h 3603910"/>
              <a:gd name="connsiteX224" fmla="*/ 4297082 w 6755905"/>
              <a:gd name="connsiteY224" fmla="*/ 245036 h 3603910"/>
              <a:gd name="connsiteX225" fmla="*/ 4261224 w 6755905"/>
              <a:gd name="connsiteY225" fmla="*/ 209177 h 3603910"/>
              <a:gd name="connsiteX226" fmla="*/ 4243294 w 6755905"/>
              <a:gd name="connsiteY226" fmla="*/ 179294 h 3603910"/>
              <a:gd name="connsiteX227" fmla="*/ 4207435 w 6755905"/>
              <a:gd name="connsiteY227" fmla="*/ 149412 h 3603910"/>
              <a:gd name="connsiteX228" fmla="*/ 4189506 w 6755905"/>
              <a:gd name="connsiteY228" fmla="*/ 131483 h 3603910"/>
              <a:gd name="connsiteX229" fmla="*/ 4171577 w 6755905"/>
              <a:gd name="connsiteY229" fmla="*/ 125506 h 3603910"/>
              <a:gd name="connsiteX230" fmla="*/ 4135718 w 6755905"/>
              <a:gd name="connsiteY230" fmla="*/ 101600 h 3603910"/>
              <a:gd name="connsiteX231" fmla="*/ 4099859 w 6755905"/>
              <a:gd name="connsiteY231" fmla="*/ 83671 h 3603910"/>
              <a:gd name="connsiteX232" fmla="*/ 4034118 w 6755905"/>
              <a:gd name="connsiteY232" fmla="*/ 29883 h 3603910"/>
              <a:gd name="connsiteX233" fmla="*/ 3986306 w 6755905"/>
              <a:gd name="connsiteY233" fmla="*/ 11953 h 3603910"/>
              <a:gd name="connsiteX234" fmla="*/ 3842871 w 6755905"/>
              <a:gd name="connsiteY234" fmla="*/ 0 h 3603910"/>
              <a:gd name="connsiteX235" fmla="*/ 3771153 w 6755905"/>
              <a:gd name="connsiteY235" fmla="*/ 11953 h 3603910"/>
              <a:gd name="connsiteX236" fmla="*/ 3693459 w 6755905"/>
              <a:gd name="connsiteY23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42118 w 6755905"/>
              <a:gd name="connsiteY209" fmla="*/ 908424 h 3603910"/>
              <a:gd name="connsiteX210" fmla="*/ 4536141 w 6755905"/>
              <a:gd name="connsiteY210" fmla="*/ 854636 h 3603910"/>
              <a:gd name="connsiteX211" fmla="*/ 4524188 w 6755905"/>
              <a:gd name="connsiteY211" fmla="*/ 830730 h 3603910"/>
              <a:gd name="connsiteX212" fmla="*/ 4500282 w 6755905"/>
              <a:gd name="connsiteY212" fmla="*/ 770965 h 3603910"/>
              <a:gd name="connsiteX213" fmla="*/ 4488329 w 6755905"/>
              <a:gd name="connsiteY213" fmla="*/ 723153 h 3603910"/>
              <a:gd name="connsiteX214" fmla="*/ 4464424 w 6755905"/>
              <a:gd name="connsiteY214" fmla="*/ 693271 h 3603910"/>
              <a:gd name="connsiteX215" fmla="*/ 4452471 w 6755905"/>
              <a:gd name="connsiteY215" fmla="*/ 663389 h 3603910"/>
              <a:gd name="connsiteX216" fmla="*/ 4446494 w 6755905"/>
              <a:gd name="connsiteY216" fmla="*/ 627530 h 3603910"/>
              <a:gd name="connsiteX217" fmla="*/ 4434541 w 6755905"/>
              <a:gd name="connsiteY217" fmla="*/ 609600 h 3603910"/>
              <a:gd name="connsiteX218" fmla="*/ 4428565 w 6755905"/>
              <a:gd name="connsiteY218" fmla="*/ 573741 h 3603910"/>
              <a:gd name="connsiteX219" fmla="*/ 4416612 w 6755905"/>
              <a:gd name="connsiteY219" fmla="*/ 531906 h 3603910"/>
              <a:gd name="connsiteX220" fmla="*/ 4392706 w 6755905"/>
              <a:gd name="connsiteY220" fmla="*/ 448236 h 3603910"/>
              <a:gd name="connsiteX221" fmla="*/ 4374777 w 6755905"/>
              <a:gd name="connsiteY221" fmla="*/ 412377 h 3603910"/>
              <a:gd name="connsiteX222" fmla="*/ 4332941 w 6755905"/>
              <a:gd name="connsiteY222" fmla="*/ 316753 h 3603910"/>
              <a:gd name="connsiteX223" fmla="*/ 4297082 w 6755905"/>
              <a:gd name="connsiteY223" fmla="*/ 245036 h 3603910"/>
              <a:gd name="connsiteX224" fmla="*/ 4261224 w 6755905"/>
              <a:gd name="connsiteY224" fmla="*/ 209177 h 3603910"/>
              <a:gd name="connsiteX225" fmla="*/ 4243294 w 6755905"/>
              <a:gd name="connsiteY225" fmla="*/ 179294 h 3603910"/>
              <a:gd name="connsiteX226" fmla="*/ 4207435 w 6755905"/>
              <a:gd name="connsiteY226" fmla="*/ 149412 h 3603910"/>
              <a:gd name="connsiteX227" fmla="*/ 4189506 w 6755905"/>
              <a:gd name="connsiteY227" fmla="*/ 131483 h 3603910"/>
              <a:gd name="connsiteX228" fmla="*/ 4171577 w 6755905"/>
              <a:gd name="connsiteY228" fmla="*/ 125506 h 3603910"/>
              <a:gd name="connsiteX229" fmla="*/ 4135718 w 6755905"/>
              <a:gd name="connsiteY229" fmla="*/ 101600 h 3603910"/>
              <a:gd name="connsiteX230" fmla="*/ 4099859 w 6755905"/>
              <a:gd name="connsiteY230" fmla="*/ 83671 h 3603910"/>
              <a:gd name="connsiteX231" fmla="*/ 4034118 w 6755905"/>
              <a:gd name="connsiteY231" fmla="*/ 29883 h 3603910"/>
              <a:gd name="connsiteX232" fmla="*/ 3986306 w 6755905"/>
              <a:gd name="connsiteY232" fmla="*/ 11953 h 3603910"/>
              <a:gd name="connsiteX233" fmla="*/ 3842871 w 6755905"/>
              <a:gd name="connsiteY233" fmla="*/ 0 h 3603910"/>
              <a:gd name="connsiteX234" fmla="*/ 3771153 w 6755905"/>
              <a:gd name="connsiteY234" fmla="*/ 11953 h 3603910"/>
              <a:gd name="connsiteX235" fmla="*/ 3693459 w 6755905"/>
              <a:gd name="connsiteY23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500282 w 6755905"/>
              <a:gd name="connsiteY211" fmla="*/ 770965 h 3603910"/>
              <a:gd name="connsiteX212" fmla="*/ 4488329 w 6755905"/>
              <a:gd name="connsiteY212" fmla="*/ 723153 h 3603910"/>
              <a:gd name="connsiteX213" fmla="*/ 4464424 w 6755905"/>
              <a:gd name="connsiteY213" fmla="*/ 693271 h 3603910"/>
              <a:gd name="connsiteX214" fmla="*/ 4452471 w 6755905"/>
              <a:gd name="connsiteY214" fmla="*/ 663389 h 3603910"/>
              <a:gd name="connsiteX215" fmla="*/ 4446494 w 6755905"/>
              <a:gd name="connsiteY215" fmla="*/ 627530 h 3603910"/>
              <a:gd name="connsiteX216" fmla="*/ 4434541 w 6755905"/>
              <a:gd name="connsiteY216" fmla="*/ 609600 h 3603910"/>
              <a:gd name="connsiteX217" fmla="*/ 4428565 w 6755905"/>
              <a:gd name="connsiteY217" fmla="*/ 573741 h 3603910"/>
              <a:gd name="connsiteX218" fmla="*/ 4416612 w 6755905"/>
              <a:gd name="connsiteY218" fmla="*/ 531906 h 3603910"/>
              <a:gd name="connsiteX219" fmla="*/ 4392706 w 6755905"/>
              <a:gd name="connsiteY219" fmla="*/ 448236 h 3603910"/>
              <a:gd name="connsiteX220" fmla="*/ 4374777 w 6755905"/>
              <a:gd name="connsiteY220" fmla="*/ 412377 h 3603910"/>
              <a:gd name="connsiteX221" fmla="*/ 4332941 w 6755905"/>
              <a:gd name="connsiteY221" fmla="*/ 316753 h 3603910"/>
              <a:gd name="connsiteX222" fmla="*/ 4297082 w 6755905"/>
              <a:gd name="connsiteY222" fmla="*/ 245036 h 3603910"/>
              <a:gd name="connsiteX223" fmla="*/ 4261224 w 6755905"/>
              <a:gd name="connsiteY223" fmla="*/ 209177 h 3603910"/>
              <a:gd name="connsiteX224" fmla="*/ 4243294 w 6755905"/>
              <a:gd name="connsiteY224" fmla="*/ 179294 h 3603910"/>
              <a:gd name="connsiteX225" fmla="*/ 4207435 w 6755905"/>
              <a:gd name="connsiteY225" fmla="*/ 149412 h 3603910"/>
              <a:gd name="connsiteX226" fmla="*/ 4189506 w 6755905"/>
              <a:gd name="connsiteY226" fmla="*/ 131483 h 3603910"/>
              <a:gd name="connsiteX227" fmla="*/ 4171577 w 6755905"/>
              <a:gd name="connsiteY227" fmla="*/ 125506 h 3603910"/>
              <a:gd name="connsiteX228" fmla="*/ 4135718 w 6755905"/>
              <a:gd name="connsiteY228" fmla="*/ 101600 h 3603910"/>
              <a:gd name="connsiteX229" fmla="*/ 4099859 w 6755905"/>
              <a:gd name="connsiteY229" fmla="*/ 83671 h 3603910"/>
              <a:gd name="connsiteX230" fmla="*/ 4034118 w 6755905"/>
              <a:gd name="connsiteY230" fmla="*/ 29883 h 3603910"/>
              <a:gd name="connsiteX231" fmla="*/ 3986306 w 6755905"/>
              <a:gd name="connsiteY231" fmla="*/ 11953 h 3603910"/>
              <a:gd name="connsiteX232" fmla="*/ 3842871 w 6755905"/>
              <a:gd name="connsiteY232" fmla="*/ 0 h 3603910"/>
              <a:gd name="connsiteX233" fmla="*/ 3771153 w 6755905"/>
              <a:gd name="connsiteY233" fmla="*/ 11953 h 3603910"/>
              <a:gd name="connsiteX234" fmla="*/ 3693459 w 6755905"/>
              <a:gd name="connsiteY23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34541 w 6755905"/>
              <a:gd name="connsiteY215" fmla="*/ 609600 h 3603910"/>
              <a:gd name="connsiteX216" fmla="*/ 4428565 w 6755905"/>
              <a:gd name="connsiteY216" fmla="*/ 573741 h 3603910"/>
              <a:gd name="connsiteX217" fmla="*/ 4416612 w 6755905"/>
              <a:gd name="connsiteY217" fmla="*/ 531906 h 3603910"/>
              <a:gd name="connsiteX218" fmla="*/ 4392706 w 6755905"/>
              <a:gd name="connsiteY218" fmla="*/ 448236 h 3603910"/>
              <a:gd name="connsiteX219" fmla="*/ 4374777 w 6755905"/>
              <a:gd name="connsiteY219" fmla="*/ 412377 h 3603910"/>
              <a:gd name="connsiteX220" fmla="*/ 4332941 w 6755905"/>
              <a:gd name="connsiteY220" fmla="*/ 316753 h 3603910"/>
              <a:gd name="connsiteX221" fmla="*/ 4297082 w 6755905"/>
              <a:gd name="connsiteY221" fmla="*/ 245036 h 3603910"/>
              <a:gd name="connsiteX222" fmla="*/ 4261224 w 6755905"/>
              <a:gd name="connsiteY222" fmla="*/ 209177 h 3603910"/>
              <a:gd name="connsiteX223" fmla="*/ 4243294 w 6755905"/>
              <a:gd name="connsiteY223" fmla="*/ 179294 h 3603910"/>
              <a:gd name="connsiteX224" fmla="*/ 4207435 w 6755905"/>
              <a:gd name="connsiteY224" fmla="*/ 149412 h 3603910"/>
              <a:gd name="connsiteX225" fmla="*/ 4189506 w 6755905"/>
              <a:gd name="connsiteY225" fmla="*/ 131483 h 3603910"/>
              <a:gd name="connsiteX226" fmla="*/ 4171577 w 6755905"/>
              <a:gd name="connsiteY226" fmla="*/ 125506 h 3603910"/>
              <a:gd name="connsiteX227" fmla="*/ 4135718 w 6755905"/>
              <a:gd name="connsiteY227" fmla="*/ 101600 h 3603910"/>
              <a:gd name="connsiteX228" fmla="*/ 4099859 w 6755905"/>
              <a:gd name="connsiteY228" fmla="*/ 83671 h 3603910"/>
              <a:gd name="connsiteX229" fmla="*/ 4034118 w 6755905"/>
              <a:gd name="connsiteY229" fmla="*/ 29883 h 3603910"/>
              <a:gd name="connsiteX230" fmla="*/ 3986306 w 6755905"/>
              <a:gd name="connsiteY230" fmla="*/ 11953 h 3603910"/>
              <a:gd name="connsiteX231" fmla="*/ 3842871 w 6755905"/>
              <a:gd name="connsiteY231" fmla="*/ 0 h 3603910"/>
              <a:gd name="connsiteX232" fmla="*/ 3771153 w 6755905"/>
              <a:gd name="connsiteY232" fmla="*/ 11953 h 3603910"/>
              <a:gd name="connsiteX233" fmla="*/ 3693459 w 6755905"/>
              <a:gd name="connsiteY23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28565 w 6755905"/>
              <a:gd name="connsiteY215" fmla="*/ 573741 h 3603910"/>
              <a:gd name="connsiteX216" fmla="*/ 4416612 w 6755905"/>
              <a:gd name="connsiteY216" fmla="*/ 531906 h 3603910"/>
              <a:gd name="connsiteX217" fmla="*/ 4392706 w 6755905"/>
              <a:gd name="connsiteY217" fmla="*/ 448236 h 3603910"/>
              <a:gd name="connsiteX218" fmla="*/ 4374777 w 6755905"/>
              <a:gd name="connsiteY218" fmla="*/ 412377 h 3603910"/>
              <a:gd name="connsiteX219" fmla="*/ 4332941 w 6755905"/>
              <a:gd name="connsiteY219" fmla="*/ 316753 h 3603910"/>
              <a:gd name="connsiteX220" fmla="*/ 4297082 w 6755905"/>
              <a:gd name="connsiteY220" fmla="*/ 245036 h 3603910"/>
              <a:gd name="connsiteX221" fmla="*/ 4261224 w 6755905"/>
              <a:gd name="connsiteY221" fmla="*/ 209177 h 3603910"/>
              <a:gd name="connsiteX222" fmla="*/ 4243294 w 6755905"/>
              <a:gd name="connsiteY222" fmla="*/ 179294 h 3603910"/>
              <a:gd name="connsiteX223" fmla="*/ 4207435 w 6755905"/>
              <a:gd name="connsiteY223" fmla="*/ 149412 h 3603910"/>
              <a:gd name="connsiteX224" fmla="*/ 4189506 w 6755905"/>
              <a:gd name="connsiteY224" fmla="*/ 131483 h 3603910"/>
              <a:gd name="connsiteX225" fmla="*/ 4171577 w 6755905"/>
              <a:gd name="connsiteY225" fmla="*/ 125506 h 3603910"/>
              <a:gd name="connsiteX226" fmla="*/ 4135718 w 6755905"/>
              <a:gd name="connsiteY226" fmla="*/ 101600 h 3603910"/>
              <a:gd name="connsiteX227" fmla="*/ 4099859 w 6755905"/>
              <a:gd name="connsiteY227" fmla="*/ 83671 h 3603910"/>
              <a:gd name="connsiteX228" fmla="*/ 4034118 w 6755905"/>
              <a:gd name="connsiteY228" fmla="*/ 29883 h 3603910"/>
              <a:gd name="connsiteX229" fmla="*/ 3986306 w 6755905"/>
              <a:gd name="connsiteY229" fmla="*/ 11953 h 3603910"/>
              <a:gd name="connsiteX230" fmla="*/ 3842871 w 6755905"/>
              <a:gd name="connsiteY230" fmla="*/ 0 h 3603910"/>
              <a:gd name="connsiteX231" fmla="*/ 3771153 w 6755905"/>
              <a:gd name="connsiteY231" fmla="*/ 11953 h 3603910"/>
              <a:gd name="connsiteX232" fmla="*/ 3693459 w 6755905"/>
              <a:gd name="connsiteY23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28565 w 6755905"/>
              <a:gd name="connsiteY215" fmla="*/ 573741 h 3603910"/>
              <a:gd name="connsiteX216" fmla="*/ 4392706 w 6755905"/>
              <a:gd name="connsiteY216" fmla="*/ 448236 h 3603910"/>
              <a:gd name="connsiteX217" fmla="*/ 4374777 w 6755905"/>
              <a:gd name="connsiteY217" fmla="*/ 412377 h 3603910"/>
              <a:gd name="connsiteX218" fmla="*/ 4332941 w 6755905"/>
              <a:gd name="connsiteY218" fmla="*/ 316753 h 3603910"/>
              <a:gd name="connsiteX219" fmla="*/ 4297082 w 6755905"/>
              <a:gd name="connsiteY219" fmla="*/ 245036 h 3603910"/>
              <a:gd name="connsiteX220" fmla="*/ 4261224 w 6755905"/>
              <a:gd name="connsiteY220" fmla="*/ 209177 h 3603910"/>
              <a:gd name="connsiteX221" fmla="*/ 4243294 w 6755905"/>
              <a:gd name="connsiteY221" fmla="*/ 179294 h 3603910"/>
              <a:gd name="connsiteX222" fmla="*/ 4207435 w 6755905"/>
              <a:gd name="connsiteY222" fmla="*/ 149412 h 3603910"/>
              <a:gd name="connsiteX223" fmla="*/ 4189506 w 6755905"/>
              <a:gd name="connsiteY223" fmla="*/ 131483 h 3603910"/>
              <a:gd name="connsiteX224" fmla="*/ 4171577 w 6755905"/>
              <a:gd name="connsiteY224" fmla="*/ 125506 h 3603910"/>
              <a:gd name="connsiteX225" fmla="*/ 4135718 w 6755905"/>
              <a:gd name="connsiteY225" fmla="*/ 101600 h 3603910"/>
              <a:gd name="connsiteX226" fmla="*/ 4099859 w 6755905"/>
              <a:gd name="connsiteY226" fmla="*/ 83671 h 3603910"/>
              <a:gd name="connsiteX227" fmla="*/ 4034118 w 6755905"/>
              <a:gd name="connsiteY227" fmla="*/ 29883 h 3603910"/>
              <a:gd name="connsiteX228" fmla="*/ 3986306 w 6755905"/>
              <a:gd name="connsiteY228" fmla="*/ 11953 h 3603910"/>
              <a:gd name="connsiteX229" fmla="*/ 3842871 w 6755905"/>
              <a:gd name="connsiteY229" fmla="*/ 0 h 3603910"/>
              <a:gd name="connsiteX230" fmla="*/ 3771153 w 6755905"/>
              <a:gd name="connsiteY230" fmla="*/ 11953 h 3603910"/>
              <a:gd name="connsiteX231" fmla="*/ 3693459 w 6755905"/>
              <a:gd name="connsiteY23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46494 w 6755905"/>
              <a:gd name="connsiteY213" fmla="*/ 627530 h 3603910"/>
              <a:gd name="connsiteX214" fmla="*/ 4428565 w 6755905"/>
              <a:gd name="connsiteY214" fmla="*/ 573741 h 3603910"/>
              <a:gd name="connsiteX215" fmla="*/ 4392706 w 6755905"/>
              <a:gd name="connsiteY215" fmla="*/ 448236 h 3603910"/>
              <a:gd name="connsiteX216" fmla="*/ 4374777 w 6755905"/>
              <a:gd name="connsiteY216" fmla="*/ 412377 h 3603910"/>
              <a:gd name="connsiteX217" fmla="*/ 4332941 w 6755905"/>
              <a:gd name="connsiteY217" fmla="*/ 316753 h 3603910"/>
              <a:gd name="connsiteX218" fmla="*/ 4297082 w 6755905"/>
              <a:gd name="connsiteY218" fmla="*/ 245036 h 3603910"/>
              <a:gd name="connsiteX219" fmla="*/ 4261224 w 6755905"/>
              <a:gd name="connsiteY219" fmla="*/ 209177 h 3603910"/>
              <a:gd name="connsiteX220" fmla="*/ 4243294 w 6755905"/>
              <a:gd name="connsiteY220" fmla="*/ 179294 h 3603910"/>
              <a:gd name="connsiteX221" fmla="*/ 4207435 w 6755905"/>
              <a:gd name="connsiteY221" fmla="*/ 149412 h 3603910"/>
              <a:gd name="connsiteX222" fmla="*/ 4189506 w 6755905"/>
              <a:gd name="connsiteY222" fmla="*/ 131483 h 3603910"/>
              <a:gd name="connsiteX223" fmla="*/ 4171577 w 6755905"/>
              <a:gd name="connsiteY223" fmla="*/ 125506 h 3603910"/>
              <a:gd name="connsiteX224" fmla="*/ 4135718 w 6755905"/>
              <a:gd name="connsiteY224" fmla="*/ 101600 h 3603910"/>
              <a:gd name="connsiteX225" fmla="*/ 4099859 w 6755905"/>
              <a:gd name="connsiteY225" fmla="*/ 83671 h 3603910"/>
              <a:gd name="connsiteX226" fmla="*/ 4034118 w 6755905"/>
              <a:gd name="connsiteY226" fmla="*/ 29883 h 3603910"/>
              <a:gd name="connsiteX227" fmla="*/ 3986306 w 6755905"/>
              <a:gd name="connsiteY227" fmla="*/ 11953 h 3603910"/>
              <a:gd name="connsiteX228" fmla="*/ 3842871 w 6755905"/>
              <a:gd name="connsiteY228" fmla="*/ 0 h 3603910"/>
              <a:gd name="connsiteX229" fmla="*/ 3771153 w 6755905"/>
              <a:gd name="connsiteY229" fmla="*/ 11953 h 3603910"/>
              <a:gd name="connsiteX230" fmla="*/ 3693459 w 6755905"/>
              <a:gd name="connsiteY23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28565 w 6755905"/>
              <a:gd name="connsiteY213" fmla="*/ 573741 h 3603910"/>
              <a:gd name="connsiteX214" fmla="*/ 4392706 w 6755905"/>
              <a:gd name="connsiteY214" fmla="*/ 448236 h 3603910"/>
              <a:gd name="connsiteX215" fmla="*/ 4374777 w 6755905"/>
              <a:gd name="connsiteY215" fmla="*/ 412377 h 3603910"/>
              <a:gd name="connsiteX216" fmla="*/ 4332941 w 6755905"/>
              <a:gd name="connsiteY216" fmla="*/ 316753 h 3603910"/>
              <a:gd name="connsiteX217" fmla="*/ 4297082 w 6755905"/>
              <a:gd name="connsiteY217" fmla="*/ 245036 h 3603910"/>
              <a:gd name="connsiteX218" fmla="*/ 4261224 w 6755905"/>
              <a:gd name="connsiteY218" fmla="*/ 209177 h 3603910"/>
              <a:gd name="connsiteX219" fmla="*/ 4243294 w 6755905"/>
              <a:gd name="connsiteY219" fmla="*/ 179294 h 3603910"/>
              <a:gd name="connsiteX220" fmla="*/ 4207435 w 6755905"/>
              <a:gd name="connsiteY220" fmla="*/ 149412 h 3603910"/>
              <a:gd name="connsiteX221" fmla="*/ 4189506 w 6755905"/>
              <a:gd name="connsiteY221" fmla="*/ 131483 h 3603910"/>
              <a:gd name="connsiteX222" fmla="*/ 4171577 w 6755905"/>
              <a:gd name="connsiteY222" fmla="*/ 125506 h 3603910"/>
              <a:gd name="connsiteX223" fmla="*/ 4135718 w 6755905"/>
              <a:gd name="connsiteY223" fmla="*/ 101600 h 3603910"/>
              <a:gd name="connsiteX224" fmla="*/ 4099859 w 6755905"/>
              <a:gd name="connsiteY224" fmla="*/ 83671 h 3603910"/>
              <a:gd name="connsiteX225" fmla="*/ 4034118 w 6755905"/>
              <a:gd name="connsiteY225" fmla="*/ 29883 h 3603910"/>
              <a:gd name="connsiteX226" fmla="*/ 3986306 w 6755905"/>
              <a:gd name="connsiteY226" fmla="*/ 11953 h 3603910"/>
              <a:gd name="connsiteX227" fmla="*/ 3842871 w 6755905"/>
              <a:gd name="connsiteY227" fmla="*/ 0 h 3603910"/>
              <a:gd name="connsiteX228" fmla="*/ 3771153 w 6755905"/>
              <a:gd name="connsiteY228" fmla="*/ 11953 h 3603910"/>
              <a:gd name="connsiteX229" fmla="*/ 3693459 w 6755905"/>
              <a:gd name="connsiteY22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28565 w 6755905"/>
              <a:gd name="connsiteY212" fmla="*/ 573741 h 3603910"/>
              <a:gd name="connsiteX213" fmla="*/ 4392706 w 6755905"/>
              <a:gd name="connsiteY213" fmla="*/ 448236 h 3603910"/>
              <a:gd name="connsiteX214" fmla="*/ 4374777 w 6755905"/>
              <a:gd name="connsiteY214" fmla="*/ 412377 h 3603910"/>
              <a:gd name="connsiteX215" fmla="*/ 4332941 w 6755905"/>
              <a:gd name="connsiteY215" fmla="*/ 316753 h 3603910"/>
              <a:gd name="connsiteX216" fmla="*/ 4297082 w 6755905"/>
              <a:gd name="connsiteY216" fmla="*/ 245036 h 3603910"/>
              <a:gd name="connsiteX217" fmla="*/ 4261224 w 6755905"/>
              <a:gd name="connsiteY217" fmla="*/ 209177 h 3603910"/>
              <a:gd name="connsiteX218" fmla="*/ 4243294 w 6755905"/>
              <a:gd name="connsiteY218" fmla="*/ 179294 h 3603910"/>
              <a:gd name="connsiteX219" fmla="*/ 4207435 w 6755905"/>
              <a:gd name="connsiteY219" fmla="*/ 149412 h 3603910"/>
              <a:gd name="connsiteX220" fmla="*/ 4189506 w 6755905"/>
              <a:gd name="connsiteY220" fmla="*/ 131483 h 3603910"/>
              <a:gd name="connsiteX221" fmla="*/ 4171577 w 6755905"/>
              <a:gd name="connsiteY221" fmla="*/ 125506 h 3603910"/>
              <a:gd name="connsiteX222" fmla="*/ 4135718 w 6755905"/>
              <a:gd name="connsiteY222" fmla="*/ 101600 h 3603910"/>
              <a:gd name="connsiteX223" fmla="*/ 4099859 w 6755905"/>
              <a:gd name="connsiteY223" fmla="*/ 83671 h 3603910"/>
              <a:gd name="connsiteX224" fmla="*/ 4034118 w 6755905"/>
              <a:gd name="connsiteY224" fmla="*/ 29883 h 3603910"/>
              <a:gd name="connsiteX225" fmla="*/ 3986306 w 6755905"/>
              <a:gd name="connsiteY225" fmla="*/ 11953 h 3603910"/>
              <a:gd name="connsiteX226" fmla="*/ 3842871 w 6755905"/>
              <a:gd name="connsiteY226" fmla="*/ 0 h 3603910"/>
              <a:gd name="connsiteX227" fmla="*/ 3771153 w 6755905"/>
              <a:gd name="connsiteY227" fmla="*/ 11953 h 3603910"/>
              <a:gd name="connsiteX228" fmla="*/ 3693459 w 6755905"/>
              <a:gd name="connsiteY22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488329 w 6755905"/>
              <a:gd name="connsiteY210" fmla="*/ 723153 h 3603910"/>
              <a:gd name="connsiteX211" fmla="*/ 4428565 w 6755905"/>
              <a:gd name="connsiteY211" fmla="*/ 573741 h 3603910"/>
              <a:gd name="connsiteX212" fmla="*/ 4392706 w 6755905"/>
              <a:gd name="connsiteY212" fmla="*/ 448236 h 3603910"/>
              <a:gd name="connsiteX213" fmla="*/ 4374777 w 6755905"/>
              <a:gd name="connsiteY213" fmla="*/ 412377 h 3603910"/>
              <a:gd name="connsiteX214" fmla="*/ 4332941 w 6755905"/>
              <a:gd name="connsiteY214" fmla="*/ 316753 h 3603910"/>
              <a:gd name="connsiteX215" fmla="*/ 4297082 w 6755905"/>
              <a:gd name="connsiteY215" fmla="*/ 245036 h 3603910"/>
              <a:gd name="connsiteX216" fmla="*/ 4261224 w 6755905"/>
              <a:gd name="connsiteY216" fmla="*/ 209177 h 3603910"/>
              <a:gd name="connsiteX217" fmla="*/ 4243294 w 6755905"/>
              <a:gd name="connsiteY217" fmla="*/ 179294 h 3603910"/>
              <a:gd name="connsiteX218" fmla="*/ 4207435 w 6755905"/>
              <a:gd name="connsiteY218" fmla="*/ 149412 h 3603910"/>
              <a:gd name="connsiteX219" fmla="*/ 4189506 w 6755905"/>
              <a:gd name="connsiteY219" fmla="*/ 131483 h 3603910"/>
              <a:gd name="connsiteX220" fmla="*/ 4171577 w 6755905"/>
              <a:gd name="connsiteY220" fmla="*/ 125506 h 3603910"/>
              <a:gd name="connsiteX221" fmla="*/ 4135718 w 6755905"/>
              <a:gd name="connsiteY221" fmla="*/ 101600 h 3603910"/>
              <a:gd name="connsiteX222" fmla="*/ 4099859 w 6755905"/>
              <a:gd name="connsiteY222" fmla="*/ 83671 h 3603910"/>
              <a:gd name="connsiteX223" fmla="*/ 4034118 w 6755905"/>
              <a:gd name="connsiteY223" fmla="*/ 29883 h 3603910"/>
              <a:gd name="connsiteX224" fmla="*/ 3986306 w 6755905"/>
              <a:gd name="connsiteY224" fmla="*/ 11953 h 3603910"/>
              <a:gd name="connsiteX225" fmla="*/ 3842871 w 6755905"/>
              <a:gd name="connsiteY225" fmla="*/ 0 h 3603910"/>
              <a:gd name="connsiteX226" fmla="*/ 3771153 w 6755905"/>
              <a:gd name="connsiteY226" fmla="*/ 11953 h 3603910"/>
              <a:gd name="connsiteX227" fmla="*/ 3693459 w 6755905"/>
              <a:gd name="connsiteY22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25254 w 6755905"/>
              <a:gd name="connsiteY209" fmla="*/ 818141 h 3603910"/>
              <a:gd name="connsiteX210" fmla="*/ 4488329 w 6755905"/>
              <a:gd name="connsiteY210" fmla="*/ 723153 h 3603910"/>
              <a:gd name="connsiteX211" fmla="*/ 4428565 w 6755905"/>
              <a:gd name="connsiteY211" fmla="*/ 573741 h 3603910"/>
              <a:gd name="connsiteX212" fmla="*/ 4392706 w 6755905"/>
              <a:gd name="connsiteY212" fmla="*/ 448236 h 3603910"/>
              <a:gd name="connsiteX213" fmla="*/ 4374777 w 6755905"/>
              <a:gd name="connsiteY213" fmla="*/ 412377 h 3603910"/>
              <a:gd name="connsiteX214" fmla="*/ 4332941 w 6755905"/>
              <a:gd name="connsiteY214" fmla="*/ 316753 h 3603910"/>
              <a:gd name="connsiteX215" fmla="*/ 4297082 w 6755905"/>
              <a:gd name="connsiteY215" fmla="*/ 245036 h 3603910"/>
              <a:gd name="connsiteX216" fmla="*/ 4261224 w 6755905"/>
              <a:gd name="connsiteY216" fmla="*/ 209177 h 3603910"/>
              <a:gd name="connsiteX217" fmla="*/ 4243294 w 6755905"/>
              <a:gd name="connsiteY217" fmla="*/ 179294 h 3603910"/>
              <a:gd name="connsiteX218" fmla="*/ 4207435 w 6755905"/>
              <a:gd name="connsiteY218" fmla="*/ 149412 h 3603910"/>
              <a:gd name="connsiteX219" fmla="*/ 4189506 w 6755905"/>
              <a:gd name="connsiteY219" fmla="*/ 131483 h 3603910"/>
              <a:gd name="connsiteX220" fmla="*/ 4171577 w 6755905"/>
              <a:gd name="connsiteY220" fmla="*/ 125506 h 3603910"/>
              <a:gd name="connsiteX221" fmla="*/ 4135718 w 6755905"/>
              <a:gd name="connsiteY221" fmla="*/ 101600 h 3603910"/>
              <a:gd name="connsiteX222" fmla="*/ 4099859 w 6755905"/>
              <a:gd name="connsiteY222" fmla="*/ 83671 h 3603910"/>
              <a:gd name="connsiteX223" fmla="*/ 4034118 w 6755905"/>
              <a:gd name="connsiteY223" fmla="*/ 29883 h 3603910"/>
              <a:gd name="connsiteX224" fmla="*/ 3986306 w 6755905"/>
              <a:gd name="connsiteY224" fmla="*/ 11953 h 3603910"/>
              <a:gd name="connsiteX225" fmla="*/ 3842871 w 6755905"/>
              <a:gd name="connsiteY225" fmla="*/ 0 h 3603910"/>
              <a:gd name="connsiteX226" fmla="*/ 3771153 w 6755905"/>
              <a:gd name="connsiteY226" fmla="*/ 11953 h 3603910"/>
              <a:gd name="connsiteX227" fmla="*/ 3693459 w 6755905"/>
              <a:gd name="connsiteY22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88329 w 6755905"/>
              <a:gd name="connsiteY208" fmla="*/ 723153 h 3603910"/>
              <a:gd name="connsiteX209" fmla="*/ 4428565 w 6755905"/>
              <a:gd name="connsiteY209" fmla="*/ 573741 h 3603910"/>
              <a:gd name="connsiteX210" fmla="*/ 4392706 w 6755905"/>
              <a:gd name="connsiteY210" fmla="*/ 448236 h 3603910"/>
              <a:gd name="connsiteX211" fmla="*/ 4374777 w 6755905"/>
              <a:gd name="connsiteY211" fmla="*/ 412377 h 3603910"/>
              <a:gd name="connsiteX212" fmla="*/ 4332941 w 6755905"/>
              <a:gd name="connsiteY212" fmla="*/ 316753 h 3603910"/>
              <a:gd name="connsiteX213" fmla="*/ 4297082 w 6755905"/>
              <a:gd name="connsiteY213" fmla="*/ 245036 h 3603910"/>
              <a:gd name="connsiteX214" fmla="*/ 4261224 w 6755905"/>
              <a:gd name="connsiteY214" fmla="*/ 209177 h 3603910"/>
              <a:gd name="connsiteX215" fmla="*/ 4243294 w 6755905"/>
              <a:gd name="connsiteY215" fmla="*/ 179294 h 3603910"/>
              <a:gd name="connsiteX216" fmla="*/ 4207435 w 6755905"/>
              <a:gd name="connsiteY216" fmla="*/ 149412 h 3603910"/>
              <a:gd name="connsiteX217" fmla="*/ 4189506 w 6755905"/>
              <a:gd name="connsiteY217" fmla="*/ 131483 h 3603910"/>
              <a:gd name="connsiteX218" fmla="*/ 4171577 w 6755905"/>
              <a:gd name="connsiteY218" fmla="*/ 125506 h 3603910"/>
              <a:gd name="connsiteX219" fmla="*/ 4135718 w 6755905"/>
              <a:gd name="connsiteY219" fmla="*/ 101600 h 3603910"/>
              <a:gd name="connsiteX220" fmla="*/ 4099859 w 6755905"/>
              <a:gd name="connsiteY220" fmla="*/ 83671 h 3603910"/>
              <a:gd name="connsiteX221" fmla="*/ 4034118 w 6755905"/>
              <a:gd name="connsiteY221" fmla="*/ 29883 h 3603910"/>
              <a:gd name="connsiteX222" fmla="*/ 3986306 w 6755905"/>
              <a:gd name="connsiteY222" fmla="*/ 11953 h 3603910"/>
              <a:gd name="connsiteX223" fmla="*/ 3842871 w 6755905"/>
              <a:gd name="connsiteY223" fmla="*/ 0 h 3603910"/>
              <a:gd name="connsiteX224" fmla="*/ 3771153 w 6755905"/>
              <a:gd name="connsiteY224" fmla="*/ 11953 h 3603910"/>
              <a:gd name="connsiteX225" fmla="*/ 3693459 w 6755905"/>
              <a:gd name="connsiteY22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8565 w 6755905"/>
              <a:gd name="connsiteY208" fmla="*/ 573741 h 3603910"/>
              <a:gd name="connsiteX209" fmla="*/ 4392706 w 6755905"/>
              <a:gd name="connsiteY209" fmla="*/ 448236 h 3603910"/>
              <a:gd name="connsiteX210" fmla="*/ 4374777 w 6755905"/>
              <a:gd name="connsiteY210" fmla="*/ 412377 h 3603910"/>
              <a:gd name="connsiteX211" fmla="*/ 4332941 w 6755905"/>
              <a:gd name="connsiteY211" fmla="*/ 316753 h 3603910"/>
              <a:gd name="connsiteX212" fmla="*/ 4297082 w 6755905"/>
              <a:gd name="connsiteY212" fmla="*/ 245036 h 3603910"/>
              <a:gd name="connsiteX213" fmla="*/ 4261224 w 6755905"/>
              <a:gd name="connsiteY213" fmla="*/ 209177 h 3603910"/>
              <a:gd name="connsiteX214" fmla="*/ 4243294 w 6755905"/>
              <a:gd name="connsiteY214" fmla="*/ 179294 h 3603910"/>
              <a:gd name="connsiteX215" fmla="*/ 4207435 w 6755905"/>
              <a:gd name="connsiteY215" fmla="*/ 149412 h 3603910"/>
              <a:gd name="connsiteX216" fmla="*/ 4189506 w 6755905"/>
              <a:gd name="connsiteY216" fmla="*/ 131483 h 3603910"/>
              <a:gd name="connsiteX217" fmla="*/ 4171577 w 6755905"/>
              <a:gd name="connsiteY217" fmla="*/ 125506 h 3603910"/>
              <a:gd name="connsiteX218" fmla="*/ 4135718 w 6755905"/>
              <a:gd name="connsiteY218" fmla="*/ 101600 h 3603910"/>
              <a:gd name="connsiteX219" fmla="*/ 4099859 w 6755905"/>
              <a:gd name="connsiteY219" fmla="*/ 83671 h 3603910"/>
              <a:gd name="connsiteX220" fmla="*/ 4034118 w 6755905"/>
              <a:gd name="connsiteY220" fmla="*/ 29883 h 3603910"/>
              <a:gd name="connsiteX221" fmla="*/ 3986306 w 6755905"/>
              <a:gd name="connsiteY221" fmla="*/ 11953 h 3603910"/>
              <a:gd name="connsiteX222" fmla="*/ 3842871 w 6755905"/>
              <a:gd name="connsiteY222" fmla="*/ 0 h 3603910"/>
              <a:gd name="connsiteX223" fmla="*/ 3771153 w 6755905"/>
              <a:gd name="connsiteY223" fmla="*/ 11953 h 3603910"/>
              <a:gd name="connsiteX224" fmla="*/ 3693459 w 6755905"/>
              <a:gd name="connsiteY22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374777 w 6755905"/>
              <a:gd name="connsiteY209" fmla="*/ 412377 h 3603910"/>
              <a:gd name="connsiteX210" fmla="*/ 4332941 w 6755905"/>
              <a:gd name="connsiteY210" fmla="*/ 316753 h 3603910"/>
              <a:gd name="connsiteX211" fmla="*/ 4297082 w 6755905"/>
              <a:gd name="connsiteY211" fmla="*/ 245036 h 3603910"/>
              <a:gd name="connsiteX212" fmla="*/ 4261224 w 6755905"/>
              <a:gd name="connsiteY212" fmla="*/ 209177 h 3603910"/>
              <a:gd name="connsiteX213" fmla="*/ 4243294 w 6755905"/>
              <a:gd name="connsiteY213" fmla="*/ 179294 h 3603910"/>
              <a:gd name="connsiteX214" fmla="*/ 4207435 w 6755905"/>
              <a:gd name="connsiteY214" fmla="*/ 149412 h 3603910"/>
              <a:gd name="connsiteX215" fmla="*/ 4189506 w 6755905"/>
              <a:gd name="connsiteY215" fmla="*/ 131483 h 3603910"/>
              <a:gd name="connsiteX216" fmla="*/ 4171577 w 6755905"/>
              <a:gd name="connsiteY216" fmla="*/ 125506 h 3603910"/>
              <a:gd name="connsiteX217" fmla="*/ 4135718 w 6755905"/>
              <a:gd name="connsiteY217" fmla="*/ 101600 h 3603910"/>
              <a:gd name="connsiteX218" fmla="*/ 4099859 w 6755905"/>
              <a:gd name="connsiteY218" fmla="*/ 83671 h 3603910"/>
              <a:gd name="connsiteX219" fmla="*/ 4034118 w 6755905"/>
              <a:gd name="connsiteY219" fmla="*/ 29883 h 3603910"/>
              <a:gd name="connsiteX220" fmla="*/ 3986306 w 6755905"/>
              <a:gd name="connsiteY220" fmla="*/ 11953 h 3603910"/>
              <a:gd name="connsiteX221" fmla="*/ 3842871 w 6755905"/>
              <a:gd name="connsiteY221" fmla="*/ 0 h 3603910"/>
              <a:gd name="connsiteX222" fmla="*/ 3771153 w 6755905"/>
              <a:gd name="connsiteY222" fmla="*/ 11953 h 3603910"/>
              <a:gd name="connsiteX223" fmla="*/ 3693459 w 6755905"/>
              <a:gd name="connsiteY22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374777 w 6755905"/>
              <a:gd name="connsiteY209" fmla="*/ 412377 h 3603910"/>
              <a:gd name="connsiteX210" fmla="*/ 4297082 w 6755905"/>
              <a:gd name="connsiteY210" fmla="*/ 245036 h 3603910"/>
              <a:gd name="connsiteX211" fmla="*/ 4261224 w 6755905"/>
              <a:gd name="connsiteY211" fmla="*/ 209177 h 3603910"/>
              <a:gd name="connsiteX212" fmla="*/ 4243294 w 6755905"/>
              <a:gd name="connsiteY212" fmla="*/ 179294 h 3603910"/>
              <a:gd name="connsiteX213" fmla="*/ 4207435 w 6755905"/>
              <a:gd name="connsiteY213" fmla="*/ 149412 h 3603910"/>
              <a:gd name="connsiteX214" fmla="*/ 4189506 w 6755905"/>
              <a:gd name="connsiteY214" fmla="*/ 131483 h 3603910"/>
              <a:gd name="connsiteX215" fmla="*/ 4171577 w 6755905"/>
              <a:gd name="connsiteY215" fmla="*/ 125506 h 3603910"/>
              <a:gd name="connsiteX216" fmla="*/ 4135718 w 6755905"/>
              <a:gd name="connsiteY216" fmla="*/ 101600 h 3603910"/>
              <a:gd name="connsiteX217" fmla="*/ 4099859 w 6755905"/>
              <a:gd name="connsiteY217" fmla="*/ 83671 h 3603910"/>
              <a:gd name="connsiteX218" fmla="*/ 4034118 w 6755905"/>
              <a:gd name="connsiteY218" fmla="*/ 29883 h 3603910"/>
              <a:gd name="connsiteX219" fmla="*/ 3986306 w 6755905"/>
              <a:gd name="connsiteY219" fmla="*/ 11953 h 3603910"/>
              <a:gd name="connsiteX220" fmla="*/ 3842871 w 6755905"/>
              <a:gd name="connsiteY220" fmla="*/ 0 h 3603910"/>
              <a:gd name="connsiteX221" fmla="*/ 3771153 w 6755905"/>
              <a:gd name="connsiteY221" fmla="*/ 11953 h 3603910"/>
              <a:gd name="connsiteX222" fmla="*/ 3693459 w 6755905"/>
              <a:gd name="connsiteY22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297082 w 6755905"/>
              <a:gd name="connsiteY209" fmla="*/ 245036 h 3603910"/>
              <a:gd name="connsiteX210" fmla="*/ 4261224 w 6755905"/>
              <a:gd name="connsiteY210" fmla="*/ 209177 h 3603910"/>
              <a:gd name="connsiteX211" fmla="*/ 4243294 w 6755905"/>
              <a:gd name="connsiteY211" fmla="*/ 179294 h 3603910"/>
              <a:gd name="connsiteX212" fmla="*/ 4207435 w 6755905"/>
              <a:gd name="connsiteY212" fmla="*/ 149412 h 3603910"/>
              <a:gd name="connsiteX213" fmla="*/ 4189506 w 6755905"/>
              <a:gd name="connsiteY213" fmla="*/ 131483 h 3603910"/>
              <a:gd name="connsiteX214" fmla="*/ 4171577 w 6755905"/>
              <a:gd name="connsiteY214" fmla="*/ 125506 h 3603910"/>
              <a:gd name="connsiteX215" fmla="*/ 4135718 w 6755905"/>
              <a:gd name="connsiteY215" fmla="*/ 101600 h 3603910"/>
              <a:gd name="connsiteX216" fmla="*/ 4099859 w 6755905"/>
              <a:gd name="connsiteY216" fmla="*/ 83671 h 3603910"/>
              <a:gd name="connsiteX217" fmla="*/ 4034118 w 6755905"/>
              <a:gd name="connsiteY217" fmla="*/ 29883 h 3603910"/>
              <a:gd name="connsiteX218" fmla="*/ 3986306 w 6755905"/>
              <a:gd name="connsiteY218" fmla="*/ 11953 h 3603910"/>
              <a:gd name="connsiteX219" fmla="*/ 3842871 w 6755905"/>
              <a:gd name="connsiteY219" fmla="*/ 0 h 3603910"/>
              <a:gd name="connsiteX220" fmla="*/ 3771153 w 6755905"/>
              <a:gd name="connsiteY220" fmla="*/ 11953 h 3603910"/>
              <a:gd name="connsiteX221" fmla="*/ 3693459 w 6755905"/>
              <a:gd name="connsiteY22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61224 w 6755905"/>
              <a:gd name="connsiteY209" fmla="*/ 209177 h 3603910"/>
              <a:gd name="connsiteX210" fmla="*/ 4243294 w 6755905"/>
              <a:gd name="connsiteY210" fmla="*/ 179294 h 3603910"/>
              <a:gd name="connsiteX211" fmla="*/ 4207435 w 6755905"/>
              <a:gd name="connsiteY211" fmla="*/ 149412 h 3603910"/>
              <a:gd name="connsiteX212" fmla="*/ 4189506 w 6755905"/>
              <a:gd name="connsiteY212" fmla="*/ 131483 h 3603910"/>
              <a:gd name="connsiteX213" fmla="*/ 4171577 w 6755905"/>
              <a:gd name="connsiteY213" fmla="*/ 125506 h 3603910"/>
              <a:gd name="connsiteX214" fmla="*/ 4135718 w 6755905"/>
              <a:gd name="connsiteY214" fmla="*/ 101600 h 3603910"/>
              <a:gd name="connsiteX215" fmla="*/ 4099859 w 6755905"/>
              <a:gd name="connsiteY215" fmla="*/ 83671 h 3603910"/>
              <a:gd name="connsiteX216" fmla="*/ 4034118 w 6755905"/>
              <a:gd name="connsiteY216" fmla="*/ 29883 h 3603910"/>
              <a:gd name="connsiteX217" fmla="*/ 3986306 w 6755905"/>
              <a:gd name="connsiteY217" fmla="*/ 11953 h 3603910"/>
              <a:gd name="connsiteX218" fmla="*/ 3842871 w 6755905"/>
              <a:gd name="connsiteY218" fmla="*/ 0 h 3603910"/>
              <a:gd name="connsiteX219" fmla="*/ 3771153 w 6755905"/>
              <a:gd name="connsiteY219" fmla="*/ 11953 h 3603910"/>
              <a:gd name="connsiteX220" fmla="*/ 3693459 w 6755905"/>
              <a:gd name="connsiteY22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61224 w 6755905"/>
              <a:gd name="connsiteY209" fmla="*/ 209177 h 3603910"/>
              <a:gd name="connsiteX210" fmla="*/ 4207435 w 6755905"/>
              <a:gd name="connsiteY210" fmla="*/ 149412 h 3603910"/>
              <a:gd name="connsiteX211" fmla="*/ 4189506 w 6755905"/>
              <a:gd name="connsiteY211" fmla="*/ 131483 h 3603910"/>
              <a:gd name="connsiteX212" fmla="*/ 4171577 w 6755905"/>
              <a:gd name="connsiteY212" fmla="*/ 125506 h 3603910"/>
              <a:gd name="connsiteX213" fmla="*/ 4135718 w 6755905"/>
              <a:gd name="connsiteY213" fmla="*/ 101600 h 3603910"/>
              <a:gd name="connsiteX214" fmla="*/ 4099859 w 6755905"/>
              <a:gd name="connsiteY214" fmla="*/ 83671 h 3603910"/>
              <a:gd name="connsiteX215" fmla="*/ 4034118 w 6755905"/>
              <a:gd name="connsiteY215" fmla="*/ 29883 h 3603910"/>
              <a:gd name="connsiteX216" fmla="*/ 3986306 w 6755905"/>
              <a:gd name="connsiteY216" fmla="*/ 11953 h 3603910"/>
              <a:gd name="connsiteX217" fmla="*/ 3842871 w 6755905"/>
              <a:gd name="connsiteY217" fmla="*/ 0 h 3603910"/>
              <a:gd name="connsiteX218" fmla="*/ 3771153 w 6755905"/>
              <a:gd name="connsiteY218" fmla="*/ 11953 h 3603910"/>
              <a:gd name="connsiteX219" fmla="*/ 3693459 w 6755905"/>
              <a:gd name="connsiteY21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07435 w 6755905"/>
              <a:gd name="connsiteY209" fmla="*/ 149412 h 3603910"/>
              <a:gd name="connsiteX210" fmla="*/ 4189506 w 6755905"/>
              <a:gd name="connsiteY210" fmla="*/ 131483 h 3603910"/>
              <a:gd name="connsiteX211" fmla="*/ 4171577 w 6755905"/>
              <a:gd name="connsiteY211" fmla="*/ 125506 h 3603910"/>
              <a:gd name="connsiteX212" fmla="*/ 4135718 w 6755905"/>
              <a:gd name="connsiteY212" fmla="*/ 101600 h 3603910"/>
              <a:gd name="connsiteX213" fmla="*/ 4099859 w 6755905"/>
              <a:gd name="connsiteY213" fmla="*/ 83671 h 3603910"/>
              <a:gd name="connsiteX214" fmla="*/ 4034118 w 6755905"/>
              <a:gd name="connsiteY214" fmla="*/ 29883 h 3603910"/>
              <a:gd name="connsiteX215" fmla="*/ 3986306 w 6755905"/>
              <a:gd name="connsiteY215" fmla="*/ 11953 h 3603910"/>
              <a:gd name="connsiteX216" fmla="*/ 3842871 w 6755905"/>
              <a:gd name="connsiteY216" fmla="*/ 0 h 3603910"/>
              <a:gd name="connsiteX217" fmla="*/ 3771153 w 6755905"/>
              <a:gd name="connsiteY217" fmla="*/ 11953 h 3603910"/>
              <a:gd name="connsiteX218" fmla="*/ 3693459 w 6755905"/>
              <a:gd name="connsiteY21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171577 w 6755905"/>
              <a:gd name="connsiteY210" fmla="*/ 125506 h 3603910"/>
              <a:gd name="connsiteX211" fmla="*/ 4135718 w 6755905"/>
              <a:gd name="connsiteY211" fmla="*/ 101600 h 3603910"/>
              <a:gd name="connsiteX212" fmla="*/ 4099859 w 6755905"/>
              <a:gd name="connsiteY212" fmla="*/ 83671 h 3603910"/>
              <a:gd name="connsiteX213" fmla="*/ 4034118 w 6755905"/>
              <a:gd name="connsiteY213" fmla="*/ 29883 h 3603910"/>
              <a:gd name="connsiteX214" fmla="*/ 3986306 w 6755905"/>
              <a:gd name="connsiteY214" fmla="*/ 11953 h 3603910"/>
              <a:gd name="connsiteX215" fmla="*/ 3842871 w 6755905"/>
              <a:gd name="connsiteY215" fmla="*/ 0 h 3603910"/>
              <a:gd name="connsiteX216" fmla="*/ 3771153 w 6755905"/>
              <a:gd name="connsiteY216" fmla="*/ 11953 h 3603910"/>
              <a:gd name="connsiteX217" fmla="*/ 3693459 w 6755905"/>
              <a:gd name="connsiteY21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171577 w 6755905"/>
              <a:gd name="connsiteY210" fmla="*/ 125506 h 3603910"/>
              <a:gd name="connsiteX211" fmla="*/ 4099859 w 6755905"/>
              <a:gd name="connsiteY211" fmla="*/ 83671 h 3603910"/>
              <a:gd name="connsiteX212" fmla="*/ 4034118 w 6755905"/>
              <a:gd name="connsiteY212" fmla="*/ 29883 h 3603910"/>
              <a:gd name="connsiteX213" fmla="*/ 3986306 w 6755905"/>
              <a:gd name="connsiteY213" fmla="*/ 11953 h 3603910"/>
              <a:gd name="connsiteX214" fmla="*/ 3842871 w 6755905"/>
              <a:gd name="connsiteY214" fmla="*/ 0 h 3603910"/>
              <a:gd name="connsiteX215" fmla="*/ 3771153 w 6755905"/>
              <a:gd name="connsiteY215" fmla="*/ 11953 h 3603910"/>
              <a:gd name="connsiteX216" fmla="*/ 3693459 w 6755905"/>
              <a:gd name="connsiteY21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099859 w 6755905"/>
              <a:gd name="connsiteY210" fmla="*/ 83671 h 3603910"/>
              <a:gd name="connsiteX211" fmla="*/ 4034118 w 6755905"/>
              <a:gd name="connsiteY211" fmla="*/ 29883 h 3603910"/>
              <a:gd name="connsiteX212" fmla="*/ 3986306 w 6755905"/>
              <a:gd name="connsiteY212" fmla="*/ 11953 h 3603910"/>
              <a:gd name="connsiteX213" fmla="*/ 3842871 w 6755905"/>
              <a:gd name="connsiteY213" fmla="*/ 0 h 3603910"/>
              <a:gd name="connsiteX214" fmla="*/ 3771153 w 6755905"/>
              <a:gd name="connsiteY214" fmla="*/ 11953 h 3603910"/>
              <a:gd name="connsiteX215" fmla="*/ 3693459 w 6755905"/>
              <a:gd name="connsiteY215" fmla="*/ 53789 h 3603910"/>
              <a:gd name="connsiteX0" fmla="*/ 3693459 w 6755905"/>
              <a:gd name="connsiteY0" fmla="*/ 65696 h 3615817"/>
              <a:gd name="connsiteX1" fmla="*/ 3657600 w 6755905"/>
              <a:gd name="connsiteY1" fmla="*/ 155343 h 3615817"/>
              <a:gd name="connsiteX2" fmla="*/ 3095812 w 6755905"/>
              <a:gd name="connsiteY2" fmla="*/ 1051813 h 3615817"/>
              <a:gd name="connsiteX3" fmla="*/ 3042024 w 6755905"/>
              <a:gd name="connsiteY3" fmla="*/ 1075719 h 3615817"/>
              <a:gd name="connsiteX4" fmla="*/ 2988235 w 6755905"/>
              <a:gd name="connsiteY4" fmla="*/ 1093648 h 3615817"/>
              <a:gd name="connsiteX5" fmla="*/ 2952377 w 6755905"/>
              <a:gd name="connsiteY5" fmla="*/ 1111578 h 3615817"/>
              <a:gd name="connsiteX6" fmla="*/ 2928471 w 6755905"/>
              <a:gd name="connsiteY6" fmla="*/ 1123531 h 3615817"/>
              <a:gd name="connsiteX7" fmla="*/ 2838824 w 6755905"/>
              <a:gd name="connsiteY7" fmla="*/ 1129507 h 3615817"/>
              <a:gd name="connsiteX8" fmla="*/ 2820894 w 6755905"/>
              <a:gd name="connsiteY8" fmla="*/ 1141460 h 3615817"/>
              <a:gd name="connsiteX9" fmla="*/ 2802965 w 6755905"/>
              <a:gd name="connsiteY9" fmla="*/ 1147437 h 3615817"/>
              <a:gd name="connsiteX10" fmla="*/ 2761129 w 6755905"/>
              <a:gd name="connsiteY10" fmla="*/ 1159390 h 3615817"/>
              <a:gd name="connsiteX11" fmla="*/ 2689412 w 6755905"/>
              <a:gd name="connsiteY11" fmla="*/ 1183296 h 3615817"/>
              <a:gd name="connsiteX12" fmla="*/ 2647577 w 6755905"/>
              <a:gd name="connsiteY12" fmla="*/ 1201225 h 3615817"/>
              <a:gd name="connsiteX13" fmla="*/ 2617694 w 6755905"/>
              <a:gd name="connsiteY13" fmla="*/ 1213178 h 3615817"/>
              <a:gd name="connsiteX14" fmla="*/ 2593788 w 6755905"/>
              <a:gd name="connsiteY14" fmla="*/ 1219154 h 3615817"/>
              <a:gd name="connsiteX15" fmla="*/ 2516094 w 6755905"/>
              <a:gd name="connsiteY15" fmla="*/ 1237084 h 3615817"/>
              <a:gd name="connsiteX16" fmla="*/ 2480235 w 6755905"/>
              <a:gd name="connsiteY16" fmla="*/ 1249037 h 3615817"/>
              <a:gd name="connsiteX17" fmla="*/ 2408518 w 6755905"/>
              <a:gd name="connsiteY17" fmla="*/ 1255013 h 3615817"/>
              <a:gd name="connsiteX18" fmla="*/ 2378635 w 6755905"/>
              <a:gd name="connsiteY18" fmla="*/ 1266966 h 3615817"/>
              <a:gd name="connsiteX19" fmla="*/ 2288988 w 6755905"/>
              <a:gd name="connsiteY19" fmla="*/ 1272943 h 3615817"/>
              <a:gd name="connsiteX20" fmla="*/ 2259106 w 6755905"/>
              <a:gd name="connsiteY20" fmla="*/ 1296848 h 3615817"/>
              <a:gd name="connsiteX21" fmla="*/ 2217271 w 6755905"/>
              <a:gd name="connsiteY21" fmla="*/ 1308801 h 3615817"/>
              <a:gd name="connsiteX22" fmla="*/ 2145553 w 6755905"/>
              <a:gd name="connsiteY22" fmla="*/ 1326731 h 3615817"/>
              <a:gd name="connsiteX23" fmla="*/ 2127624 w 6755905"/>
              <a:gd name="connsiteY23" fmla="*/ 1338684 h 3615817"/>
              <a:gd name="connsiteX24" fmla="*/ 2097741 w 6755905"/>
              <a:gd name="connsiteY24" fmla="*/ 1350637 h 3615817"/>
              <a:gd name="connsiteX25" fmla="*/ 2049929 w 6755905"/>
              <a:gd name="connsiteY25" fmla="*/ 1356613 h 3615817"/>
              <a:gd name="connsiteX26" fmla="*/ 1984188 w 6755905"/>
              <a:gd name="connsiteY26" fmla="*/ 1374543 h 3615817"/>
              <a:gd name="connsiteX27" fmla="*/ 1828800 w 6755905"/>
              <a:gd name="connsiteY27" fmla="*/ 1410401 h 3615817"/>
              <a:gd name="connsiteX28" fmla="*/ 1792941 w 6755905"/>
              <a:gd name="connsiteY28" fmla="*/ 1422354 h 3615817"/>
              <a:gd name="connsiteX29" fmla="*/ 1697318 w 6755905"/>
              <a:gd name="connsiteY29" fmla="*/ 1440284 h 3615817"/>
              <a:gd name="connsiteX30" fmla="*/ 1595718 w 6755905"/>
              <a:gd name="connsiteY30" fmla="*/ 1464190 h 3615817"/>
              <a:gd name="connsiteX31" fmla="*/ 1529977 w 6755905"/>
              <a:gd name="connsiteY31" fmla="*/ 1482119 h 3615817"/>
              <a:gd name="connsiteX32" fmla="*/ 1398494 w 6755905"/>
              <a:gd name="connsiteY32" fmla="*/ 1517978 h 3615817"/>
              <a:gd name="connsiteX33" fmla="*/ 860612 w 6755905"/>
              <a:gd name="connsiteY33" fmla="*/ 1541884 h 3615817"/>
              <a:gd name="connsiteX34" fmla="*/ 794871 w 6755905"/>
              <a:gd name="connsiteY34" fmla="*/ 1553837 h 3615817"/>
              <a:gd name="connsiteX35" fmla="*/ 729129 w 6755905"/>
              <a:gd name="connsiteY35" fmla="*/ 1559813 h 3615817"/>
              <a:gd name="connsiteX36" fmla="*/ 633506 w 6755905"/>
              <a:gd name="connsiteY36" fmla="*/ 1571766 h 3615817"/>
              <a:gd name="connsiteX37" fmla="*/ 603624 w 6755905"/>
              <a:gd name="connsiteY37" fmla="*/ 1583719 h 3615817"/>
              <a:gd name="connsiteX38" fmla="*/ 579718 w 6755905"/>
              <a:gd name="connsiteY38" fmla="*/ 1589696 h 3615817"/>
              <a:gd name="connsiteX39" fmla="*/ 472141 w 6755905"/>
              <a:gd name="connsiteY39" fmla="*/ 1625554 h 3615817"/>
              <a:gd name="connsiteX40" fmla="*/ 436282 w 6755905"/>
              <a:gd name="connsiteY40" fmla="*/ 1655437 h 3615817"/>
              <a:gd name="connsiteX41" fmla="*/ 418353 w 6755905"/>
              <a:gd name="connsiteY41" fmla="*/ 1673366 h 3615817"/>
              <a:gd name="connsiteX42" fmla="*/ 400424 w 6755905"/>
              <a:gd name="connsiteY42" fmla="*/ 1679343 h 3615817"/>
              <a:gd name="connsiteX43" fmla="*/ 382494 w 6755905"/>
              <a:gd name="connsiteY43" fmla="*/ 1691296 h 3615817"/>
              <a:gd name="connsiteX44" fmla="*/ 364565 w 6755905"/>
              <a:gd name="connsiteY44" fmla="*/ 1721178 h 3615817"/>
              <a:gd name="connsiteX45" fmla="*/ 298824 w 6755905"/>
              <a:gd name="connsiteY45" fmla="*/ 1751060 h 3615817"/>
              <a:gd name="connsiteX46" fmla="*/ 239059 w 6755905"/>
              <a:gd name="connsiteY46" fmla="*/ 1804848 h 3615817"/>
              <a:gd name="connsiteX47" fmla="*/ 209177 w 6755905"/>
              <a:gd name="connsiteY47" fmla="*/ 1816801 h 3615817"/>
              <a:gd name="connsiteX48" fmla="*/ 167341 w 6755905"/>
              <a:gd name="connsiteY48" fmla="*/ 1834731 h 3615817"/>
              <a:gd name="connsiteX49" fmla="*/ 131482 w 6755905"/>
              <a:gd name="connsiteY49" fmla="*/ 1870590 h 3615817"/>
              <a:gd name="connsiteX50" fmla="*/ 95624 w 6755905"/>
              <a:gd name="connsiteY50" fmla="*/ 1900472 h 3615817"/>
              <a:gd name="connsiteX51" fmla="*/ 65741 w 6755905"/>
              <a:gd name="connsiteY51" fmla="*/ 1930354 h 3615817"/>
              <a:gd name="connsiteX52" fmla="*/ 47812 w 6755905"/>
              <a:gd name="connsiteY52" fmla="*/ 1966213 h 3615817"/>
              <a:gd name="connsiteX53" fmla="*/ 0 w 6755905"/>
              <a:gd name="connsiteY53" fmla="*/ 2085743 h 3615817"/>
              <a:gd name="connsiteX54" fmla="*/ 5977 w 6755905"/>
              <a:gd name="connsiteY54" fmla="*/ 2193319 h 3615817"/>
              <a:gd name="connsiteX55" fmla="*/ 23906 w 6755905"/>
              <a:gd name="connsiteY55" fmla="*/ 2223201 h 3615817"/>
              <a:gd name="connsiteX56" fmla="*/ 41835 w 6755905"/>
              <a:gd name="connsiteY56" fmla="*/ 2288943 h 3615817"/>
              <a:gd name="connsiteX57" fmla="*/ 59765 w 6755905"/>
              <a:gd name="connsiteY57" fmla="*/ 2366637 h 3615817"/>
              <a:gd name="connsiteX58" fmla="*/ 71718 w 6755905"/>
              <a:gd name="connsiteY58" fmla="*/ 2420425 h 3615817"/>
              <a:gd name="connsiteX59" fmla="*/ 83671 w 6755905"/>
              <a:gd name="connsiteY59" fmla="*/ 2444331 h 3615817"/>
              <a:gd name="connsiteX60" fmla="*/ 89647 w 6755905"/>
              <a:gd name="connsiteY60" fmla="*/ 2498119 h 3615817"/>
              <a:gd name="connsiteX61" fmla="*/ 107577 w 6755905"/>
              <a:gd name="connsiteY61" fmla="*/ 2522025 h 3615817"/>
              <a:gd name="connsiteX62" fmla="*/ 119529 w 6755905"/>
              <a:gd name="connsiteY62" fmla="*/ 2539954 h 3615817"/>
              <a:gd name="connsiteX63" fmla="*/ 143435 w 6755905"/>
              <a:gd name="connsiteY63" fmla="*/ 2569837 h 3615817"/>
              <a:gd name="connsiteX64" fmla="*/ 179294 w 6755905"/>
              <a:gd name="connsiteY64" fmla="*/ 2617648 h 3615817"/>
              <a:gd name="connsiteX65" fmla="*/ 197224 w 6755905"/>
              <a:gd name="connsiteY65" fmla="*/ 2629601 h 3615817"/>
              <a:gd name="connsiteX66" fmla="*/ 215153 w 6755905"/>
              <a:gd name="connsiteY66" fmla="*/ 2647531 h 3615817"/>
              <a:gd name="connsiteX67" fmla="*/ 227106 w 6755905"/>
              <a:gd name="connsiteY67" fmla="*/ 2665460 h 3615817"/>
              <a:gd name="connsiteX68" fmla="*/ 245035 w 6755905"/>
              <a:gd name="connsiteY68" fmla="*/ 2671437 h 3615817"/>
              <a:gd name="connsiteX69" fmla="*/ 262965 w 6755905"/>
              <a:gd name="connsiteY69" fmla="*/ 2689366 h 3615817"/>
              <a:gd name="connsiteX70" fmla="*/ 286871 w 6755905"/>
              <a:gd name="connsiteY70" fmla="*/ 2725225 h 3615817"/>
              <a:gd name="connsiteX71" fmla="*/ 322729 w 6755905"/>
              <a:gd name="connsiteY71" fmla="*/ 2761084 h 3615817"/>
              <a:gd name="connsiteX72" fmla="*/ 340659 w 6755905"/>
              <a:gd name="connsiteY72" fmla="*/ 2779013 h 3615817"/>
              <a:gd name="connsiteX73" fmla="*/ 358588 w 6755905"/>
              <a:gd name="connsiteY73" fmla="*/ 2802919 h 3615817"/>
              <a:gd name="connsiteX74" fmla="*/ 406400 w 6755905"/>
              <a:gd name="connsiteY74" fmla="*/ 2850731 h 3615817"/>
              <a:gd name="connsiteX75" fmla="*/ 424329 w 6755905"/>
              <a:gd name="connsiteY75" fmla="*/ 2892566 h 3615817"/>
              <a:gd name="connsiteX76" fmla="*/ 442259 w 6755905"/>
              <a:gd name="connsiteY76" fmla="*/ 2928425 h 3615817"/>
              <a:gd name="connsiteX77" fmla="*/ 448235 w 6755905"/>
              <a:gd name="connsiteY77" fmla="*/ 2946354 h 3615817"/>
              <a:gd name="connsiteX78" fmla="*/ 484094 w 6755905"/>
              <a:gd name="connsiteY78" fmla="*/ 2982213 h 3615817"/>
              <a:gd name="connsiteX79" fmla="*/ 496047 w 6755905"/>
              <a:gd name="connsiteY79" fmla="*/ 3012096 h 3615817"/>
              <a:gd name="connsiteX80" fmla="*/ 513977 w 6755905"/>
              <a:gd name="connsiteY80" fmla="*/ 3030025 h 3615817"/>
              <a:gd name="connsiteX81" fmla="*/ 525929 w 6755905"/>
              <a:gd name="connsiteY81" fmla="*/ 3047954 h 3615817"/>
              <a:gd name="connsiteX82" fmla="*/ 543859 w 6755905"/>
              <a:gd name="connsiteY82" fmla="*/ 3071860 h 3615817"/>
              <a:gd name="connsiteX83" fmla="*/ 597647 w 6755905"/>
              <a:gd name="connsiteY83" fmla="*/ 3089790 h 3615817"/>
              <a:gd name="connsiteX84" fmla="*/ 615577 w 6755905"/>
              <a:gd name="connsiteY84" fmla="*/ 3101743 h 3615817"/>
              <a:gd name="connsiteX85" fmla="*/ 639482 w 6755905"/>
              <a:gd name="connsiteY85" fmla="*/ 3107719 h 3615817"/>
              <a:gd name="connsiteX86" fmla="*/ 693271 w 6755905"/>
              <a:gd name="connsiteY86" fmla="*/ 3119672 h 3615817"/>
              <a:gd name="connsiteX87" fmla="*/ 1063812 w 6755905"/>
              <a:gd name="connsiteY87" fmla="*/ 3107719 h 3615817"/>
              <a:gd name="connsiteX88" fmla="*/ 1117600 w 6755905"/>
              <a:gd name="connsiteY88" fmla="*/ 3089790 h 3615817"/>
              <a:gd name="connsiteX89" fmla="*/ 1195294 w 6755905"/>
              <a:gd name="connsiteY89" fmla="*/ 3059907 h 3615817"/>
              <a:gd name="connsiteX90" fmla="*/ 1225177 w 6755905"/>
              <a:gd name="connsiteY90" fmla="*/ 3053931 h 3615817"/>
              <a:gd name="connsiteX91" fmla="*/ 1249082 w 6755905"/>
              <a:gd name="connsiteY91" fmla="*/ 3047954 h 3615817"/>
              <a:gd name="connsiteX92" fmla="*/ 1284941 w 6755905"/>
              <a:gd name="connsiteY92" fmla="*/ 3036001 h 3615817"/>
              <a:gd name="connsiteX93" fmla="*/ 1374588 w 6755905"/>
              <a:gd name="connsiteY93" fmla="*/ 3018072 h 3615817"/>
              <a:gd name="connsiteX94" fmla="*/ 1464235 w 6755905"/>
              <a:gd name="connsiteY94" fmla="*/ 3012096 h 3615817"/>
              <a:gd name="connsiteX95" fmla="*/ 1500094 w 6755905"/>
              <a:gd name="connsiteY95" fmla="*/ 3000143 h 3615817"/>
              <a:gd name="connsiteX96" fmla="*/ 1535953 w 6755905"/>
              <a:gd name="connsiteY96" fmla="*/ 2994166 h 3615817"/>
              <a:gd name="connsiteX97" fmla="*/ 1553882 w 6755905"/>
              <a:gd name="connsiteY97" fmla="*/ 2976237 h 3615817"/>
              <a:gd name="connsiteX98" fmla="*/ 1607671 w 6755905"/>
              <a:gd name="connsiteY98" fmla="*/ 2958307 h 3615817"/>
              <a:gd name="connsiteX99" fmla="*/ 1625600 w 6755905"/>
              <a:gd name="connsiteY99" fmla="*/ 2952331 h 3615817"/>
              <a:gd name="connsiteX100" fmla="*/ 1661459 w 6755905"/>
              <a:gd name="connsiteY100" fmla="*/ 2934401 h 3615817"/>
              <a:gd name="connsiteX101" fmla="*/ 1685365 w 6755905"/>
              <a:gd name="connsiteY101" fmla="*/ 2916472 h 3615817"/>
              <a:gd name="connsiteX102" fmla="*/ 1703294 w 6755905"/>
              <a:gd name="connsiteY102" fmla="*/ 2904519 h 3615817"/>
              <a:gd name="connsiteX103" fmla="*/ 1709271 w 6755905"/>
              <a:gd name="connsiteY103" fmla="*/ 2886590 h 3615817"/>
              <a:gd name="connsiteX104" fmla="*/ 1727200 w 6755905"/>
              <a:gd name="connsiteY104" fmla="*/ 2880613 h 3615817"/>
              <a:gd name="connsiteX105" fmla="*/ 1757082 w 6755905"/>
              <a:gd name="connsiteY105" fmla="*/ 2868660 h 3615817"/>
              <a:gd name="connsiteX106" fmla="*/ 1780988 w 6755905"/>
              <a:gd name="connsiteY106" fmla="*/ 2850731 h 3615817"/>
              <a:gd name="connsiteX107" fmla="*/ 1816847 w 6755905"/>
              <a:gd name="connsiteY107" fmla="*/ 2838778 h 3615817"/>
              <a:gd name="connsiteX108" fmla="*/ 1840753 w 6755905"/>
              <a:gd name="connsiteY108" fmla="*/ 2826825 h 3615817"/>
              <a:gd name="connsiteX109" fmla="*/ 1858682 w 6755905"/>
              <a:gd name="connsiteY109" fmla="*/ 2802919 h 3615817"/>
              <a:gd name="connsiteX110" fmla="*/ 1894541 w 6755905"/>
              <a:gd name="connsiteY110" fmla="*/ 2767060 h 3615817"/>
              <a:gd name="connsiteX111" fmla="*/ 1906494 w 6755905"/>
              <a:gd name="connsiteY111" fmla="*/ 2749131 h 3615817"/>
              <a:gd name="connsiteX112" fmla="*/ 1930400 w 6755905"/>
              <a:gd name="connsiteY112" fmla="*/ 2743154 h 3615817"/>
              <a:gd name="connsiteX113" fmla="*/ 1960282 w 6755905"/>
              <a:gd name="connsiteY113" fmla="*/ 2671437 h 3615817"/>
              <a:gd name="connsiteX114" fmla="*/ 1984188 w 6755905"/>
              <a:gd name="connsiteY114" fmla="*/ 2629601 h 3615817"/>
              <a:gd name="connsiteX115" fmla="*/ 1996141 w 6755905"/>
              <a:gd name="connsiteY115" fmla="*/ 2605696 h 3615817"/>
              <a:gd name="connsiteX116" fmla="*/ 2020047 w 6755905"/>
              <a:gd name="connsiteY116" fmla="*/ 2587766 h 3615817"/>
              <a:gd name="connsiteX117" fmla="*/ 2055906 w 6755905"/>
              <a:gd name="connsiteY117" fmla="*/ 2539954 h 3615817"/>
              <a:gd name="connsiteX118" fmla="*/ 2073835 w 6755905"/>
              <a:gd name="connsiteY118" fmla="*/ 2510072 h 3615817"/>
              <a:gd name="connsiteX119" fmla="*/ 2115671 w 6755905"/>
              <a:gd name="connsiteY119" fmla="*/ 2492143 h 3615817"/>
              <a:gd name="connsiteX120" fmla="*/ 2157506 w 6755905"/>
              <a:gd name="connsiteY120" fmla="*/ 2456284 h 3615817"/>
              <a:gd name="connsiteX121" fmla="*/ 2199341 w 6755905"/>
              <a:gd name="connsiteY121" fmla="*/ 2420425 h 3615817"/>
              <a:gd name="connsiteX122" fmla="*/ 2217271 w 6755905"/>
              <a:gd name="connsiteY122" fmla="*/ 2414448 h 3615817"/>
              <a:gd name="connsiteX123" fmla="*/ 2253129 w 6755905"/>
              <a:gd name="connsiteY123" fmla="*/ 2396519 h 3615817"/>
              <a:gd name="connsiteX124" fmla="*/ 2378635 w 6755905"/>
              <a:gd name="connsiteY124" fmla="*/ 2378590 h 3615817"/>
              <a:gd name="connsiteX125" fmla="*/ 2414494 w 6755905"/>
              <a:gd name="connsiteY125" fmla="*/ 2366637 h 3615817"/>
              <a:gd name="connsiteX126" fmla="*/ 2623671 w 6755905"/>
              <a:gd name="connsiteY126" fmla="*/ 2378590 h 3615817"/>
              <a:gd name="connsiteX127" fmla="*/ 2641600 w 6755905"/>
              <a:gd name="connsiteY127" fmla="*/ 2384566 h 3615817"/>
              <a:gd name="connsiteX128" fmla="*/ 2683435 w 6755905"/>
              <a:gd name="connsiteY128" fmla="*/ 2396519 h 3615817"/>
              <a:gd name="connsiteX129" fmla="*/ 2707341 w 6755905"/>
              <a:gd name="connsiteY129" fmla="*/ 2414448 h 3615817"/>
              <a:gd name="connsiteX130" fmla="*/ 2731247 w 6755905"/>
              <a:gd name="connsiteY130" fmla="*/ 2450307 h 3615817"/>
              <a:gd name="connsiteX131" fmla="*/ 2761129 w 6755905"/>
              <a:gd name="connsiteY131" fmla="*/ 2456284 h 3615817"/>
              <a:gd name="connsiteX132" fmla="*/ 2779059 w 6755905"/>
              <a:gd name="connsiteY132" fmla="*/ 2474213 h 3615817"/>
              <a:gd name="connsiteX133" fmla="*/ 2808941 w 6755905"/>
              <a:gd name="connsiteY133" fmla="*/ 2516048 h 3615817"/>
              <a:gd name="connsiteX134" fmla="*/ 2856753 w 6755905"/>
              <a:gd name="connsiteY134" fmla="*/ 2533978 h 3615817"/>
              <a:gd name="connsiteX135" fmla="*/ 2898588 w 6755905"/>
              <a:gd name="connsiteY135" fmla="*/ 2557884 h 3615817"/>
              <a:gd name="connsiteX136" fmla="*/ 2922494 w 6755905"/>
              <a:gd name="connsiteY136" fmla="*/ 2575813 h 3615817"/>
              <a:gd name="connsiteX137" fmla="*/ 2940424 w 6755905"/>
              <a:gd name="connsiteY137" fmla="*/ 2587766 h 3615817"/>
              <a:gd name="connsiteX138" fmla="*/ 2958353 w 6755905"/>
              <a:gd name="connsiteY138" fmla="*/ 2611672 h 3615817"/>
              <a:gd name="connsiteX139" fmla="*/ 2970306 w 6755905"/>
              <a:gd name="connsiteY139" fmla="*/ 2629601 h 3615817"/>
              <a:gd name="connsiteX140" fmla="*/ 3012141 w 6755905"/>
              <a:gd name="connsiteY140" fmla="*/ 2665460 h 3615817"/>
              <a:gd name="connsiteX141" fmla="*/ 3024094 w 6755905"/>
              <a:gd name="connsiteY141" fmla="*/ 2683390 h 3615817"/>
              <a:gd name="connsiteX142" fmla="*/ 3042024 w 6755905"/>
              <a:gd name="connsiteY142" fmla="*/ 2719248 h 3615817"/>
              <a:gd name="connsiteX143" fmla="*/ 3071906 w 6755905"/>
              <a:gd name="connsiteY143" fmla="*/ 2755107 h 3615817"/>
              <a:gd name="connsiteX144" fmla="*/ 3095812 w 6755905"/>
              <a:gd name="connsiteY144" fmla="*/ 2802919 h 3615817"/>
              <a:gd name="connsiteX145" fmla="*/ 3131671 w 6755905"/>
              <a:gd name="connsiteY145" fmla="*/ 2844754 h 3615817"/>
              <a:gd name="connsiteX146" fmla="*/ 3155577 w 6755905"/>
              <a:gd name="connsiteY146" fmla="*/ 2898543 h 3615817"/>
              <a:gd name="connsiteX147" fmla="*/ 3167529 w 6755905"/>
              <a:gd name="connsiteY147" fmla="*/ 2916472 h 3615817"/>
              <a:gd name="connsiteX148" fmla="*/ 3185459 w 6755905"/>
              <a:gd name="connsiteY148" fmla="*/ 2952331 h 3615817"/>
              <a:gd name="connsiteX149" fmla="*/ 3203388 w 6755905"/>
              <a:gd name="connsiteY149" fmla="*/ 2964284 h 3615817"/>
              <a:gd name="connsiteX150" fmla="*/ 3215341 w 6755905"/>
              <a:gd name="connsiteY150" fmla="*/ 2994166 h 3615817"/>
              <a:gd name="connsiteX151" fmla="*/ 3221318 w 6755905"/>
              <a:gd name="connsiteY151" fmla="*/ 3012096 h 3615817"/>
              <a:gd name="connsiteX152" fmla="*/ 3239247 w 6755905"/>
              <a:gd name="connsiteY152" fmla="*/ 3036001 h 3615817"/>
              <a:gd name="connsiteX153" fmla="*/ 3257177 w 6755905"/>
              <a:gd name="connsiteY153" fmla="*/ 3071860 h 3615817"/>
              <a:gd name="connsiteX154" fmla="*/ 3275106 w 6755905"/>
              <a:gd name="connsiteY154" fmla="*/ 3077837 h 3615817"/>
              <a:gd name="connsiteX155" fmla="*/ 3293035 w 6755905"/>
              <a:gd name="connsiteY155" fmla="*/ 3089790 h 3615817"/>
              <a:gd name="connsiteX156" fmla="*/ 3316941 w 6755905"/>
              <a:gd name="connsiteY156" fmla="*/ 3119672 h 3615817"/>
              <a:gd name="connsiteX157" fmla="*/ 3334871 w 6755905"/>
              <a:gd name="connsiteY157" fmla="*/ 3155531 h 3615817"/>
              <a:gd name="connsiteX158" fmla="*/ 3352800 w 6755905"/>
              <a:gd name="connsiteY158" fmla="*/ 3173460 h 3615817"/>
              <a:gd name="connsiteX159" fmla="*/ 3358777 w 6755905"/>
              <a:gd name="connsiteY159" fmla="*/ 3191390 h 3615817"/>
              <a:gd name="connsiteX160" fmla="*/ 3376706 w 6755905"/>
              <a:gd name="connsiteY160" fmla="*/ 3197366 h 3615817"/>
              <a:gd name="connsiteX161" fmla="*/ 3388659 w 6755905"/>
              <a:gd name="connsiteY161" fmla="*/ 3215296 h 3615817"/>
              <a:gd name="connsiteX162" fmla="*/ 3406588 w 6755905"/>
              <a:gd name="connsiteY162" fmla="*/ 3245178 h 3615817"/>
              <a:gd name="connsiteX163" fmla="*/ 3430494 w 6755905"/>
              <a:gd name="connsiteY163" fmla="*/ 3304943 h 3615817"/>
              <a:gd name="connsiteX164" fmla="*/ 3448424 w 6755905"/>
              <a:gd name="connsiteY164" fmla="*/ 3310919 h 3615817"/>
              <a:gd name="connsiteX165" fmla="*/ 3454400 w 6755905"/>
              <a:gd name="connsiteY165" fmla="*/ 3340801 h 3615817"/>
              <a:gd name="connsiteX166" fmla="*/ 3490259 w 6755905"/>
              <a:gd name="connsiteY166" fmla="*/ 3370684 h 3615817"/>
              <a:gd name="connsiteX167" fmla="*/ 3508188 w 6755905"/>
              <a:gd name="connsiteY167" fmla="*/ 3388613 h 3615817"/>
              <a:gd name="connsiteX168" fmla="*/ 3538071 w 6755905"/>
              <a:gd name="connsiteY168" fmla="*/ 3424472 h 3615817"/>
              <a:gd name="connsiteX169" fmla="*/ 3544047 w 6755905"/>
              <a:gd name="connsiteY169" fmla="*/ 3442401 h 3615817"/>
              <a:gd name="connsiteX170" fmla="*/ 3579906 w 6755905"/>
              <a:gd name="connsiteY170" fmla="*/ 3466307 h 3615817"/>
              <a:gd name="connsiteX171" fmla="*/ 3597835 w 6755905"/>
              <a:gd name="connsiteY171" fmla="*/ 3478260 h 3615817"/>
              <a:gd name="connsiteX172" fmla="*/ 3621741 w 6755905"/>
              <a:gd name="connsiteY172" fmla="*/ 3484237 h 3615817"/>
              <a:gd name="connsiteX173" fmla="*/ 3645647 w 6755905"/>
              <a:gd name="connsiteY173" fmla="*/ 3496190 h 3615817"/>
              <a:gd name="connsiteX174" fmla="*/ 3663577 w 6755905"/>
              <a:gd name="connsiteY174" fmla="*/ 3502166 h 3615817"/>
              <a:gd name="connsiteX175" fmla="*/ 3681506 w 6755905"/>
              <a:gd name="connsiteY175" fmla="*/ 3520096 h 3615817"/>
              <a:gd name="connsiteX176" fmla="*/ 3771153 w 6755905"/>
              <a:gd name="connsiteY176" fmla="*/ 3538025 h 3615817"/>
              <a:gd name="connsiteX177" fmla="*/ 3807012 w 6755905"/>
              <a:gd name="connsiteY177" fmla="*/ 3561931 h 3615817"/>
              <a:gd name="connsiteX178" fmla="*/ 3842871 w 6755905"/>
              <a:gd name="connsiteY178" fmla="*/ 3573884 h 3615817"/>
              <a:gd name="connsiteX179" fmla="*/ 4040094 w 6755905"/>
              <a:gd name="connsiteY179" fmla="*/ 3591813 h 3615817"/>
              <a:gd name="connsiteX180" fmla="*/ 4147671 w 6755905"/>
              <a:gd name="connsiteY180" fmla="*/ 3609743 h 3615817"/>
              <a:gd name="connsiteX181" fmla="*/ 4177553 w 6755905"/>
              <a:gd name="connsiteY181" fmla="*/ 3615719 h 3615817"/>
              <a:gd name="connsiteX182" fmla="*/ 4386729 w 6755905"/>
              <a:gd name="connsiteY182" fmla="*/ 3585837 h 3615817"/>
              <a:gd name="connsiteX183" fmla="*/ 4464424 w 6755905"/>
              <a:gd name="connsiteY183" fmla="*/ 3567907 h 3615817"/>
              <a:gd name="connsiteX184" fmla="*/ 4500282 w 6755905"/>
              <a:gd name="connsiteY184" fmla="*/ 3555954 h 3615817"/>
              <a:gd name="connsiteX185" fmla="*/ 4536141 w 6755905"/>
              <a:gd name="connsiteY185" fmla="*/ 3549978 h 3615817"/>
              <a:gd name="connsiteX186" fmla="*/ 4649694 w 6755905"/>
              <a:gd name="connsiteY186" fmla="*/ 3544001 h 3615817"/>
              <a:gd name="connsiteX187" fmla="*/ 4721412 w 6755905"/>
              <a:gd name="connsiteY187" fmla="*/ 3561931 h 3615817"/>
              <a:gd name="connsiteX188" fmla="*/ 4763247 w 6755905"/>
              <a:gd name="connsiteY188" fmla="*/ 3567907 h 3615817"/>
              <a:gd name="connsiteX189" fmla="*/ 4960471 w 6755905"/>
              <a:gd name="connsiteY189" fmla="*/ 3555954 h 3615817"/>
              <a:gd name="connsiteX190" fmla="*/ 5050118 w 6755905"/>
              <a:gd name="connsiteY190" fmla="*/ 3532048 h 3615817"/>
              <a:gd name="connsiteX191" fmla="*/ 5080000 w 6755905"/>
              <a:gd name="connsiteY191" fmla="*/ 3520096 h 3615817"/>
              <a:gd name="connsiteX192" fmla="*/ 5145741 w 6755905"/>
              <a:gd name="connsiteY192" fmla="*/ 3472284 h 3615817"/>
              <a:gd name="connsiteX193" fmla="*/ 5205506 w 6755905"/>
              <a:gd name="connsiteY193" fmla="*/ 3454354 h 3615817"/>
              <a:gd name="connsiteX194" fmla="*/ 5235388 w 6755905"/>
              <a:gd name="connsiteY194" fmla="*/ 3436425 h 3615817"/>
              <a:gd name="connsiteX195" fmla="*/ 5277224 w 6755905"/>
              <a:gd name="connsiteY195" fmla="*/ 3418496 h 3615817"/>
              <a:gd name="connsiteX196" fmla="*/ 5336988 w 6755905"/>
              <a:gd name="connsiteY196" fmla="*/ 3370684 h 3615817"/>
              <a:gd name="connsiteX197" fmla="*/ 5354918 w 6755905"/>
              <a:gd name="connsiteY197" fmla="*/ 3352754 h 3615817"/>
              <a:gd name="connsiteX198" fmla="*/ 5378824 w 6755905"/>
              <a:gd name="connsiteY198" fmla="*/ 3334825 h 3615817"/>
              <a:gd name="connsiteX199" fmla="*/ 5390777 w 6755905"/>
              <a:gd name="connsiteY199" fmla="*/ 3269084 h 3615817"/>
              <a:gd name="connsiteX200" fmla="*/ 5396753 w 6755905"/>
              <a:gd name="connsiteY200" fmla="*/ 3227248 h 3615817"/>
              <a:gd name="connsiteX201" fmla="*/ 5384800 w 6755905"/>
              <a:gd name="connsiteY201" fmla="*/ 3024048 h 3615817"/>
              <a:gd name="connsiteX202" fmla="*/ 6568141 w 6755905"/>
              <a:gd name="connsiteY202" fmla="*/ 2982213 h 3615817"/>
              <a:gd name="connsiteX203" fmla="*/ 6687672 w 6755905"/>
              <a:gd name="connsiteY203" fmla="*/ 1966213 h 3615817"/>
              <a:gd name="connsiteX204" fmla="*/ 5904753 w 6755905"/>
              <a:gd name="connsiteY204" fmla="*/ 992049 h 3615817"/>
              <a:gd name="connsiteX205" fmla="*/ 4452471 w 6755905"/>
              <a:gd name="connsiteY205" fmla="*/ 2121601 h 3615817"/>
              <a:gd name="connsiteX206" fmla="*/ 4434541 w 6755905"/>
              <a:gd name="connsiteY206" fmla="*/ 2097696 h 3615817"/>
              <a:gd name="connsiteX207" fmla="*/ 4416612 w 6755905"/>
              <a:gd name="connsiteY207" fmla="*/ 2085743 h 3615817"/>
              <a:gd name="connsiteX208" fmla="*/ 4207435 w 6755905"/>
              <a:gd name="connsiteY208" fmla="*/ 161319 h 3615817"/>
              <a:gd name="connsiteX209" fmla="*/ 4099859 w 6755905"/>
              <a:gd name="connsiteY209" fmla="*/ 95578 h 3615817"/>
              <a:gd name="connsiteX210" fmla="*/ 4034118 w 6755905"/>
              <a:gd name="connsiteY210" fmla="*/ 41790 h 3615817"/>
              <a:gd name="connsiteX211" fmla="*/ 3986306 w 6755905"/>
              <a:gd name="connsiteY211" fmla="*/ 23860 h 3615817"/>
              <a:gd name="connsiteX212" fmla="*/ 3842871 w 6755905"/>
              <a:gd name="connsiteY212" fmla="*/ 11907 h 3615817"/>
              <a:gd name="connsiteX213" fmla="*/ 3771153 w 6755905"/>
              <a:gd name="connsiteY213" fmla="*/ 23860 h 3615817"/>
              <a:gd name="connsiteX214" fmla="*/ 3693459 w 6755905"/>
              <a:gd name="connsiteY214" fmla="*/ 65696 h 3615817"/>
              <a:gd name="connsiteX0" fmla="*/ 3693459 w 6755905"/>
              <a:gd name="connsiteY0" fmla="*/ 133763 h 3683884"/>
              <a:gd name="connsiteX1" fmla="*/ 3657600 w 6755905"/>
              <a:gd name="connsiteY1" fmla="*/ 223410 h 3683884"/>
              <a:gd name="connsiteX2" fmla="*/ 3095812 w 6755905"/>
              <a:gd name="connsiteY2" fmla="*/ 1119880 h 3683884"/>
              <a:gd name="connsiteX3" fmla="*/ 3042024 w 6755905"/>
              <a:gd name="connsiteY3" fmla="*/ 1143786 h 3683884"/>
              <a:gd name="connsiteX4" fmla="*/ 2988235 w 6755905"/>
              <a:gd name="connsiteY4" fmla="*/ 1161715 h 3683884"/>
              <a:gd name="connsiteX5" fmla="*/ 2952377 w 6755905"/>
              <a:gd name="connsiteY5" fmla="*/ 1179645 h 3683884"/>
              <a:gd name="connsiteX6" fmla="*/ 2928471 w 6755905"/>
              <a:gd name="connsiteY6" fmla="*/ 1191598 h 3683884"/>
              <a:gd name="connsiteX7" fmla="*/ 2838824 w 6755905"/>
              <a:gd name="connsiteY7" fmla="*/ 1197574 h 3683884"/>
              <a:gd name="connsiteX8" fmla="*/ 2820894 w 6755905"/>
              <a:gd name="connsiteY8" fmla="*/ 1209527 h 3683884"/>
              <a:gd name="connsiteX9" fmla="*/ 2802965 w 6755905"/>
              <a:gd name="connsiteY9" fmla="*/ 1215504 h 3683884"/>
              <a:gd name="connsiteX10" fmla="*/ 2761129 w 6755905"/>
              <a:gd name="connsiteY10" fmla="*/ 1227457 h 3683884"/>
              <a:gd name="connsiteX11" fmla="*/ 2689412 w 6755905"/>
              <a:gd name="connsiteY11" fmla="*/ 1251363 h 3683884"/>
              <a:gd name="connsiteX12" fmla="*/ 2647577 w 6755905"/>
              <a:gd name="connsiteY12" fmla="*/ 1269292 h 3683884"/>
              <a:gd name="connsiteX13" fmla="*/ 2617694 w 6755905"/>
              <a:gd name="connsiteY13" fmla="*/ 1281245 h 3683884"/>
              <a:gd name="connsiteX14" fmla="*/ 2593788 w 6755905"/>
              <a:gd name="connsiteY14" fmla="*/ 1287221 h 3683884"/>
              <a:gd name="connsiteX15" fmla="*/ 2516094 w 6755905"/>
              <a:gd name="connsiteY15" fmla="*/ 1305151 h 3683884"/>
              <a:gd name="connsiteX16" fmla="*/ 2480235 w 6755905"/>
              <a:gd name="connsiteY16" fmla="*/ 1317104 h 3683884"/>
              <a:gd name="connsiteX17" fmla="*/ 2408518 w 6755905"/>
              <a:gd name="connsiteY17" fmla="*/ 1323080 h 3683884"/>
              <a:gd name="connsiteX18" fmla="*/ 2378635 w 6755905"/>
              <a:gd name="connsiteY18" fmla="*/ 1335033 h 3683884"/>
              <a:gd name="connsiteX19" fmla="*/ 2288988 w 6755905"/>
              <a:gd name="connsiteY19" fmla="*/ 1341010 h 3683884"/>
              <a:gd name="connsiteX20" fmla="*/ 2259106 w 6755905"/>
              <a:gd name="connsiteY20" fmla="*/ 1364915 h 3683884"/>
              <a:gd name="connsiteX21" fmla="*/ 2217271 w 6755905"/>
              <a:gd name="connsiteY21" fmla="*/ 1376868 h 3683884"/>
              <a:gd name="connsiteX22" fmla="*/ 2145553 w 6755905"/>
              <a:gd name="connsiteY22" fmla="*/ 1394798 h 3683884"/>
              <a:gd name="connsiteX23" fmla="*/ 2127624 w 6755905"/>
              <a:gd name="connsiteY23" fmla="*/ 1406751 h 3683884"/>
              <a:gd name="connsiteX24" fmla="*/ 2097741 w 6755905"/>
              <a:gd name="connsiteY24" fmla="*/ 1418704 h 3683884"/>
              <a:gd name="connsiteX25" fmla="*/ 2049929 w 6755905"/>
              <a:gd name="connsiteY25" fmla="*/ 1424680 h 3683884"/>
              <a:gd name="connsiteX26" fmla="*/ 1984188 w 6755905"/>
              <a:gd name="connsiteY26" fmla="*/ 1442610 h 3683884"/>
              <a:gd name="connsiteX27" fmla="*/ 1828800 w 6755905"/>
              <a:gd name="connsiteY27" fmla="*/ 1478468 h 3683884"/>
              <a:gd name="connsiteX28" fmla="*/ 1792941 w 6755905"/>
              <a:gd name="connsiteY28" fmla="*/ 1490421 h 3683884"/>
              <a:gd name="connsiteX29" fmla="*/ 1697318 w 6755905"/>
              <a:gd name="connsiteY29" fmla="*/ 1508351 h 3683884"/>
              <a:gd name="connsiteX30" fmla="*/ 1595718 w 6755905"/>
              <a:gd name="connsiteY30" fmla="*/ 1532257 h 3683884"/>
              <a:gd name="connsiteX31" fmla="*/ 1529977 w 6755905"/>
              <a:gd name="connsiteY31" fmla="*/ 1550186 h 3683884"/>
              <a:gd name="connsiteX32" fmla="*/ 1398494 w 6755905"/>
              <a:gd name="connsiteY32" fmla="*/ 1586045 h 3683884"/>
              <a:gd name="connsiteX33" fmla="*/ 860612 w 6755905"/>
              <a:gd name="connsiteY33" fmla="*/ 1609951 h 3683884"/>
              <a:gd name="connsiteX34" fmla="*/ 794871 w 6755905"/>
              <a:gd name="connsiteY34" fmla="*/ 1621904 h 3683884"/>
              <a:gd name="connsiteX35" fmla="*/ 729129 w 6755905"/>
              <a:gd name="connsiteY35" fmla="*/ 1627880 h 3683884"/>
              <a:gd name="connsiteX36" fmla="*/ 633506 w 6755905"/>
              <a:gd name="connsiteY36" fmla="*/ 1639833 h 3683884"/>
              <a:gd name="connsiteX37" fmla="*/ 603624 w 6755905"/>
              <a:gd name="connsiteY37" fmla="*/ 1651786 h 3683884"/>
              <a:gd name="connsiteX38" fmla="*/ 579718 w 6755905"/>
              <a:gd name="connsiteY38" fmla="*/ 1657763 h 3683884"/>
              <a:gd name="connsiteX39" fmla="*/ 472141 w 6755905"/>
              <a:gd name="connsiteY39" fmla="*/ 1693621 h 3683884"/>
              <a:gd name="connsiteX40" fmla="*/ 436282 w 6755905"/>
              <a:gd name="connsiteY40" fmla="*/ 1723504 h 3683884"/>
              <a:gd name="connsiteX41" fmla="*/ 418353 w 6755905"/>
              <a:gd name="connsiteY41" fmla="*/ 1741433 h 3683884"/>
              <a:gd name="connsiteX42" fmla="*/ 400424 w 6755905"/>
              <a:gd name="connsiteY42" fmla="*/ 1747410 h 3683884"/>
              <a:gd name="connsiteX43" fmla="*/ 382494 w 6755905"/>
              <a:gd name="connsiteY43" fmla="*/ 1759363 h 3683884"/>
              <a:gd name="connsiteX44" fmla="*/ 364565 w 6755905"/>
              <a:gd name="connsiteY44" fmla="*/ 1789245 h 3683884"/>
              <a:gd name="connsiteX45" fmla="*/ 298824 w 6755905"/>
              <a:gd name="connsiteY45" fmla="*/ 1819127 h 3683884"/>
              <a:gd name="connsiteX46" fmla="*/ 239059 w 6755905"/>
              <a:gd name="connsiteY46" fmla="*/ 1872915 h 3683884"/>
              <a:gd name="connsiteX47" fmla="*/ 209177 w 6755905"/>
              <a:gd name="connsiteY47" fmla="*/ 1884868 h 3683884"/>
              <a:gd name="connsiteX48" fmla="*/ 167341 w 6755905"/>
              <a:gd name="connsiteY48" fmla="*/ 1902798 h 3683884"/>
              <a:gd name="connsiteX49" fmla="*/ 131482 w 6755905"/>
              <a:gd name="connsiteY49" fmla="*/ 1938657 h 3683884"/>
              <a:gd name="connsiteX50" fmla="*/ 95624 w 6755905"/>
              <a:gd name="connsiteY50" fmla="*/ 1968539 h 3683884"/>
              <a:gd name="connsiteX51" fmla="*/ 65741 w 6755905"/>
              <a:gd name="connsiteY51" fmla="*/ 1998421 h 3683884"/>
              <a:gd name="connsiteX52" fmla="*/ 47812 w 6755905"/>
              <a:gd name="connsiteY52" fmla="*/ 2034280 h 3683884"/>
              <a:gd name="connsiteX53" fmla="*/ 0 w 6755905"/>
              <a:gd name="connsiteY53" fmla="*/ 2153810 h 3683884"/>
              <a:gd name="connsiteX54" fmla="*/ 5977 w 6755905"/>
              <a:gd name="connsiteY54" fmla="*/ 2261386 h 3683884"/>
              <a:gd name="connsiteX55" fmla="*/ 23906 w 6755905"/>
              <a:gd name="connsiteY55" fmla="*/ 2291268 h 3683884"/>
              <a:gd name="connsiteX56" fmla="*/ 41835 w 6755905"/>
              <a:gd name="connsiteY56" fmla="*/ 2357010 h 3683884"/>
              <a:gd name="connsiteX57" fmla="*/ 59765 w 6755905"/>
              <a:gd name="connsiteY57" fmla="*/ 2434704 h 3683884"/>
              <a:gd name="connsiteX58" fmla="*/ 71718 w 6755905"/>
              <a:gd name="connsiteY58" fmla="*/ 2488492 h 3683884"/>
              <a:gd name="connsiteX59" fmla="*/ 83671 w 6755905"/>
              <a:gd name="connsiteY59" fmla="*/ 2512398 h 3683884"/>
              <a:gd name="connsiteX60" fmla="*/ 89647 w 6755905"/>
              <a:gd name="connsiteY60" fmla="*/ 2566186 h 3683884"/>
              <a:gd name="connsiteX61" fmla="*/ 107577 w 6755905"/>
              <a:gd name="connsiteY61" fmla="*/ 2590092 h 3683884"/>
              <a:gd name="connsiteX62" fmla="*/ 119529 w 6755905"/>
              <a:gd name="connsiteY62" fmla="*/ 2608021 h 3683884"/>
              <a:gd name="connsiteX63" fmla="*/ 143435 w 6755905"/>
              <a:gd name="connsiteY63" fmla="*/ 2637904 h 3683884"/>
              <a:gd name="connsiteX64" fmla="*/ 179294 w 6755905"/>
              <a:gd name="connsiteY64" fmla="*/ 2685715 h 3683884"/>
              <a:gd name="connsiteX65" fmla="*/ 197224 w 6755905"/>
              <a:gd name="connsiteY65" fmla="*/ 2697668 h 3683884"/>
              <a:gd name="connsiteX66" fmla="*/ 215153 w 6755905"/>
              <a:gd name="connsiteY66" fmla="*/ 2715598 h 3683884"/>
              <a:gd name="connsiteX67" fmla="*/ 227106 w 6755905"/>
              <a:gd name="connsiteY67" fmla="*/ 2733527 h 3683884"/>
              <a:gd name="connsiteX68" fmla="*/ 245035 w 6755905"/>
              <a:gd name="connsiteY68" fmla="*/ 2739504 h 3683884"/>
              <a:gd name="connsiteX69" fmla="*/ 262965 w 6755905"/>
              <a:gd name="connsiteY69" fmla="*/ 2757433 h 3683884"/>
              <a:gd name="connsiteX70" fmla="*/ 286871 w 6755905"/>
              <a:gd name="connsiteY70" fmla="*/ 2793292 h 3683884"/>
              <a:gd name="connsiteX71" fmla="*/ 322729 w 6755905"/>
              <a:gd name="connsiteY71" fmla="*/ 2829151 h 3683884"/>
              <a:gd name="connsiteX72" fmla="*/ 340659 w 6755905"/>
              <a:gd name="connsiteY72" fmla="*/ 2847080 h 3683884"/>
              <a:gd name="connsiteX73" fmla="*/ 358588 w 6755905"/>
              <a:gd name="connsiteY73" fmla="*/ 2870986 h 3683884"/>
              <a:gd name="connsiteX74" fmla="*/ 406400 w 6755905"/>
              <a:gd name="connsiteY74" fmla="*/ 2918798 h 3683884"/>
              <a:gd name="connsiteX75" fmla="*/ 424329 w 6755905"/>
              <a:gd name="connsiteY75" fmla="*/ 2960633 h 3683884"/>
              <a:gd name="connsiteX76" fmla="*/ 442259 w 6755905"/>
              <a:gd name="connsiteY76" fmla="*/ 2996492 h 3683884"/>
              <a:gd name="connsiteX77" fmla="*/ 448235 w 6755905"/>
              <a:gd name="connsiteY77" fmla="*/ 3014421 h 3683884"/>
              <a:gd name="connsiteX78" fmla="*/ 484094 w 6755905"/>
              <a:gd name="connsiteY78" fmla="*/ 3050280 h 3683884"/>
              <a:gd name="connsiteX79" fmla="*/ 496047 w 6755905"/>
              <a:gd name="connsiteY79" fmla="*/ 3080163 h 3683884"/>
              <a:gd name="connsiteX80" fmla="*/ 513977 w 6755905"/>
              <a:gd name="connsiteY80" fmla="*/ 3098092 h 3683884"/>
              <a:gd name="connsiteX81" fmla="*/ 525929 w 6755905"/>
              <a:gd name="connsiteY81" fmla="*/ 3116021 h 3683884"/>
              <a:gd name="connsiteX82" fmla="*/ 543859 w 6755905"/>
              <a:gd name="connsiteY82" fmla="*/ 3139927 h 3683884"/>
              <a:gd name="connsiteX83" fmla="*/ 597647 w 6755905"/>
              <a:gd name="connsiteY83" fmla="*/ 3157857 h 3683884"/>
              <a:gd name="connsiteX84" fmla="*/ 615577 w 6755905"/>
              <a:gd name="connsiteY84" fmla="*/ 3169810 h 3683884"/>
              <a:gd name="connsiteX85" fmla="*/ 639482 w 6755905"/>
              <a:gd name="connsiteY85" fmla="*/ 3175786 h 3683884"/>
              <a:gd name="connsiteX86" fmla="*/ 693271 w 6755905"/>
              <a:gd name="connsiteY86" fmla="*/ 3187739 h 3683884"/>
              <a:gd name="connsiteX87" fmla="*/ 1063812 w 6755905"/>
              <a:gd name="connsiteY87" fmla="*/ 3175786 h 3683884"/>
              <a:gd name="connsiteX88" fmla="*/ 1117600 w 6755905"/>
              <a:gd name="connsiteY88" fmla="*/ 3157857 h 3683884"/>
              <a:gd name="connsiteX89" fmla="*/ 1195294 w 6755905"/>
              <a:gd name="connsiteY89" fmla="*/ 3127974 h 3683884"/>
              <a:gd name="connsiteX90" fmla="*/ 1225177 w 6755905"/>
              <a:gd name="connsiteY90" fmla="*/ 3121998 h 3683884"/>
              <a:gd name="connsiteX91" fmla="*/ 1249082 w 6755905"/>
              <a:gd name="connsiteY91" fmla="*/ 3116021 h 3683884"/>
              <a:gd name="connsiteX92" fmla="*/ 1284941 w 6755905"/>
              <a:gd name="connsiteY92" fmla="*/ 3104068 h 3683884"/>
              <a:gd name="connsiteX93" fmla="*/ 1374588 w 6755905"/>
              <a:gd name="connsiteY93" fmla="*/ 3086139 h 3683884"/>
              <a:gd name="connsiteX94" fmla="*/ 1464235 w 6755905"/>
              <a:gd name="connsiteY94" fmla="*/ 3080163 h 3683884"/>
              <a:gd name="connsiteX95" fmla="*/ 1500094 w 6755905"/>
              <a:gd name="connsiteY95" fmla="*/ 3068210 h 3683884"/>
              <a:gd name="connsiteX96" fmla="*/ 1535953 w 6755905"/>
              <a:gd name="connsiteY96" fmla="*/ 3062233 h 3683884"/>
              <a:gd name="connsiteX97" fmla="*/ 1553882 w 6755905"/>
              <a:gd name="connsiteY97" fmla="*/ 3044304 h 3683884"/>
              <a:gd name="connsiteX98" fmla="*/ 1607671 w 6755905"/>
              <a:gd name="connsiteY98" fmla="*/ 3026374 h 3683884"/>
              <a:gd name="connsiteX99" fmla="*/ 1625600 w 6755905"/>
              <a:gd name="connsiteY99" fmla="*/ 3020398 h 3683884"/>
              <a:gd name="connsiteX100" fmla="*/ 1661459 w 6755905"/>
              <a:gd name="connsiteY100" fmla="*/ 3002468 h 3683884"/>
              <a:gd name="connsiteX101" fmla="*/ 1685365 w 6755905"/>
              <a:gd name="connsiteY101" fmla="*/ 2984539 h 3683884"/>
              <a:gd name="connsiteX102" fmla="*/ 1703294 w 6755905"/>
              <a:gd name="connsiteY102" fmla="*/ 2972586 h 3683884"/>
              <a:gd name="connsiteX103" fmla="*/ 1709271 w 6755905"/>
              <a:gd name="connsiteY103" fmla="*/ 2954657 h 3683884"/>
              <a:gd name="connsiteX104" fmla="*/ 1727200 w 6755905"/>
              <a:gd name="connsiteY104" fmla="*/ 2948680 h 3683884"/>
              <a:gd name="connsiteX105" fmla="*/ 1757082 w 6755905"/>
              <a:gd name="connsiteY105" fmla="*/ 2936727 h 3683884"/>
              <a:gd name="connsiteX106" fmla="*/ 1780988 w 6755905"/>
              <a:gd name="connsiteY106" fmla="*/ 2918798 h 3683884"/>
              <a:gd name="connsiteX107" fmla="*/ 1816847 w 6755905"/>
              <a:gd name="connsiteY107" fmla="*/ 2906845 h 3683884"/>
              <a:gd name="connsiteX108" fmla="*/ 1840753 w 6755905"/>
              <a:gd name="connsiteY108" fmla="*/ 2894892 h 3683884"/>
              <a:gd name="connsiteX109" fmla="*/ 1858682 w 6755905"/>
              <a:gd name="connsiteY109" fmla="*/ 2870986 h 3683884"/>
              <a:gd name="connsiteX110" fmla="*/ 1894541 w 6755905"/>
              <a:gd name="connsiteY110" fmla="*/ 2835127 h 3683884"/>
              <a:gd name="connsiteX111" fmla="*/ 1906494 w 6755905"/>
              <a:gd name="connsiteY111" fmla="*/ 2817198 h 3683884"/>
              <a:gd name="connsiteX112" fmla="*/ 1930400 w 6755905"/>
              <a:gd name="connsiteY112" fmla="*/ 2811221 h 3683884"/>
              <a:gd name="connsiteX113" fmla="*/ 1960282 w 6755905"/>
              <a:gd name="connsiteY113" fmla="*/ 2739504 h 3683884"/>
              <a:gd name="connsiteX114" fmla="*/ 1984188 w 6755905"/>
              <a:gd name="connsiteY114" fmla="*/ 2697668 h 3683884"/>
              <a:gd name="connsiteX115" fmla="*/ 1996141 w 6755905"/>
              <a:gd name="connsiteY115" fmla="*/ 2673763 h 3683884"/>
              <a:gd name="connsiteX116" fmla="*/ 2020047 w 6755905"/>
              <a:gd name="connsiteY116" fmla="*/ 2655833 h 3683884"/>
              <a:gd name="connsiteX117" fmla="*/ 2055906 w 6755905"/>
              <a:gd name="connsiteY117" fmla="*/ 2608021 h 3683884"/>
              <a:gd name="connsiteX118" fmla="*/ 2073835 w 6755905"/>
              <a:gd name="connsiteY118" fmla="*/ 2578139 h 3683884"/>
              <a:gd name="connsiteX119" fmla="*/ 2115671 w 6755905"/>
              <a:gd name="connsiteY119" fmla="*/ 2560210 h 3683884"/>
              <a:gd name="connsiteX120" fmla="*/ 2157506 w 6755905"/>
              <a:gd name="connsiteY120" fmla="*/ 2524351 h 3683884"/>
              <a:gd name="connsiteX121" fmla="*/ 2199341 w 6755905"/>
              <a:gd name="connsiteY121" fmla="*/ 2488492 h 3683884"/>
              <a:gd name="connsiteX122" fmla="*/ 2217271 w 6755905"/>
              <a:gd name="connsiteY122" fmla="*/ 2482515 h 3683884"/>
              <a:gd name="connsiteX123" fmla="*/ 2253129 w 6755905"/>
              <a:gd name="connsiteY123" fmla="*/ 2464586 h 3683884"/>
              <a:gd name="connsiteX124" fmla="*/ 2378635 w 6755905"/>
              <a:gd name="connsiteY124" fmla="*/ 2446657 h 3683884"/>
              <a:gd name="connsiteX125" fmla="*/ 2414494 w 6755905"/>
              <a:gd name="connsiteY125" fmla="*/ 2434704 h 3683884"/>
              <a:gd name="connsiteX126" fmla="*/ 2623671 w 6755905"/>
              <a:gd name="connsiteY126" fmla="*/ 2446657 h 3683884"/>
              <a:gd name="connsiteX127" fmla="*/ 2641600 w 6755905"/>
              <a:gd name="connsiteY127" fmla="*/ 2452633 h 3683884"/>
              <a:gd name="connsiteX128" fmla="*/ 2683435 w 6755905"/>
              <a:gd name="connsiteY128" fmla="*/ 2464586 h 3683884"/>
              <a:gd name="connsiteX129" fmla="*/ 2707341 w 6755905"/>
              <a:gd name="connsiteY129" fmla="*/ 2482515 h 3683884"/>
              <a:gd name="connsiteX130" fmla="*/ 2731247 w 6755905"/>
              <a:gd name="connsiteY130" fmla="*/ 2518374 h 3683884"/>
              <a:gd name="connsiteX131" fmla="*/ 2761129 w 6755905"/>
              <a:gd name="connsiteY131" fmla="*/ 2524351 h 3683884"/>
              <a:gd name="connsiteX132" fmla="*/ 2779059 w 6755905"/>
              <a:gd name="connsiteY132" fmla="*/ 2542280 h 3683884"/>
              <a:gd name="connsiteX133" fmla="*/ 2808941 w 6755905"/>
              <a:gd name="connsiteY133" fmla="*/ 2584115 h 3683884"/>
              <a:gd name="connsiteX134" fmla="*/ 2856753 w 6755905"/>
              <a:gd name="connsiteY134" fmla="*/ 2602045 h 3683884"/>
              <a:gd name="connsiteX135" fmla="*/ 2898588 w 6755905"/>
              <a:gd name="connsiteY135" fmla="*/ 2625951 h 3683884"/>
              <a:gd name="connsiteX136" fmla="*/ 2922494 w 6755905"/>
              <a:gd name="connsiteY136" fmla="*/ 2643880 h 3683884"/>
              <a:gd name="connsiteX137" fmla="*/ 2940424 w 6755905"/>
              <a:gd name="connsiteY137" fmla="*/ 2655833 h 3683884"/>
              <a:gd name="connsiteX138" fmla="*/ 2958353 w 6755905"/>
              <a:gd name="connsiteY138" fmla="*/ 2679739 h 3683884"/>
              <a:gd name="connsiteX139" fmla="*/ 2970306 w 6755905"/>
              <a:gd name="connsiteY139" fmla="*/ 2697668 h 3683884"/>
              <a:gd name="connsiteX140" fmla="*/ 3012141 w 6755905"/>
              <a:gd name="connsiteY140" fmla="*/ 2733527 h 3683884"/>
              <a:gd name="connsiteX141" fmla="*/ 3024094 w 6755905"/>
              <a:gd name="connsiteY141" fmla="*/ 2751457 h 3683884"/>
              <a:gd name="connsiteX142" fmla="*/ 3042024 w 6755905"/>
              <a:gd name="connsiteY142" fmla="*/ 2787315 h 3683884"/>
              <a:gd name="connsiteX143" fmla="*/ 3071906 w 6755905"/>
              <a:gd name="connsiteY143" fmla="*/ 2823174 h 3683884"/>
              <a:gd name="connsiteX144" fmla="*/ 3095812 w 6755905"/>
              <a:gd name="connsiteY144" fmla="*/ 2870986 h 3683884"/>
              <a:gd name="connsiteX145" fmla="*/ 3131671 w 6755905"/>
              <a:gd name="connsiteY145" fmla="*/ 2912821 h 3683884"/>
              <a:gd name="connsiteX146" fmla="*/ 3155577 w 6755905"/>
              <a:gd name="connsiteY146" fmla="*/ 2966610 h 3683884"/>
              <a:gd name="connsiteX147" fmla="*/ 3167529 w 6755905"/>
              <a:gd name="connsiteY147" fmla="*/ 2984539 h 3683884"/>
              <a:gd name="connsiteX148" fmla="*/ 3185459 w 6755905"/>
              <a:gd name="connsiteY148" fmla="*/ 3020398 h 3683884"/>
              <a:gd name="connsiteX149" fmla="*/ 3203388 w 6755905"/>
              <a:gd name="connsiteY149" fmla="*/ 3032351 h 3683884"/>
              <a:gd name="connsiteX150" fmla="*/ 3215341 w 6755905"/>
              <a:gd name="connsiteY150" fmla="*/ 3062233 h 3683884"/>
              <a:gd name="connsiteX151" fmla="*/ 3221318 w 6755905"/>
              <a:gd name="connsiteY151" fmla="*/ 3080163 h 3683884"/>
              <a:gd name="connsiteX152" fmla="*/ 3239247 w 6755905"/>
              <a:gd name="connsiteY152" fmla="*/ 3104068 h 3683884"/>
              <a:gd name="connsiteX153" fmla="*/ 3257177 w 6755905"/>
              <a:gd name="connsiteY153" fmla="*/ 3139927 h 3683884"/>
              <a:gd name="connsiteX154" fmla="*/ 3275106 w 6755905"/>
              <a:gd name="connsiteY154" fmla="*/ 3145904 h 3683884"/>
              <a:gd name="connsiteX155" fmla="*/ 3293035 w 6755905"/>
              <a:gd name="connsiteY155" fmla="*/ 3157857 h 3683884"/>
              <a:gd name="connsiteX156" fmla="*/ 3316941 w 6755905"/>
              <a:gd name="connsiteY156" fmla="*/ 3187739 h 3683884"/>
              <a:gd name="connsiteX157" fmla="*/ 3334871 w 6755905"/>
              <a:gd name="connsiteY157" fmla="*/ 3223598 h 3683884"/>
              <a:gd name="connsiteX158" fmla="*/ 3352800 w 6755905"/>
              <a:gd name="connsiteY158" fmla="*/ 3241527 h 3683884"/>
              <a:gd name="connsiteX159" fmla="*/ 3358777 w 6755905"/>
              <a:gd name="connsiteY159" fmla="*/ 3259457 h 3683884"/>
              <a:gd name="connsiteX160" fmla="*/ 3376706 w 6755905"/>
              <a:gd name="connsiteY160" fmla="*/ 3265433 h 3683884"/>
              <a:gd name="connsiteX161" fmla="*/ 3388659 w 6755905"/>
              <a:gd name="connsiteY161" fmla="*/ 3283363 h 3683884"/>
              <a:gd name="connsiteX162" fmla="*/ 3406588 w 6755905"/>
              <a:gd name="connsiteY162" fmla="*/ 3313245 h 3683884"/>
              <a:gd name="connsiteX163" fmla="*/ 3430494 w 6755905"/>
              <a:gd name="connsiteY163" fmla="*/ 3373010 h 3683884"/>
              <a:gd name="connsiteX164" fmla="*/ 3448424 w 6755905"/>
              <a:gd name="connsiteY164" fmla="*/ 3378986 h 3683884"/>
              <a:gd name="connsiteX165" fmla="*/ 3454400 w 6755905"/>
              <a:gd name="connsiteY165" fmla="*/ 3408868 h 3683884"/>
              <a:gd name="connsiteX166" fmla="*/ 3490259 w 6755905"/>
              <a:gd name="connsiteY166" fmla="*/ 3438751 h 3683884"/>
              <a:gd name="connsiteX167" fmla="*/ 3508188 w 6755905"/>
              <a:gd name="connsiteY167" fmla="*/ 3456680 h 3683884"/>
              <a:gd name="connsiteX168" fmla="*/ 3538071 w 6755905"/>
              <a:gd name="connsiteY168" fmla="*/ 3492539 h 3683884"/>
              <a:gd name="connsiteX169" fmla="*/ 3544047 w 6755905"/>
              <a:gd name="connsiteY169" fmla="*/ 3510468 h 3683884"/>
              <a:gd name="connsiteX170" fmla="*/ 3579906 w 6755905"/>
              <a:gd name="connsiteY170" fmla="*/ 3534374 h 3683884"/>
              <a:gd name="connsiteX171" fmla="*/ 3597835 w 6755905"/>
              <a:gd name="connsiteY171" fmla="*/ 3546327 h 3683884"/>
              <a:gd name="connsiteX172" fmla="*/ 3621741 w 6755905"/>
              <a:gd name="connsiteY172" fmla="*/ 3552304 h 3683884"/>
              <a:gd name="connsiteX173" fmla="*/ 3645647 w 6755905"/>
              <a:gd name="connsiteY173" fmla="*/ 3564257 h 3683884"/>
              <a:gd name="connsiteX174" fmla="*/ 3663577 w 6755905"/>
              <a:gd name="connsiteY174" fmla="*/ 3570233 h 3683884"/>
              <a:gd name="connsiteX175" fmla="*/ 3681506 w 6755905"/>
              <a:gd name="connsiteY175" fmla="*/ 3588163 h 3683884"/>
              <a:gd name="connsiteX176" fmla="*/ 3771153 w 6755905"/>
              <a:gd name="connsiteY176" fmla="*/ 3606092 h 3683884"/>
              <a:gd name="connsiteX177" fmla="*/ 3807012 w 6755905"/>
              <a:gd name="connsiteY177" fmla="*/ 3629998 h 3683884"/>
              <a:gd name="connsiteX178" fmla="*/ 3842871 w 6755905"/>
              <a:gd name="connsiteY178" fmla="*/ 3641951 h 3683884"/>
              <a:gd name="connsiteX179" fmla="*/ 4040094 w 6755905"/>
              <a:gd name="connsiteY179" fmla="*/ 3659880 h 3683884"/>
              <a:gd name="connsiteX180" fmla="*/ 4147671 w 6755905"/>
              <a:gd name="connsiteY180" fmla="*/ 3677810 h 3683884"/>
              <a:gd name="connsiteX181" fmla="*/ 4177553 w 6755905"/>
              <a:gd name="connsiteY181" fmla="*/ 3683786 h 3683884"/>
              <a:gd name="connsiteX182" fmla="*/ 4386729 w 6755905"/>
              <a:gd name="connsiteY182" fmla="*/ 3653904 h 3683884"/>
              <a:gd name="connsiteX183" fmla="*/ 4464424 w 6755905"/>
              <a:gd name="connsiteY183" fmla="*/ 3635974 h 3683884"/>
              <a:gd name="connsiteX184" fmla="*/ 4500282 w 6755905"/>
              <a:gd name="connsiteY184" fmla="*/ 3624021 h 3683884"/>
              <a:gd name="connsiteX185" fmla="*/ 4536141 w 6755905"/>
              <a:gd name="connsiteY185" fmla="*/ 3618045 h 3683884"/>
              <a:gd name="connsiteX186" fmla="*/ 4649694 w 6755905"/>
              <a:gd name="connsiteY186" fmla="*/ 3612068 h 3683884"/>
              <a:gd name="connsiteX187" fmla="*/ 4721412 w 6755905"/>
              <a:gd name="connsiteY187" fmla="*/ 3629998 h 3683884"/>
              <a:gd name="connsiteX188" fmla="*/ 4763247 w 6755905"/>
              <a:gd name="connsiteY188" fmla="*/ 3635974 h 3683884"/>
              <a:gd name="connsiteX189" fmla="*/ 4960471 w 6755905"/>
              <a:gd name="connsiteY189" fmla="*/ 3624021 h 3683884"/>
              <a:gd name="connsiteX190" fmla="*/ 5050118 w 6755905"/>
              <a:gd name="connsiteY190" fmla="*/ 3600115 h 3683884"/>
              <a:gd name="connsiteX191" fmla="*/ 5080000 w 6755905"/>
              <a:gd name="connsiteY191" fmla="*/ 3588163 h 3683884"/>
              <a:gd name="connsiteX192" fmla="*/ 5145741 w 6755905"/>
              <a:gd name="connsiteY192" fmla="*/ 3540351 h 3683884"/>
              <a:gd name="connsiteX193" fmla="*/ 5205506 w 6755905"/>
              <a:gd name="connsiteY193" fmla="*/ 3522421 h 3683884"/>
              <a:gd name="connsiteX194" fmla="*/ 5235388 w 6755905"/>
              <a:gd name="connsiteY194" fmla="*/ 3504492 h 3683884"/>
              <a:gd name="connsiteX195" fmla="*/ 5277224 w 6755905"/>
              <a:gd name="connsiteY195" fmla="*/ 3486563 h 3683884"/>
              <a:gd name="connsiteX196" fmla="*/ 5336988 w 6755905"/>
              <a:gd name="connsiteY196" fmla="*/ 3438751 h 3683884"/>
              <a:gd name="connsiteX197" fmla="*/ 5354918 w 6755905"/>
              <a:gd name="connsiteY197" fmla="*/ 3420821 h 3683884"/>
              <a:gd name="connsiteX198" fmla="*/ 5378824 w 6755905"/>
              <a:gd name="connsiteY198" fmla="*/ 3402892 h 3683884"/>
              <a:gd name="connsiteX199" fmla="*/ 5390777 w 6755905"/>
              <a:gd name="connsiteY199" fmla="*/ 3337151 h 3683884"/>
              <a:gd name="connsiteX200" fmla="*/ 5396753 w 6755905"/>
              <a:gd name="connsiteY200" fmla="*/ 3295315 h 3683884"/>
              <a:gd name="connsiteX201" fmla="*/ 5384800 w 6755905"/>
              <a:gd name="connsiteY201" fmla="*/ 3092115 h 3683884"/>
              <a:gd name="connsiteX202" fmla="*/ 6568141 w 6755905"/>
              <a:gd name="connsiteY202" fmla="*/ 3050280 h 3683884"/>
              <a:gd name="connsiteX203" fmla="*/ 6687672 w 6755905"/>
              <a:gd name="connsiteY203" fmla="*/ 2034280 h 3683884"/>
              <a:gd name="connsiteX204" fmla="*/ 5904753 w 6755905"/>
              <a:gd name="connsiteY204" fmla="*/ 1060116 h 3683884"/>
              <a:gd name="connsiteX205" fmla="*/ 4452471 w 6755905"/>
              <a:gd name="connsiteY205" fmla="*/ 2189668 h 3683884"/>
              <a:gd name="connsiteX206" fmla="*/ 4434541 w 6755905"/>
              <a:gd name="connsiteY206" fmla="*/ 2165763 h 3683884"/>
              <a:gd name="connsiteX207" fmla="*/ 4416612 w 6755905"/>
              <a:gd name="connsiteY207" fmla="*/ 2153810 h 3683884"/>
              <a:gd name="connsiteX208" fmla="*/ 4099859 w 6755905"/>
              <a:gd name="connsiteY208" fmla="*/ 163645 h 3683884"/>
              <a:gd name="connsiteX209" fmla="*/ 4034118 w 6755905"/>
              <a:gd name="connsiteY209" fmla="*/ 109857 h 3683884"/>
              <a:gd name="connsiteX210" fmla="*/ 3986306 w 6755905"/>
              <a:gd name="connsiteY210" fmla="*/ 91927 h 3683884"/>
              <a:gd name="connsiteX211" fmla="*/ 3842871 w 6755905"/>
              <a:gd name="connsiteY211" fmla="*/ 79974 h 3683884"/>
              <a:gd name="connsiteX212" fmla="*/ 3771153 w 6755905"/>
              <a:gd name="connsiteY212" fmla="*/ 91927 h 3683884"/>
              <a:gd name="connsiteX213" fmla="*/ 3693459 w 6755905"/>
              <a:gd name="connsiteY213" fmla="*/ 133763 h 3683884"/>
              <a:gd name="connsiteX0" fmla="*/ 3693459 w 6755905"/>
              <a:gd name="connsiteY0" fmla="*/ 180093 h 3730214"/>
              <a:gd name="connsiteX1" fmla="*/ 3657600 w 6755905"/>
              <a:gd name="connsiteY1" fmla="*/ 269740 h 3730214"/>
              <a:gd name="connsiteX2" fmla="*/ 3095812 w 6755905"/>
              <a:gd name="connsiteY2" fmla="*/ 1166210 h 3730214"/>
              <a:gd name="connsiteX3" fmla="*/ 3042024 w 6755905"/>
              <a:gd name="connsiteY3" fmla="*/ 1190116 h 3730214"/>
              <a:gd name="connsiteX4" fmla="*/ 2988235 w 6755905"/>
              <a:gd name="connsiteY4" fmla="*/ 1208045 h 3730214"/>
              <a:gd name="connsiteX5" fmla="*/ 2952377 w 6755905"/>
              <a:gd name="connsiteY5" fmla="*/ 1225975 h 3730214"/>
              <a:gd name="connsiteX6" fmla="*/ 2928471 w 6755905"/>
              <a:gd name="connsiteY6" fmla="*/ 1237928 h 3730214"/>
              <a:gd name="connsiteX7" fmla="*/ 2838824 w 6755905"/>
              <a:gd name="connsiteY7" fmla="*/ 1243904 h 3730214"/>
              <a:gd name="connsiteX8" fmla="*/ 2820894 w 6755905"/>
              <a:gd name="connsiteY8" fmla="*/ 1255857 h 3730214"/>
              <a:gd name="connsiteX9" fmla="*/ 2802965 w 6755905"/>
              <a:gd name="connsiteY9" fmla="*/ 1261834 h 3730214"/>
              <a:gd name="connsiteX10" fmla="*/ 2761129 w 6755905"/>
              <a:gd name="connsiteY10" fmla="*/ 1273787 h 3730214"/>
              <a:gd name="connsiteX11" fmla="*/ 2689412 w 6755905"/>
              <a:gd name="connsiteY11" fmla="*/ 1297693 h 3730214"/>
              <a:gd name="connsiteX12" fmla="*/ 2647577 w 6755905"/>
              <a:gd name="connsiteY12" fmla="*/ 1315622 h 3730214"/>
              <a:gd name="connsiteX13" fmla="*/ 2617694 w 6755905"/>
              <a:gd name="connsiteY13" fmla="*/ 1327575 h 3730214"/>
              <a:gd name="connsiteX14" fmla="*/ 2593788 w 6755905"/>
              <a:gd name="connsiteY14" fmla="*/ 1333551 h 3730214"/>
              <a:gd name="connsiteX15" fmla="*/ 2516094 w 6755905"/>
              <a:gd name="connsiteY15" fmla="*/ 1351481 h 3730214"/>
              <a:gd name="connsiteX16" fmla="*/ 2480235 w 6755905"/>
              <a:gd name="connsiteY16" fmla="*/ 1363434 h 3730214"/>
              <a:gd name="connsiteX17" fmla="*/ 2408518 w 6755905"/>
              <a:gd name="connsiteY17" fmla="*/ 1369410 h 3730214"/>
              <a:gd name="connsiteX18" fmla="*/ 2378635 w 6755905"/>
              <a:gd name="connsiteY18" fmla="*/ 1381363 h 3730214"/>
              <a:gd name="connsiteX19" fmla="*/ 2288988 w 6755905"/>
              <a:gd name="connsiteY19" fmla="*/ 1387340 h 3730214"/>
              <a:gd name="connsiteX20" fmla="*/ 2259106 w 6755905"/>
              <a:gd name="connsiteY20" fmla="*/ 1411245 h 3730214"/>
              <a:gd name="connsiteX21" fmla="*/ 2217271 w 6755905"/>
              <a:gd name="connsiteY21" fmla="*/ 1423198 h 3730214"/>
              <a:gd name="connsiteX22" fmla="*/ 2145553 w 6755905"/>
              <a:gd name="connsiteY22" fmla="*/ 1441128 h 3730214"/>
              <a:gd name="connsiteX23" fmla="*/ 2127624 w 6755905"/>
              <a:gd name="connsiteY23" fmla="*/ 1453081 h 3730214"/>
              <a:gd name="connsiteX24" fmla="*/ 2097741 w 6755905"/>
              <a:gd name="connsiteY24" fmla="*/ 1465034 h 3730214"/>
              <a:gd name="connsiteX25" fmla="*/ 2049929 w 6755905"/>
              <a:gd name="connsiteY25" fmla="*/ 1471010 h 3730214"/>
              <a:gd name="connsiteX26" fmla="*/ 1984188 w 6755905"/>
              <a:gd name="connsiteY26" fmla="*/ 1488940 h 3730214"/>
              <a:gd name="connsiteX27" fmla="*/ 1828800 w 6755905"/>
              <a:gd name="connsiteY27" fmla="*/ 1524798 h 3730214"/>
              <a:gd name="connsiteX28" fmla="*/ 1792941 w 6755905"/>
              <a:gd name="connsiteY28" fmla="*/ 1536751 h 3730214"/>
              <a:gd name="connsiteX29" fmla="*/ 1697318 w 6755905"/>
              <a:gd name="connsiteY29" fmla="*/ 1554681 h 3730214"/>
              <a:gd name="connsiteX30" fmla="*/ 1595718 w 6755905"/>
              <a:gd name="connsiteY30" fmla="*/ 1578587 h 3730214"/>
              <a:gd name="connsiteX31" fmla="*/ 1529977 w 6755905"/>
              <a:gd name="connsiteY31" fmla="*/ 1596516 h 3730214"/>
              <a:gd name="connsiteX32" fmla="*/ 1398494 w 6755905"/>
              <a:gd name="connsiteY32" fmla="*/ 1632375 h 3730214"/>
              <a:gd name="connsiteX33" fmla="*/ 860612 w 6755905"/>
              <a:gd name="connsiteY33" fmla="*/ 1656281 h 3730214"/>
              <a:gd name="connsiteX34" fmla="*/ 794871 w 6755905"/>
              <a:gd name="connsiteY34" fmla="*/ 1668234 h 3730214"/>
              <a:gd name="connsiteX35" fmla="*/ 729129 w 6755905"/>
              <a:gd name="connsiteY35" fmla="*/ 1674210 h 3730214"/>
              <a:gd name="connsiteX36" fmla="*/ 633506 w 6755905"/>
              <a:gd name="connsiteY36" fmla="*/ 1686163 h 3730214"/>
              <a:gd name="connsiteX37" fmla="*/ 603624 w 6755905"/>
              <a:gd name="connsiteY37" fmla="*/ 1698116 h 3730214"/>
              <a:gd name="connsiteX38" fmla="*/ 579718 w 6755905"/>
              <a:gd name="connsiteY38" fmla="*/ 1704093 h 3730214"/>
              <a:gd name="connsiteX39" fmla="*/ 472141 w 6755905"/>
              <a:gd name="connsiteY39" fmla="*/ 1739951 h 3730214"/>
              <a:gd name="connsiteX40" fmla="*/ 436282 w 6755905"/>
              <a:gd name="connsiteY40" fmla="*/ 1769834 h 3730214"/>
              <a:gd name="connsiteX41" fmla="*/ 418353 w 6755905"/>
              <a:gd name="connsiteY41" fmla="*/ 1787763 h 3730214"/>
              <a:gd name="connsiteX42" fmla="*/ 400424 w 6755905"/>
              <a:gd name="connsiteY42" fmla="*/ 1793740 h 3730214"/>
              <a:gd name="connsiteX43" fmla="*/ 382494 w 6755905"/>
              <a:gd name="connsiteY43" fmla="*/ 1805693 h 3730214"/>
              <a:gd name="connsiteX44" fmla="*/ 364565 w 6755905"/>
              <a:gd name="connsiteY44" fmla="*/ 1835575 h 3730214"/>
              <a:gd name="connsiteX45" fmla="*/ 298824 w 6755905"/>
              <a:gd name="connsiteY45" fmla="*/ 1865457 h 3730214"/>
              <a:gd name="connsiteX46" fmla="*/ 239059 w 6755905"/>
              <a:gd name="connsiteY46" fmla="*/ 1919245 h 3730214"/>
              <a:gd name="connsiteX47" fmla="*/ 209177 w 6755905"/>
              <a:gd name="connsiteY47" fmla="*/ 1931198 h 3730214"/>
              <a:gd name="connsiteX48" fmla="*/ 167341 w 6755905"/>
              <a:gd name="connsiteY48" fmla="*/ 1949128 h 3730214"/>
              <a:gd name="connsiteX49" fmla="*/ 131482 w 6755905"/>
              <a:gd name="connsiteY49" fmla="*/ 1984987 h 3730214"/>
              <a:gd name="connsiteX50" fmla="*/ 95624 w 6755905"/>
              <a:gd name="connsiteY50" fmla="*/ 2014869 h 3730214"/>
              <a:gd name="connsiteX51" fmla="*/ 65741 w 6755905"/>
              <a:gd name="connsiteY51" fmla="*/ 2044751 h 3730214"/>
              <a:gd name="connsiteX52" fmla="*/ 47812 w 6755905"/>
              <a:gd name="connsiteY52" fmla="*/ 2080610 h 3730214"/>
              <a:gd name="connsiteX53" fmla="*/ 0 w 6755905"/>
              <a:gd name="connsiteY53" fmla="*/ 2200140 h 3730214"/>
              <a:gd name="connsiteX54" fmla="*/ 5977 w 6755905"/>
              <a:gd name="connsiteY54" fmla="*/ 2307716 h 3730214"/>
              <a:gd name="connsiteX55" fmla="*/ 23906 w 6755905"/>
              <a:gd name="connsiteY55" fmla="*/ 2337598 h 3730214"/>
              <a:gd name="connsiteX56" fmla="*/ 41835 w 6755905"/>
              <a:gd name="connsiteY56" fmla="*/ 2403340 h 3730214"/>
              <a:gd name="connsiteX57" fmla="*/ 59765 w 6755905"/>
              <a:gd name="connsiteY57" fmla="*/ 2481034 h 3730214"/>
              <a:gd name="connsiteX58" fmla="*/ 71718 w 6755905"/>
              <a:gd name="connsiteY58" fmla="*/ 2534822 h 3730214"/>
              <a:gd name="connsiteX59" fmla="*/ 83671 w 6755905"/>
              <a:gd name="connsiteY59" fmla="*/ 2558728 h 3730214"/>
              <a:gd name="connsiteX60" fmla="*/ 89647 w 6755905"/>
              <a:gd name="connsiteY60" fmla="*/ 2612516 h 3730214"/>
              <a:gd name="connsiteX61" fmla="*/ 107577 w 6755905"/>
              <a:gd name="connsiteY61" fmla="*/ 2636422 h 3730214"/>
              <a:gd name="connsiteX62" fmla="*/ 119529 w 6755905"/>
              <a:gd name="connsiteY62" fmla="*/ 2654351 h 3730214"/>
              <a:gd name="connsiteX63" fmla="*/ 143435 w 6755905"/>
              <a:gd name="connsiteY63" fmla="*/ 2684234 h 3730214"/>
              <a:gd name="connsiteX64" fmla="*/ 179294 w 6755905"/>
              <a:gd name="connsiteY64" fmla="*/ 2732045 h 3730214"/>
              <a:gd name="connsiteX65" fmla="*/ 197224 w 6755905"/>
              <a:gd name="connsiteY65" fmla="*/ 2743998 h 3730214"/>
              <a:gd name="connsiteX66" fmla="*/ 215153 w 6755905"/>
              <a:gd name="connsiteY66" fmla="*/ 2761928 h 3730214"/>
              <a:gd name="connsiteX67" fmla="*/ 227106 w 6755905"/>
              <a:gd name="connsiteY67" fmla="*/ 2779857 h 3730214"/>
              <a:gd name="connsiteX68" fmla="*/ 245035 w 6755905"/>
              <a:gd name="connsiteY68" fmla="*/ 2785834 h 3730214"/>
              <a:gd name="connsiteX69" fmla="*/ 262965 w 6755905"/>
              <a:gd name="connsiteY69" fmla="*/ 2803763 h 3730214"/>
              <a:gd name="connsiteX70" fmla="*/ 286871 w 6755905"/>
              <a:gd name="connsiteY70" fmla="*/ 2839622 h 3730214"/>
              <a:gd name="connsiteX71" fmla="*/ 322729 w 6755905"/>
              <a:gd name="connsiteY71" fmla="*/ 2875481 h 3730214"/>
              <a:gd name="connsiteX72" fmla="*/ 340659 w 6755905"/>
              <a:gd name="connsiteY72" fmla="*/ 2893410 h 3730214"/>
              <a:gd name="connsiteX73" fmla="*/ 358588 w 6755905"/>
              <a:gd name="connsiteY73" fmla="*/ 2917316 h 3730214"/>
              <a:gd name="connsiteX74" fmla="*/ 406400 w 6755905"/>
              <a:gd name="connsiteY74" fmla="*/ 2965128 h 3730214"/>
              <a:gd name="connsiteX75" fmla="*/ 424329 w 6755905"/>
              <a:gd name="connsiteY75" fmla="*/ 3006963 h 3730214"/>
              <a:gd name="connsiteX76" fmla="*/ 442259 w 6755905"/>
              <a:gd name="connsiteY76" fmla="*/ 3042822 h 3730214"/>
              <a:gd name="connsiteX77" fmla="*/ 448235 w 6755905"/>
              <a:gd name="connsiteY77" fmla="*/ 3060751 h 3730214"/>
              <a:gd name="connsiteX78" fmla="*/ 484094 w 6755905"/>
              <a:gd name="connsiteY78" fmla="*/ 3096610 h 3730214"/>
              <a:gd name="connsiteX79" fmla="*/ 496047 w 6755905"/>
              <a:gd name="connsiteY79" fmla="*/ 3126493 h 3730214"/>
              <a:gd name="connsiteX80" fmla="*/ 513977 w 6755905"/>
              <a:gd name="connsiteY80" fmla="*/ 3144422 h 3730214"/>
              <a:gd name="connsiteX81" fmla="*/ 525929 w 6755905"/>
              <a:gd name="connsiteY81" fmla="*/ 3162351 h 3730214"/>
              <a:gd name="connsiteX82" fmla="*/ 543859 w 6755905"/>
              <a:gd name="connsiteY82" fmla="*/ 3186257 h 3730214"/>
              <a:gd name="connsiteX83" fmla="*/ 597647 w 6755905"/>
              <a:gd name="connsiteY83" fmla="*/ 3204187 h 3730214"/>
              <a:gd name="connsiteX84" fmla="*/ 615577 w 6755905"/>
              <a:gd name="connsiteY84" fmla="*/ 3216140 h 3730214"/>
              <a:gd name="connsiteX85" fmla="*/ 639482 w 6755905"/>
              <a:gd name="connsiteY85" fmla="*/ 3222116 h 3730214"/>
              <a:gd name="connsiteX86" fmla="*/ 693271 w 6755905"/>
              <a:gd name="connsiteY86" fmla="*/ 3234069 h 3730214"/>
              <a:gd name="connsiteX87" fmla="*/ 1063812 w 6755905"/>
              <a:gd name="connsiteY87" fmla="*/ 3222116 h 3730214"/>
              <a:gd name="connsiteX88" fmla="*/ 1117600 w 6755905"/>
              <a:gd name="connsiteY88" fmla="*/ 3204187 h 3730214"/>
              <a:gd name="connsiteX89" fmla="*/ 1195294 w 6755905"/>
              <a:gd name="connsiteY89" fmla="*/ 3174304 h 3730214"/>
              <a:gd name="connsiteX90" fmla="*/ 1225177 w 6755905"/>
              <a:gd name="connsiteY90" fmla="*/ 3168328 h 3730214"/>
              <a:gd name="connsiteX91" fmla="*/ 1249082 w 6755905"/>
              <a:gd name="connsiteY91" fmla="*/ 3162351 h 3730214"/>
              <a:gd name="connsiteX92" fmla="*/ 1284941 w 6755905"/>
              <a:gd name="connsiteY92" fmla="*/ 3150398 h 3730214"/>
              <a:gd name="connsiteX93" fmla="*/ 1374588 w 6755905"/>
              <a:gd name="connsiteY93" fmla="*/ 3132469 h 3730214"/>
              <a:gd name="connsiteX94" fmla="*/ 1464235 w 6755905"/>
              <a:gd name="connsiteY94" fmla="*/ 3126493 h 3730214"/>
              <a:gd name="connsiteX95" fmla="*/ 1500094 w 6755905"/>
              <a:gd name="connsiteY95" fmla="*/ 3114540 h 3730214"/>
              <a:gd name="connsiteX96" fmla="*/ 1535953 w 6755905"/>
              <a:gd name="connsiteY96" fmla="*/ 3108563 h 3730214"/>
              <a:gd name="connsiteX97" fmla="*/ 1553882 w 6755905"/>
              <a:gd name="connsiteY97" fmla="*/ 3090634 h 3730214"/>
              <a:gd name="connsiteX98" fmla="*/ 1607671 w 6755905"/>
              <a:gd name="connsiteY98" fmla="*/ 3072704 h 3730214"/>
              <a:gd name="connsiteX99" fmla="*/ 1625600 w 6755905"/>
              <a:gd name="connsiteY99" fmla="*/ 3066728 h 3730214"/>
              <a:gd name="connsiteX100" fmla="*/ 1661459 w 6755905"/>
              <a:gd name="connsiteY100" fmla="*/ 3048798 h 3730214"/>
              <a:gd name="connsiteX101" fmla="*/ 1685365 w 6755905"/>
              <a:gd name="connsiteY101" fmla="*/ 3030869 h 3730214"/>
              <a:gd name="connsiteX102" fmla="*/ 1703294 w 6755905"/>
              <a:gd name="connsiteY102" fmla="*/ 3018916 h 3730214"/>
              <a:gd name="connsiteX103" fmla="*/ 1709271 w 6755905"/>
              <a:gd name="connsiteY103" fmla="*/ 3000987 h 3730214"/>
              <a:gd name="connsiteX104" fmla="*/ 1727200 w 6755905"/>
              <a:gd name="connsiteY104" fmla="*/ 2995010 h 3730214"/>
              <a:gd name="connsiteX105" fmla="*/ 1757082 w 6755905"/>
              <a:gd name="connsiteY105" fmla="*/ 2983057 h 3730214"/>
              <a:gd name="connsiteX106" fmla="*/ 1780988 w 6755905"/>
              <a:gd name="connsiteY106" fmla="*/ 2965128 h 3730214"/>
              <a:gd name="connsiteX107" fmla="*/ 1816847 w 6755905"/>
              <a:gd name="connsiteY107" fmla="*/ 2953175 h 3730214"/>
              <a:gd name="connsiteX108" fmla="*/ 1840753 w 6755905"/>
              <a:gd name="connsiteY108" fmla="*/ 2941222 h 3730214"/>
              <a:gd name="connsiteX109" fmla="*/ 1858682 w 6755905"/>
              <a:gd name="connsiteY109" fmla="*/ 2917316 h 3730214"/>
              <a:gd name="connsiteX110" fmla="*/ 1894541 w 6755905"/>
              <a:gd name="connsiteY110" fmla="*/ 2881457 h 3730214"/>
              <a:gd name="connsiteX111" fmla="*/ 1906494 w 6755905"/>
              <a:gd name="connsiteY111" fmla="*/ 2863528 h 3730214"/>
              <a:gd name="connsiteX112" fmla="*/ 1930400 w 6755905"/>
              <a:gd name="connsiteY112" fmla="*/ 2857551 h 3730214"/>
              <a:gd name="connsiteX113" fmla="*/ 1960282 w 6755905"/>
              <a:gd name="connsiteY113" fmla="*/ 2785834 h 3730214"/>
              <a:gd name="connsiteX114" fmla="*/ 1984188 w 6755905"/>
              <a:gd name="connsiteY114" fmla="*/ 2743998 h 3730214"/>
              <a:gd name="connsiteX115" fmla="*/ 1996141 w 6755905"/>
              <a:gd name="connsiteY115" fmla="*/ 2720093 h 3730214"/>
              <a:gd name="connsiteX116" fmla="*/ 2020047 w 6755905"/>
              <a:gd name="connsiteY116" fmla="*/ 2702163 h 3730214"/>
              <a:gd name="connsiteX117" fmla="*/ 2055906 w 6755905"/>
              <a:gd name="connsiteY117" fmla="*/ 2654351 h 3730214"/>
              <a:gd name="connsiteX118" fmla="*/ 2073835 w 6755905"/>
              <a:gd name="connsiteY118" fmla="*/ 2624469 h 3730214"/>
              <a:gd name="connsiteX119" fmla="*/ 2115671 w 6755905"/>
              <a:gd name="connsiteY119" fmla="*/ 2606540 h 3730214"/>
              <a:gd name="connsiteX120" fmla="*/ 2157506 w 6755905"/>
              <a:gd name="connsiteY120" fmla="*/ 2570681 h 3730214"/>
              <a:gd name="connsiteX121" fmla="*/ 2199341 w 6755905"/>
              <a:gd name="connsiteY121" fmla="*/ 2534822 h 3730214"/>
              <a:gd name="connsiteX122" fmla="*/ 2217271 w 6755905"/>
              <a:gd name="connsiteY122" fmla="*/ 2528845 h 3730214"/>
              <a:gd name="connsiteX123" fmla="*/ 2253129 w 6755905"/>
              <a:gd name="connsiteY123" fmla="*/ 2510916 h 3730214"/>
              <a:gd name="connsiteX124" fmla="*/ 2378635 w 6755905"/>
              <a:gd name="connsiteY124" fmla="*/ 2492987 h 3730214"/>
              <a:gd name="connsiteX125" fmla="*/ 2414494 w 6755905"/>
              <a:gd name="connsiteY125" fmla="*/ 2481034 h 3730214"/>
              <a:gd name="connsiteX126" fmla="*/ 2623671 w 6755905"/>
              <a:gd name="connsiteY126" fmla="*/ 2492987 h 3730214"/>
              <a:gd name="connsiteX127" fmla="*/ 2641600 w 6755905"/>
              <a:gd name="connsiteY127" fmla="*/ 2498963 h 3730214"/>
              <a:gd name="connsiteX128" fmla="*/ 2683435 w 6755905"/>
              <a:gd name="connsiteY128" fmla="*/ 2510916 h 3730214"/>
              <a:gd name="connsiteX129" fmla="*/ 2707341 w 6755905"/>
              <a:gd name="connsiteY129" fmla="*/ 2528845 h 3730214"/>
              <a:gd name="connsiteX130" fmla="*/ 2731247 w 6755905"/>
              <a:gd name="connsiteY130" fmla="*/ 2564704 h 3730214"/>
              <a:gd name="connsiteX131" fmla="*/ 2761129 w 6755905"/>
              <a:gd name="connsiteY131" fmla="*/ 2570681 h 3730214"/>
              <a:gd name="connsiteX132" fmla="*/ 2779059 w 6755905"/>
              <a:gd name="connsiteY132" fmla="*/ 2588610 h 3730214"/>
              <a:gd name="connsiteX133" fmla="*/ 2808941 w 6755905"/>
              <a:gd name="connsiteY133" fmla="*/ 2630445 h 3730214"/>
              <a:gd name="connsiteX134" fmla="*/ 2856753 w 6755905"/>
              <a:gd name="connsiteY134" fmla="*/ 2648375 h 3730214"/>
              <a:gd name="connsiteX135" fmla="*/ 2898588 w 6755905"/>
              <a:gd name="connsiteY135" fmla="*/ 2672281 h 3730214"/>
              <a:gd name="connsiteX136" fmla="*/ 2922494 w 6755905"/>
              <a:gd name="connsiteY136" fmla="*/ 2690210 h 3730214"/>
              <a:gd name="connsiteX137" fmla="*/ 2940424 w 6755905"/>
              <a:gd name="connsiteY137" fmla="*/ 2702163 h 3730214"/>
              <a:gd name="connsiteX138" fmla="*/ 2958353 w 6755905"/>
              <a:gd name="connsiteY138" fmla="*/ 2726069 h 3730214"/>
              <a:gd name="connsiteX139" fmla="*/ 2970306 w 6755905"/>
              <a:gd name="connsiteY139" fmla="*/ 2743998 h 3730214"/>
              <a:gd name="connsiteX140" fmla="*/ 3012141 w 6755905"/>
              <a:gd name="connsiteY140" fmla="*/ 2779857 h 3730214"/>
              <a:gd name="connsiteX141" fmla="*/ 3024094 w 6755905"/>
              <a:gd name="connsiteY141" fmla="*/ 2797787 h 3730214"/>
              <a:gd name="connsiteX142" fmla="*/ 3042024 w 6755905"/>
              <a:gd name="connsiteY142" fmla="*/ 2833645 h 3730214"/>
              <a:gd name="connsiteX143" fmla="*/ 3071906 w 6755905"/>
              <a:gd name="connsiteY143" fmla="*/ 2869504 h 3730214"/>
              <a:gd name="connsiteX144" fmla="*/ 3095812 w 6755905"/>
              <a:gd name="connsiteY144" fmla="*/ 2917316 h 3730214"/>
              <a:gd name="connsiteX145" fmla="*/ 3131671 w 6755905"/>
              <a:gd name="connsiteY145" fmla="*/ 2959151 h 3730214"/>
              <a:gd name="connsiteX146" fmla="*/ 3155577 w 6755905"/>
              <a:gd name="connsiteY146" fmla="*/ 3012940 h 3730214"/>
              <a:gd name="connsiteX147" fmla="*/ 3167529 w 6755905"/>
              <a:gd name="connsiteY147" fmla="*/ 3030869 h 3730214"/>
              <a:gd name="connsiteX148" fmla="*/ 3185459 w 6755905"/>
              <a:gd name="connsiteY148" fmla="*/ 3066728 h 3730214"/>
              <a:gd name="connsiteX149" fmla="*/ 3203388 w 6755905"/>
              <a:gd name="connsiteY149" fmla="*/ 3078681 h 3730214"/>
              <a:gd name="connsiteX150" fmla="*/ 3215341 w 6755905"/>
              <a:gd name="connsiteY150" fmla="*/ 3108563 h 3730214"/>
              <a:gd name="connsiteX151" fmla="*/ 3221318 w 6755905"/>
              <a:gd name="connsiteY151" fmla="*/ 3126493 h 3730214"/>
              <a:gd name="connsiteX152" fmla="*/ 3239247 w 6755905"/>
              <a:gd name="connsiteY152" fmla="*/ 3150398 h 3730214"/>
              <a:gd name="connsiteX153" fmla="*/ 3257177 w 6755905"/>
              <a:gd name="connsiteY153" fmla="*/ 3186257 h 3730214"/>
              <a:gd name="connsiteX154" fmla="*/ 3275106 w 6755905"/>
              <a:gd name="connsiteY154" fmla="*/ 3192234 h 3730214"/>
              <a:gd name="connsiteX155" fmla="*/ 3293035 w 6755905"/>
              <a:gd name="connsiteY155" fmla="*/ 3204187 h 3730214"/>
              <a:gd name="connsiteX156" fmla="*/ 3316941 w 6755905"/>
              <a:gd name="connsiteY156" fmla="*/ 3234069 h 3730214"/>
              <a:gd name="connsiteX157" fmla="*/ 3334871 w 6755905"/>
              <a:gd name="connsiteY157" fmla="*/ 3269928 h 3730214"/>
              <a:gd name="connsiteX158" fmla="*/ 3352800 w 6755905"/>
              <a:gd name="connsiteY158" fmla="*/ 3287857 h 3730214"/>
              <a:gd name="connsiteX159" fmla="*/ 3358777 w 6755905"/>
              <a:gd name="connsiteY159" fmla="*/ 3305787 h 3730214"/>
              <a:gd name="connsiteX160" fmla="*/ 3376706 w 6755905"/>
              <a:gd name="connsiteY160" fmla="*/ 3311763 h 3730214"/>
              <a:gd name="connsiteX161" fmla="*/ 3388659 w 6755905"/>
              <a:gd name="connsiteY161" fmla="*/ 3329693 h 3730214"/>
              <a:gd name="connsiteX162" fmla="*/ 3406588 w 6755905"/>
              <a:gd name="connsiteY162" fmla="*/ 3359575 h 3730214"/>
              <a:gd name="connsiteX163" fmla="*/ 3430494 w 6755905"/>
              <a:gd name="connsiteY163" fmla="*/ 3419340 h 3730214"/>
              <a:gd name="connsiteX164" fmla="*/ 3448424 w 6755905"/>
              <a:gd name="connsiteY164" fmla="*/ 3425316 h 3730214"/>
              <a:gd name="connsiteX165" fmla="*/ 3454400 w 6755905"/>
              <a:gd name="connsiteY165" fmla="*/ 3455198 h 3730214"/>
              <a:gd name="connsiteX166" fmla="*/ 3490259 w 6755905"/>
              <a:gd name="connsiteY166" fmla="*/ 3485081 h 3730214"/>
              <a:gd name="connsiteX167" fmla="*/ 3508188 w 6755905"/>
              <a:gd name="connsiteY167" fmla="*/ 3503010 h 3730214"/>
              <a:gd name="connsiteX168" fmla="*/ 3538071 w 6755905"/>
              <a:gd name="connsiteY168" fmla="*/ 3538869 h 3730214"/>
              <a:gd name="connsiteX169" fmla="*/ 3544047 w 6755905"/>
              <a:gd name="connsiteY169" fmla="*/ 3556798 h 3730214"/>
              <a:gd name="connsiteX170" fmla="*/ 3579906 w 6755905"/>
              <a:gd name="connsiteY170" fmla="*/ 3580704 h 3730214"/>
              <a:gd name="connsiteX171" fmla="*/ 3597835 w 6755905"/>
              <a:gd name="connsiteY171" fmla="*/ 3592657 h 3730214"/>
              <a:gd name="connsiteX172" fmla="*/ 3621741 w 6755905"/>
              <a:gd name="connsiteY172" fmla="*/ 3598634 h 3730214"/>
              <a:gd name="connsiteX173" fmla="*/ 3645647 w 6755905"/>
              <a:gd name="connsiteY173" fmla="*/ 3610587 h 3730214"/>
              <a:gd name="connsiteX174" fmla="*/ 3663577 w 6755905"/>
              <a:gd name="connsiteY174" fmla="*/ 3616563 h 3730214"/>
              <a:gd name="connsiteX175" fmla="*/ 3681506 w 6755905"/>
              <a:gd name="connsiteY175" fmla="*/ 3634493 h 3730214"/>
              <a:gd name="connsiteX176" fmla="*/ 3771153 w 6755905"/>
              <a:gd name="connsiteY176" fmla="*/ 3652422 h 3730214"/>
              <a:gd name="connsiteX177" fmla="*/ 3807012 w 6755905"/>
              <a:gd name="connsiteY177" fmla="*/ 3676328 h 3730214"/>
              <a:gd name="connsiteX178" fmla="*/ 3842871 w 6755905"/>
              <a:gd name="connsiteY178" fmla="*/ 3688281 h 3730214"/>
              <a:gd name="connsiteX179" fmla="*/ 4040094 w 6755905"/>
              <a:gd name="connsiteY179" fmla="*/ 3706210 h 3730214"/>
              <a:gd name="connsiteX180" fmla="*/ 4147671 w 6755905"/>
              <a:gd name="connsiteY180" fmla="*/ 3724140 h 3730214"/>
              <a:gd name="connsiteX181" fmla="*/ 4177553 w 6755905"/>
              <a:gd name="connsiteY181" fmla="*/ 3730116 h 3730214"/>
              <a:gd name="connsiteX182" fmla="*/ 4386729 w 6755905"/>
              <a:gd name="connsiteY182" fmla="*/ 3700234 h 3730214"/>
              <a:gd name="connsiteX183" fmla="*/ 4464424 w 6755905"/>
              <a:gd name="connsiteY183" fmla="*/ 3682304 h 3730214"/>
              <a:gd name="connsiteX184" fmla="*/ 4500282 w 6755905"/>
              <a:gd name="connsiteY184" fmla="*/ 3670351 h 3730214"/>
              <a:gd name="connsiteX185" fmla="*/ 4536141 w 6755905"/>
              <a:gd name="connsiteY185" fmla="*/ 3664375 h 3730214"/>
              <a:gd name="connsiteX186" fmla="*/ 4649694 w 6755905"/>
              <a:gd name="connsiteY186" fmla="*/ 3658398 h 3730214"/>
              <a:gd name="connsiteX187" fmla="*/ 4721412 w 6755905"/>
              <a:gd name="connsiteY187" fmla="*/ 3676328 h 3730214"/>
              <a:gd name="connsiteX188" fmla="*/ 4763247 w 6755905"/>
              <a:gd name="connsiteY188" fmla="*/ 3682304 h 3730214"/>
              <a:gd name="connsiteX189" fmla="*/ 4960471 w 6755905"/>
              <a:gd name="connsiteY189" fmla="*/ 3670351 h 3730214"/>
              <a:gd name="connsiteX190" fmla="*/ 5050118 w 6755905"/>
              <a:gd name="connsiteY190" fmla="*/ 3646445 h 3730214"/>
              <a:gd name="connsiteX191" fmla="*/ 5080000 w 6755905"/>
              <a:gd name="connsiteY191" fmla="*/ 3634493 h 3730214"/>
              <a:gd name="connsiteX192" fmla="*/ 5145741 w 6755905"/>
              <a:gd name="connsiteY192" fmla="*/ 3586681 h 3730214"/>
              <a:gd name="connsiteX193" fmla="*/ 5205506 w 6755905"/>
              <a:gd name="connsiteY193" fmla="*/ 3568751 h 3730214"/>
              <a:gd name="connsiteX194" fmla="*/ 5235388 w 6755905"/>
              <a:gd name="connsiteY194" fmla="*/ 3550822 h 3730214"/>
              <a:gd name="connsiteX195" fmla="*/ 5277224 w 6755905"/>
              <a:gd name="connsiteY195" fmla="*/ 3532893 h 3730214"/>
              <a:gd name="connsiteX196" fmla="*/ 5336988 w 6755905"/>
              <a:gd name="connsiteY196" fmla="*/ 3485081 h 3730214"/>
              <a:gd name="connsiteX197" fmla="*/ 5354918 w 6755905"/>
              <a:gd name="connsiteY197" fmla="*/ 3467151 h 3730214"/>
              <a:gd name="connsiteX198" fmla="*/ 5378824 w 6755905"/>
              <a:gd name="connsiteY198" fmla="*/ 3449222 h 3730214"/>
              <a:gd name="connsiteX199" fmla="*/ 5390777 w 6755905"/>
              <a:gd name="connsiteY199" fmla="*/ 3383481 h 3730214"/>
              <a:gd name="connsiteX200" fmla="*/ 5396753 w 6755905"/>
              <a:gd name="connsiteY200" fmla="*/ 3341645 h 3730214"/>
              <a:gd name="connsiteX201" fmla="*/ 5384800 w 6755905"/>
              <a:gd name="connsiteY201" fmla="*/ 3138445 h 3730214"/>
              <a:gd name="connsiteX202" fmla="*/ 6568141 w 6755905"/>
              <a:gd name="connsiteY202" fmla="*/ 3096610 h 3730214"/>
              <a:gd name="connsiteX203" fmla="*/ 6687672 w 6755905"/>
              <a:gd name="connsiteY203" fmla="*/ 2080610 h 3730214"/>
              <a:gd name="connsiteX204" fmla="*/ 5904753 w 6755905"/>
              <a:gd name="connsiteY204" fmla="*/ 1106446 h 3730214"/>
              <a:gd name="connsiteX205" fmla="*/ 4452471 w 6755905"/>
              <a:gd name="connsiteY205" fmla="*/ 2235998 h 3730214"/>
              <a:gd name="connsiteX206" fmla="*/ 4434541 w 6755905"/>
              <a:gd name="connsiteY206" fmla="*/ 2212093 h 3730214"/>
              <a:gd name="connsiteX207" fmla="*/ 4416612 w 6755905"/>
              <a:gd name="connsiteY207" fmla="*/ 2200140 h 3730214"/>
              <a:gd name="connsiteX208" fmla="*/ 4034118 w 6755905"/>
              <a:gd name="connsiteY208" fmla="*/ 156187 h 3730214"/>
              <a:gd name="connsiteX209" fmla="*/ 3986306 w 6755905"/>
              <a:gd name="connsiteY209" fmla="*/ 138257 h 3730214"/>
              <a:gd name="connsiteX210" fmla="*/ 3842871 w 6755905"/>
              <a:gd name="connsiteY210" fmla="*/ 126304 h 3730214"/>
              <a:gd name="connsiteX211" fmla="*/ 3771153 w 6755905"/>
              <a:gd name="connsiteY211" fmla="*/ 138257 h 3730214"/>
              <a:gd name="connsiteX212" fmla="*/ 3693459 w 6755905"/>
              <a:gd name="connsiteY212" fmla="*/ 180093 h 3730214"/>
              <a:gd name="connsiteX0" fmla="*/ 3693459 w 6755905"/>
              <a:gd name="connsiteY0" fmla="*/ 184950 h 3735071"/>
              <a:gd name="connsiteX1" fmla="*/ 3657600 w 6755905"/>
              <a:gd name="connsiteY1" fmla="*/ 274597 h 3735071"/>
              <a:gd name="connsiteX2" fmla="*/ 3095812 w 6755905"/>
              <a:gd name="connsiteY2" fmla="*/ 1171067 h 3735071"/>
              <a:gd name="connsiteX3" fmla="*/ 3042024 w 6755905"/>
              <a:gd name="connsiteY3" fmla="*/ 1194973 h 3735071"/>
              <a:gd name="connsiteX4" fmla="*/ 2988235 w 6755905"/>
              <a:gd name="connsiteY4" fmla="*/ 1212902 h 3735071"/>
              <a:gd name="connsiteX5" fmla="*/ 2952377 w 6755905"/>
              <a:gd name="connsiteY5" fmla="*/ 1230832 h 3735071"/>
              <a:gd name="connsiteX6" fmla="*/ 2928471 w 6755905"/>
              <a:gd name="connsiteY6" fmla="*/ 1242785 h 3735071"/>
              <a:gd name="connsiteX7" fmla="*/ 2838824 w 6755905"/>
              <a:gd name="connsiteY7" fmla="*/ 1248761 h 3735071"/>
              <a:gd name="connsiteX8" fmla="*/ 2820894 w 6755905"/>
              <a:gd name="connsiteY8" fmla="*/ 1260714 h 3735071"/>
              <a:gd name="connsiteX9" fmla="*/ 2802965 w 6755905"/>
              <a:gd name="connsiteY9" fmla="*/ 1266691 h 3735071"/>
              <a:gd name="connsiteX10" fmla="*/ 2761129 w 6755905"/>
              <a:gd name="connsiteY10" fmla="*/ 1278644 h 3735071"/>
              <a:gd name="connsiteX11" fmla="*/ 2689412 w 6755905"/>
              <a:gd name="connsiteY11" fmla="*/ 1302550 h 3735071"/>
              <a:gd name="connsiteX12" fmla="*/ 2647577 w 6755905"/>
              <a:gd name="connsiteY12" fmla="*/ 1320479 h 3735071"/>
              <a:gd name="connsiteX13" fmla="*/ 2617694 w 6755905"/>
              <a:gd name="connsiteY13" fmla="*/ 1332432 h 3735071"/>
              <a:gd name="connsiteX14" fmla="*/ 2593788 w 6755905"/>
              <a:gd name="connsiteY14" fmla="*/ 1338408 h 3735071"/>
              <a:gd name="connsiteX15" fmla="*/ 2516094 w 6755905"/>
              <a:gd name="connsiteY15" fmla="*/ 1356338 h 3735071"/>
              <a:gd name="connsiteX16" fmla="*/ 2480235 w 6755905"/>
              <a:gd name="connsiteY16" fmla="*/ 1368291 h 3735071"/>
              <a:gd name="connsiteX17" fmla="*/ 2408518 w 6755905"/>
              <a:gd name="connsiteY17" fmla="*/ 1374267 h 3735071"/>
              <a:gd name="connsiteX18" fmla="*/ 2378635 w 6755905"/>
              <a:gd name="connsiteY18" fmla="*/ 1386220 h 3735071"/>
              <a:gd name="connsiteX19" fmla="*/ 2288988 w 6755905"/>
              <a:gd name="connsiteY19" fmla="*/ 1392197 h 3735071"/>
              <a:gd name="connsiteX20" fmla="*/ 2259106 w 6755905"/>
              <a:gd name="connsiteY20" fmla="*/ 1416102 h 3735071"/>
              <a:gd name="connsiteX21" fmla="*/ 2217271 w 6755905"/>
              <a:gd name="connsiteY21" fmla="*/ 1428055 h 3735071"/>
              <a:gd name="connsiteX22" fmla="*/ 2145553 w 6755905"/>
              <a:gd name="connsiteY22" fmla="*/ 1445985 h 3735071"/>
              <a:gd name="connsiteX23" fmla="*/ 2127624 w 6755905"/>
              <a:gd name="connsiteY23" fmla="*/ 1457938 h 3735071"/>
              <a:gd name="connsiteX24" fmla="*/ 2097741 w 6755905"/>
              <a:gd name="connsiteY24" fmla="*/ 1469891 h 3735071"/>
              <a:gd name="connsiteX25" fmla="*/ 2049929 w 6755905"/>
              <a:gd name="connsiteY25" fmla="*/ 1475867 h 3735071"/>
              <a:gd name="connsiteX26" fmla="*/ 1984188 w 6755905"/>
              <a:gd name="connsiteY26" fmla="*/ 1493797 h 3735071"/>
              <a:gd name="connsiteX27" fmla="*/ 1828800 w 6755905"/>
              <a:gd name="connsiteY27" fmla="*/ 1529655 h 3735071"/>
              <a:gd name="connsiteX28" fmla="*/ 1792941 w 6755905"/>
              <a:gd name="connsiteY28" fmla="*/ 1541608 h 3735071"/>
              <a:gd name="connsiteX29" fmla="*/ 1697318 w 6755905"/>
              <a:gd name="connsiteY29" fmla="*/ 1559538 h 3735071"/>
              <a:gd name="connsiteX30" fmla="*/ 1595718 w 6755905"/>
              <a:gd name="connsiteY30" fmla="*/ 1583444 h 3735071"/>
              <a:gd name="connsiteX31" fmla="*/ 1529977 w 6755905"/>
              <a:gd name="connsiteY31" fmla="*/ 1601373 h 3735071"/>
              <a:gd name="connsiteX32" fmla="*/ 1398494 w 6755905"/>
              <a:gd name="connsiteY32" fmla="*/ 1637232 h 3735071"/>
              <a:gd name="connsiteX33" fmla="*/ 860612 w 6755905"/>
              <a:gd name="connsiteY33" fmla="*/ 1661138 h 3735071"/>
              <a:gd name="connsiteX34" fmla="*/ 794871 w 6755905"/>
              <a:gd name="connsiteY34" fmla="*/ 1673091 h 3735071"/>
              <a:gd name="connsiteX35" fmla="*/ 729129 w 6755905"/>
              <a:gd name="connsiteY35" fmla="*/ 1679067 h 3735071"/>
              <a:gd name="connsiteX36" fmla="*/ 633506 w 6755905"/>
              <a:gd name="connsiteY36" fmla="*/ 1691020 h 3735071"/>
              <a:gd name="connsiteX37" fmla="*/ 603624 w 6755905"/>
              <a:gd name="connsiteY37" fmla="*/ 1702973 h 3735071"/>
              <a:gd name="connsiteX38" fmla="*/ 579718 w 6755905"/>
              <a:gd name="connsiteY38" fmla="*/ 1708950 h 3735071"/>
              <a:gd name="connsiteX39" fmla="*/ 472141 w 6755905"/>
              <a:gd name="connsiteY39" fmla="*/ 1744808 h 3735071"/>
              <a:gd name="connsiteX40" fmla="*/ 436282 w 6755905"/>
              <a:gd name="connsiteY40" fmla="*/ 1774691 h 3735071"/>
              <a:gd name="connsiteX41" fmla="*/ 418353 w 6755905"/>
              <a:gd name="connsiteY41" fmla="*/ 1792620 h 3735071"/>
              <a:gd name="connsiteX42" fmla="*/ 400424 w 6755905"/>
              <a:gd name="connsiteY42" fmla="*/ 1798597 h 3735071"/>
              <a:gd name="connsiteX43" fmla="*/ 382494 w 6755905"/>
              <a:gd name="connsiteY43" fmla="*/ 1810550 h 3735071"/>
              <a:gd name="connsiteX44" fmla="*/ 364565 w 6755905"/>
              <a:gd name="connsiteY44" fmla="*/ 1840432 h 3735071"/>
              <a:gd name="connsiteX45" fmla="*/ 298824 w 6755905"/>
              <a:gd name="connsiteY45" fmla="*/ 1870314 h 3735071"/>
              <a:gd name="connsiteX46" fmla="*/ 239059 w 6755905"/>
              <a:gd name="connsiteY46" fmla="*/ 1924102 h 3735071"/>
              <a:gd name="connsiteX47" fmla="*/ 209177 w 6755905"/>
              <a:gd name="connsiteY47" fmla="*/ 1936055 h 3735071"/>
              <a:gd name="connsiteX48" fmla="*/ 167341 w 6755905"/>
              <a:gd name="connsiteY48" fmla="*/ 1953985 h 3735071"/>
              <a:gd name="connsiteX49" fmla="*/ 131482 w 6755905"/>
              <a:gd name="connsiteY49" fmla="*/ 1989844 h 3735071"/>
              <a:gd name="connsiteX50" fmla="*/ 95624 w 6755905"/>
              <a:gd name="connsiteY50" fmla="*/ 2019726 h 3735071"/>
              <a:gd name="connsiteX51" fmla="*/ 65741 w 6755905"/>
              <a:gd name="connsiteY51" fmla="*/ 2049608 h 3735071"/>
              <a:gd name="connsiteX52" fmla="*/ 47812 w 6755905"/>
              <a:gd name="connsiteY52" fmla="*/ 2085467 h 3735071"/>
              <a:gd name="connsiteX53" fmla="*/ 0 w 6755905"/>
              <a:gd name="connsiteY53" fmla="*/ 2204997 h 3735071"/>
              <a:gd name="connsiteX54" fmla="*/ 5977 w 6755905"/>
              <a:gd name="connsiteY54" fmla="*/ 2312573 h 3735071"/>
              <a:gd name="connsiteX55" fmla="*/ 23906 w 6755905"/>
              <a:gd name="connsiteY55" fmla="*/ 2342455 h 3735071"/>
              <a:gd name="connsiteX56" fmla="*/ 41835 w 6755905"/>
              <a:gd name="connsiteY56" fmla="*/ 2408197 h 3735071"/>
              <a:gd name="connsiteX57" fmla="*/ 59765 w 6755905"/>
              <a:gd name="connsiteY57" fmla="*/ 2485891 h 3735071"/>
              <a:gd name="connsiteX58" fmla="*/ 71718 w 6755905"/>
              <a:gd name="connsiteY58" fmla="*/ 2539679 h 3735071"/>
              <a:gd name="connsiteX59" fmla="*/ 83671 w 6755905"/>
              <a:gd name="connsiteY59" fmla="*/ 2563585 h 3735071"/>
              <a:gd name="connsiteX60" fmla="*/ 89647 w 6755905"/>
              <a:gd name="connsiteY60" fmla="*/ 2617373 h 3735071"/>
              <a:gd name="connsiteX61" fmla="*/ 107577 w 6755905"/>
              <a:gd name="connsiteY61" fmla="*/ 2641279 h 3735071"/>
              <a:gd name="connsiteX62" fmla="*/ 119529 w 6755905"/>
              <a:gd name="connsiteY62" fmla="*/ 2659208 h 3735071"/>
              <a:gd name="connsiteX63" fmla="*/ 143435 w 6755905"/>
              <a:gd name="connsiteY63" fmla="*/ 2689091 h 3735071"/>
              <a:gd name="connsiteX64" fmla="*/ 179294 w 6755905"/>
              <a:gd name="connsiteY64" fmla="*/ 2736902 h 3735071"/>
              <a:gd name="connsiteX65" fmla="*/ 197224 w 6755905"/>
              <a:gd name="connsiteY65" fmla="*/ 2748855 h 3735071"/>
              <a:gd name="connsiteX66" fmla="*/ 215153 w 6755905"/>
              <a:gd name="connsiteY66" fmla="*/ 2766785 h 3735071"/>
              <a:gd name="connsiteX67" fmla="*/ 227106 w 6755905"/>
              <a:gd name="connsiteY67" fmla="*/ 2784714 h 3735071"/>
              <a:gd name="connsiteX68" fmla="*/ 245035 w 6755905"/>
              <a:gd name="connsiteY68" fmla="*/ 2790691 h 3735071"/>
              <a:gd name="connsiteX69" fmla="*/ 262965 w 6755905"/>
              <a:gd name="connsiteY69" fmla="*/ 2808620 h 3735071"/>
              <a:gd name="connsiteX70" fmla="*/ 286871 w 6755905"/>
              <a:gd name="connsiteY70" fmla="*/ 2844479 h 3735071"/>
              <a:gd name="connsiteX71" fmla="*/ 322729 w 6755905"/>
              <a:gd name="connsiteY71" fmla="*/ 2880338 h 3735071"/>
              <a:gd name="connsiteX72" fmla="*/ 340659 w 6755905"/>
              <a:gd name="connsiteY72" fmla="*/ 2898267 h 3735071"/>
              <a:gd name="connsiteX73" fmla="*/ 358588 w 6755905"/>
              <a:gd name="connsiteY73" fmla="*/ 2922173 h 3735071"/>
              <a:gd name="connsiteX74" fmla="*/ 406400 w 6755905"/>
              <a:gd name="connsiteY74" fmla="*/ 2969985 h 3735071"/>
              <a:gd name="connsiteX75" fmla="*/ 424329 w 6755905"/>
              <a:gd name="connsiteY75" fmla="*/ 3011820 h 3735071"/>
              <a:gd name="connsiteX76" fmla="*/ 442259 w 6755905"/>
              <a:gd name="connsiteY76" fmla="*/ 3047679 h 3735071"/>
              <a:gd name="connsiteX77" fmla="*/ 448235 w 6755905"/>
              <a:gd name="connsiteY77" fmla="*/ 3065608 h 3735071"/>
              <a:gd name="connsiteX78" fmla="*/ 484094 w 6755905"/>
              <a:gd name="connsiteY78" fmla="*/ 3101467 h 3735071"/>
              <a:gd name="connsiteX79" fmla="*/ 496047 w 6755905"/>
              <a:gd name="connsiteY79" fmla="*/ 3131350 h 3735071"/>
              <a:gd name="connsiteX80" fmla="*/ 513977 w 6755905"/>
              <a:gd name="connsiteY80" fmla="*/ 3149279 h 3735071"/>
              <a:gd name="connsiteX81" fmla="*/ 525929 w 6755905"/>
              <a:gd name="connsiteY81" fmla="*/ 3167208 h 3735071"/>
              <a:gd name="connsiteX82" fmla="*/ 543859 w 6755905"/>
              <a:gd name="connsiteY82" fmla="*/ 3191114 h 3735071"/>
              <a:gd name="connsiteX83" fmla="*/ 597647 w 6755905"/>
              <a:gd name="connsiteY83" fmla="*/ 3209044 h 3735071"/>
              <a:gd name="connsiteX84" fmla="*/ 615577 w 6755905"/>
              <a:gd name="connsiteY84" fmla="*/ 3220997 h 3735071"/>
              <a:gd name="connsiteX85" fmla="*/ 639482 w 6755905"/>
              <a:gd name="connsiteY85" fmla="*/ 3226973 h 3735071"/>
              <a:gd name="connsiteX86" fmla="*/ 693271 w 6755905"/>
              <a:gd name="connsiteY86" fmla="*/ 3238926 h 3735071"/>
              <a:gd name="connsiteX87" fmla="*/ 1063812 w 6755905"/>
              <a:gd name="connsiteY87" fmla="*/ 3226973 h 3735071"/>
              <a:gd name="connsiteX88" fmla="*/ 1117600 w 6755905"/>
              <a:gd name="connsiteY88" fmla="*/ 3209044 h 3735071"/>
              <a:gd name="connsiteX89" fmla="*/ 1195294 w 6755905"/>
              <a:gd name="connsiteY89" fmla="*/ 3179161 h 3735071"/>
              <a:gd name="connsiteX90" fmla="*/ 1225177 w 6755905"/>
              <a:gd name="connsiteY90" fmla="*/ 3173185 h 3735071"/>
              <a:gd name="connsiteX91" fmla="*/ 1249082 w 6755905"/>
              <a:gd name="connsiteY91" fmla="*/ 3167208 h 3735071"/>
              <a:gd name="connsiteX92" fmla="*/ 1284941 w 6755905"/>
              <a:gd name="connsiteY92" fmla="*/ 3155255 h 3735071"/>
              <a:gd name="connsiteX93" fmla="*/ 1374588 w 6755905"/>
              <a:gd name="connsiteY93" fmla="*/ 3137326 h 3735071"/>
              <a:gd name="connsiteX94" fmla="*/ 1464235 w 6755905"/>
              <a:gd name="connsiteY94" fmla="*/ 3131350 h 3735071"/>
              <a:gd name="connsiteX95" fmla="*/ 1500094 w 6755905"/>
              <a:gd name="connsiteY95" fmla="*/ 3119397 h 3735071"/>
              <a:gd name="connsiteX96" fmla="*/ 1535953 w 6755905"/>
              <a:gd name="connsiteY96" fmla="*/ 3113420 h 3735071"/>
              <a:gd name="connsiteX97" fmla="*/ 1553882 w 6755905"/>
              <a:gd name="connsiteY97" fmla="*/ 3095491 h 3735071"/>
              <a:gd name="connsiteX98" fmla="*/ 1607671 w 6755905"/>
              <a:gd name="connsiteY98" fmla="*/ 3077561 h 3735071"/>
              <a:gd name="connsiteX99" fmla="*/ 1625600 w 6755905"/>
              <a:gd name="connsiteY99" fmla="*/ 3071585 h 3735071"/>
              <a:gd name="connsiteX100" fmla="*/ 1661459 w 6755905"/>
              <a:gd name="connsiteY100" fmla="*/ 3053655 h 3735071"/>
              <a:gd name="connsiteX101" fmla="*/ 1685365 w 6755905"/>
              <a:gd name="connsiteY101" fmla="*/ 3035726 h 3735071"/>
              <a:gd name="connsiteX102" fmla="*/ 1703294 w 6755905"/>
              <a:gd name="connsiteY102" fmla="*/ 3023773 h 3735071"/>
              <a:gd name="connsiteX103" fmla="*/ 1709271 w 6755905"/>
              <a:gd name="connsiteY103" fmla="*/ 3005844 h 3735071"/>
              <a:gd name="connsiteX104" fmla="*/ 1727200 w 6755905"/>
              <a:gd name="connsiteY104" fmla="*/ 2999867 h 3735071"/>
              <a:gd name="connsiteX105" fmla="*/ 1757082 w 6755905"/>
              <a:gd name="connsiteY105" fmla="*/ 2987914 h 3735071"/>
              <a:gd name="connsiteX106" fmla="*/ 1780988 w 6755905"/>
              <a:gd name="connsiteY106" fmla="*/ 2969985 h 3735071"/>
              <a:gd name="connsiteX107" fmla="*/ 1816847 w 6755905"/>
              <a:gd name="connsiteY107" fmla="*/ 2958032 h 3735071"/>
              <a:gd name="connsiteX108" fmla="*/ 1840753 w 6755905"/>
              <a:gd name="connsiteY108" fmla="*/ 2946079 h 3735071"/>
              <a:gd name="connsiteX109" fmla="*/ 1858682 w 6755905"/>
              <a:gd name="connsiteY109" fmla="*/ 2922173 h 3735071"/>
              <a:gd name="connsiteX110" fmla="*/ 1894541 w 6755905"/>
              <a:gd name="connsiteY110" fmla="*/ 2886314 h 3735071"/>
              <a:gd name="connsiteX111" fmla="*/ 1906494 w 6755905"/>
              <a:gd name="connsiteY111" fmla="*/ 2868385 h 3735071"/>
              <a:gd name="connsiteX112" fmla="*/ 1930400 w 6755905"/>
              <a:gd name="connsiteY112" fmla="*/ 2862408 h 3735071"/>
              <a:gd name="connsiteX113" fmla="*/ 1960282 w 6755905"/>
              <a:gd name="connsiteY113" fmla="*/ 2790691 h 3735071"/>
              <a:gd name="connsiteX114" fmla="*/ 1984188 w 6755905"/>
              <a:gd name="connsiteY114" fmla="*/ 2748855 h 3735071"/>
              <a:gd name="connsiteX115" fmla="*/ 1996141 w 6755905"/>
              <a:gd name="connsiteY115" fmla="*/ 2724950 h 3735071"/>
              <a:gd name="connsiteX116" fmla="*/ 2020047 w 6755905"/>
              <a:gd name="connsiteY116" fmla="*/ 2707020 h 3735071"/>
              <a:gd name="connsiteX117" fmla="*/ 2055906 w 6755905"/>
              <a:gd name="connsiteY117" fmla="*/ 2659208 h 3735071"/>
              <a:gd name="connsiteX118" fmla="*/ 2073835 w 6755905"/>
              <a:gd name="connsiteY118" fmla="*/ 2629326 h 3735071"/>
              <a:gd name="connsiteX119" fmla="*/ 2115671 w 6755905"/>
              <a:gd name="connsiteY119" fmla="*/ 2611397 h 3735071"/>
              <a:gd name="connsiteX120" fmla="*/ 2157506 w 6755905"/>
              <a:gd name="connsiteY120" fmla="*/ 2575538 h 3735071"/>
              <a:gd name="connsiteX121" fmla="*/ 2199341 w 6755905"/>
              <a:gd name="connsiteY121" fmla="*/ 2539679 h 3735071"/>
              <a:gd name="connsiteX122" fmla="*/ 2217271 w 6755905"/>
              <a:gd name="connsiteY122" fmla="*/ 2533702 h 3735071"/>
              <a:gd name="connsiteX123" fmla="*/ 2253129 w 6755905"/>
              <a:gd name="connsiteY123" fmla="*/ 2515773 h 3735071"/>
              <a:gd name="connsiteX124" fmla="*/ 2378635 w 6755905"/>
              <a:gd name="connsiteY124" fmla="*/ 2497844 h 3735071"/>
              <a:gd name="connsiteX125" fmla="*/ 2414494 w 6755905"/>
              <a:gd name="connsiteY125" fmla="*/ 2485891 h 3735071"/>
              <a:gd name="connsiteX126" fmla="*/ 2623671 w 6755905"/>
              <a:gd name="connsiteY126" fmla="*/ 2497844 h 3735071"/>
              <a:gd name="connsiteX127" fmla="*/ 2641600 w 6755905"/>
              <a:gd name="connsiteY127" fmla="*/ 2503820 h 3735071"/>
              <a:gd name="connsiteX128" fmla="*/ 2683435 w 6755905"/>
              <a:gd name="connsiteY128" fmla="*/ 2515773 h 3735071"/>
              <a:gd name="connsiteX129" fmla="*/ 2707341 w 6755905"/>
              <a:gd name="connsiteY129" fmla="*/ 2533702 h 3735071"/>
              <a:gd name="connsiteX130" fmla="*/ 2731247 w 6755905"/>
              <a:gd name="connsiteY130" fmla="*/ 2569561 h 3735071"/>
              <a:gd name="connsiteX131" fmla="*/ 2761129 w 6755905"/>
              <a:gd name="connsiteY131" fmla="*/ 2575538 h 3735071"/>
              <a:gd name="connsiteX132" fmla="*/ 2779059 w 6755905"/>
              <a:gd name="connsiteY132" fmla="*/ 2593467 h 3735071"/>
              <a:gd name="connsiteX133" fmla="*/ 2808941 w 6755905"/>
              <a:gd name="connsiteY133" fmla="*/ 2635302 h 3735071"/>
              <a:gd name="connsiteX134" fmla="*/ 2856753 w 6755905"/>
              <a:gd name="connsiteY134" fmla="*/ 2653232 h 3735071"/>
              <a:gd name="connsiteX135" fmla="*/ 2898588 w 6755905"/>
              <a:gd name="connsiteY135" fmla="*/ 2677138 h 3735071"/>
              <a:gd name="connsiteX136" fmla="*/ 2922494 w 6755905"/>
              <a:gd name="connsiteY136" fmla="*/ 2695067 h 3735071"/>
              <a:gd name="connsiteX137" fmla="*/ 2940424 w 6755905"/>
              <a:gd name="connsiteY137" fmla="*/ 2707020 h 3735071"/>
              <a:gd name="connsiteX138" fmla="*/ 2958353 w 6755905"/>
              <a:gd name="connsiteY138" fmla="*/ 2730926 h 3735071"/>
              <a:gd name="connsiteX139" fmla="*/ 2970306 w 6755905"/>
              <a:gd name="connsiteY139" fmla="*/ 2748855 h 3735071"/>
              <a:gd name="connsiteX140" fmla="*/ 3012141 w 6755905"/>
              <a:gd name="connsiteY140" fmla="*/ 2784714 h 3735071"/>
              <a:gd name="connsiteX141" fmla="*/ 3024094 w 6755905"/>
              <a:gd name="connsiteY141" fmla="*/ 2802644 h 3735071"/>
              <a:gd name="connsiteX142" fmla="*/ 3042024 w 6755905"/>
              <a:gd name="connsiteY142" fmla="*/ 2838502 h 3735071"/>
              <a:gd name="connsiteX143" fmla="*/ 3071906 w 6755905"/>
              <a:gd name="connsiteY143" fmla="*/ 2874361 h 3735071"/>
              <a:gd name="connsiteX144" fmla="*/ 3095812 w 6755905"/>
              <a:gd name="connsiteY144" fmla="*/ 2922173 h 3735071"/>
              <a:gd name="connsiteX145" fmla="*/ 3131671 w 6755905"/>
              <a:gd name="connsiteY145" fmla="*/ 2964008 h 3735071"/>
              <a:gd name="connsiteX146" fmla="*/ 3155577 w 6755905"/>
              <a:gd name="connsiteY146" fmla="*/ 3017797 h 3735071"/>
              <a:gd name="connsiteX147" fmla="*/ 3167529 w 6755905"/>
              <a:gd name="connsiteY147" fmla="*/ 3035726 h 3735071"/>
              <a:gd name="connsiteX148" fmla="*/ 3185459 w 6755905"/>
              <a:gd name="connsiteY148" fmla="*/ 3071585 h 3735071"/>
              <a:gd name="connsiteX149" fmla="*/ 3203388 w 6755905"/>
              <a:gd name="connsiteY149" fmla="*/ 3083538 h 3735071"/>
              <a:gd name="connsiteX150" fmla="*/ 3215341 w 6755905"/>
              <a:gd name="connsiteY150" fmla="*/ 3113420 h 3735071"/>
              <a:gd name="connsiteX151" fmla="*/ 3221318 w 6755905"/>
              <a:gd name="connsiteY151" fmla="*/ 3131350 h 3735071"/>
              <a:gd name="connsiteX152" fmla="*/ 3239247 w 6755905"/>
              <a:gd name="connsiteY152" fmla="*/ 3155255 h 3735071"/>
              <a:gd name="connsiteX153" fmla="*/ 3257177 w 6755905"/>
              <a:gd name="connsiteY153" fmla="*/ 3191114 h 3735071"/>
              <a:gd name="connsiteX154" fmla="*/ 3275106 w 6755905"/>
              <a:gd name="connsiteY154" fmla="*/ 3197091 h 3735071"/>
              <a:gd name="connsiteX155" fmla="*/ 3293035 w 6755905"/>
              <a:gd name="connsiteY155" fmla="*/ 3209044 h 3735071"/>
              <a:gd name="connsiteX156" fmla="*/ 3316941 w 6755905"/>
              <a:gd name="connsiteY156" fmla="*/ 3238926 h 3735071"/>
              <a:gd name="connsiteX157" fmla="*/ 3334871 w 6755905"/>
              <a:gd name="connsiteY157" fmla="*/ 3274785 h 3735071"/>
              <a:gd name="connsiteX158" fmla="*/ 3352800 w 6755905"/>
              <a:gd name="connsiteY158" fmla="*/ 3292714 h 3735071"/>
              <a:gd name="connsiteX159" fmla="*/ 3358777 w 6755905"/>
              <a:gd name="connsiteY159" fmla="*/ 3310644 h 3735071"/>
              <a:gd name="connsiteX160" fmla="*/ 3376706 w 6755905"/>
              <a:gd name="connsiteY160" fmla="*/ 3316620 h 3735071"/>
              <a:gd name="connsiteX161" fmla="*/ 3388659 w 6755905"/>
              <a:gd name="connsiteY161" fmla="*/ 3334550 h 3735071"/>
              <a:gd name="connsiteX162" fmla="*/ 3406588 w 6755905"/>
              <a:gd name="connsiteY162" fmla="*/ 3364432 h 3735071"/>
              <a:gd name="connsiteX163" fmla="*/ 3430494 w 6755905"/>
              <a:gd name="connsiteY163" fmla="*/ 3424197 h 3735071"/>
              <a:gd name="connsiteX164" fmla="*/ 3448424 w 6755905"/>
              <a:gd name="connsiteY164" fmla="*/ 3430173 h 3735071"/>
              <a:gd name="connsiteX165" fmla="*/ 3454400 w 6755905"/>
              <a:gd name="connsiteY165" fmla="*/ 3460055 h 3735071"/>
              <a:gd name="connsiteX166" fmla="*/ 3490259 w 6755905"/>
              <a:gd name="connsiteY166" fmla="*/ 3489938 h 3735071"/>
              <a:gd name="connsiteX167" fmla="*/ 3508188 w 6755905"/>
              <a:gd name="connsiteY167" fmla="*/ 3507867 h 3735071"/>
              <a:gd name="connsiteX168" fmla="*/ 3538071 w 6755905"/>
              <a:gd name="connsiteY168" fmla="*/ 3543726 h 3735071"/>
              <a:gd name="connsiteX169" fmla="*/ 3544047 w 6755905"/>
              <a:gd name="connsiteY169" fmla="*/ 3561655 h 3735071"/>
              <a:gd name="connsiteX170" fmla="*/ 3579906 w 6755905"/>
              <a:gd name="connsiteY170" fmla="*/ 3585561 h 3735071"/>
              <a:gd name="connsiteX171" fmla="*/ 3597835 w 6755905"/>
              <a:gd name="connsiteY171" fmla="*/ 3597514 h 3735071"/>
              <a:gd name="connsiteX172" fmla="*/ 3621741 w 6755905"/>
              <a:gd name="connsiteY172" fmla="*/ 3603491 h 3735071"/>
              <a:gd name="connsiteX173" fmla="*/ 3645647 w 6755905"/>
              <a:gd name="connsiteY173" fmla="*/ 3615444 h 3735071"/>
              <a:gd name="connsiteX174" fmla="*/ 3663577 w 6755905"/>
              <a:gd name="connsiteY174" fmla="*/ 3621420 h 3735071"/>
              <a:gd name="connsiteX175" fmla="*/ 3681506 w 6755905"/>
              <a:gd name="connsiteY175" fmla="*/ 3639350 h 3735071"/>
              <a:gd name="connsiteX176" fmla="*/ 3771153 w 6755905"/>
              <a:gd name="connsiteY176" fmla="*/ 3657279 h 3735071"/>
              <a:gd name="connsiteX177" fmla="*/ 3807012 w 6755905"/>
              <a:gd name="connsiteY177" fmla="*/ 3681185 h 3735071"/>
              <a:gd name="connsiteX178" fmla="*/ 3842871 w 6755905"/>
              <a:gd name="connsiteY178" fmla="*/ 3693138 h 3735071"/>
              <a:gd name="connsiteX179" fmla="*/ 4040094 w 6755905"/>
              <a:gd name="connsiteY179" fmla="*/ 3711067 h 3735071"/>
              <a:gd name="connsiteX180" fmla="*/ 4147671 w 6755905"/>
              <a:gd name="connsiteY180" fmla="*/ 3728997 h 3735071"/>
              <a:gd name="connsiteX181" fmla="*/ 4177553 w 6755905"/>
              <a:gd name="connsiteY181" fmla="*/ 3734973 h 3735071"/>
              <a:gd name="connsiteX182" fmla="*/ 4386729 w 6755905"/>
              <a:gd name="connsiteY182" fmla="*/ 3705091 h 3735071"/>
              <a:gd name="connsiteX183" fmla="*/ 4464424 w 6755905"/>
              <a:gd name="connsiteY183" fmla="*/ 3687161 h 3735071"/>
              <a:gd name="connsiteX184" fmla="*/ 4500282 w 6755905"/>
              <a:gd name="connsiteY184" fmla="*/ 3675208 h 3735071"/>
              <a:gd name="connsiteX185" fmla="*/ 4536141 w 6755905"/>
              <a:gd name="connsiteY185" fmla="*/ 3669232 h 3735071"/>
              <a:gd name="connsiteX186" fmla="*/ 4649694 w 6755905"/>
              <a:gd name="connsiteY186" fmla="*/ 3663255 h 3735071"/>
              <a:gd name="connsiteX187" fmla="*/ 4721412 w 6755905"/>
              <a:gd name="connsiteY187" fmla="*/ 3681185 h 3735071"/>
              <a:gd name="connsiteX188" fmla="*/ 4763247 w 6755905"/>
              <a:gd name="connsiteY188" fmla="*/ 3687161 h 3735071"/>
              <a:gd name="connsiteX189" fmla="*/ 4960471 w 6755905"/>
              <a:gd name="connsiteY189" fmla="*/ 3675208 h 3735071"/>
              <a:gd name="connsiteX190" fmla="*/ 5050118 w 6755905"/>
              <a:gd name="connsiteY190" fmla="*/ 3651302 h 3735071"/>
              <a:gd name="connsiteX191" fmla="*/ 5080000 w 6755905"/>
              <a:gd name="connsiteY191" fmla="*/ 3639350 h 3735071"/>
              <a:gd name="connsiteX192" fmla="*/ 5145741 w 6755905"/>
              <a:gd name="connsiteY192" fmla="*/ 3591538 h 3735071"/>
              <a:gd name="connsiteX193" fmla="*/ 5205506 w 6755905"/>
              <a:gd name="connsiteY193" fmla="*/ 3573608 h 3735071"/>
              <a:gd name="connsiteX194" fmla="*/ 5235388 w 6755905"/>
              <a:gd name="connsiteY194" fmla="*/ 3555679 h 3735071"/>
              <a:gd name="connsiteX195" fmla="*/ 5277224 w 6755905"/>
              <a:gd name="connsiteY195" fmla="*/ 3537750 h 3735071"/>
              <a:gd name="connsiteX196" fmla="*/ 5336988 w 6755905"/>
              <a:gd name="connsiteY196" fmla="*/ 3489938 h 3735071"/>
              <a:gd name="connsiteX197" fmla="*/ 5354918 w 6755905"/>
              <a:gd name="connsiteY197" fmla="*/ 3472008 h 3735071"/>
              <a:gd name="connsiteX198" fmla="*/ 5378824 w 6755905"/>
              <a:gd name="connsiteY198" fmla="*/ 3454079 h 3735071"/>
              <a:gd name="connsiteX199" fmla="*/ 5390777 w 6755905"/>
              <a:gd name="connsiteY199" fmla="*/ 3388338 h 3735071"/>
              <a:gd name="connsiteX200" fmla="*/ 5396753 w 6755905"/>
              <a:gd name="connsiteY200" fmla="*/ 3346502 h 3735071"/>
              <a:gd name="connsiteX201" fmla="*/ 5384800 w 6755905"/>
              <a:gd name="connsiteY201" fmla="*/ 3143302 h 3735071"/>
              <a:gd name="connsiteX202" fmla="*/ 6568141 w 6755905"/>
              <a:gd name="connsiteY202" fmla="*/ 3101467 h 3735071"/>
              <a:gd name="connsiteX203" fmla="*/ 6687672 w 6755905"/>
              <a:gd name="connsiteY203" fmla="*/ 2085467 h 3735071"/>
              <a:gd name="connsiteX204" fmla="*/ 5904753 w 6755905"/>
              <a:gd name="connsiteY204" fmla="*/ 1111303 h 3735071"/>
              <a:gd name="connsiteX205" fmla="*/ 4452471 w 6755905"/>
              <a:gd name="connsiteY205" fmla="*/ 2240855 h 3735071"/>
              <a:gd name="connsiteX206" fmla="*/ 4434541 w 6755905"/>
              <a:gd name="connsiteY206" fmla="*/ 2216950 h 3735071"/>
              <a:gd name="connsiteX207" fmla="*/ 4416612 w 6755905"/>
              <a:gd name="connsiteY207" fmla="*/ 2204997 h 3735071"/>
              <a:gd name="connsiteX208" fmla="*/ 4034118 w 6755905"/>
              <a:gd name="connsiteY208" fmla="*/ 161044 h 3735071"/>
              <a:gd name="connsiteX209" fmla="*/ 3842871 w 6755905"/>
              <a:gd name="connsiteY209" fmla="*/ 131161 h 3735071"/>
              <a:gd name="connsiteX210" fmla="*/ 3771153 w 6755905"/>
              <a:gd name="connsiteY210" fmla="*/ 143114 h 3735071"/>
              <a:gd name="connsiteX211" fmla="*/ 3693459 w 6755905"/>
              <a:gd name="connsiteY211" fmla="*/ 184950 h 3735071"/>
              <a:gd name="connsiteX0" fmla="*/ 3693459 w 6755905"/>
              <a:gd name="connsiteY0" fmla="*/ 205425 h 3755546"/>
              <a:gd name="connsiteX1" fmla="*/ 3657600 w 6755905"/>
              <a:gd name="connsiteY1" fmla="*/ 295072 h 3755546"/>
              <a:gd name="connsiteX2" fmla="*/ 3095812 w 6755905"/>
              <a:gd name="connsiteY2" fmla="*/ 1191542 h 3755546"/>
              <a:gd name="connsiteX3" fmla="*/ 3042024 w 6755905"/>
              <a:gd name="connsiteY3" fmla="*/ 1215448 h 3755546"/>
              <a:gd name="connsiteX4" fmla="*/ 2988235 w 6755905"/>
              <a:gd name="connsiteY4" fmla="*/ 1233377 h 3755546"/>
              <a:gd name="connsiteX5" fmla="*/ 2952377 w 6755905"/>
              <a:gd name="connsiteY5" fmla="*/ 1251307 h 3755546"/>
              <a:gd name="connsiteX6" fmla="*/ 2928471 w 6755905"/>
              <a:gd name="connsiteY6" fmla="*/ 1263260 h 3755546"/>
              <a:gd name="connsiteX7" fmla="*/ 2838824 w 6755905"/>
              <a:gd name="connsiteY7" fmla="*/ 1269236 h 3755546"/>
              <a:gd name="connsiteX8" fmla="*/ 2820894 w 6755905"/>
              <a:gd name="connsiteY8" fmla="*/ 1281189 h 3755546"/>
              <a:gd name="connsiteX9" fmla="*/ 2802965 w 6755905"/>
              <a:gd name="connsiteY9" fmla="*/ 1287166 h 3755546"/>
              <a:gd name="connsiteX10" fmla="*/ 2761129 w 6755905"/>
              <a:gd name="connsiteY10" fmla="*/ 1299119 h 3755546"/>
              <a:gd name="connsiteX11" fmla="*/ 2689412 w 6755905"/>
              <a:gd name="connsiteY11" fmla="*/ 1323025 h 3755546"/>
              <a:gd name="connsiteX12" fmla="*/ 2647577 w 6755905"/>
              <a:gd name="connsiteY12" fmla="*/ 1340954 h 3755546"/>
              <a:gd name="connsiteX13" fmla="*/ 2617694 w 6755905"/>
              <a:gd name="connsiteY13" fmla="*/ 1352907 h 3755546"/>
              <a:gd name="connsiteX14" fmla="*/ 2593788 w 6755905"/>
              <a:gd name="connsiteY14" fmla="*/ 1358883 h 3755546"/>
              <a:gd name="connsiteX15" fmla="*/ 2516094 w 6755905"/>
              <a:gd name="connsiteY15" fmla="*/ 1376813 h 3755546"/>
              <a:gd name="connsiteX16" fmla="*/ 2480235 w 6755905"/>
              <a:gd name="connsiteY16" fmla="*/ 1388766 h 3755546"/>
              <a:gd name="connsiteX17" fmla="*/ 2408518 w 6755905"/>
              <a:gd name="connsiteY17" fmla="*/ 1394742 h 3755546"/>
              <a:gd name="connsiteX18" fmla="*/ 2378635 w 6755905"/>
              <a:gd name="connsiteY18" fmla="*/ 1406695 h 3755546"/>
              <a:gd name="connsiteX19" fmla="*/ 2288988 w 6755905"/>
              <a:gd name="connsiteY19" fmla="*/ 1412672 h 3755546"/>
              <a:gd name="connsiteX20" fmla="*/ 2259106 w 6755905"/>
              <a:gd name="connsiteY20" fmla="*/ 1436577 h 3755546"/>
              <a:gd name="connsiteX21" fmla="*/ 2217271 w 6755905"/>
              <a:gd name="connsiteY21" fmla="*/ 1448530 h 3755546"/>
              <a:gd name="connsiteX22" fmla="*/ 2145553 w 6755905"/>
              <a:gd name="connsiteY22" fmla="*/ 1466460 h 3755546"/>
              <a:gd name="connsiteX23" fmla="*/ 2127624 w 6755905"/>
              <a:gd name="connsiteY23" fmla="*/ 1478413 h 3755546"/>
              <a:gd name="connsiteX24" fmla="*/ 2097741 w 6755905"/>
              <a:gd name="connsiteY24" fmla="*/ 1490366 h 3755546"/>
              <a:gd name="connsiteX25" fmla="*/ 2049929 w 6755905"/>
              <a:gd name="connsiteY25" fmla="*/ 1496342 h 3755546"/>
              <a:gd name="connsiteX26" fmla="*/ 1984188 w 6755905"/>
              <a:gd name="connsiteY26" fmla="*/ 1514272 h 3755546"/>
              <a:gd name="connsiteX27" fmla="*/ 1828800 w 6755905"/>
              <a:gd name="connsiteY27" fmla="*/ 1550130 h 3755546"/>
              <a:gd name="connsiteX28" fmla="*/ 1792941 w 6755905"/>
              <a:gd name="connsiteY28" fmla="*/ 1562083 h 3755546"/>
              <a:gd name="connsiteX29" fmla="*/ 1697318 w 6755905"/>
              <a:gd name="connsiteY29" fmla="*/ 1580013 h 3755546"/>
              <a:gd name="connsiteX30" fmla="*/ 1595718 w 6755905"/>
              <a:gd name="connsiteY30" fmla="*/ 1603919 h 3755546"/>
              <a:gd name="connsiteX31" fmla="*/ 1529977 w 6755905"/>
              <a:gd name="connsiteY31" fmla="*/ 1621848 h 3755546"/>
              <a:gd name="connsiteX32" fmla="*/ 1398494 w 6755905"/>
              <a:gd name="connsiteY32" fmla="*/ 1657707 h 3755546"/>
              <a:gd name="connsiteX33" fmla="*/ 860612 w 6755905"/>
              <a:gd name="connsiteY33" fmla="*/ 1681613 h 3755546"/>
              <a:gd name="connsiteX34" fmla="*/ 794871 w 6755905"/>
              <a:gd name="connsiteY34" fmla="*/ 1693566 h 3755546"/>
              <a:gd name="connsiteX35" fmla="*/ 729129 w 6755905"/>
              <a:gd name="connsiteY35" fmla="*/ 1699542 h 3755546"/>
              <a:gd name="connsiteX36" fmla="*/ 633506 w 6755905"/>
              <a:gd name="connsiteY36" fmla="*/ 1711495 h 3755546"/>
              <a:gd name="connsiteX37" fmla="*/ 603624 w 6755905"/>
              <a:gd name="connsiteY37" fmla="*/ 1723448 h 3755546"/>
              <a:gd name="connsiteX38" fmla="*/ 579718 w 6755905"/>
              <a:gd name="connsiteY38" fmla="*/ 1729425 h 3755546"/>
              <a:gd name="connsiteX39" fmla="*/ 472141 w 6755905"/>
              <a:gd name="connsiteY39" fmla="*/ 1765283 h 3755546"/>
              <a:gd name="connsiteX40" fmla="*/ 436282 w 6755905"/>
              <a:gd name="connsiteY40" fmla="*/ 1795166 h 3755546"/>
              <a:gd name="connsiteX41" fmla="*/ 418353 w 6755905"/>
              <a:gd name="connsiteY41" fmla="*/ 1813095 h 3755546"/>
              <a:gd name="connsiteX42" fmla="*/ 400424 w 6755905"/>
              <a:gd name="connsiteY42" fmla="*/ 1819072 h 3755546"/>
              <a:gd name="connsiteX43" fmla="*/ 382494 w 6755905"/>
              <a:gd name="connsiteY43" fmla="*/ 1831025 h 3755546"/>
              <a:gd name="connsiteX44" fmla="*/ 364565 w 6755905"/>
              <a:gd name="connsiteY44" fmla="*/ 1860907 h 3755546"/>
              <a:gd name="connsiteX45" fmla="*/ 298824 w 6755905"/>
              <a:gd name="connsiteY45" fmla="*/ 1890789 h 3755546"/>
              <a:gd name="connsiteX46" fmla="*/ 239059 w 6755905"/>
              <a:gd name="connsiteY46" fmla="*/ 1944577 h 3755546"/>
              <a:gd name="connsiteX47" fmla="*/ 209177 w 6755905"/>
              <a:gd name="connsiteY47" fmla="*/ 1956530 h 3755546"/>
              <a:gd name="connsiteX48" fmla="*/ 167341 w 6755905"/>
              <a:gd name="connsiteY48" fmla="*/ 1974460 h 3755546"/>
              <a:gd name="connsiteX49" fmla="*/ 131482 w 6755905"/>
              <a:gd name="connsiteY49" fmla="*/ 2010319 h 3755546"/>
              <a:gd name="connsiteX50" fmla="*/ 95624 w 6755905"/>
              <a:gd name="connsiteY50" fmla="*/ 2040201 h 3755546"/>
              <a:gd name="connsiteX51" fmla="*/ 65741 w 6755905"/>
              <a:gd name="connsiteY51" fmla="*/ 2070083 h 3755546"/>
              <a:gd name="connsiteX52" fmla="*/ 47812 w 6755905"/>
              <a:gd name="connsiteY52" fmla="*/ 2105942 h 3755546"/>
              <a:gd name="connsiteX53" fmla="*/ 0 w 6755905"/>
              <a:gd name="connsiteY53" fmla="*/ 2225472 h 3755546"/>
              <a:gd name="connsiteX54" fmla="*/ 5977 w 6755905"/>
              <a:gd name="connsiteY54" fmla="*/ 2333048 h 3755546"/>
              <a:gd name="connsiteX55" fmla="*/ 23906 w 6755905"/>
              <a:gd name="connsiteY55" fmla="*/ 2362930 h 3755546"/>
              <a:gd name="connsiteX56" fmla="*/ 41835 w 6755905"/>
              <a:gd name="connsiteY56" fmla="*/ 2428672 h 3755546"/>
              <a:gd name="connsiteX57" fmla="*/ 59765 w 6755905"/>
              <a:gd name="connsiteY57" fmla="*/ 2506366 h 3755546"/>
              <a:gd name="connsiteX58" fmla="*/ 71718 w 6755905"/>
              <a:gd name="connsiteY58" fmla="*/ 2560154 h 3755546"/>
              <a:gd name="connsiteX59" fmla="*/ 83671 w 6755905"/>
              <a:gd name="connsiteY59" fmla="*/ 2584060 h 3755546"/>
              <a:gd name="connsiteX60" fmla="*/ 89647 w 6755905"/>
              <a:gd name="connsiteY60" fmla="*/ 2637848 h 3755546"/>
              <a:gd name="connsiteX61" fmla="*/ 107577 w 6755905"/>
              <a:gd name="connsiteY61" fmla="*/ 2661754 h 3755546"/>
              <a:gd name="connsiteX62" fmla="*/ 119529 w 6755905"/>
              <a:gd name="connsiteY62" fmla="*/ 2679683 h 3755546"/>
              <a:gd name="connsiteX63" fmla="*/ 143435 w 6755905"/>
              <a:gd name="connsiteY63" fmla="*/ 2709566 h 3755546"/>
              <a:gd name="connsiteX64" fmla="*/ 179294 w 6755905"/>
              <a:gd name="connsiteY64" fmla="*/ 2757377 h 3755546"/>
              <a:gd name="connsiteX65" fmla="*/ 197224 w 6755905"/>
              <a:gd name="connsiteY65" fmla="*/ 2769330 h 3755546"/>
              <a:gd name="connsiteX66" fmla="*/ 215153 w 6755905"/>
              <a:gd name="connsiteY66" fmla="*/ 2787260 h 3755546"/>
              <a:gd name="connsiteX67" fmla="*/ 227106 w 6755905"/>
              <a:gd name="connsiteY67" fmla="*/ 2805189 h 3755546"/>
              <a:gd name="connsiteX68" fmla="*/ 245035 w 6755905"/>
              <a:gd name="connsiteY68" fmla="*/ 2811166 h 3755546"/>
              <a:gd name="connsiteX69" fmla="*/ 262965 w 6755905"/>
              <a:gd name="connsiteY69" fmla="*/ 2829095 h 3755546"/>
              <a:gd name="connsiteX70" fmla="*/ 286871 w 6755905"/>
              <a:gd name="connsiteY70" fmla="*/ 2864954 h 3755546"/>
              <a:gd name="connsiteX71" fmla="*/ 322729 w 6755905"/>
              <a:gd name="connsiteY71" fmla="*/ 2900813 h 3755546"/>
              <a:gd name="connsiteX72" fmla="*/ 340659 w 6755905"/>
              <a:gd name="connsiteY72" fmla="*/ 2918742 h 3755546"/>
              <a:gd name="connsiteX73" fmla="*/ 358588 w 6755905"/>
              <a:gd name="connsiteY73" fmla="*/ 2942648 h 3755546"/>
              <a:gd name="connsiteX74" fmla="*/ 406400 w 6755905"/>
              <a:gd name="connsiteY74" fmla="*/ 2990460 h 3755546"/>
              <a:gd name="connsiteX75" fmla="*/ 424329 w 6755905"/>
              <a:gd name="connsiteY75" fmla="*/ 3032295 h 3755546"/>
              <a:gd name="connsiteX76" fmla="*/ 442259 w 6755905"/>
              <a:gd name="connsiteY76" fmla="*/ 3068154 h 3755546"/>
              <a:gd name="connsiteX77" fmla="*/ 448235 w 6755905"/>
              <a:gd name="connsiteY77" fmla="*/ 3086083 h 3755546"/>
              <a:gd name="connsiteX78" fmla="*/ 484094 w 6755905"/>
              <a:gd name="connsiteY78" fmla="*/ 3121942 h 3755546"/>
              <a:gd name="connsiteX79" fmla="*/ 496047 w 6755905"/>
              <a:gd name="connsiteY79" fmla="*/ 3151825 h 3755546"/>
              <a:gd name="connsiteX80" fmla="*/ 513977 w 6755905"/>
              <a:gd name="connsiteY80" fmla="*/ 3169754 h 3755546"/>
              <a:gd name="connsiteX81" fmla="*/ 525929 w 6755905"/>
              <a:gd name="connsiteY81" fmla="*/ 3187683 h 3755546"/>
              <a:gd name="connsiteX82" fmla="*/ 543859 w 6755905"/>
              <a:gd name="connsiteY82" fmla="*/ 3211589 h 3755546"/>
              <a:gd name="connsiteX83" fmla="*/ 597647 w 6755905"/>
              <a:gd name="connsiteY83" fmla="*/ 3229519 h 3755546"/>
              <a:gd name="connsiteX84" fmla="*/ 615577 w 6755905"/>
              <a:gd name="connsiteY84" fmla="*/ 3241472 h 3755546"/>
              <a:gd name="connsiteX85" fmla="*/ 639482 w 6755905"/>
              <a:gd name="connsiteY85" fmla="*/ 3247448 h 3755546"/>
              <a:gd name="connsiteX86" fmla="*/ 693271 w 6755905"/>
              <a:gd name="connsiteY86" fmla="*/ 3259401 h 3755546"/>
              <a:gd name="connsiteX87" fmla="*/ 1063812 w 6755905"/>
              <a:gd name="connsiteY87" fmla="*/ 3247448 h 3755546"/>
              <a:gd name="connsiteX88" fmla="*/ 1117600 w 6755905"/>
              <a:gd name="connsiteY88" fmla="*/ 3229519 h 3755546"/>
              <a:gd name="connsiteX89" fmla="*/ 1195294 w 6755905"/>
              <a:gd name="connsiteY89" fmla="*/ 3199636 h 3755546"/>
              <a:gd name="connsiteX90" fmla="*/ 1225177 w 6755905"/>
              <a:gd name="connsiteY90" fmla="*/ 3193660 h 3755546"/>
              <a:gd name="connsiteX91" fmla="*/ 1249082 w 6755905"/>
              <a:gd name="connsiteY91" fmla="*/ 3187683 h 3755546"/>
              <a:gd name="connsiteX92" fmla="*/ 1284941 w 6755905"/>
              <a:gd name="connsiteY92" fmla="*/ 3175730 h 3755546"/>
              <a:gd name="connsiteX93" fmla="*/ 1374588 w 6755905"/>
              <a:gd name="connsiteY93" fmla="*/ 3157801 h 3755546"/>
              <a:gd name="connsiteX94" fmla="*/ 1464235 w 6755905"/>
              <a:gd name="connsiteY94" fmla="*/ 3151825 h 3755546"/>
              <a:gd name="connsiteX95" fmla="*/ 1500094 w 6755905"/>
              <a:gd name="connsiteY95" fmla="*/ 3139872 h 3755546"/>
              <a:gd name="connsiteX96" fmla="*/ 1535953 w 6755905"/>
              <a:gd name="connsiteY96" fmla="*/ 3133895 h 3755546"/>
              <a:gd name="connsiteX97" fmla="*/ 1553882 w 6755905"/>
              <a:gd name="connsiteY97" fmla="*/ 3115966 h 3755546"/>
              <a:gd name="connsiteX98" fmla="*/ 1607671 w 6755905"/>
              <a:gd name="connsiteY98" fmla="*/ 3098036 h 3755546"/>
              <a:gd name="connsiteX99" fmla="*/ 1625600 w 6755905"/>
              <a:gd name="connsiteY99" fmla="*/ 3092060 h 3755546"/>
              <a:gd name="connsiteX100" fmla="*/ 1661459 w 6755905"/>
              <a:gd name="connsiteY100" fmla="*/ 3074130 h 3755546"/>
              <a:gd name="connsiteX101" fmla="*/ 1685365 w 6755905"/>
              <a:gd name="connsiteY101" fmla="*/ 3056201 h 3755546"/>
              <a:gd name="connsiteX102" fmla="*/ 1703294 w 6755905"/>
              <a:gd name="connsiteY102" fmla="*/ 3044248 h 3755546"/>
              <a:gd name="connsiteX103" fmla="*/ 1709271 w 6755905"/>
              <a:gd name="connsiteY103" fmla="*/ 3026319 h 3755546"/>
              <a:gd name="connsiteX104" fmla="*/ 1727200 w 6755905"/>
              <a:gd name="connsiteY104" fmla="*/ 3020342 h 3755546"/>
              <a:gd name="connsiteX105" fmla="*/ 1757082 w 6755905"/>
              <a:gd name="connsiteY105" fmla="*/ 3008389 h 3755546"/>
              <a:gd name="connsiteX106" fmla="*/ 1780988 w 6755905"/>
              <a:gd name="connsiteY106" fmla="*/ 2990460 h 3755546"/>
              <a:gd name="connsiteX107" fmla="*/ 1816847 w 6755905"/>
              <a:gd name="connsiteY107" fmla="*/ 2978507 h 3755546"/>
              <a:gd name="connsiteX108" fmla="*/ 1840753 w 6755905"/>
              <a:gd name="connsiteY108" fmla="*/ 2966554 h 3755546"/>
              <a:gd name="connsiteX109" fmla="*/ 1858682 w 6755905"/>
              <a:gd name="connsiteY109" fmla="*/ 2942648 h 3755546"/>
              <a:gd name="connsiteX110" fmla="*/ 1894541 w 6755905"/>
              <a:gd name="connsiteY110" fmla="*/ 2906789 h 3755546"/>
              <a:gd name="connsiteX111" fmla="*/ 1906494 w 6755905"/>
              <a:gd name="connsiteY111" fmla="*/ 2888860 h 3755546"/>
              <a:gd name="connsiteX112" fmla="*/ 1930400 w 6755905"/>
              <a:gd name="connsiteY112" fmla="*/ 2882883 h 3755546"/>
              <a:gd name="connsiteX113" fmla="*/ 1960282 w 6755905"/>
              <a:gd name="connsiteY113" fmla="*/ 2811166 h 3755546"/>
              <a:gd name="connsiteX114" fmla="*/ 1984188 w 6755905"/>
              <a:gd name="connsiteY114" fmla="*/ 2769330 h 3755546"/>
              <a:gd name="connsiteX115" fmla="*/ 1996141 w 6755905"/>
              <a:gd name="connsiteY115" fmla="*/ 2745425 h 3755546"/>
              <a:gd name="connsiteX116" fmla="*/ 2020047 w 6755905"/>
              <a:gd name="connsiteY116" fmla="*/ 2727495 h 3755546"/>
              <a:gd name="connsiteX117" fmla="*/ 2055906 w 6755905"/>
              <a:gd name="connsiteY117" fmla="*/ 2679683 h 3755546"/>
              <a:gd name="connsiteX118" fmla="*/ 2073835 w 6755905"/>
              <a:gd name="connsiteY118" fmla="*/ 2649801 h 3755546"/>
              <a:gd name="connsiteX119" fmla="*/ 2115671 w 6755905"/>
              <a:gd name="connsiteY119" fmla="*/ 2631872 h 3755546"/>
              <a:gd name="connsiteX120" fmla="*/ 2157506 w 6755905"/>
              <a:gd name="connsiteY120" fmla="*/ 2596013 h 3755546"/>
              <a:gd name="connsiteX121" fmla="*/ 2199341 w 6755905"/>
              <a:gd name="connsiteY121" fmla="*/ 2560154 h 3755546"/>
              <a:gd name="connsiteX122" fmla="*/ 2217271 w 6755905"/>
              <a:gd name="connsiteY122" fmla="*/ 2554177 h 3755546"/>
              <a:gd name="connsiteX123" fmla="*/ 2253129 w 6755905"/>
              <a:gd name="connsiteY123" fmla="*/ 2536248 h 3755546"/>
              <a:gd name="connsiteX124" fmla="*/ 2378635 w 6755905"/>
              <a:gd name="connsiteY124" fmla="*/ 2518319 h 3755546"/>
              <a:gd name="connsiteX125" fmla="*/ 2414494 w 6755905"/>
              <a:gd name="connsiteY125" fmla="*/ 2506366 h 3755546"/>
              <a:gd name="connsiteX126" fmla="*/ 2623671 w 6755905"/>
              <a:gd name="connsiteY126" fmla="*/ 2518319 h 3755546"/>
              <a:gd name="connsiteX127" fmla="*/ 2641600 w 6755905"/>
              <a:gd name="connsiteY127" fmla="*/ 2524295 h 3755546"/>
              <a:gd name="connsiteX128" fmla="*/ 2683435 w 6755905"/>
              <a:gd name="connsiteY128" fmla="*/ 2536248 h 3755546"/>
              <a:gd name="connsiteX129" fmla="*/ 2707341 w 6755905"/>
              <a:gd name="connsiteY129" fmla="*/ 2554177 h 3755546"/>
              <a:gd name="connsiteX130" fmla="*/ 2731247 w 6755905"/>
              <a:gd name="connsiteY130" fmla="*/ 2590036 h 3755546"/>
              <a:gd name="connsiteX131" fmla="*/ 2761129 w 6755905"/>
              <a:gd name="connsiteY131" fmla="*/ 2596013 h 3755546"/>
              <a:gd name="connsiteX132" fmla="*/ 2779059 w 6755905"/>
              <a:gd name="connsiteY132" fmla="*/ 2613942 h 3755546"/>
              <a:gd name="connsiteX133" fmla="*/ 2808941 w 6755905"/>
              <a:gd name="connsiteY133" fmla="*/ 2655777 h 3755546"/>
              <a:gd name="connsiteX134" fmla="*/ 2856753 w 6755905"/>
              <a:gd name="connsiteY134" fmla="*/ 2673707 h 3755546"/>
              <a:gd name="connsiteX135" fmla="*/ 2898588 w 6755905"/>
              <a:gd name="connsiteY135" fmla="*/ 2697613 h 3755546"/>
              <a:gd name="connsiteX136" fmla="*/ 2922494 w 6755905"/>
              <a:gd name="connsiteY136" fmla="*/ 2715542 h 3755546"/>
              <a:gd name="connsiteX137" fmla="*/ 2940424 w 6755905"/>
              <a:gd name="connsiteY137" fmla="*/ 2727495 h 3755546"/>
              <a:gd name="connsiteX138" fmla="*/ 2958353 w 6755905"/>
              <a:gd name="connsiteY138" fmla="*/ 2751401 h 3755546"/>
              <a:gd name="connsiteX139" fmla="*/ 2970306 w 6755905"/>
              <a:gd name="connsiteY139" fmla="*/ 2769330 h 3755546"/>
              <a:gd name="connsiteX140" fmla="*/ 3012141 w 6755905"/>
              <a:gd name="connsiteY140" fmla="*/ 2805189 h 3755546"/>
              <a:gd name="connsiteX141" fmla="*/ 3024094 w 6755905"/>
              <a:gd name="connsiteY141" fmla="*/ 2823119 h 3755546"/>
              <a:gd name="connsiteX142" fmla="*/ 3042024 w 6755905"/>
              <a:gd name="connsiteY142" fmla="*/ 2858977 h 3755546"/>
              <a:gd name="connsiteX143" fmla="*/ 3071906 w 6755905"/>
              <a:gd name="connsiteY143" fmla="*/ 2894836 h 3755546"/>
              <a:gd name="connsiteX144" fmla="*/ 3095812 w 6755905"/>
              <a:gd name="connsiteY144" fmla="*/ 2942648 h 3755546"/>
              <a:gd name="connsiteX145" fmla="*/ 3131671 w 6755905"/>
              <a:gd name="connsiteY145" fmla="*/ 2984483 h 3755546"/>
              <a:gd name="connsiteX146" fmla="*/ 3155577 w 6755905"/>
              <a:gd name="connsiteY146" fmla="*/ 3038272 h 3755546"/>
              <a:gd name="connsiteX147" fmla="*/ 3167529 w 6755905"/>
              <a:gd name="connsiteY147" fmla="*/ 3056201 h 3755546"/>
              <a:gd name="connsiteX148" fmla="*/ 3185459 w 6755905"/>
              <a:gd name="connsiteY148" fmla="*/ 3092060 h 3755546"/>
              <a:gd name="connsiteX149" fmla="*/ 3203388 w 6755905"/>
              <a:gd name="connsiteY149" fmla="*/ 3104013 h 3755546"/>
              <a:gd name="connsiteX150" fmla="*/ 3215341 w 6755905"/>
              <a:gd name="connsiteY150" fmla="*/ 3133895 h 3755546"/>
              <a:gd name="connsiteX151" fmla="*/ 3221318 w 6755905"/>
              <a:gd name="connsiteY151" fmla="*/ 3151825 h 3755546"/>
              <a:gd name="connsiteX152" fmla="*/ 3239247 w 6755905"/>
              <a:gd name="connsiteY152" fmla="*/ 3175730 h 3755546"/>
              <a:gd name="connsiteX153" fmla="*/ 3257177 w 6755905"/>
              <a:gd name="connsiteY153" fmla="*/ 3211589 h 3755546"/>
              <a:gd name="connsiteX154" fmla="*/ 3275106 w 6755905"/>
              <a:gd name="connsiteY154" fmla="*/ 3217566 h 3755546"/>
              <a:gd name="connsiteX155" fmla="*/ 3293035 w 6755905"/>
              <a:gd name="connsiteY155" fmla="*/ 3229519 h 3755546"/>
              <a:gd name="connsiteX156" fmla="*/ 3316941 w 6755905"/>
              <a:gd name="connsiteY156" fmla="*/ 3259401 h 3755546"/>
              <a:gd name="connsiteX157" fmla="*/ 3334871 w 6755905"/>
              <a:gd name="connsiteY157" fmla="*/ 3295260 h 3755546"/>
              <a:gd name="connsiteX158" fmla="*/ 3352800 w 6755905"/>
              <a:gd name="connsiteY158" fmla="*/ 3313189 h 3755546"/>
              <a:gd name="connsiteX159" fmla="*/ 3358777 w 6755905"/>
              <a:gd name="connsiteY159" fmla="*/ 3331119 h 3755546"/>
              <a:gd name="connsiteX160" fmla="*/ 3376706 w 6755905"/>
              <a:gd name="connsiteY160" fmla="*/ 3337095 h 3755546"/>
              <a:gd name="connsiteX161" fmla="*/ 3388659 w 6755905"/>
              <a:gd name="connsiteY161" fmla="*/ 3355025 h 3755546"/>
              <a:gd name="connsiteX162" fmla="*/ 3406588 w 6755905"/>
              <a:gd name="connsiteY162" fmla="*/ 3384907 h 3755546"/>
              <a:gd name="connsiteX163" fmla="*/ 3430494 w 6755905"/>
              <a:gd name="connsiteY163" fmla="*/ 3444672 h 3755546"/>
              <a:gd name="connsiteX164" fmla="*/ 3448424 w 6755905"/>
              <a:gd name="connsiteY164" fmla="*/ 3450648 h 3755546"/>
              <a:gd name="connsiteX165" fmla="*/ 3454400 w 6755905"/>
              <a:gd name="connsiteY165" fmla="*/ 3480530 h 3755546"/>
              <a:gd name="connsiteX166" fmla="*/ 3490259 w 6755905"/>
              <a:gd name="connsiteY166" fmla="*/ 3510413 h 3755546"/>
              <a:gd name="connsiteX167" fmla="*/ 3508188 w 6755905"/>
              <a:gd name="connsiteY167" fmla="*/ 3528342 h 3755546"/>
              <a:gd name="connsiteX168" fmla="*/ 3538071 w 6755905"/>
              <a:gd name="connsiteY168" fmla="*/ 3564201 h 3755546"/>
              <a:gd name="connsiteX169" fmla="*/ 3544047 w 6755905"/>
              <a:gd name="connsiteY169" fmla="*/ 3582130 h 3755546"/>
              <a:gd name="connsiteX170" fmla="*/ 3579906 w 6755905"/>
              <a:gd name="connsiteY170" fmla="*/ 3606036 h 3755546"/>
              <a:gd name="connsiteX171" fmla="*/ 3597835 w 6755905"/>
              <a:gd name="connsiteY171" fmla="*/ 3617989 h 3755546"/>
              <a:gd name="connsiteX172" fmla="*/ 3621741 w 6755905"/>
              <a:gd name="connsiteY172" fmla="*/ 3623966 h 3755546"/>
              <a:gd name="connsiteX173" fmla="*/ 3645647 w 6755905"/>
              <a:gd name="connsiteY173" fmla="*/ 3635919 h 3755546"/>
              <a:gd name="connsiteX174" fmla="*/ 3663577 w 6755905"/>
              <a:gd name="connsiteY174" fmla="*/ 3641895 h 3755546"/>
              <a:gd name="connsiteX175" fmla="*/ 3681506 w 6755905"/>
              <a:gd name="connsiteY175" fmla="*/ 3659825 h 3755546"/>
              <a:gd name="connsiteX176" fmla="*/ 3771153 w 6755905"/>
              <a:gd name="connsiteY176" fmla="*/ 3677754 h 3755546"/>
              <a:gd name="connsiteX177" fmla="*/ 3807012 w 6755905"/>
              <a:gd name="connsiteY177" fmla="*/ 3701660 h 3755546"/>
              <a:gd name="connsiteX178" fmla="*/ 3842871 w 6755905"/>
              <a:gd name="connsiteY178" fmla="*/ 3713613 h 3755546"/>
              <a:gd name="connsiteX179" fmla="*/ 4040094 w 6755905"/>
              <a:gd name="connsiteY179" fmla="*/ 3731542 h 3755546"/>
              <a:gd name="connsiteX180" fmla="*/ 4147671 w 6755905"/>
              <a:gd name="connsiteY180" fmla="*/ 3749472 h 3755546"/>
              <a:gd name="connsiteX181" fmla="*/ 4177553 w 6755905"/>
              <a:gd name="connsiteY181" fmla="*/ 3755448 h 3755546"/>
              <a:gd name="connsiteX182" fmla="*/ 4386729 w 6755905"/>
              <a:gd name="connsiteY182" fmla="*/ 3725566 h 3755546"/>
              <a:gd name="connsiteX183" fmla="*/ 4464424 w 6755905"/>
              <a:gd name="connsiteY183" fmla="*/ 3707636 h 3755546"/>
              <a:gd name="connsiteX184" fmla="*/ 4500282 w 6755905"/>
              <a:gd name="connsiteY184" fmla="*/ 3695683 h 3755546"/>
              <a:gd name="connsiteX185" fmla="*/ 4536141 w 6755905"/>
              <a:gd name="connsiteY185" fmla="*/ 3689707 h 3755546"/>
              <a:gd name="connsiteX186" fmla="*/ 4649694 w 6755905"/>
              <a:gd name="connsiteY186" fmla="*/ 3683730 h 3755546"/>
              <a:gd name="connsiteX187" fmla="*/ 4721412 w 6755905"/>
              <a:gd name="connsiteY187" fmla="*/ 3701660 h 3755546"/>
              <a:gd name="connsiteX188" fmla="*/ 4763247 w 6755905"/>
              <a:gd name="connsiteY188" fmla="*/ 3707636 h 3755546"/>
              <a:gd name="connsiteX189" fmla="*/ 4960471 w 6755905"/>
              <a:gd name="connsiteY189" fmla="*/ 3695683 h 3755546"/>
              <a:gd name="connsiteX190" fmla="*/ 5050118 w 6755905"/>
              <a:gd name="connsiteY190" fmla="*/ 3671777 h 3755546"/>
              <a:gd name="connsiteX191" fmla="*/ 5080000 w 6755905"/>
              <a:gd name="connsiteY191" fmla="*/ 3659825 h 3755546"/>
              <a:gd name="connsiteX192" fmla="*/ 5145741 w 6755905"/>
              <a:gd name="connsiteY192" fmla="*/ 3612013 h 3755546"/>
              <a:gd name="connsiteX193" fmla="*/ 5205506 w 6755905"/>
              <a:gd name="connsiteY193" fmla="*/ 3594083 h 3755546"/>
              <a:gd name="connsiteX194" fmla="*/ 5235388 w 6755905"/>
              <a:gd name="connsiteY194" fmla="*/ 3576154 h 3755546"/>
              <a:gd name="connsiteX195" fmla="*/ 5277224 w 6755905"/>
              <a:gd name="connsiteY195" fmla="*/ 3558225 h 3755546"/>
              <a:gd name="connsiteX196" fmla="*/ 5336988 w 6755905"/>
              <a:gd name="connsiteY196" fmla="*/ 3510413 h 3755546"/>
              <a:gd name="connsiteX197" fmla="*/ 5354918 w 6755905"/>
              <a:gd name="connsiteY197" fmla="*/ 3492483 h 3755546"/>
              <a:gd name="connsiteX198" fmla="*/ 5378824 w 6755905"/>
              <a:gd name="connsiteY198" fmla="*/ 3474554 h 3755546"/>
              <a:gd name="connsiteX199" fmla="*/ 5390777 w 6755905"/>
              <a:gd name="connsiteY199" fmla="*/ 3408813 h 3755546"/>
              <a:gd name="connsiteX200" fmla="*/ 5396753 w 6755905"/>
              <a:gd name="connsiteY200" fmla="*/ 3366977 h 3755546"/>
              <a:gd name="connsiteX201" fmla="*/ 5384800 w 6755905"/>
              <a:gd name="connsiteY201" fmla="*/ 3163777 h 3755546"/>
              <a:gd name="connsiteX202" fmla="*/ 6568141 w 6755905"/>
              <a:gd name="connsiteY202" fmla="*/ 3121942 h 3755546"/>
              <a:gd name="connsiteX203" fmla="*/ 6687672 w 6755905"/>
              <a:gd name="connsiteY203" fmla="*/ 2105942 h 3755546"/>
              <a:gd name="connsiteX204" fmla="*/ 5904753 w 6755905"/>
              <a:gd name="connsiteY204" fmla="*/ 1131778 h 3755546"/>
              <a:gd name="connsiteX205" fmla="*/ 4452471 w 6755905"/>
              <a:gd name="connsiteY205" fmla="*/ 2261330 h 3755546"/>
              <a:gd name="connsiteX206" fmla="*/ 4434541 w 6755905"/>
              <a:gd name="connsiteY206" fmla="*/ 2237425 h 3755546"/>
              <a:gd name="connsiteX207" fmla="*/ 4416612 w 6755905"/>
              <a:gd name="connsiteY207" fmla="*/ 2225472 h 3755546"/>
              <a:gd name="connsiteX208" fmla="*/ 3842871 w 6755905"/>
              <a:gd name="connsiteY208" fmla="*/ 151636 h 3755546"/>
              <a:gd name="connsiteX209" fmla="*/ 3771153 w 6755905"/>
              <a:gd name="connsiteY209" fmla="*/ 163589 h 3755546"/>
              <a:gd name="connsiteX210" fmla="*/ 3693459 w 6755905"/>
              <a:gd name="connsiteY210" fmla="*/ 205425 h 3755546"/>
              <a:gd name="connsiteX0" fmla="*/ 3693459 w 6755905"/>
              <a:gd name="connsiteY0" fmla="*/ 185762 h 3735883"/>
              <a:gd name="connsiteX1" fmla="*/ 3657600 w 6755905"/>
              <a:gd name="connsiteY1" fmla="*/ 275409 h 3735883"/>
              <a:gd name="connsiteX2" fmla="*/ 3095812 w 6755905"/>
              <a:gd name="connsiteY2" fmla="*/ 1171879 h 3735883"/>
              <a:gd name="connsiteX3" fmla="*/ 3042024 w 6755905"/>
              <a:gd name="connsiteY3" fmla="*/ 1195785 h 3735883"/>
              <a:gd name="connsiteX4" fmla="*/ 2988235 w 6755905"/>
              <a:gd name="connsiteY4" fmla="*/ 1213714 h 3735883"/>
              <a:gd name="connsiteX5" fmla="*/ 2952377 w 6755905"/>
              <a:gd name="connsiteY5" fmla="*/ 1231644 h 3735883"/>
              <a:gd name="connsiteX6" fmla="*/ 2928471 w 6755905"/>
              <a:gd name="connsiteY6" fmla="*/ 1243597 h 3735883"/>
              <a:gd name="connsiteX7" fmla="*/ 2838824 w 6755905"/>
              <a:gd name="connsiteY7" fmla="*/ 1249573 h 3735883"/>
              <a:gd name="connsiteX8" fmla="*/ 2820894 w 6755905"/>
              <a:gd name="connsiteY8" fmla="*/ 1261526 h 3735883"/>
              <a:gd name="connsiteX9" fmla="*/ 2802965 w 6755905"/>
              <a:gd name="connsiteY9" fmla="*/ 1267503 h 3735883"/>
              <a:gd name="connsiteX10" fmla="*/ 2761129 w 6755905"/>
              <a:gd name="connsiteY10" fmla="*/ 1279456 h 3735883"/>
              <a:gd name="connsiteX11" fmla="*/ 2689412 w 6755905"/>
              <a:gd name="connsiteY11" fmla="*/ 1303362 h 3735883"/>
              <a:gd name="connsiteX12" fmla="*/ 2647577 w 6755905"/>
              <a:gd name="connsiteY12" fmla="*/ 1321291 h 3735883"/>
              <a:gd name="connsiteX13" fmla="*/ 2617694 w 6755905"/>
              <a:gd name="connsiteY13" fmla="*/ 1333244 h 3735883"/>
              <a:gd name="connsiteX14" fmla="*/ 2593788 w 6755905"/>
              <a:gd name="connsiteY14" fmla="*/ 1339220 h 3735883"/>
              <a:gd name="connsiteX15" fmla="*/ 2516094 w 6755905"/>
              <a:gd name="connsiteY15" fmla="*/ 1357150 h 3735883"/>
              <a:gd name="connsiteX16" fmla="*/ 2480235 w 6755905"/>
              <a:gd name="connsiteY16" fmla="*/ 1369103 h 3735883"/>
              <a:gd name="connsiteX17" fmla="*/ 2408518 w 6755905"/>
              <a:gd name="connsiteY17" fmla="*/ 1375079 h 3735883"/>
              <a:gd name="connsiteX18" fmla="*/ 2378635 w 6755905"/>
              <a:gd name="connsiteY18" fmla="*/ 1387032 h 3735883"/>
              <a:gd name="connsiteX19" fmla="*/ 2288988 w 6755905"/>
              <a:gd name="connsiteY19" fmla="*/ 1393009 h 3735883"/>
              <a:gd name="connsiteX20" fmla="*/ 2259106 w 6755905"/>
              <a:gd name="connsiteY20" fmla="*/ 1416914 h 3735883"/>
              <a:gd name="connsiteX21" fmla="*/ 2217271 w 6755905"/>
              <a:gd name="connsiteY21" fmla="*/ 1428867 h 3735883"/>
              <a:gd name="connsiteX22" fmla="*/ 2145553 w 6755905"/>
              <a:gd name="connsiteY22" fmla="*/ 1446797 h 3735883"/>
              <a:gd name="connsiteX23" fmla="*/ 2127624 w 6755905"/>
              <a:gd name="connsiteY23" fmla="*/ 1458750 h 3735883"/>
              <a:gd name="connsiteX24" fmla="*/ 2097741 w 6755905"/>
              <a:gd name="connsiteY24" fmla="*/ 1470703 h 3735883"/>
              <a:gd name="connsiteX25" fmla="*/ 2049929 w 6755905"/>
              <a:gd name="connsiteY25" fmla="*/ 1476679 h 3735883"/>
              <a:gd name="connsiteX26" fmla="*/ 1984188 w 6755905"/>
              <a:gd name="connsiteY26" fmla="*/ 1494609 h 3735883"/>
              <a:gd name="connsiteX27" fmla="*/ 1828800 w 6755905"/>
              <a:gd name="connsiteY27" fmla="*/ 1530467 h 3735883"/>
              <a:gd name="connsiteX28" fmla="*/ 1792941 w 6755905"/>
              <a:gd name="connsiteY28" fmla="*/ 1542420 h 3735883"/>
              <a:gd name="connsiteX29" fmla="*/ 1697318 w 6755905"/>
              <a:gd name="connsiteY29" fmla="*/ 1560350 h 3735883"/>
              <a:gd name="connsiteX30" fmla="*/ 1595718 w 6755905"/>
              <a:gd name="connsiteY30" fmla="*/ 1584256 h 3735883"/>
              <a:gd name="connsiteX31" fmla="*/ 1529977 w 6755905"/>
              <a:gd name="connsiteY31" fmla="*/ 1602185 h 3735883"/>
              <a:gd name="connsiteX32" fmla="*/ 1398494 w 6755905"/>
              <a:gd name="connsiteY32" fmla="*/ 1638044 h 3735883"/>
              <a:gd name="connsiteX33" fmla="*/ 860612 w 6755905"/>
              <a:gd name="connsiteY33" fmla="*/ 1661950 h 3735883"/>
              <a:gd name="connsiteX34" fmla="*/ 794871 w 6755905"/>
              <a:gd name="connsiteY34" fmla="*/ 1673903 h 3735883"/>
              <a:gd name="connsiteX35" fmla="*/ 729129 w 6755905"/>
              <a:gd name="connsiteY35" fmla="*/ 1679879 h 3735883"/>
              <a:gd name="connsiteX36" fmla="*/ 633506 w 6755905"/>
              <a:gd name="connsiteY36" fmla="*/ 1691832 h 3735883"/>
              <a:gd name="connsiteX37" fmla="*/ 603624 w 6755905"/>
              <a:gd name="connsiteY37" fmla="*/ 1703785 h 3735883"/>
              <a:gd name="connsiteX38" fmla="*/ 579718 w 6755905"/>
              <a:gd name="connsiteY38" fmla="*/ 1709762 h 3735883"/>
              <a:gd name="connsiteX39" fmla="*/ 472141 w 6755905"/>
              <a:gd name="connsiteY39" fmla="*/ 1745620 h 3735883"/>
              <a:gd name="connsiteX40" fmla="*/ 436282 w 6755905"/>
              <a:gd name="connsiteY40" fmla="*/ 1775503 h 3735883"/>
              <a:gd name="connsiteX41" fmla="*/ 418353 w 6755905"/>
              <a:gd name="connsiteY41" fmla="*/ 1793432 h 3735883"/>
              <a:gd name="connsiteX42" fmla="*/ 400424 w 6755905"/>
              <a:gd name="connsiteY42" fmla="*/ 1799409 h 3735883"/>
              <a:gd name="connsiteX43" fmla="*/ 382494 w 6755905"/>
              <a:gd name="connsiteY43" fmla="*/ 1811362 h 3735883"/>
              <a:gd name="connsiteX44" fmla="*/ 364565 w 6755905"/>
              <a:gd name="connsiteY44" fmla="*/ 1841244 h 3735883"/>
              <a:gd name="connsiteX45" fmla="*/ 298824 w 6755905"/>
              <a:gd name="connsiteY45" fmla="*/ 1871126 h 3735883"/>
              <a:gd name="connsiteX46" fmla="*/ 239059 w 6755905"/>
              <a:gd name="connsiteY46" fmla="*/ 1924914 h 3735883"/>
              <a:gd name="connsiteX47" fmla="*/ 209177 w 6755905"/>
              <a:gd name="connsiteY47" fmla="*/ 1936867 h 3735883"/>
              <a:gd name="connsiteX48" fmla="*/ 167341 w 6755905"/>
              <a:gd name="connsiteY48" fmla="*/ 1954797 h 3735883"/>
              <a:gd name="connsiteX49" fmla="*/ 131482 w 6755905"/>
              <a:gd name="connsiteY49" fmla="*/ 1990656 h 3735883"/>
              <a:gd name="connsiteX50" fmla="*/ 95624 w 6755905"/>
              <a:gd name="connsiteY50" fmla="*/ 2020538 h 3735883"/>
              <a:gd name="connsiteX51" fmla="*/ 65741 w 6755905"/>
              <a:gd name="connsiteY51" fmla="*/ 2050420 h 3735883"/>
              <a:gd name="connsiteX52" fmla="*/ 47812 w 6755905"/>
              <a:gd name="connsiteY52" fmla="*/ 2086279 h 3735883"/>
              <a:gd name="connsiteX53" fmla="*/ 0 w 6755905"/>
              <a:gd name="connsiteY53" fmla="*/ 2205809 h 3735883"/>
              <a:gd name="connsiteX54" fmla="*/ 5977 w 6755905"/>
              <a:gd name="connsiteY54" fmla="*/ 2313385 h 3735883"/>
              <a:gd name="connsiteX55" fmla="*/ 23906 w 6755905"/>
              <a:gd name="connsiteY55" fmla="*/ 2343267 h 3735883"/>
              <a:gd name="connsiteX56" fmla="*/ 41835 w 6755905"/>
              <a:gd name="connsiteY56" fmla="*/ 2409009 h 3735883"/>
              <a:gd name="connsiteX57" fmla="*/ 59765 w 6755905"/>
              <a:gd name="connsiteY57" fmla="*/ 2486703 h 3735883"/>
              <a:gd name="connsiteX58" fmla="*/ 71718 w 6755905"/>
              <a:gd name="connsiteY58" fmla="*/ 2540491 h 3735883"/>
              <a:gd name="connsiteX59" fmla="*/ 83671 w 6755905"/>
              <a:gd name="connsiteY59" fmla="*/ 2564397 h 3735883"/>
              <a:gd name="connsiteX60" fmla="*/ 89647 w 6755905"/>
              <a:gd name="connsiteY60" fmla="*/ 2618185 h 3735883"/>
              <a:gd name="connsiteX61" fmla="*/ 107577 w 6755905"/>
              <a:gd name="connsiteY61" fmla="*/ 2642091 h 3735883"/>
              <a:gd name="connsiteX62" fmla="*/ 119529 w 6755905"/>
              <a:gd name="connsiteY62" fmla="*/ 2660020 h 3735883"/>
              <a:gd name="connsiteX63" fmla="*/ 143435 w 6755905"/>
              <a:gd name="connsiteY63" fmla="*/ 2689903 h 3735883"/>
              <a:gd name="connsiteX64" fmla="*/ 179294 w 6755905"/>
              <a:gd name="connsiteY64" fmla="*/ 2737714 h 3735883"/>
              <a:gd name="connsiteX65" fmla="*/ 197224 w 6755905"/>
              <a:gd name="connsiteY65" fmla="*/ 2749667 h 3735883"/>
              <a:gd name="connsiteX66" fmla="*/ 215153 w 6755905"/>
              <a:gd name="connsiteY66" fmla="*/ 2767597 h 3735883"/>
              <a:gd name="connsiteX67" fmla="*/ 227106 w 6755905"/>
              <a:gd name="connsiteY67" fmla="*/ 2785526 h 3735883"/>
              <a:gd name="connsiteX68" fmla="*/ 245035 w 6755905"/>
              <a:gd name="connsiteY68" fmla="*/ 2791503 h 3735883"/>
              <a:gd name="connsiteX69" fmla="*/ 262965 w 6755905"/>
              <a:gd name="connsiteY69" fmla="*/ 2809432 h 3735883"/>
              <a:gd name="connsiteX70" fmla="*/ 286871 w 6755905"/>
              <a:gd name="connsiteY70" fmla="*/ 2845291 h 3735883"/>
              <a:gd name="connsiteX71" fmla="*/ 322729 w 6755905"/>
              <a:gd name="connsiteY71" fmla="*/ 2881150 h 3735883"/>
              <a:gd name="connsiteX72" fmla="*/ 340659 w 6755905"/>
              <a:gd name="connsiteY72" fmla="*/ 2899079 h 3735883"/>
              <a:gd name="connsiteX73" fmla="*/ 358588 w 6755905"/>
              <a:gd name="connsiteY73" fmla="*/ 2922985 h 3735883"/>
              <a:gd name="connsiteX74" fmla="*/ 406400 w 6755905"/>
              <a:gd name="connsiteY74" fmla="*/ 2970797 h 3735883"/>
              <a:gd name="connsiteX75" fmla="*/ 424329 w 6755905"/>
              <a:gd name="connsiteY75" fmla="*/ 3012632 h 3735883"/>
              <a:gd name="connsiteX76" fmla="*/ 442259 w 6755905"/>
              <a:gd name="connsiteY76" fmla="*/ 3048491 h 3735883"/>
              <a:gd name="connsiteX77" fmla="*/ 448235 w 6755905"/>
              <a:gd name="connsiteY77" fmla="*/ 3066420 h 3735883"/>
              <a:gd name="connsiteX78" fmla="*/ 484094 w 6755905"/>
              <a:gd name="connsiteY78" fmla="*/ 3102279 h 3735883"/>
              <a:gd name="connsiteX79" fmla="*/ 496047 w 6755905"/>
              <a:gd name="connsiteY79" fmla="*/ 3132162 h 3735883"/>
              <a:gd name="connsiteX80" fmla="*/ 513977 w 6755905"/>
              <a:gd name="connsiteY80" fmla="*/ 3150091 h 3735883"/>
              <a:gd name="connsiteX81" fmla="*/ 525929 w 6755905"/>
              <a:gd name="connsiteY81" fmla="*/ 3168020 h 3735883"/>
              <a:gd name="connsiteX82" fmla="*/ 543859 w 6755905"/>
              <a:gd name="connsiteY82" fmla="*/ 3191926 h 3735883"/>
              <a:gd name="connsiteX83" fmla="*/ 597647 w 6755905"/>
              <a:gd name="connsiteY83" fmla="*/ 3209856 h 3735883"/>
              <a:gd name="connsiteX84" fmla="*/ 615577 w 6755905"/>
              <a:gd name="connsiteY84" fmla="*/ 3221809 h 3735883"/>
              <a:gd name="connsiteX85" fmla="*/ 639482 w 6755905"/>
              <a:gd name="connsiteY85" fmla="*/ 3227785 h 3735883"/>
              <a:gd name="connsiteX86" fmla="*/ 693271 w 6755905"/>
              <a:gd name="connsiteY86" fmla="*/ 3239738 h 3735883"/>
              <a:gd name="connsiteX87" fmla="*/ 1063812 w 6755905"/>
              <a:gd name="connsiteY87" fmla="*/ 3227785 h 3735883"/>
              <a:gd name="connsiteX88" fmla="*/ 1117600 w 6755905"/>
              <a:gd name="connsiteY88" fmla="*/ 3209856 h 3735883"/>
              <a:gd name="connsiteX89" fmla="*/ 1195294 w 6755905"/>
              <a:gd name="connsiteY89" fmla="*/ 3179973 h 3735883"/>
              <a:gd name="connsiteX90" fmla="*/ 1225177 w 6755905"/>
              <a:gd name="connsiteY90" fmla="*/ 3173997 h 3735883"/>
              <a:gd name="connsiteX91" fmla="*/ 1249082 w 6755905"/>
              <a:gd name="connsiteY91" fmla="*/ 3168020 h 3735883"/>
              <a:gd name="connsiteX92" fmla="*/ 1284941 w 6755905"/>
              <a:gd name="connsiteY92" fmla="*/ 3156067 h 3735883"/>
              <a:gd name="connsiteX93" fmla="*/ 1374588 w 6755905"/>
              <a:gd name="connsiteY93" fmla="*/ 3138138 h 3735883"/>
              <a:gd name="connsiteX94" fmla="*/ 1464235 w 6755905"/>
              <a:gd name="connsiteY94" fmla="*/ 3132162 h 3735883"/>
              <a:gd name="connsiteX95" fmla="*/ 1500094 w 6755905"/>
              <a:gd name="connsiteY95" fmla="*/ 3120209 h 3735883"/>
              <a:gd name="connsiteX96" fmla="*/ 1535953 w 6755905"/>
              <a:gd name="connsiteY96" fmla="*/ 3114232 h 3735883"/>
              <a:gd name="connsiteX97" fmla="*/ 1553882 w 6755905"/>
              <a:gd name="connsiteY97" fmla="*/ 3096303 h 3735883"/>
              <a:gd name="connsiteX98" fmla="*/ 1607671 w 6755905"/>
              <a:gd name="connsiteY98" fmla="*/ 3078373 h 3735883"/>
              <a:gd name="connsiteX99" fmla="*/ 1625600 w 6755905"/>
              <a:gd name="connsiteY99" fmla="*/ 3072397 h 3735883"/>
              <a:gd name="connsiteX100" fmla="*/ 1661459 w 6755905"/>
              <a:gd name="connsiteY100" fmla="*/ 3054467 h 3735883"/>
              <a:gd name="connsiteX101" fmla="*/ 1685365 w 6755905"/>
              <a:gd name="connsiteY101" fmla="*/ 3036538 h 3735883"/>
              <a:gd name="connsiteX102" fmla="*/ 1703294 w 6755905"/>
              <a:gd name="connsiteY102" fmla="*/ 3024585 h 3735883"/>
              <a:gd name="connsiteX103" fmla="*/ 1709271 w 6755905"/>
              <a:gd name="connsiteY103" fmla="*/ 3006656 h 3735883"/>
              <a:gd name="connsiteX104" fmla="*/ 1727200 w 6755905"/>
              <a:gd name="connsiteY104" fmla="*/ 3000679 h 3735883"/>
              <a:gd name="connsiteX105" fmla="*/ 1757082 w 6755905"/>
              <a:gd name="connsiteY105" fmla="*/ 2988726 h 3735883"/>
              <a:gd name="connsiteX106" fmla="*/ 1780988 w 6755905"/>
              <a:gd name="connsiteY106" fmla="*/ 2970797 h 3735883"/>
              <a:gd name="connsiteX107" fmla="*/ 1816847 w 6755905"/>
              <a:gd name="connsiteY107" fmla="*/ 2958844 h 3735883"/>
              <a:gd name="connsiteX108" fmla="*/ 1840753 w 6755905"/>
              <a:gd name="connsiteY108" fmla="*/ 2946891 h 3735883"/>
              <a:gd name="connsiteX109" fmla="*/ 1858682 w 6755905"/>
              <a:gd name="connsiteY109" fmla="*/ 2922985 h 3735883"/>
              <a:gd name="connsiteX110" fmla="*/ 1894541 w 6755905"/>
              <a:gd name="connsiteY110" fmla="*/ 2887126 h 3735883"/>
              <a:gd name="connsiteX111" fmla="*/ 1906494 w 6755905"/>
              <a:gd name="connsiteY111" fmla="*/ 2869197 h 3735883"/>
              <a:gd name="connsiteX112" fmla="*/ 1930400 w 6755905"/>
              <a:gd name="connsiteY112" fmla="*/ 2863220 h 3735883"/>
              <a:gd name="connsiteX113" fmla="*/ 1960282 w 6755905"/>
              <a:gd name="connsiteY113" fmla="*/ 2791503 h 3735883"/>
              <a:gd name="connsiteX114" fmla="*/ 1984188 w 6755905"/>
              <a:gd name="connsiteY114" fmla="*/ 2749667 h 3735883"/>
              <a:gd name="connsiteX115" fmla="*/ 1996141 w 6755905"/>
              <a:gd name="connsiteY115" fmla="*/ 2725762 h 3735883"/>
              <a:gd name="connsiteX116" fmla="*/ 2020047 w 6755905"/>
              <a:gd name="connsiteY116" fmla="*/ 2707832 h 3735883"/>
              <a:gd name="connsiteX117" fmla="*/ 2055906 w 6755905"/>
              <a:gd name="connsiteY117" fmla="*/ 2660020 h 3735883"/>
              <a:gd name="connsiteX118" fmla="*/ 2073835 w 6755905"/>
              <a:gd name="connsiteY118" fmla="*/ 2630138 h 3735883"/>
              <a:gd name="connsiteX119" fmla="*/ 2115671 w 6755905"/>
              <a:gd name="connsiteY119" fmla="*/ 2612209 h 3735883"/>
              <a:gd name="connsiteX120" fmla="*/ 2157506 w 6755905"/>
              <a:gd name="connsiteY120" fmla="*/ 2576350 h 3735883"/>
              <a:gd name="connsiteX121" fmla="*/ 2199341 w 6755905"/>
              <a:gd name="connsiteY121" fmla="*/ 2540491 h 3735883"/>
              <a:gd name="connsiteX122" fmla="*/ 2217271 w 6755905"/>
              <a:gd name="connsiteY122" fmla="*/ 2534514 h 3735883"/>
              <a:gd name="connsiteX123" fmla="*/ 2253129 w 6755905"/>
              <a:gd name="connsiteY123" fmla="*/ 2516585 h 3735883"/>
              <a:gd name="connsiteX124" fmla="*/ 2378635 w 6755905"/>
              <a:gd name="connsiteY124" fmla="*/ 2498656 h 3735883"/>
              <a:gd name="connsiteX125" fmla="*/ 2414494 w 6755905"/>
              <a:gd name="connsiteY125" fmla="*/ 2486703 h 3735883"/>
              <a:gd name="connsiteX126" fmla="*/ 2623671 w 6755905"/>
              <a:gd name="connsiteY126" fmla="*/ 2498656 h 3735883"/>
              <a:gd name="connsiteX127" fmla="*/ 2641600 w 6755905"/>
              <a:gd name="connsiteY127" fmla="*/ 2504632 h 3735883"/>
              <a:gd name="connsiteX128" fmla="*/ 2683435 w 6755905"/>
              <a:gd name="connsiteY128" fmla="*/ 2516585 h 3735883"/>
              <a:gd name="connsiteX129" fmla="*/ 2707341 w 6755905"/>
              <a:gd name="connsiteY129" fmla="*/ 2534514 h 3735883"/>
              <a:gd name="connsiteX130" fmla="*/ 2731247 w 6755905"/>
              <a:gd name="connsiteY130" fmla="*/ 2570373 h 3735883"/>
              <a:gd name="connsiteX131" fmla="*/ 2761129 w 6755905"/>
              <a:gd name="connsiteY131" fmla="*/ 2576350 h 3735883"/>
              <a:gd name="connsiteX132" fmla="*/ 2779059 w 6755905"/>
              <a:gd name="connsiteY132" fmla="*/ 2594279 h 3735883"/>
              <a:gd name="connsiteX133" fmla="*/ 2808941 w 6755905"/>
              <a:gd name="connsiteY133" fmla="*/ 2636114 h 3735883"/>
              <a:gd name="connsiteX134" fmla="*/ 2856753 w 6755905"/>
              <a:gd name="connsiteY134" fmla="*/ 2654044 h 3735883"/>
              <a:gd name="connsiteX135" fmla="*/ 2898588 w 6755905"/>
              <a:gd name="connsiteY135" fmla="*/ 2677950 h 3735883"/>
              <a:gd name="connsiteX136" fmla="*/ 2922494 w 6755905"/>
              <a:gd name="connsiteY136" fmla="*/ 2695879 h 3735883"/>
              <a:gd name="connsiteX137" fmla="*/ 2940424 w 6755905"/>
              <a:gd name="connsiteY137" fmla="*/ 2707832 h 3735883"/>
              <a:gd name="connsiteX138" fmla="*/ 2958353 w 6755905"/>
              <a:gd name="connsiteY138" fmla="*/ 2731738 h 3735883"/>
              <a:gd name="connsiteX139" fmla="*/ 2970306 w 6755905"/>
              <a:gd name="connsiteY139" fmla="*/ 2749667 h 3735883"/>
              <a:gd name="connsiteX140" fmla="*/ 3012141 w 6755905"/>
              <a:gd name="connsiteY140" fmla="*/ 2785526 h 3735883"/>
              <a:gd name="connsiteX141" fmla="*/ 3024094 w 6755905"/>
              <a:gd name="connsiteY141" fmla="*/ 2803456 h 3735883"/>
              <a:gd name="connsiteX142" fmla="*/ 3042024 w 6755905"/>
              <a:gd name="connsiteY142" fmla="*/ 2839314 h 3735883"/>
              <a:gd name="connsiteX143" fmla="*/ 3071906 w 6755905"/>
              <a:gd name="connsiteY143" fmla="*/ 2875173 h 3735883"/>
              <a:gd name="connsiteX144" fmla="*/ 3095812 w 6755905"/>
              <a:gd name="connsiteY144" fmla="*/ 2922985 h 3735883"/>
              <a:gd name="connsiteX145" fmla="*/ 3131671 w 6755905"/>
              <a:gd name="connsiteY145" fmla="*/ 2964820 h 3735883"/>
              <a:gd name="connsiteX146" fmla="*/ 3155577 w 6755905"/>
              <a:gd name="connsiteY146" fmla="*/ 3018609 h 3735883"/>
              <a:gd name="connsiteX147" fmla="*/ 3167529 w 6755905"/>
              <a:gd name="connsiteY147" fmla="*/ 3036538 h 3735883"/>
              <a:gd name="connsiteX148" fmla="*/ 3185459 w 6755905"/>
              <a:gd name="connsiteY148" fmla="*/ 3072397 h 3735883"/>
              <a:gd name="connsiteX149" fmla="*/ 3203388 w 6755905"/>
              <a:gd name="connsiteY149" fmla="*/ 3084350 h 3735883"/>
              <a:gd name="connsiteX150" fmla="*/ 3215341 w 6755905"/>
              <a:gd name="connsiteY150" fmla="*/ 3114232 h 3735883"/>
              <a:gd name="connsiteX151" fmla="*/ 3221318 w 6755905"/>
              <a:gd name="connsiteY151" fmla="*/ 3132162 h 3735883"/>
              <a:gd name="connsiteX152" fmla="*/ 3239247 w 6755905"/>
              <a:gd name="connsiteY152" fmla="*/ 3156067 h 3735883"/>
              <a:gd name="connsiteX153" fmla="*/ 3257177 w 6755905"/>
              <a:gd name="connsiteY153" fmla="*/ 3191926 h 3735883"/>
              <a:gd name="connsiteX154" fmla="*/ 3275106 w 6755905"/>
              <a:gd name="connsiteY154" fmla="*/ 3197903 h 3735883"/>
              <a:gd name="connsiteX155" fmla="*/ 3293035 w 6755905"/>
              <a:gd name="connsiteY155" fmla="*/ 3209856 h 3735883"/>
              <a:gd name="connsiteX156" fmla="*/ 3316941 w 6755905"/>
              <a:gd name="connsiteY156" fmla="*/ 3239738 h 3735883"/>
              <a:gd name="connsiteX157" fmla="*/ 3334871 w 6755905"/>
              <a:gd name="connsiteY157" fmla="*/ 3275597 h 3735883"/>
              <a:gd name="connsiteX158" fmla="*/ 3352800 w 6755905"/>
              <a:gd name="connsiteY158" fmla="*/ 3293526 h 3735883"/>
              <a:gd name="connsiteX159" fmla="*/ 3358777 w 6755905"/>
              <a:gd name="connsiteY159" fmla="*/ 3311456 h 3735883"/>
              <a:gd name="connsiteX160" fmla="*/ 3376706 w 6755905"/>
              <a:gd name="connsiteY160" fmla="*/ 3317432 h 3735883"/>
              <a:gd name="connsiteX161" fmla="*/ 3388659 w 6755905"/>
              <a:gd name="connsiteY161" fmla="*/ 3335362 h 3735883"/>
              <a:gd name="connsiteX162" fmla="*/ 3406588 w 6755905"/>
              <a:gd name="connsiteY162" fmla="*/ 3365244 h 3735883"/>
              <a:gd name="connsiteX163" fmla="*/ 3430494 w 6755905"/>
              <a:gd name="connsiteY163" fmla="*/ 3425009 h 3735883"/>
              <a:gd name="connsiteX164" fmla="*/ 3448424 w 6755905"/>
              <a:gd name="connsiteY164" fmla="*/ 3430985 h 3735883"/>
              <a:gd name="connsiteX165" fmla="*/ 3454400 w 6755905"/>
              <a:gd name="connsiteY165" fmla="*/ 3460867 h 3735883"/>
              <a:gd name="connsiteX166" fmla="*/ 3490259 w 6755905"/>
              <a:gd name="connsiteY166" fmla="*/ 3490750 h 3735883"/>
              <a:gd name="connsiteX167" fmla="*/ 3508188 w 6755905"/>
              <a:gd name="connsiteY167" fmla="*/ 3508679 h 3735883"/>
              <a:gd name="connsiteX168" fmla="*/ 3538071 w 6755905"/>
              <a:gd name="connsiteY168" fmla="*/ 3544538 h 3735883"/>
              <a:gd name="connsiteX169" fmla="*/ 3544047 w 6755905"/>
              <a:gd name="connsiteY169" fmla="*/ 3562467 h 3735883"/>
              <a:gd name="connsiteX170" fmla="*/ 3579906 w 6755905"/>
              <a:gd name="connsiteY170" fmla="*/ 3586373 h 3735883"/>
              <a:gd name="connsiteX171" fmla="*/ 3597835 w 6755905"/>
              <a:gd name="connsiteY171" fmla="*/ 3598326 h 3735883"/>
              <a:gd name="connsiteX172" fmla="*/ 3621741 w 6755905"/>
              <a:gd name="connsiteY172" fmla="*/ 3604303 h 3735883"/>
              <a:gd name="connsiteX173" fmla="*/ 3645647 w 6755905"/>
              <a:gd name="connsiteY173" fmla="*/ 3616256 h 3735883"/>
              <a:gd name="connsiteX174" fmla="*/ 3663577 w 6755905"/>
              <a:gd name="connsiteY174" fmla="*/ 3622232 h 3735883"/>
              <a:gd name="connsiteX175" fmla="*/ 3681506 w 6755905"/>
              <a:gd name="connsiteY175" fmla="*/ 3640162 h 3735883"/>
              <a:gd name="connsiteX176" fmla="*/ 3771153 w 6755905"/>
              <a:gd name="connsiteY176" fmla="*/ 3658091 h 3735883"/>
              <a:gd name="connsiteX177" fmla="*/ 3807012 w 6755905"/>
              <a:gd name="connsiteY177" fmla="*/ 3681997 h 3735883"/>
              <a:gd name="connsiteX178" fmla="*/ 3842871 w 6755905"/>
              <a:gd name="connsiteY178" fmla="*/ 3693950 h 3735883"/>
              <a:gd name="connsiteX179" fmla="*/ 4040094 w 6755905"/>
              <a:gd name="connsiteY179" fmla="*/ 3711879 h 3735883"/>
              <a:gd name="connsiteX180" fmla="*/ 4147671 w 6755905"/>
              <a:gd name="connsiteY180" fmla="*/ 3729809 h 3735883"/>
              <a:gd name="connsiteX181" fmla="*/ 4177553 w 6755905"/>
              <a:gd name="connsiteY181" fmla="*/ 3735785 h 3735883"/>
              <a:gd name="connsiteX182" fmla="*/ 4386729 w 6755905"/>
              <a:gd name="connsiteY182" fmla="*/ 3705903 h 3735883"/>
              <a:gd name="connsiteX183" fmla="*/ 4464424 w 6755905"/>
              <a:gd name="connsiteY183" fmla="*/ 3687973 h 3735883"/>
              <a:gd name="connsiteX184" fmla="*/ 4500282 w 6755905"/>
              <a:gd name="connsiteY184" fmla="*/ 3676020 h 3735883"/>
              <a:gd name="connsiteX185" fmla="*/ 4536141 w 6755905"/>
              <a:gd name="connsiteY185" fmla="*/ 3670044 h 3735883"/>
              <a:gd name="connsiteX186" fmla="*/ 4649694 w 6755905"/>
              <a:gd name="connsiteY186" fmla="*/ 3664067 h 3735883"/>
              <a:gd name="connsiteX187" fmla="*/ 4721412 w 6755905"/>
              <a:gd name="connsiteY187" fmla="*/ 3681997 h 3735883"/>
              <a:gd name="connsiteX188" fmla="*/ 4763247 w 6755905"/>
              <a:gd name="connsiteY188" fmla="*/ 3687973 h 3735883"/>
              <a:gd name="connsiteX189" fmla="*/ 4960471 w 6755905"/>
              <a:gd name="connsiteY189" fmla="*/ 3676020 h 3735883"/>
              <a:gd name="connsiteX190" fmla="*/ 5050118 w 6755905"/>
              <a:gd name="connsiteY190" fmla="*/ 3652114 h 3735883"/>
              <a:gd name="connsiteX191" fmla="*/ 5080000 w 6755905"/>
              <a:gd name="connsiteY191" fmla="*/ 3640162 h 3735883"/>
              <a:gd name="connsiteX192" fmla="*/ 5145741 w 6755905"/>
              <a:gd name="connsiteY192" fmla="*/ 3592350 h 3735883"/>
              <a:gd name="connsiteX193" fmla="*/ 5205506 w 6755905"/>
              <a:gd name="connsiteY193" fmla="*/ 3574420 h 3735883"/>
              <a:gd name="connsiteX194" fmla="*/ 5235388 w 6755905"/>
              <a:gd name="connsiteY194" fmla="*/ 3556491 h 3735883"/>
              <a:gd name="connsiteX195" fmla="*/ 5277224 w 6755905"/>
              <a:gd name="connsiteY195" fmla="*/ 3538562 h 3735883"/>
              <a:gd name="connsiteX196" fmla="*/ 5336988 w 6755905"/>
              <a:gd name="connsiteY196" fmla="*/ 3490750 h 3735883"/>
              <a:gd name="connsiteX197" fmla="*/ 5354918 w 6755905"/>
              <a:gd name="connsiteY197" fmla="*/ 3472820 h 3735883"/>
              <a:gd name="connsiteX198" fmla="*/ 5378824 w 6755905"/>
              <a:gd name="connsiteY198" fmla="*/ 3454891 h 3735883"/>
              <a:gd name="connsiteX199" fmla="*/ 5390777 w 6755905"/>
              <a:gd name="connsiteY199" fmla="*/ 3389150 h 3735883"/>
              <a:gd name="connsiteX200" fmla="*/ 5396753 w 6755905"/>
              <a:gd name="connsiteY200" fmla="*/ 3347314 h 3735883"/>
              <a:gd name="connsiteX201" fmla="*/ 5384800 w 6755905"/>
              <a:gd name="connsiteY201" fmla="*/ 3144114 h 3735883"/>
              <a:gd name="connsiteX202" fmla="*/ 6568141 w 6755905"/>
              <a:gd name="connsiteY202" fmla="*/ 3102279 h 3735883"/>
              <a:gd name="connsiteX203" fmla="*/ 6687672 w 6755905"/>
              <a:gd name="connsiteY203" fmla="*/ 2086279 h 3735883"/>
              <a:gd name="connsiteX204" fmla="*/ 5904753 w 6755905"/>
              <a:gd name="connsiteY204" fmla="*/ 1112115 h 3735883"/>
              <a:gd name="connsiteX205" fmla="*/ 4452471 w 6755905"/>
              <a:gd name="connsiteY205" fmla="*/ 2241667 h 3735883"/>
              <a:gd name="connsiteX206" fmla="*/ 4434541 w 6755905"/>
              <a:gd name="connsiteY206" fmla="*/ 2217762 h 3735883"/>
              <a:gd name="connsiteX207" fmla="*/ 4416612 w 6755905"/>
              <a:gd name="connsiteY207" fmla="*/ 2205809 h 3735883"/>
              <a:gd name="connsiteX208" fmla="*/ 3771153 w 6755905"/>
              <a:gd name="connsiteY208" fmla="*/ 143926 h 3735883"/>
              <a:gd name="connsiteX209" fmla="*/ 3693459 w 6755905"/>
              <a:gd name="connsiteY209" fmla="*/ 185762 h 3735883"/>
              <a:gd name="connsiteX0" fmla="*/ 3693459 w 6755905"/>
              <a:gd name="connsiteY0" fmla="*/ 156757 h 3706878"/>
              <a:gd name="connsiteX1" fmla="*/ 3657600 w 6755905"/>
              <a:gd name="connsiteY1" fmla="*/ 246404 h 3706878"/>
              <a:gd name="connsiteX2" fmla="*/ 3095812 w 6755905"/>
              <a:gd name="connsiteY2" fmla="*/ 1142874 h 3706878"/>
              <a:gd name="connsiteX3" fmla="*/ 3042024 w 6755905"/>
              <a:gd name="connsiteY3" fmla="*/ 1166780 h 3706878"/>
              <a:gd name="connsiteX4" fmla="*/ 2988235 w 6755905"/>
              <a:gd name="connsiteY4" fmla="*/ 1184709 h 3706878"/>
              <a:gd name="connsiteX5" fmla="*/ 2952377 w 6755905"/>
              <a:gd name="connsiteY5" fmla="*/ 1202639 h 3706878"/>
              <a:gd name="connsiteX6" fmla="*/ 2928471 w 6755905"/>
              <a:gd name="connsiteY6" fmla="*/ 1214592 h 3706878"/>
              <a:gd name="connsiteX7" fmla="*/ 2838824 w 6755905"/>
              <a:gd name="connsiteY7" fmla="*/ 1220568 h 3706878"/>
              <a:gd name="connsiteX8" fmla="*/ 2820894 w 6755905"/>
              <a:gd name="connsiteY8" fmla="*/ 1232521 h 3706878"/>
              <a:gd name="connsiteX9" fmla="*/ 2802965 w 6755905"/>
              <a:gd name="connsiteY9" fmla="*/ 1238498 h 3706878"/>
              <a:gd name="connsiteX10" fmla="*/ 2761129 w 6755905"/>
              <a:gd name="connsiteY10" fmla="*/ 1250451 h 3706878"/>
              <a:gd name="connsiteX11" fmla="*/ 2689412 w 6755905"/>
              <a:gd name="connsiteY11" fmla="*/ 1274357 h 3706878"/>
              <a:gd name="connsiteX12" fmla="*/ 2647577 w 6755905"/>
              <a:gd name="connsiteY12" fmla="*/ 1292286 h 3706878"/>
              <a:gd name="connsiteX13" fmla="*/ 2617694 w 6755905"/>
              <a:gd name="connsiteY13" fmla="*/ 1304239 h 3706878"/>
              <a:gd name="connsiteX14" fmla="*/ 2593788 w 6755905"/>
              <a:gd name="connsiteY14" fmla="*/ 1310215 h 3706878"/>
              <a:gd name="connsiteX15" fmla="*/ 2516094 w 6755905"/>
              <a:gd name="connsiteY15" fmla="*/ 1328145 h 3706878"/>
              <a:gd name="connsiteX16" fmla="*/ 2480235 w 6755905"/>
              <a:gd name="connsiteY16" fmla="*/ 1340098 h 3706878"/>
              <a:gd name="connsiteX17" fmla="*/ 2408518 w 6755905"/>
              <a:gd name="connsiteY17" fmla="*/ 1346074 h 3706878"/>
              <a:gd name="connsiteX18" fmla="*/ 2378635 w 6755905"/>
              <a:gd name="connsiteY18" fmla="*/ 1358027 h 3706878"/>
              <a:gd name="connsiteX19" fmla="*/ 2288988 w 6755905"/>
              <a:gd name="connsiteY19" fmla="*/ 1364004 h 3706878"/>
              <a:gd name="connsiteX20" fmla="*/ 2259106 w 6755905"/>
              <a:gd name="connsiteY20" fmla="*/ 1387909 h 3706878"/>
              <a:gd name="connsiteX21" fmla="*/ 2217271 w 6755905"/>
              <a:gd name="connsiteY21" fmla="*/ 1399862 h 3706878"/>
              <a:gd name="connsiteX22" fmla="*/ 2145553 w 6755905"/>
              <a:gd name="connsiteY22" fmla="*/ 1417792 h 3706878"/>
              <a:gd name="connsiteX23" fmla="*/ 2127624 w 6755905"/>
              <a:gd name="connsiteY23" fmla="*/ 1429745 h 3706878"/>
              <a:gd name="connsiteX24" fmla="*/ 2097741 w 6755905"/>
              <a:gd name="connsiteY24" fmla="*/ 1441698 h 3706878"/>
              <a:gd name="connsiteX25" fmla="*/ 2049929 w 6755905"/>
              <a:gd name="connsiteY25" fmla="*/ 1447674 h 3706878"/>
              <a:gd name="connsiteX26" fmla="*/ 1984188 w 6755905"/>
              <a:gd name="connsiteY26" fmla="*/ 1465604 h 3706878"/>
              <a:gd name="connsiteX27" fmla="*/ 1828800 w 6755905"/>
              <a:gd name="connsiteY27" fmla="*/ 1501462 h 3706878"/>
              <a:gd name="connsiteX28" fmla="*/ 1792941 w 6755905"/>
              <a:gd name="connsiteY28" fmla="*/ 1513415 h 3706878"/>
              <a:gd name="connsiteX29" fmla="*/ 1697318 w 6755905"/>
              <a:gd name="connsiteY29" fmla="*/ 1531345 h 3706878"/>
              <a:gd name="connsiteX30" fmla="*/ 1595718 w 6755905"/>
              <a:gd name="connsiteY30" fmla="*/ 1555251 h 3706878"/>
              <a:gd name="connsiteX31" fmla="*/ 1529977 w 6755905"/>
              <a:gd name="connsiteY31" fmla="*/ 1573180 h 3706878"/>
              <a:gd name="connsiteX32" fmla="*/ 1398494 w 6755905"/>
              <a:gd name="connsiteY32" fmla="*/ 1609039 h 3706878"/>
              <a:gd name="connsiteX33" fmla="*/ 860612 w 6755905"/>
              <a:gd name="connsiteY33" fmla="*/ 1632945 h 3706878"/>
              <a:gd name="connsiteX34" fmla="*/ 794871 w 6755905"/>
              <a:gd name="connsiteY34" fmla="*/ 1644898 h 3706878"/>
              <a:gd name="connsiteX35" fmla="*/ 729129 w 6755905"/>
              <a:gd name="connsiteY35" fmla="*/ 1650874 h 3706878"/>
              <a:gd name="connsiteX36" fmla="*/ 633506 w 6755905"/>
              <a:gd name="connsiteY36" fmla="*/ 1662827 h 3706878"/>
              <a:gd name="connsiteX37" fmla="*/ 603624 w 6755905"/>
              <a:gd name="connsiteY37" fmla="*/ 1674780 h 3706878"/>
              <a:gd name="connsiteX38" fmla="*/ 579718 w 6755905"/>
              <a:gd name="connsiteY38" fmla="*/ 1680757 h 3706878"/>
              <a:gd name="connsiteX39" fmla="*/ 472141 w 6755905"/>
              <a:gd name="connsiteY39" fmla="*/ 1716615 h 3706878"/>
              <a:gd name="connsiteX40" fmla="*/ 436282 w 6755905"/>
              <a:gd name="connsiteY40" fmla="*/ 1746498 h 3706878"/>
              <a:gd name="connsiteX41" fmla="*/ 418353 w 6755905"/>
              <a:gd name="connsiteY41" fmla="*/ 1764427 h 3706878"/>
              <a:gd name="connsiteX42" fmla="*/ 400424 w 6755905"/>
              <a:gd name="connsiteY42" fmla="*/ 1770404 h 3706878"/>
              <a:gd name="connsiteX43" fmla="*/ 382494 w 6755905"/>
              <a:gd name="connsiteY43" fmla="*/ 1782357 h 3706878"/>
              <a:gd name="connsiteX44" fmla="*/ 364565 w 6755905"/>
              <a:gd name="connsiteY44" fmla="*/ 1812239 h 3706878"/>
              <a:gd name="connsiteX45" fmla="*/ 298824 w 6755905"/>
              <a:gd name="connsiteY45" fmla="*/ 1842121 h 3706878"/>
              <a:gd name="connsiteX46" fmla="*/ 239059 w 6755905"/>
              <a:gd name="connsiteY46" fmla="*/ 1895909 h 3706878"/>
              <a:gd name="connsiteX47" fmla="*/ 209177 w 6755905"/>
              <a:gd name="connsiteY47" fmla="*/ 1907862 h 3706878"/>
              <a:gd name="connsiteX48" fmla="*/ 167341 w 6755905"/>
              <a:gd name="connsiteY48" fmla="*/ 1925792 h 3706878"/>
              <a:gd name="connsiteX49" fmla="*/ 131482 w 6755905"/>
              <a:gd name="connsiteY49" fmla="*/ 1961651 h 3706878"/>
              <a:gd name="connsiteX50" fmla="*/ 95624 w 6755905"/>
              <a:gd name="connsiteY50" fmla="*/ 1991533 h 3706878"/>
              <a:gd name="connsiteX51" fmla="*/ 65741 w 6755905"/>
              <a:gd name="connsiteY51" fmla="*/ 2021415 h 3706878"/>
              <a:gd name="connsiteX52" fmla="*/ 47812 w 6755905"/>
              <a:gd name="connsiteY52" fmla="*/ 2057274 h 3706878"/>
              <a:gd name="connsiteX53" fmla="*/ 0 w 6755905"/>
              <a:gd name="connsiteY53" fmla="*/ 2176804 h 3706878"/>
              <a:gd name="connsiteX54" fmla="*/ 5977 w 6755905"/>
              <a:gd name="connsiteY54" fmla="*/ 2284380 h 3706878"/>
              <a:gd name="connsiteX55" fmla="*/ 23906 w 6755905"/>
              <a:gd name="connsiteY55" fmla="*/ 2314262 h 3706878"/>
              <a:gd name="connsiteX56" fmla="*/ 41835 w 6755905"/>
              <a:gd name="connsiteY56" fmla="*/ 2380004 h 3706878"/>
              <a:gd name="connsiteX57" fmla="*/ 59765 w 6755905"/>
              <a:gd name="connsiteY57" fmla="*/ 2457698 h 3706878"/>
              <a:gd name="connsiteX58" fmla="*/ 71718 w 6755905"/>
              <a:gd name="connsiteY58" fmla="*/ 2511486 h 3706878"/>
              <a:gd name="connsiteX59" fmla="*/ 83671 w 6755905"/>
              <a:gd name="connsiteY59" fmla="*/ 2535392 h 3706878"/>
              <a:gd name="connsiteX60" fmla="*/ 89647 w 6755905"/>
              <a:gd name="connsiteY60" fmla="*/ 2589180 h 3706878"/>
              <a:gd name="connsiteX61" fmla="*/ 107577 w 6755905"/>
              <a:gd name="connsiteY61" fmla="*/ 2613086 h 3706878"/>
              <a:gd name="connsiteX62" fmla="*/ 119529 w 6755905"/>
              <a:gd name="connsiteY62" fmla="*/ 2631015 h 3706878"/>
              <a:gd name="connsiteX63" fmla="*/ 143435 w 6755905"/>
              <a:gd name="connsiteY63" fmla="*/ 2660898 h 3706878"/>
              <a:gd name="connsiteX64" fmla="*/ 179294 w 6755905"/>
              <a:gd name="connsiteY64" fmla="*/ 2708709 h 3706878"/>
              <a:gd name="connsiteX65" fmla="*/ 197224 w 6755905"/>
              <a:gd name="connsiteY65" fmla="*/ 2720662 h 3706878"/>
              <a:gd name="connsiteX66" fmla="*/ 215153 w 6755905"/>
              <a:gd name="connsiteY66" fmla="*/ 2738592 h 3706878"/>
              <a:gd name="connsiteX67" fmla="*/ 227106 w 6755905"/>
              <a:gd name="connsiteY67" fmla="*/ 2756521 h 3706878"/>
              <a:gd name="connsiteX68" fmla="*/ 245035 w 6755905"/>
              <a:gd name="connsiteY68" fmla="*/ 2762498 h 3706878"/>
              <a:gd name="connsiteX69" fmla="*/ 262965 w 6755905"/>
              <a:gd name="connsiteY69" fmla="*/ 2780427 h 3706878"/>
              <a:gd name="connsiteX70" fmla="*/ 286871 w 6755905"/>
              <a:gd name="connsiteY70" fmla="*/ 2816286 h 3706878"/>
              <a:gd name="connsiteX71" fmla="*/ 322729 w 6755905"/>
              <a:gd name="connsiteY71" fmla="*/ 2852145 h 3706878"/>
              <a:gd name="connsiteX72" fmla="*/ 340659 w 6755905"/>
              <a:gd name="connsiteY72" fmla="*/ 2870074 h 3706878"/>
              <a:gd name="connsiteX73" fmla="*/ 358588 w 6755905"/>
              <a:gd name="connsiteY73" fmla="*/ 2893980 h 3706878"/>
              <a:gd name="connsiteX74" fmla="*/ 406400 w 6755905"/>
              <a:gd name="connsiteY74" fmla="*/ 2941792 h 3706878"/>
              <a:gd name="connsiteX75" fmla="*/ 424329 w 6755905"/>
              <a:gd name="connsiteY75" fmla="*/ 2983627 h 3706878"/>
              <a:gd name="connsiteX76" fmla="*/ 442259 w 6755905"/>
              <a:gd name="connsiteY76" fmla="*/ 3019486 h 3706878"/>
              <a:gd name="connsiteX77" fmla="*/ 448235 w 6755905"/>
              <a:gd name="connsiteY77" fmla="*/ 3037415 h 3706878"/>
              <a:gd name="connsiteX78" fmla="*/ 484094 w 6755905"/>
              <a:gd name="connsiteY78" fmla="*/ 3073274 h 3706878"/>
              <a:gd name="connsiteX79" fmla="*/ 496047 w 6755905"/>
              <a:gd name="connsiteY79" fmla="*/ 3103157 h 3706878"/>
              <a:gd name="connsiteX80" fmla="*/ 513977 w 6755905"/>
              <a:gd name="connsiteY80" fmla="*/ 3121086 h 3706878"/>
              <a:gd name="connsiteX81" fmla="*/ 525929 w 6755905"/>
              <a:gd name="connsiteY81" fmla="*/ 3139015 h 3706878"/>
              <a:gd name="connsiteX82" fmla="*/ 543859 w 6755905"/>
              <a:gd name="connsiteY82" fmla="*/ 3162921 h 3706878"/>
              <a:gd name="connsiteX83" fmla="*/ 597647 w 6755905"/>
              <a:gd name="connsiteY83" fmla="*/ 3180851 h 3706878"/>
              <a:gd name="connsiteX84" fmla="*/ 615577 w 6755905"/>
              <a:gd name="connsiteY84" fmla="*/ 3192804 h 3706878"/>
              <a:gd name="connsiteX85" fmla="*/ 639482 w 6755905"/>
              <a:gd name="connsiteY85" fmla="*/ 3198780 h 3706878"/>
              <a:gd name="connsiteX86" fmla="*/ 693271 w 6755905"/>
              <a:gd name="connsiteY86" fmla="*/ 3210733 h 3706878"/>
              <a:gd name="connsiteX87" fmla="*/ 1063812 w 6755905"/>
              <a:gd name="connsiteY87" fmla="*/ 3198780 h 3706878"/>
              <a:gd name="connsiteX88" fmla="*/ 1117600 w 6755905"/>
              <a:gd name="connsiteY88" fmla="*/ 3180851 h 3706878"/>
              <a:gd name="connsiteX89" fmla="*/ 1195294 w 6755905"/>
              <a:gd name="connsiteY89" fmla="*/ 3150968 h 3706878"/>
              <a:gd name="connsiteX90" fmla="*/ 1225177 w 6755905"/>
              <a:gd name="connsiteY90" fmla="*/ 3144992 h 3706878"/>
              <a:gd name="connsiteX91" fmla="*/ 1249082 w 6755905"/>
              <a:gd name="connsiteY91" fmla="*/ 3139015 h 3706878"/>
              <a:gd name="connsiteX92" fmla="*/ 1284941 w 6755905"/>
              <a:gd name="connsiteY92" fmla="*/ 3127062 h 3706878"/>
              <a:gd name="connsiteX93" fmla="*/ 1374588 w 6755905"/>
              <a:gd name="connsiteY93" fmla="*/ 3109133 h 3706878"/>
              <a:gd name="connsiteX94" fmla="*/ 1464235 w 6755905"/>
              <a:gd name="connsiteY94" fmla="*/ 3103157 h 3706878"/>
              <a:gd name="connsiteX95" fmla="*/ 1500094 w 6755905"/>
              <a:gd name="connsiteY95" fmla="*/ 3091204 h 3706878"/>
              <a:gd name="connsiteX96" fmla="*/ 1535953 w 6755905"/>
              <a:gd name="connsiteY96" fmla="*/ 3085227 h 3706878"/>
              <a:gd name="connsiteX97" fmla="*/ 1553882 w 6755905"/>
              <a:gd name="connsiteY97" fmla="*/ 3067298 h 3706878"/>
              <a:gd name="connsiteX98" fmla="*/ 1607671 w 6755905"/>
              <a:gd name="connsiteY98" fmla="*/ 3049368 h 3706878"/>
              <a:gd name="connsiteX99" fmla="*/ 1625600 w 6755905"/>
              <a:gd name="connsiteY99" fmla="*/ 3043392 h 3706878"/>
              <a:gd name="connsiteX100" fmla="*/ 1661459 w 6755905"/>
              <a:gd name="connsiteY100" fmla="*/ 3025462 h 3706878"/>
              <a:gd name="connsiteX101" fmla="*/ 1685365 w 6755905"/>
              <a:gd name="connsiteY101" fmla="*/ 3007533 h 3706878"/>
              <a:gd name="connsiteX102" fmla="*/ 1703294 w 6755905"/>
              <a:gd name="connsiteY102" fmla="*/ 2995580 h 3706878"/>
              <a:gd name="connsiteX103" fmla="*/ 1709271 w 6755905"/>
              <a:gd name="connsiteY103" fmla="*/ 2977651 h 3706878"/>
              <a:gd name="connsiteX104" fmla="*/ 1727200 w 6755905"/>
              <a:gd name="connsiteY104" fmla="*/ 2971674 h 3706878"/>
              <a:gd name="connsiteX105" fmla="*/ 1757082 w 6755905"/>
              <a:gd name="connsiteY105" fmla="*/ 2959721 h 3706878"/>
              <a:gd name="connsiteX106" fmla="*/ 1780988 w 6755905"/>
              <a:gd name="connsiteY106" fmla="*/ 2941792 h 3706878"/>
              <a:gd name="connsiteX107" fmla="*/ 1816847 w 6755905"/>
              <a:gd name="connsiteY107" fmla="*/ 2929839 h 3706878"/>
              <a:gd name="connsiteX108" fmla="*/ 1840753 w 6755905"/>
              <a:gd name="connsiteY108" fmla="*/ 2917886 h 3706878"/>
              <a:gd name="connsiteX109" fmla="*/ 1858682 w 6755905"/>
              <a:gd name="connsiteY109" fmla="*/ 2893980 h 3706878"/>
              <a:gd name="connsiteX110" fmla="*/ 1894541 w 6755905"/>
              <a:gd name="connsiteY110" fmla="*/ 2858121 h 3706878"/>
              <a:gd name="connsiteX111" fmla="*/ 1906494 w 6755905"/>
              <a:gd name="connsiteY111" fmla="*/ 2840192 h 3706878"/>
              <a:gd name="connsiteX112" fmla="*/ 1930400 w 6755905"/>
              <a:gd name="connsiteY112" fmla="*/ 2834215 h 3706878"/>
              <a:gd name="connsiteX113" fmla="*/ 1960282 w 6755905"/>
              <a:gd name="connsiteY113" fmla="*/ 2762498 h 3706878"/>
              <a:gd name="connsiteX114" fmla="*/ 1984188 w 6755905"/>
              <a:gd name="connsiteY114" fmla="*/ 2720662 h 3706878"/>
              <a:gd name="connsiteX115" fmla="*/ 1996141 w 6755905"/>
              <a:gd name="connsiteY115" fmla="*/ 2696757 h 3706878"/>
              <a:gd name="connsiteX116" fmla="*/ 2020047 w 6755905"/>
              <a:gd name="connsiteY116" fmla="*/ 2678827 h 3706878"/>
              <a:gd name="connsiteX117" fmla="*/ 2055906 w 6755905"/>
              <a:gd name="connsiteY117" fmla="*/ 2631015 h 3706878"/>
              <a:gd name="connsiteX118" fmla="*/ 2073835 w 6755905"/>
              <a:gd name="connsiteY118" fmla="*/ 2601133 h 3706878"/>
              <a:gd name="connsiteX119" fmla="*/ 2115671 w 6755905"/>
              <a:gd name="connsiteY119" fmla="*/ 2583204 h 3706878"/>
              <a:gd name="connsiteX120" fmla="*/ 2157506 w 6755905"/>
              <a:gd name="connsiteY120" fmla="*/ 2547345 h 3706878"/>
              <a:gd name="connsiteX121" fmla="*/ 2199341 w 6755905"/>
              <a:gd name="connsiteY121" fmla="*/ 2511486 h 3706878"/>
              <a:gd name="connsiteX122" fmla="*/ 2217271 w 6755905"/>
              <a:gd name="connsiteY122" fmla="*/ 2505509 h 3706878"/>
              <a:gd name="connsiteX123" fmla="*/ 2253129 w 6755905"/>
              <a:gd name="connsiteY123" fmla="*/ 2487580 h 3706878"/>
              <a:gd name="connsiteX124" fmla="*/ 2378635 w 6755905"/>
              <a:gd name="connsiteY124" fmla="*/ 2469651 h 3706878"/>
              <a:gd name="connsiteX125" fmla="*/ 2414494 w 6755905"/>
              <a:gd name="connsiteY125" fmla="*/ 2457698 h 3706878"/>
              <a:gd name="connsiteX126" fmla="*/ 2623671 w 6755905"/>
              <a:gd name="connsiteY126" fmla="*/ 2469651 h 3706878"/>
              <a:gd name="connsiteX127" fmla="*/ 2641600 w 6755905"/>
              <a:gd name="connsiteY127" fmla="*/ 2475627 h 3706878"/>
              <a:gd name="connsiteX128" fmla="*/ 2683435 w 6755905"/>
              <a:gd name="connsiteY128" fmla="*/ 2487580 h 3706878"/>
              <a:gd name="connsiteX129" fmla="*/ 2707341 w 6755905"/>
              <a:gd name="connsiteY129" fmla="*/ 2505509 h 3706878"/>
              <a:gd name="connsiteX130" fmla="*/ 2731247 w 6755905"/>
              <a:gd name="connsiteY130" fmla="*/ 2541368 h 3706878"/>
              <a:gd name="connsiteX131" fmla="*/ 2761129 w 6755905"/>
              <a:gd name="connsiteY131" fmla="*/ 2547345 h 3706878"/>
              <a:gd name="connsiteX132" fmla="*/ 2779059 w 6755905"/>
              <a:gd name="connsiteY132" fmla="*/ 2565274 h 3706878"/>
              <a:gd name="connsiteX133" fmla="*/ 2808941 w 6755905"/>
              <a:gd name="connsiteY133" fmla="*/ 2607109 h 3706878"/>
              <a:gd name="connsiteX134" fmla="*/ 2856753 w 6755905"/>
              <a:gd name="connsiteY134" fmla="*/ 2625039 h 3706878"/>
              <a:gd name="connsiteX135" fmla="*/ 2898588 w 6755905"/>
              <a:gd name="connsiteY135" fmla="*/ 2648945 h 3706878"/>
              <a:gd name="connsiteX136" fmla="*/ 2922494 w 6755905"/>
              <a:gd name="connsiteY136" fmla="*/ 2666874 h 3706878"/>
              <a:gd name="connsiteX137" fmla="*/ 2940424 w 6755905"/>
              <a:gd name="connsiteY137" fmla="*/ 2678827 h 3706878"/>
              <a:gd name="connsiteX138" fmla="*/ 2958353 w 6755905"/>
              <a:gd name="connsiteY138" fmla="*/ 2702733 h 3706878"/>
              <a:gd name="connsiteX139" fmla="*/ 2970306 w 6755905"/>
              <a:gd name="connsiteY139" fmla="*/ 2720662 h 3706878"/>
              <a:gd name="connsiteX140" fmla="*/ 3012141 w 6755905"/>
              <a:gd name="connsiteY140" fmla="*/ 2756521 h 3706878"/>
              <a:gd name="connsiteX141" fmla="*/ 3024094 w 6755905"/>
              <a:gd name="connsiteY141" fmla="*/ 2774451 h 3706878"/>
              <a:gd name="connsiteX142" fmla="*/ 3042024 w 6755905"/>
              <a:gd name="connsiteY142" fmla="*/ 2810309 h 3706878"/>
              <a:gd name="connsiteX143" fmla="*/ 3071906 w 6755905"/>
              <a:gd name="connsiteY143" fmla="*/ 2846168 h 3706878"/>
              <a:gd name="connsiteX144" fmla="*/ 3095812 w 6755905"/>
              <a:gd name="connsiteY144" fmla="*/ 2893980 h 3706878"/>
              <a:gd name="connsiteX145" fmla="*/ 3131671 w 6755905"/>
              <a:gd name="connsiteY145" fmla="*/ 2935815 h 3706878"/>
              <a:gd name="connsiteX146" fmla="*/ 3155577 w 6755905"/>
              <a:gd name="connsiteY146" fmla="*/ 2989604 h 3706878"/>
              <a:gd name="connsiteX147" fmla="*/ 3167529 w 6755905"/>
              <a:gd name="connsiteY147" fmla="*/ 3007533 h 3706878"/>
              <a:gd name="connsiteX148" fmla="*/ 3185459 w 6755905"/>
              <a:gd name="connsiteY148" fmla="*/ 3043392 h 3706878"/>
              <a:gd name="connsiteX149" fmla="*/ 3203388 w 6755905"/>
              <a:gd name="connsiteY149" fmla="*/ 3055345 h 3706878"/>
              <a:gd name="connsiteX150" fmla="*/ 3215341 w 6755905"/>
              <a:gd name="connsiteY150" fmla="*/ 3085227 h 3706878"/>
              <a:gd name="connsiteX151" fmla="*/ 3221318 w 6755905"/>
              <a:gd name="connsiteY151" fmla="*/ 3103157 h 3706878"/>
              <a:gd name="connsiteX152" fmla="*/ 3239247 w 6755905"/>
              <a:gd name="connsiteY152" fmla="*/ 3127062 h 3706878"/>
              <a:gd name="connsiteX153" fmla="*/ 3257177 w 6755905"/>
              <a:gd name="connsiteY153" fmla="*/ 3162921 h 3706878"/>
              <a:gd name="connsiteX154" fmla="*/ 3275106 w 6755905"/>
              <a:gd name="connsiteY154" fmla="*/ 3168898 h 3706878"/>
              <a:gd name="connsiteX155" fmla="*/ 3293035 w 6755905"/>
              <a:gd name="connsiteY155" fmla="*/ 3180851 h 3706878"/>
              <a:gd name="connsiteX156" fmla="*/ 3316941 w 6755905"/>
              <a:gd name="connsiteY156" fmla="*/ 3210733 h 3706878"/>
              <a:gd name="connsiteX157" fmla="*/ 3334871 w 6755905"/>
              <a:gd name="connsiteY157" fmla="*/ 3246592 h 3706878"/>
              <a:gd name="connsiteX158" fmla="*/ 3352800 w 6755905"/>
              <a:gd name="connsiteY158" fmla="*/ 3264521 h 3706878"/>
              <a:gd name="connsiteX159" fmla="*/ 3358777 w 6755905"/>
              <a:gd name="connsiteY159" fmla="*/ 3282451 h 3706878"/>
              <a:gd name="connsiteX160" fmla="*/ 3376706 w 6755905"/>
              <a:gd name="connsiteY160" fmla="*/ 3288427 h 3706878"/>
              <a:gd name="connsiteX161" fmla="*/ 3388659 w 6755905"/>
              <a:gd name="connsiteY161" fmla="*/ 3306357 h 3706878"/>
              <a:gd name="connsiteX162" fmla="*/ 3406588 w 6755905"/>
              <a:gd name="connsiteY162" fmla="*/ 3336239 h 3706878"/>
              <a:gd name="connsiteX163" fmla="*/ 3430494 w 6755905"/>
              <a:gd name="connsiteY163" fmla="*/ 3396004 h 3706878"/>
              <a:gd name="connsiteX164" fmla="*/ 3448424 w 6755905"/>
              <a:gd name="connsiteY164" fmla="*/ 3401980 h 3706878"/>
              <a:gd name="connsiteX165" fmla="*/ 3454400 w 6755905"/>
              <a:gd name="connsiteY165" fmla="*/ 3431862 h 3706878"/>
              <a:gd name="connsiteX166" fmla="*/ 3490259 w 6755905"/>
              <a:gd name="connsiteY166" fmla="*/ 3461745 h 3706878"/>
              <a:gd name="connsiteX167" fmla="*/ 3508188 w 6755905"/>
              <a:gd name="connsiteY167" fmla="*/ 3479674 h 3706878"/>
              <a:gd name="connsiteX168" fmla="*/ 3538071 w 6755905"/>
              <a:gd name="connsiteY168" fmla="*/ 3515533 h 3706878"/>
              <a:gd name="connsiteX169" fmla="*/ 3544047 w 6755905"/>
              <a:gd name="connsiteY169" fmla="*/ 3533462 h 3706878"/>
              <a:gd name="connsiteX170" fmla="*/ 3579906 w 6755905"/>
              <a:gd name="connsiteY170" fmla="*/ 3557368 h 3706878"/>
              <a:gd name="connsiteX171" fmla="*/ 3597835 w 6755905"/>
              <a:gd name="connsiteY171" fmla="*/ 3569321 h 3706878"/>
              <a:gd name="connsiteX172" fmla="*/ 3621741 w 6755905"/>
              <a:gd name="connsiteY172" fmla="*/ 3575298 h 3706878"/>
              <a:gd name="connsiteX173" fmla="*/ 3645647 w 6755905"/>
              <a:gd name="connsiteY173" fmla="*/ 3587251 h 3706878"/>
              <a:gd name="connsiteX174" fmla="*/ 3663577 w 6755905"/>
              <a:gd name="connsiteY174" fmla="*/ 3593227 h 3706878"/>
              <a:gd name="connsiteX175" fmla="*/ 3681506 w 6755905"/>
              <a:gd name="connsiteY175" fmla="*/ 3611157 h 3706878"/>
              <a:gd name="connsiteX176" fmla="*/ 3771153 w 6755905"/>
              <a:gd name="connsiteY176" fmla="*/ 3629086 h 3706878"/>
              <a:gd name="connsiteX177" fmla="*/ 3807012 w 6755905"/>
              <a:gd name="connsiteY177" fmla="*/ 3652992 h 3706878"/>
              <a:gd name="connsiteX178" fmla="*/ 3842871 w 6755905"/>
              <a:gd name="connsiteY178" fmla="*/ 3664945 h 3706878"/>
              <a:gd name="connsiteX179" fmla="*/ 4040094 w 6755905"/>
              <a:gd name="connsiteY179" fmla="*/ 3682874 h 3706878"/>
              <a:gd name="connsiteX180" fmla="*/ 4147671 w 6755905"/>
              <a:gd name="connsiteY180" fmla="*/ 3700804 h 3706878"/>
              <a:gd name="connsiteX181" fmla="*/ 4177553 w 6755905"/>
              <a:gd name="connsiteY181" fmla="*/ 3706780 h 3706878"/>
              <a:gd name="connsiteX182" fmla="*/ 4386729 w 6755905"/>
              <a:gd name="connsiteY182" fmla="*/ 3676898 h 3706878"/>
              <a:gd name="connsiteX183" fmla="*/ 4464424 w 6755905"/>
              <a:gd name="connsiteY183" fmla="*/ 3658968 h 3706878"/>
              <a:gd name="connsiteX184" fmla="*/ 4500282 w 6755905"/>
              <a:gd name="connsiteY184" fmla="*/ 3647015 h 3706878"/>
              <a:gd name="connsiteX185" fmla="*/ 4536141 w 6755905"/>
              <a:gd name="connsiteY185" fmla="*/ 3641039 h 3706878"/>
              <a:gd name="connsiteX186" fmla="*/ 4649694 w 6755905"/>
              <a:gd name="connsiteY186" fmla="*/ 3635062 h 3706878"/>
              <a:gd name="connsiteX187" fmla="*/ 4721412 w 6755905"/>
              <a:gd name="connsiteY187" fmla="*/ 3652992 h 3706878"/>
              <a:gd name="connsiteX188" fmla="*/ 4763247 w 6755905"/>
              <a:gd name="connsiteY188" fmla="*/ 3658968 h 3706878"/>
              <a:gd name="connsiteX189" fmla="*/ 4960471 w 6755905"/>
              <a:gd name="connsiteY189" fmla="*/ 3647015 h 3706878"/>
              <a:gd name="connsiteX190" fmla="*/ 5050118 w 6755905"/>
              <a:gd name="connsiteY190" fmla="*/ 3623109 h 3706878"/>
              <a:gd name="connsiteX191" fmla="*/ 5080000 w 6755905"/>
              <a:gd name="connsiteY191" fmla="*/ 3611157 h 3706878"/>
              <a:gd name="connsiteX192" fmla="*/ 5145741 w 6755905"/>
              <a:gd name="connsiteY192" fmla="*/ 3563345 h 3706878"/>
              <a:gd name="connsiteX193" fmla="*/ 5205506 w 6755905"/>
              <a:gd name="connsiteY193" fmla="*/ 3545415 h 3706878"/>
              <a:gd name="connsiteX194" fmla="*/ 5235388 w 6755905"/>
              <a:gd name="connsiteY194" fmla="*/ 3527486 h 3706878"/>
              <a:gd name="connsiteX195" fmla="*/ 5277224 w 6755905"/>
              <a:gd name="connsiteY195" fmla="*/ 3509557 h 3706878"/>
              <a:gd name="connsiteX196" fmla="*/ 5336988 w 6755905"/>
              <a:gd name="connsiteY196" fmla="*/ 3461745 h 3706878"/>
              <a:gd name="connsiteX197" fmla="*/ 5354918 w 6755905"/>
              <a:gd name="connsiteY197" fmla="*/ 3443815 h 3706878"/>
              <a:gd name="connsiteX198" fmla="*/ 5378824 w 6755905"/>
              <a:gd name="connsiteY198" fmla="*/ 3425886 h 3706878"/>
              <a:gd name="connsiteX199" fmla="*/ 5390777 w 6755905"/>
              <a:gd name="connsiteY199" fmla="*/ 3360145 h 3706878"/>
              <a:gd name="connsiteX200" fmla="*/ 5396753 w 6755905"/>
              <a:gd name="connsiteY200" fmla="*/ 3318309 h 3706878"/>
              <a:gd name="connsiteX201" fmla="*/ 5384800 w 6755905"/>
              <a:gd name="connsiteY201" fmla="*/ 3115109 h 3706878"/>
              <a:gd name="connsiteX202" fmla="*/ 6568141 w 6755905"/>
              <a:gd name="connsiteY202" fmla="*/ 3073274 h 3706878"/>
              <a:gd name="connsiteX203" fmla="*/ 6687672 w 6755905"/>
              <a:gd name="connsiteY203" fmla="*/ 2057274 h 3706878"/>
              <a:gd name="connsiteX204" fmla="*/ 5904753 w 6755905"/>
              <a:gd name="connsiteY204" fmla="*/ 1083110 h 3706878"/>
              <a:gd name="connsiteX205" fmla="*/ 4452471 w 6755905"/>
              <a:gd name="connsiteY205" fmla="*/ 2212662 h 3706878"/>
              <a:gd name="connsiteX206" fmla="*/ 4434541 w 6755905"/>
              <a:gd name="connsiteY206" fmla="*/ 2188757 h 3706878"/>
              <a:gd name="connsiteX207" fmla="*/ 4416612 w 6755905"/>
              <a:gd name="connsiteY207" fmla="*/ 2176804 h 3706878"/>
              <a:gd name="connsiteX208" fmla="*/ 3693459 w 6755905"/>
              <a:gd name="connsiteY208" fmla="*/ 156757 h 3706878"/>
              <a:gd name="connsiteX0" fmla="*/ 2659530 w 6755905"/>
              <a:gd name="connsiteY0" fmla="*/ 1670120 h 3475111"/>
              <a:gd name="connsiteX1" fmla="*/ 3657600 w 6755905"/>
              <a:gd name="connsiteY1" fmla="*/ 14637 h 3475111"/>
              <a:gd name="connsiteX2" fmla="*/ 3095812 w 6755905"/>
              <a:gd name="connsiteY2" fmla="*/ 911107 h 3475111"/>
              <a:gd name="connsiteX3" fmla="*/ 3042024 w 6755905"/>
              <a:gd name="connsiteY3" fmla="*/ 935013 h 3475111"/>
              <a:gd name="connsiteX4" fmla="*/ 2988235 w 6755905"/>
              <a:gd name="connsiteY4" fmla="*/ 952942 h 3475111"/>
              <a:gd name="connsiteX5" fmla="*/ 2952377 w 6755905"/>
              <a:gd name="connsiteY5" fmla="*/ 970872 h 3475111"/>
              <a:gd name="connsiteX6" fmla="*/ 2928471 w 6755905"/>
              <a:gd name="connsiteY6" fmla="*/ 982825 h 3475111"/>
              <a:gd name="connsiteX7" fmla="*/ 2838824 w 6755905"/>
              <a:gd name="connsiteY7" fmla="*/ 988801 h 3475111"/>
              <a:gd name="connsiteX8" fmla="*/ 2820894 w 6755905"/>
              <a:gd name="connsiteY8" fmla="*/ 1000754 h 3475111"/>
              <a:gd name="connsiteX9" fmla="*/ 2802965 w 6755905"/>
              <a:gd name="connsiteY9" fmla="*/ 1006731 h 3475111"/>
              <a:gd name="connsiteX10" fmla="*/ 2761129 w 6755905"/>
              <a:gd name="connsiteY10" fmla="*/ 1018684 h 3475111"/>
              <a:gd name="connsiteX11" fmla="*/ 2689412 w 6755905"/>
              <a:gd name="connsiteY11" fmla="*/ 1042590 h 3475111"/>
              <a:gd name="connsiteX12" fmla="*/ 2647577 w 6755905"/>
              <a:gd name="connsiteY12" fmla="*/ 1060519 h 3475111"/>
              <a:gd name="connsiteX13" fmla="*/ 2617694 w 6755905"/>
              <a:gd name="connsiteY13" fmla="*/ 1072472 h 3475111"/>
              <a:gd name="connsiteX14" fmla="*/ 2593788 w 6755905"/>
              <a:gd name="connsiteY14" fmla="*/ 1078448 h 3475111"/>
              <a:gd name="connsiteX15" fmla="*/ 2516094 w 6755905"/>
              <a:gd name="connsiteY15" fmla="*/ 1096378 h 3475111"/>
              <a:gd name="connsiteX16" fmla="*/ 2480235 w 6755905"/>
              <a:gd name="connsiteY16" fmla="*/ 1108331 h 3475111"/>
              <a:gd name="connsiteX17" fmla="*/ 2408518 w 6755905"/>
              <a:gd name="connsiteY17" fmla="*/ 1114307 h 3475111"/>
              <a:gd name="connsiteX18" fmla="*/ 2378635 w 6755905"/>
              <a:gd name="connsiteY18" fmla="*/ 1126260 h 3475111"/>
              <a:gd name="connsiteX19" fmla="*/ 2288988 w 6755905"/>
              <a:gd name="connsiteY19" fmla="*/ 1132237 h 3475111"/>
              <a:gd name="connsiteX20" fmla="*/ 2259106 w 6755905"/>
              <a:gd name="connsiteY20" fmla="*/ 1156142 h 3475111"/>
              <a:gd name="connsiteX21" fmla="*/ 2217271 w 6755905"/>
              <a:gd name="connsiteY21" fmla="*/ 1168095 h 3475111"/>
              <a:gd name="connsiteX22" fmla="*/ 2145553 w 6755905"/>
              <a:gd name="connsiteY22" fmla="*/ 1186025 h 3475111"/>
              <a:gd name="connsiteX23" fmla="*/ 2127624 w 6755905"/>
              <a:gd name="connsiteY23" fmla="*/ 1197978 h 3475111"/>
              <a:gd name="connsiteX24" fmla="*/ 2097741 w 6755905"/>
              <a:gd name="connsiteY24" fmla="*/ 1209931 h 3475111"/>
              <a:gd name="connsiteX25" fmla="*/ 2049929 w 6755905"/>
              <a:gd name="connsiteY25" fmla="*/ 1215907 h 3475111"/>
              <a:gd name="connsiteX26" fmla="*/ 1984188 w 6755905"/>
              <a:gd name="connsiteY26" fmla="*/ 1233837 h 3475111"/>
              <a:gd name="connsiteX27" fmla="*/ 1828800 w 6755905"/>
              <a:gd name="connsiteY27" fmla="*/ 1269695 h 3475111"/>
              <a:gd name="connsiteX28" fmla="*/ 1792941 w 6755905"/>
              <a:gd name="connsiteY28" fmla="*/ 1281648 h 3475111"/>
              <a:gd name="connsiteX29" fmla="*/ 1697318 w 6755905"/>
              <a:gd name="connsiteY29" fmla="*/ 1299578 h 3475111"/>
              <a:gd name="connsiteX30" fmla="*/ 1595718 w 6755905"/>
              <a:gd name="connsiteY30" fmla="*/ 1323484 h 3475111"/>
              <a:gd name="connsiteX31" fmla="*/ 1529977 w 6755905"/>
              <a:gd name="connsiteY31" fmla="*/ 1341413 h 3475111"/>
              <a:gd name="connsiteX32" fmla="*/ 1398494 w 6755905"/>
              <a:gd name="connsiteY32" fmla="*/ 1377272 h 3475111"/>
              <a:gd name="connsiteX33" fmla="*/ 860612 w 6755905"/>
              <a:gd name="connsiteY33" fmla="*/ 1401178 h 3475111"/>
              <a:gd name="connsiteX34" fmla="*/ 794871 w 6755905"/>
              <a:gd name="connsiteY34" fmla="*/ 1413131 h 3475111"/>
              <a:gd name="connsiteX35" fmla="*/ 729129 w 6755905"/>
              <a:gd name="connsiteY35" fmla="*/ 1419107 h 3475111"/>
              <a:gd name="connsiteX36" fmla="*/ 633506 w 6755905"/>
              <a:gd name="connsiteY36" fmla="*/ 1431060 h 3475111"/>
              <a:gd name="connsiteX37" fmla="*/ 603624 w 6755905"/>
              <a:gd name="connsiteY37" fmla="*/ 1443013 h 3475111"/>
              <a:gd name="connsiteX38" fmla="*/ 579718 w 6755905"/>
              <a:gd name="connsiteY38" fmla="*/ 1448990 h 3475111"/>
              <a:gd name="connsiteX39" fmla="*/ 472141 w 6755905"/>
              <a:gd name="connsiteY39" fmla="*/ 1484848 h 3475111"/>
              <a:gd name="connsiteX40" fmla="*/ 436282 w 6755905"/>
              <a:gd name="connsiteY40" fmla="*/ 1514731 h 3475111"/>
              <a:gd name="connsiteX41" fmla="*/ 418353 w 6755905"/>
              <a:gd name="connsiteY41" fmla="*/ 1532660 h 3475111"/>
              <a:gd name="connsiteX42" fmla="*/ 400424 w 6755905"/>
              <a:gd name="connsiteY42" fmla="*/ 1538637 h 3475111"/>
              <a:gd name="connsiteX43" fmla="*/ 382494 w 6755905"/>
              <a:gd name="connsiteY43" fmla="*/ 1550590 h 3475111"/>
              <a:gd name="connsiteX44" fmla="*/ 364565 w 6755905"/>
              <a:gd name="connsiteY44" fmla="*/ 1580472 h 3475111"/>
              <a:gd name="connsiteX45" fmla="*/ 298824 w 6755905"/>
              <a:gd name="connsiteY45" fmla="*/ 1610354 h 3475111"/>
              <a:gd name="connsiteX46" fmla="*/ 239059 w 6755905"/>
              <a:gd name="connsiteY46" fmla="*/ 1664142 h 3475111"/>
              <a:gd name="connsiteX47" fmla="*/ 209177 w 6755905"/>
              <a:gd name="connsiteY47" fmla="*/ 1676095 h 3475111"/>
              <a:gd name="connsiteX48" fmla="*/ 167341 w 6755905"/>
              <a:gd name="connsiteY48" fmla="*/ 1694025 h 3475111"/>
              <a:gd name="connsiteX49" fmla="*/ 131482 w 6755905"/>
              <a:gd name="connsiteY49" fmla="*/ 1729884 h 3475111"/>
              <a:gd name="connsiteX50" fmla="*/ 95624 w 6755905"/>
              <a:gd name="connsiteY50" fmla="*/ 1759766 h 3475111"/>
              <a:gd name="connsiteX51" fmla="*/ 65741 w 6755905"/>
              <a:gd name="connsiteY51" fmla="*/ 1789648 h 3475111"/>
              <a:gd name="connsiteX52" fmla="*/ 47812 w 6755905"/>
              <a:gd name="connsiteY52" fmla="*/ 1825507 h 3475111"/>
              <a:gd name="connsiteX53" fmla="*/ 0 w 6755905"/>
              <a:gd name="connsiteY53" fmla="*/ 1945037 h 3475111"/>
              <a:gd name="connsiteX54" fmla="*/ 5977 w 6755905"/>
              <a:gd name="connsiteY54" fmla="*/ 2052613 h 3475111"/>
              <a:gd name="connsiteX55" fmla="*/ 23906 w 6755905"/>
              <a:gd name="connsiteY55" fmla="*/ 2082495 h 3475111"/>
              <a:gd name="connsiteX56" fmla="*/ 41835 w 6755905"/>
              <a:gd name="connsiteY56" fmla="*/ 2148237 h 3475111"/>
              <a:gd name="connsiteX57" fmla="*/ 59765 w 6755905"/>
              <a:gd name="connsiteY57" fmla="*/ 2225931 h 3475111"/>
              <a:gd name="connsiteX58" fmla="*/ 71718 w 6755905"/>
              <a:gd name="connsiteY58" fmla="*/ 2279719 h 3475111"/>
              <a:gd name="connsiteX59" fmla="*/ 83671 w 6755905"/>
              <a:gd name="connsiteY59" fmla="*/ 2303625 h 3475111"/>
              <a:gd name="connsiteX60" fmla="*/ 89647 w 6755905"/>
              <a:gd name="connsiteY60" fmla="*/ 2357413 h 3475111"/>
              <a:gd name="connsiteX61" fmla="*/ 107577 w 6755905"/>
              <a:gd name="connsiteY61" fmla="*/ 2381319 h 3475111"/>
              <a:gd name="connsiteX62" fmla="*/ 119529 w 6755905"/>
              <a:gd name="connsiteY62" fmla="*/ 2399248 h 3475111"/>
              <a:gd name="connsiteX63" fmla="*/ 143435 w 6755905"/>
              <a:gd name="connsiteY63" fmla="*/ 2429131 h 3475111"/>
              <a:gd name="connsiteX64" fmla="*/ 179294 w 6755905"/>
              <a:gd name="connsiteY64" fmla="*/ 2476942 h 3475111"/>
              <a:gd name="connsiteX65" fmla="*/ 197224 w 6755905"/>
              <a:gd name="connsiteY65" fmla="*/ 2488895 h 3475111"/>
              <a:gd name="connsiteX66" fmla="*/ 215153 w 6755905"/>
              <a:gd name="connsiteY66" fmla="*/ 2506825 h 3475111"/>
              <a:gd name="connsiteX67" fmla="*/ 227106 w 6755905"/>
              <a:gd name="connsiteY67" fmla="*/ 2524754 h 3475111"/>
              <a:gd name="connsiteX68" fmla="*/ 245035 w 6755905"/>
              <a:gd name="connsiteY68" fmla="*/ 2530731 h 3475111"/>
              <a:gd name="connsiteX69" fmla="*/ 262965 w 6755905"/>
              <a:gd name="connsiteY69" fmla="*/ 2548660 h 3475111"/>
              <a:gd name="connsiteX70" fmla="*/ 286871 w 6755905"/>
              <a:gd name="connsiteY70" fmla="*/ 2584519 h 3475111"/>
              <a:gd name="connsiteX71" fmla="*/ 322729 w 6755905"/>
              <a:gd name="connsiteY71" fmla="*/ 2620378 h 3475111"/>
              <a:gd name="connsiteX72" fmla="*/ 340659 w 6755905"/>
              <a:gd name="connsiteY72" fmla="*/ 2638307 h 3475111"/>
              <a:gd name="connsiteX73" fmla="*/ 358588 w 6755905"/>
              <a:gd name="connsiteY73" fmla="*/ 2662213 h 3475111"/>
              <a:gd name="connsiteX74" fmla="*/ 406400 w 6755905"/>
              <a:gd name="connsiteY74" fmla="*/ 2710025 h 3475111"/>
              <a:gd name="connsiteX75" fmla="*/ 424329 w 6755905"/>
              <a:gd name="connsiteY75" fmla="*/ 2751860 h 3475111"/>
              <a:gd name="connsiteX76" fmla="*/ 442259 w 6755905"/>
              <a:gd name="connsiteY76" fmla="*/ 2787719 h 3475111"/>
              <a:gd name="connsiteX77" fmla="*/ 448235 w 6755905"/>
              <a:gd name="connsiteY77" fmla="*/ 2805648 h 3475111"/>
              <a:gd name="connsiteX78" fmla="*/ 484094 w 6755905"/>
              <a:gd name="connsiteY78" fmla="*/ 2841507 h 3475111"/>
              <a:gd name="connsiteX79" fmla="*/ 496047 w 6755905"/>
              <a:gd name="connsiteY79" fmla="*/ 2871390 h 3475111"/>
              <a:gd name="connsiteX80" fmla="*/ 513977 w 6755905"/>
              <a:gd name="connsiteY80" fmla="*/ 2889319 h 3475111"/>
              <a:gd name="connsiteX81" fmla="*/ 525929 w 6755905"/>
              <a:gd name="connsiteY81" fmla="*/ 2907248 h 3475111"/>
              <a:gd name="connsiteX82" fmla="*/ 543859 w 6755905"/>
              <a:gd name="connsiteY82" fmla="*/ 2931154 h 3475111"/>
              <a:gd name="connsiteX83" fmla="*/ 597647 w 6755905"/>
              <a:gd name="connsiteY83" fmla="*/ 2949084 h 3475111"/>
              <a:gd name="connsiteX84" fmla="*/ 615577 w 6755905"/>
              <a:gd name="connsiteY84" fmla="*/ 2961037 h 3475111"/>
              <a:gd name="connsiteX85" fmla="*/ 639482 w 6755905"/>
              <a:gd name="connsiteY85" fmla="*/ 2967013 h 3475111"/>
              <a:gd name="connsiteX86" fmla="*/ 693271 w 6755905"/>
              <a:gd name="connsiteY86" fmla="*/ 2978966 h 3475111"/>
              <a:gd name="connsiteX87" fmla="*/ 1063812 w 6755905"/>
              <a:gd name="connsiteY87" fmla="*/ 2967013 h 3475111"/>
              <a:gd name="connsiteX88" fmla="*/ 1117600 w 6755905"/>
              <a:gd name="connsiteY88" fmla="*/ 2949084 h 3475111"/>
              <a:gd name="connsiteX89" fmla="*/ 1195294 w 6755905"/>
              <a:gd name="connsiteY89" fmla="*/ 2919201 h 3475111"/>
              <a:gd name="connsiteX90" fmla="*/ 1225177 w 6755905"/>
              <a:gd name="connsiteY90" fmla="*/ 2913225 h 3475111"/>
              <a:gd name="connsiteX91" fmla="*/ 1249082 w 6755905"/>
              <a:gd name="connsiteY91" fmla="*/ 2907248 h 3475111"/>
              <a:gd name="connsiteX92" fmla="*/ 1284941 w 6755905"/>
              <a:gd name="connsiteY92" fmla="*/ 2895295 h 3475111"/>
              <a:gd name="connsiteX93" fmla="*/ 1374588 w 6755905"/>
              <a:gd name="connsiteY93" fmla="*/ 2877366 h 3475111"/>
              <a:gd name="connsiteX94" fmla="*/ 1464235 w 6755905"/>
              <a:gd name="connsiteY94" fmla="*/ 2871390 h 3475111"/>
              <a:gd name="connsiteX95" fmla="*/ 1500094 w 6755905"/>
              <a:gd name="connsiteY95" fmla="*/ 2859437 h 3475111"/>
              <a:gd name="connsiteX96" fmla="*/ 1535953 w 6755905"/>
              <a:gd name="connsiteY96" fmla="*/ 2853460 h 3475111"/>
              <a:gd name="connsiteX97" fmla="*/ 1553882 w 6755905"/>
              <a:gd name="connsiteY97" fmla="*/ 2835531 h 3475111"/>
              <a:gd name="connsiteX98" fmla="*/ 1607671 w 6755905"/>
              <a:gd name="connsiteY98" fmla="*/ 2817601 h 3475111"/>
              <a:gd name="connsiteX99" fmla="*/ 1625600 w 6755905"/>
              <a:gd name="connsiteY99" fmla="*/ 2811625 h 3475111"/>
              <a:gd name="connsiteX100" fmla="*/ 1661459 w 6755905"/>
              <a:gd name="connsiteY100" fmla="*/ 2793695 h 3475111"/>
              <a:gd name="connsiteX101" fmla="*/ 1685365 w 6755905"/>
              <a:gd name="connsiteY101" fmla="*/ 2775766 h 3475111"/>
              <a:gd name="connsiteX102" fmla="*/ 1703294 w 6755905"/>
              <a:gd name="connsiteY102" fmla="*/ 2763813 h 3475111"/>
              <a:gd name="connsiteX103" fmla="*/ 1709271 w 6755905"/>
              <a:gd name="connsiteY103" fmla="*/ 2745884 h 3475111"/>
              <a:gd name="connsiteX104" fmla="*/ 1727200 w 6755905"/>
              <a:gd name="connsiteY104" fmla="*/ 2739907 h 3475111"/>
              <a:gd name="connsiteX105" fmla="*/ 1757082 w 6755905"/>
              <a:gd name="connsiteY105" fmla="*/ 2727954 h 3475111"/>
              <a:gd name="connsiteX106" fmla="*/ 1780988 w 6755905"/>
              <a:gd name="connsiteY106" fmla="*/ 2710025 h 3475111"/>
              <a:gd name="connsiteX107" fmla="*/ 1816847 w 6755905"/>
              <a:gd name="connsiteY107" fmla="*/ 2698072 h 3475111"/>
              <a:gd name="connsiteX108" fmla="*/ 1840753 w 6755905"/>
              <a:gd name="connsiteY108" fmla="*/ 2686119 h 3475111"/>
              <a:gd name="connsiteX109" fmla="*/ 1858682 w 6755905"/>
              <a:gd name="connsiteY109" fmla="*/ 2662213 h 3475111"/>
              <a:gd name="connsiteX110" fmla="*/ 1894541 w 6755905"/>
              <a:gd name="connsiteY110" fmla="*/ 2626354 h 3475111"/>
              <a:gd name="connsiteX111" fmla="*/ 1906494 w 6755905"/>
              <a:gd name="connsiteY111" fmla="*/ 2608425 h 3475111"/>
              <a:gd name="connsiteX112" fmla="*/ 1930400 w 6755905"/>
              <a:gd name="connsiteY112" fmla="*/ 2602448 h 3475111"/>
              <a:gd name="connsiteX113" fmla="*/ 1960282 w 6755905"/>
              <a:gd name="connsiteY113" fmla="*/ 2530731 h 3475111"/>
              <a:gd name="connsiteX114" fmla="*/ 1984188 w 6755905"/>
              <a:gd name="connsiteY114" fmla="*/ 2488895 h 3475111"/>
              <a:gd name="connsiteX115" fmla="*/ 1996141 w 6755905"/>
              <a:gd name="connsiteY115" fmla="*/ 2464990 h 3475111"/>
              <a:gd name="connsiteX116" fmla="*/ 2020047 w 6755905"/>
              <a:gd name="connsiteY116" fmla="*/ 2447060 h 3475111"/>
              <a:gd name="connsiteX117" fmla="*/ 2055906 w 6755905"/>
              <a:gd name="connsiteY117" fmla="*/ 2399248 h 3475111"/>
              <a:gd name="connsiteX118" fmla="*/ 2073835 w 6755905"/>
              <a:gd name="connsiteY118" fmla="*/ 2369366 h 3475111"/>
              <a:gd name="connsiteX119" fmla="*/ 2115671 w 6755905"/>
              <a:gd name="connsiteY119" fmla="*/ 2351437 h 3475111"/>
              <a:gd name="connsiteX120" fmla="*/ 2157506 w 6755905"/>
              <a:gd name="connsiteY120" fmla="*/ 2315578 h 3475111"/>
              <a:gd name="connsiteX121" fmla="*/ 2199341 w 6755905"/>
              <a:gd name="connsiteY121" fmla="*/ 2279719 h 3475111"/>
              <a:gd name="connsiteX122" fmla="*/ 2217271 w 6755905"/>
              <a:gd name="connsiteY122" fmla="*/ 2273742 h 3475111"/>
              <a:gd name="connsiteX123" fmla="*/ 2253129 w 6755905"/>
              <a:gd name="connsiteY123" fmla="*/ 2255813 h 3475111"/>
              <a:gd name="connsiteX124" fmla="*/ 2378635 w 6755905"/>
              <a:gd name="connsiteY124" fmla="*/ 2237884 h 3475111"/>
              <a:gd name="connsiteX125" fmla="*/ 2414494 w 6755905"/>
              <a:gd name="connsiteY125" fmla="*/ 2225931 h 3475111"/>
              <a:gd name="connsiteX126" fmla="*/ 2623671 w 6755905"/>
              <a:gd name="connsiteY126" fmla="*/ 2237884 h 3475111"/>
              <a:gd name="connsiteX127" fmla="*/ 2641600 w 6755905"/>
              <a:gd name="connsiteY127" fmla="*/ 2243860 h 3475111"/>
              <a:gd name="connsiteX128" fmla="*/ 2683435 w 6755905"/>
              <a:gd name="connsiteY128" fmla="*/ 2255813 h 3475111"/>
              <a:gd name="connsiteX129" fmla="*/ 2707341 w 6755905"/>
              <a:gd name="connsiteY129" fmla="*/ 2273742 h 3475111"/>
              <a:gd name="connsiteX130" fmla="*/ 2731247 w 6755905"/>
              <a:gd name="connsiteY130" fmla="*/ 2309601 h 3475111"/>
              <a:gd name="connsiteX131" fmla="*/ 2761129 w 6755905"/>
              <a:gd name="connsiteY131" fmla="*/ 2315578 h 3475111"/>
              <a:gd name="connsiteX132" fmla="*/ 2779059 w 6755905"/>
              <a:gd name="connsiteY132" fmla="*/ 2333507 h 3475111"/>
              <a:gd name="connsiteX133" fmla="*/ 2808941 w 6755905"/>
              <a:gd name="connsiteY133" fmla="*/ 2375342 h 3475111"/>
              <a:gd name="connsiteX134" fmla="*/ 2856753 w 6755905"/>
              <a:gd name="connsiteY134" fmla="*/ 2393272 h 3475111"/>
              <a:gd name="connsiteX135" fmla="*/ 2898588 w 6755905"/>
              <a:gd name="connsiteY135" fmla="*/ 2417178 h 3475111"/>
              <a:gd name="connsiteX136" fmla="*/ 2922494 w 6755905"/>
              <a:gd name="connsiteY136" fmla="*/ 2435107 h 3475111"/>
              <a:gd name="connsiteX137" fmla="*/ 2940424 w 6755905"/>
              <a:gd name="connsiteY137" fmla="*/ 2447060 h 3475111"/>
              <a:gd name="connsiteX138" fmla="*/ 2958353 w 6755905"/>
              <a:gd name="connsiteY138" fmla="*/ 2470966 h 3475111"/>
              <a:gd name="connsiteX139" fmla="*/ 2970306 w 6755905"/>
              <a:gd name="connsiteY139" fmla="*/ 2488895 h 3475111"/>
              <a:gd name="connsiteX140" fmla="*/ 3012141 w 6755905"/>
              <a:gd name="connsiteY140" fmla="*/ 2524754 h 3475111"/>
              <a:gd name="connsiteX141" fmla="*/ 3024094 w 6755905"/>
              <a:gd name="connsiteY141" fmla="*/ 2542684 h 3475111"/>
              <a:gd name="connsiteX142" fmla="*/ 3042024 w 6755905"/>
              <a:gd name="connsiteY142" fmla="*/ 2578542 h 3475111"/>
              <a:gd name="connsiteX143" fmla="*/ 3071906 w 6755905"/>
              <a:gd name="connsiteY143" fmla="*/ 2614401 h 3475111"/>
              <a:gd name="connsiteX144" fmla="*/ 3095812 w 6755905"/>
              <a:gd name="connsiteY144" fmla="*/ 2662213 h 3475111"/>
              <a:gd name="connsiteX145" fmla="*/ 3131671 w 6755905"/>
              <a:gd name="connsiteY145" fmla="*/ 2704048 h 3475111"/>
              <a:gd name="connsiteX146" fmla="*/ 3155577 w 6755905"/>
              <a:gd name="connsiteY146" fmla="*/ 2757837 h 3475111"/>
              <a:gd name="connsiteX147" fmla="*/ 3167529 w 6755905"/>
              <a:gd name="connsiteY147" fmla="*/ 2775766 h 3475111"/>
              <a:gd name="connsiteX148" fmla="*/ 3185459 w 6755905"/>
              <a:gd name="connsiteY148" fmla="*/ 2811625 h 3475111"/>
              <a:gd name="connsiteX149" fmla="*/ 3203388 w 6755905"/>
              <a:gd name="connsiteY149" fmla="*/ 2823578 h 3475111"/>
              <a:gd name="connsiteX150" fmla="*/ 3215341 w 6755905"/>
              <a:gd name="connsiteY150" fmla="*/ 2853460 h 3475111"/>
              <a:gd name="connsiteX151" fmla="*/ 3221318 w 6755905"/>
              <a:gd name="connsiteY151" fmla="*/ 2871390 h 3475111"/>
              <a:gd name="connsiteX152" fmla="*/ 3239247 w 6755905"/>
              <a:gd name="connsiteY152" fmla="*/ 2895295 h 3475111"/>
              <a:gd name="connsiteX153" fmla="*/ 3257177 w 6755905"/>
              <a:gd name="connsiteY153" fmla="*/ 2931154 h 3475111"/>
              <a:gd name="connsiteX154" fmla="*/ 3275106 w 6755905"/>
              <a:gd name="connsiteY154" fmla="*/ 2937131 h 3475111"/>
              <a:gd name="connsiteX155" fmla="*/ 3293035 w 6755905"/>
              <a:gd name="connsiteY155" fmla="*/ 2949084 h 3475111"/>
              <a:gd name="connsiteX156" fmla="*/ 3316941 w 6755905"/>
              <a:gd name="connsiteY156" fmla="*/ 2978966 h 3475111"/>
              <a:gd name="connsiteX157" fmla="*/ 3334871 w 6755905"/>
              <a:gd name="connsiteY157" fmla="*/ 3014825 h 3475111"/>
              <a:gd name="connsiteX158" fmla="*/ 3352800 w 6755905"/>
              <a:gd name="connsiteY158" fmla="*/ 3032754 h 3475111"/>
              <a:gd name="connsiteX159" fmla="*/ 3358777 w 6755905"/>
              <a:gd name="connsiteY159" fmla="*/ 3050684 h 3475111"/>
              <a:gd name="connsiteX160" fmla="*/ 3376706 w 6755905"/>
              <a:gd name="connsiteY160" fmla="*/ 3056660 h 3475111"/>
              <a:gd name="connsiteX161" fmla="*/ 3388659 w 6755905"/>
              <a:gd name="connsiteY161" fmla="*/ 3074590 h 3475111"/>
              <a:gd name="connsiteX162" fmla="*/ 3406588 w 6755905"/>
              <a:gd name="connsiteY162" fmla="*/ 3104472 h 3475111"/>
              <a:gd name="connsiteX163" fmla="*/ 3430494 w 6755905"/>
              <a:gd name="connsiteY163" fmla="*/ 3164237 h 3475111"/>
              <a:gd name="connsiteX164" fmla="*/ 3448424 w 6755905"/>
              <a:gd name="connsiteY164" fmla="*/ 3170213 h 3475111"/>
              <a:gd name="connsiteX165" fmla="*/ 3454400 w 6755905"/>
              <a:gd name="connsiteY165" fmla="*/ 3200095 h 3475111"/>
              <a:gd name="connsiteX166" fmla="*/ 3490259 w 6755905"/>
              <a:gd name="connsiteY166" fmla="*/ 3229978 h 3475111"/>
              <a:gd name="connsiteX167" fmla="*/ 3508188 w 6755905"/>
              <a:gd name="connsiteY167" fmla="*/ 3247907 h 3475111"/>
              <a:gd name="connsiteX168" fmla="*/ 3538071 w 6755905"/>
              <a:gd name="connsiteY168" fmla="*/ 3283766 h 3475111"/>
              <a:gd name="connsiteX169" fmla="*/ 3544047 w 6755905"/>
              <a:gd name="connsiteY169" fmla="*/ 3301695 h 3475111"/>
              <a:gd name="connsiteX170" fmla="*/ 3579906 w 6755905"/>
              <a:gd name="connsiteY170" fmla="*/ 3325601 h 3475111"/>
              <a:gd name="connsiteX171" fmla="*/ 3597835 w 6755905"/>
              <a:gd name="connsiteY171" fmla="*/ 3337554 h 3475111"/>
              <a:gd name="connsiteX172" fmla="*/ 3621741 w 6755905"/>
              <a:gd name="connsiteY172" fmla="*/ 3343531 h 3475111"/>
              <a:gd name="connsiteX173" fmla="*/ 3645647 w 6755905"/>
              <a:gd name="connsiteY173" fmla="*/ 3355484 h 3475111"/>
              <a:gd name="connsiteX174" fmla="*/ 3663577 w 6755905"/>
              <a:gd name="connsiteY174" fmla="*/ 3361460 h 3475111"/>
              <a:gd name="connsiteX175" fmla="*/ 3681506 w 6755905"/>
              <a:gd name="connsiteY175" fmla="*/ 3379390 h 3475111"/>
              <a:gd name="connsiteX176" fmla="*/ 3771153 w 6755905"/>
              <a:gd name="connsiteY176" fmla="*/ 3397319 h 3475111"/>
              <a:gd name="connsiteX177" fmla="*/ 3807012 w 6755905"/>
              <a:gd name="connsiteY177" fmla="*/ 3421225 h 3475111"/>
              <a:gd name="connsiteX178" fmla="*/ 3842871 w 6755905"/>
              <a:gd name="connsiteY178" fmla="*/ 3433178 h 3475111"/>
              <a:gd name="connsiteX179" fmla="*/ 4040094 w 6755905"/>
              <a:gd name="connsiteY179" fmla="*/ 3451107 h 3475111"/>
              <a:gd name="connsiteX180" fmla="*/ 4147671 w 6755905"/>
              <a:gd name="connsiteY180" fmla="*/ 3469037 h 3475111"/>
              <a:gd name="connsiteX181" fmla="*/ 4177553 w 6755905"/>
              <a:gd name="connsiteY181" fmla="*/ 3475013 h 3475111"/>
              <a:gd name="connsiteX182" fmla="*/ 4386729 w 6755905"/>
              <a:gd name="connsiteY182" fmla="*/ 3445131 h 3475111"/>
              <a:gd name="connsiteX183" fmla="*/ 4464424 w 6755905"/>
              <a:gd name="connsiteY183" fmla="*/ 3427201 h 3475111"/>
              <a:gd name="connsiteX184" fmla="*/ 4500282 w 6755905"/>
              <a:gd name="connsiteY184" fmla="*/ 3415248 h 3475111"/>
              <a:gd name="connsiteX185" fmla="*/ 4536141 w 6755905"/>
              <a:gd name="connsiteY185" fmla="*/ 3409272 h 3475111"/>
              <a:gd name="connsiteX186" fmla="*/ 4649694 w 6755905"/>
              <a:gd name="connsiteY186" fmla="*/ 3403295 h 3475111"/>
              <a:gd name="connsiteX187" fmla="*/ 4721412 w 6755905"/>
              <a:gd name="connsiteY187" fmla="*/ 3421225 h 3475111"/>
              <a:gd name="connsiteX188" fmla="*/ 4763247 w 6755905"/>
              <a:gd name="connsiteY188" fmla="*/ 3427201 h 3475111"/>
              <a:gd name="connsiteX189" fmla="*/ 4960471 w 6755905"/>
              <a:gd name="connsiteY189" fmla="*/ 3415248 h 3475111"/>
              <a:gd name="connsiteX190" fmla="*/ 5050118 w 6755905"/>
              <a:gd name="connsiteY190" fmla="*/ 3391342 h 3475111"/>
              <a:gd name="connsiteX191" fmla="*/ 5080000 w 6755905"/>
              <a:gd name="connsiteY191" fmla="*/ 3379390 h 3475111"/>
              <a:gd name="connsiteX192" fmla="*/ 5145741 w 6755905"/>
              <a:gd name="connsiteY192" fmla="*/ 3331578 h 3475111"/>
              <a:gd name="connsiteX193" fmla="*/ 5205506 w 6755905"/>
              <a:gd name="connsiteY193" fmla="*/ 3313648 h 3475111"/>
              <a:gd name="connsiteX194" fmla="*/ 5235388 w 6755905"/>
              <a:gd name="connsiteY194" fmla="*/ 3295719 h 3475111"/>
              <a:gd name="connsiteX195" fmla="*/ 5277224 w 6755905"/>
              <a:gd name="connsiteY195" fmla="*/ 3277790 h 3475111"/>
              <a:gd name="connsiteX196" fmla="*/ 5336988 w 6755905"/>
              <a:gd name="connsiteY196" fmla="*/ 3229978 h 3475111"/>
              <a:gd name="connsiteX197" fmla="*/ 5354918 w 6755905"/>
              <a:gd name="connsiteY197" fmla="*/ 3212048 h 3475111"/>
              <a:gd name="connsiteX198" fmla="*/ 5378824 w 6755905"/>
              <a:gd name="connsiteY198" fmla="*/ 3194119 h 3475111"/>
              <a:gd name="connsiteX199" fmla="*/ 5390777 w 6755905"/>
              <a:gd name="connsiteY199" fmla="*/ 3128378 h 3475111"/>
              <a:gd name="connsiteX200" fmla="*/ 5396753 w 6755905"/>
              <a:gd name="connsiteY200" fmla="*/ 3086542 h 3475111"/>
              <a:gd name="connsiteX201" fmla="*/ 5384800 w 6755905"/>
              <a:gd name="connsiteY201" fmla="*/ 2883342 h 3475111"/>
              <a:gd name="connsiteX202" fmla="*/ 6568141 w 6755905"/>
              <a:gd name="connsiteY202" fmla="*/ 2841507 h 3475111"/>
              <a:gd name="connsiteX203" fmla="*/ 6687672 w 6755905"/>
              <a:gd name="connsiteY203" fmla="*/ 1825507 h 3475111"/>
              <a:gd name="connsiteX204" fmla="*/ 5904753 w 6755905"/>
              <a:gd name="connsiteY204" fmla="*/ 851343 h 3475111"/>
              <a:gd name="connsiteX205" fmla="*/ 4452471 w 6755905"/>
              <a:gd name="connsiteY205" fmla="*/ 1980895 h 3475111"/>
              <a:gd name="connsiteX206" fmla="*/ 4434541 w 6755905"/>
              <a:gd name="connsiteY206" fmla="*/ 1956990 h 3475111"/>
              <a:gd name="connsiteX207" fmla="*/ 4416612 w 6755905"/>
              <a:gd name="connsiteY207" fmla="*/ 1945037 h 3475111"/>
              <a:gd name="connsiteX208" fmla="*/ 2659530 w 6755905"/>
              <a:gd name="connsiteY208" fmla="*/ 1670120 h 3475111"/>
              <a:gd name="connsiteX0" fmla="*/ 2659530 w 6755905"/>
              <a:gd name="connsiteY0" fmla="*/ 819509 h 2624500"/>
              <a:gd name="connsiteX1" fmla="*/ 3095812 w 6755905"/>
              <a:gd name="connsiteY1" fmla="*/ 60496 h 2624500"/>
              <a:gd name="connsiteX2" fmla="*/ 3042024 w 6755905"/>
              <a:gd name="connsiteY2" fmla="*/ 84402 h 2624500"/>
              <a:gd name="connsiteX3" fmla="*/ 2988235 w 6755905"/>
              <a:gd name="connsiteY3" fmla="*/ 102331 h 2624500"/>
              <a:gd name="connsiteX4" fmla="*/ 2952377 w 6755905"/>
              <a:gd name="connsiteY4" fmla="*/ 120261 h 2624500"/>
              <a:gd name="connsiteX5" fmla="*/ 2928471 w 6755905"/>
              <a:gd name="connsiteY5" fmla="*/ 132214 h 2624500"/>
              <a:gd name="connsiteX6" fmla="*/ 2838824 w 6755905"/>
              <a:gd name="connsiteY6" fmla="*/ 138190 h 2624500"/>
              <a:gd name="connsiteX7" fmla="*/ 2820894 w 6755905"/>
              <a:gd name="connsiteY7" fmla="*/ 150143 h 2624500"/>
              <a:gd name="connsiteX8" fmla="*/ 2802965 w 6755905"/>
              <a:gd name="connsiteY8" fmla="*/ 156120 h 2624500"/>
              <a:gd name="connsiteX9" fmla="*/ 2761129 w 6755905"/>
              <a:gd name="connsiteY9" fmla="*/ 168073 h 2624500"/>
              <a:gd name="connsiteX10" fmla="*/ 2689412 w 6755905"/>
              <a:gd name="connsiteY10" fmla="*/ 191979 h 2624500"/>
              <a:gd name="connsiteX11" fmla="*/ 2647577 w 6755905"/>
              <a:gd name="connsiteY11" fmla="*/ 209908 h 2624500"/>
              <a:gd name="connsiteX12" fmla="*/ 2617694 w 6755905"/>
              <a:gd name="connsiteY12" fmla="*/ 221861 h 2624500"/>
              <a:gd name="connsiteX13" fmla="*/ 2593788 w 6755905"/>
              <a:gd name="connsiteY13" fmla="*/ 227837 h 2624500"/>
              <a:gd name="connsiteX14" fmla="*/ 2516094 w 6755905"/>
              <a:gd name="connsiteY14" fmla="*/ 245767 h 2624500"/>
              <a:gd name="connsiteX15" fmla="*/ 2480235 w 6755905"/>
              <a:gd name="connsiteY15" fmla="*/ 257720 h 2624500"/>
              <a:gd name="connsiteX16" fmla="*/ 2408518 w 6755905"/>
              <a:gd name="connsiteY16" fmla="*/ 263696 h 2624500"/>
              <a:gd name="connsiteX17" fmla="*/ 2378635 w 6755905"/>
              <a:gd name="connsiteY17" fmla="*/ 275649 h 2624500"/>
              <a:gd name="connsiteX18" fmla="*/ 2288988 w 6755905"/>
              <a:gd name="connsiteY18" fmla="*/ 281626 h 2624500"/>
              <a:gd name="connsiteX19" fmla="*/ 2259106 w 6755905"/>
              <a:gd name="connsiteY19" fmla="*/ 305531 h 2624500"/>
              <a:gd name="connsiteX20" fmla="*/ 2217271 w 6755905"/>
              <a:gd name="connsiteY20" fmla="*/ 317484 h 2624500"/>
              <a:gd name="connsiteX21" fmla="*/ 2145553 w 6755905"/>
              <a:gd name="connsiteY21" fmla="*/ 335414 h 2624500"/>
              <a:gd name="connsiteX22" fmla="*/ 2127624 w 6755905"/>
              <a:gd name="connsiteY22" fmla="*/ 347367 h 2624500"/>
              <a:gd name="connsiteX23" fmla="*/ 2097741 w 6755905"/>
              <a:gd name="connsiteY23" fmla="*/ 359320 h 2624500"/>
              <a:gd name="connsiteX24" fmla="*/ 2049929 w 6755905"/>
              <a:gd name="connsiteY24" fmla="*/ 365296 h 2624500"/>
              <a:gd name="connsiteX25" fmla="*/ 1984188 w 6755905"/>
              <a:gd name="connsiteY25" fmla="*/ 383226 h 2624500"/>
              <a:gd name="connsiteX26" fmla="*/ 1828800 w 6755905"/>
              <a:gd name="connsiteY26" fmla="*/ 419084 h 2624500"/>
              <a:gd name="connsiteX27" fmla="*/ 1792941 w 6755905"/>
              <a:gd name="connsiteY27" fmla="*/ 431037 h 2624500"/>
              <a:gd name="connsiteX28" fmla="*/ 1697318 w 6755905"/>
              <a:gd name="connsiteY28" fmla="*/ 448967 h 2624500"/>
              <a:gd name="connsiteX29" fmla="*/ 1595718 w 6755905"/>
              <a:gd name="connsiteY29" fmla="*/ 472873 h 2624500"/>
              <a:gd name="connsiteX30" fmla="*/ 1529977 w 6755905"/>
              <a:gd name="connsiteY30" fmla="*/ 490802 h 2624500"/>
              <a:gd name="connsiteX31" fmla="*/ 1398494 w 6755905"/>
              <a:gd name="connsiteY31" fmla="*/ 526661 h 2624500"/>
              <a:gd name="connsiteX32" fmla="*/ 860612 w 6755905"/>
              <a:gd name="connsiteY32" fmla="*/ 550567 h 2624500"/>
              <a:gd name="connsiteX33" fmla="*/ 794871 w 6755905"/>
              <a:gd name="connsiteY33" fmla="*/ 562520 h 2624500"/>
              <a:gd name="connsiteX34" fmla="*/ 729129 w 6755905"/>
              <a:gd name="connsiteY34" fmla="*/ 568496 h 2624500"/>
              <a:gd name="connsiteX35" fmla="*/ 633506 w 6755905"/>
              <a:gd name="connsiteY35" fmla="*/ 580449 h 2624500"/>
              <a:gd name="connsiteX36" fmla="*/ 603624 w 6755905"/>
              <a:gd name="connsiteY36" fmla="*/ 592402 h 2624500"/>
              <a:gd name="connsiteX37" fmla="*/ 579718 w 6755905"/>
              <a:gd name="connsiteY37" fmla="*/ 598379 h 2624500"/>
              <a:gd name="connsiteX38" fmla="*/ 472141 w 6755905"/>
              <a:gd name="connsiteY38" fmla="*/ 634237 h 2624500"/>
              <a:gd name="connsiteX39" fmla="*/ 436282 w 6755905"/>
              <a:gd name="connsiteY39" fmla="*/ 664120 h 2624500"/>
              <a:gd name="connsiteX40" fmla="*/ 418353 w 6755905"/>
              <a:gd name="connsiteY40" fmla="*/ 682049 h 2624500"/>
              <a:gd name="connsiteX41" fmla="*/ 400424 w 6755905"/>
              <a:gd name="connsiteY41" fmla="*/ 688026 h 2624500"/>
              <a:gd name="connsiteX42" fmla="*/ 382494 w 6755905"/>
              <a:gd name="connsiteY42" fmla="*/ 699979 h 2624500"/>
              <a:gd name="connsiteX43" fmla="*/ 364565 w 6755905"/>
              <a:gd name="connsiteY43" fmla="*/ 729861 h 2624500"/>
              <a:gd name="connsiteX44" fmla="*/ 298824 w 6755905"/>
              <a:gd name="connsiteY44" fmla="*/ 759743 h 2624500"/>
              <a:gd name="connsiteX45" fmla="*/ 239059 w 6755905"/>
              <a:gd name="connsiteY45" fmla="*/ 813531 h 2624500"/>
              <a:gd name="connsiteX46" fmla="*/ 209177 w 6755905"/>
              <a:gd name="connsiteY46" fmla="*/ 825484 h 2624500"/>
              <a:gd name="connsiteX47" fmla="*/ 167341 w 6755905"/>
              <a:gd name="connsiteY47" fmla="*/ 843414 h 2624500"/>
              <a:gd name="connsiteX48" fmla="*/ 131482 w 6755905"/>
              <a:gd name="connsiteY48" fmla="*/ 879273 h 2624500"/>
              <a:gd name="connsiteX49" fmla="*/ 95624 w 6755905"/>
              <a:gd name="connsiteY49" fmla="*/ 909155 h 2624500"/>
              <a:gd name="connsiteX50" fmla="*/ 65741 w 6755905"/>
              <a:gd name="connsiteY50" fmla="*/ 939037 h 2624500"/>
              <a:gd name="connsiteX51" fmla="*/ 47812 w 6755905"/>
              <a:gd name="connsiteY51" fmla="*/ 974896 h 2624500"/>
              <a:gd name="connsiteX52" fmla="*/ 0 w 6755905"/>
              <a:gd name="connsiteY52" fmla="*/ 1094426 h 2624500"/>
              <a:gd name="connsiteX53" fmla="*/ 5977 w 6755905"/>
              <a:gd name="connsiteY53" fmla="*/ 1202002 h 2624500"/>
              <a:gd name="connsiteX54" fmla="*/ 23906 w 6755905"/>
              <a:gd name="connsiteY54" fmla="*/ 1231884 h 2624500"/>
              <a:gd name="connsiteX55" fmla="*/ 41835 w 6755905"/>
              <a:gd name="connsiteY55" fmla="*/ 1297626 h 2624500"/>
              <a:gd name="connsiteX56" fmla="*/ 59765 w 6755905"/>
              <a:gd name="connsiteY56" fmla="*/ 1375320 h 2624500"/>
              <a:gd name="connsiteX57" fmla="*/ 71718 w 6755905"/>
              <a:gd name="connsiteY57" fmla="*/ 1429108 h 2624500"/>
              <a:gd name="connsiteX58" fmla="*/ 83671 w 6755905"/>
              <a:gd name="connsiteY58" fmla="*/ 1453014 h 2624500"/>
              <a:gd name="connsiteX59" fmla="*/ 89647 w 6755905"/>
              <a:gd name="connsiteY59" fmla="*/ 1506802 h 2624500"/>
              <a:gd name="connsiteX60" fmla="*/ 107577 w 6755905"/>
              <a:gd name="connsiteY60" fmla="*/ 1530708 h 2624500"/>
              <a:gd name="connsiteX61" fmla="*/ 119529 w 6755905"/>
              <a:gd name="connsiteY61" fmla="*/ 1548637 h 2624500"/>
              <a:gd name="connsiteX62" fmla="*/ 143435 w 6755905"/>
              <a:gd name="connsiteY62" fmla="*/ 1578520 h 2624500"/>
              <a:gd name="connsiteX63" fmla="*/ 179294 w 6755905"/>
              <a:gd name="connsiteY63" fmla="*/ 1626331 h 2624500"/>
              <a:gd name="connsiteX64" fmla="*/ 197224 w 6755905"/>
              <a:gd name="connsiteY64" fmla="*/ 1638284 h 2624500"/>
              <a:gd name="connsiteX65" fmla="*/ 215153 w 6755905"/>
              <a:gd name="connsiteY65" fmla="*/ 1656214 h 2624500"/>
              <a:gd name="connsiteX66" fmla="*/ 227106 w 6755905"/>
              <a:gd name="connsiteY66" fmla="*/ 1674143 h 2624500"/>
              <a:gd name="connsiteX67" fmla="*/ 245035 w 6755905"/>
              <a:gd name="connsiteY67" fmla="*/ 1680120 h 2624500"/>
              <a:gd name="connsiteX68" fmla="*/ 262965 w 6755905"/>
              <a:gd name="connsiteY68" fmla="*/ 1698049 h 2624500"/>
              <a:gd name="connsiteX69" fmla="*/ 286871 w 6755905"/>
              <a:gd name="connsiteY69" fmla="*/ 1733908 h 2624500"/>
              <a:gd name="connsiteX70" fmla="*/ 322729 w 6755905"/>
              <a:gd name="connsiteY70" fmla="*/ 1769767 h 2624500"/>
              <a:gd name="connsiteX71" fmla="*/ 340659 w 6755905"/>
              <a:gd name="connsiteY71" fmla="*/ 1787696 h 2624500"/>
              <a:gd name="connsiteX72" fmla="*/ 358588 w 6755905"/>
              <a:gd name="connsiteY72" fmla="*/ 1811602 h 2624500"/>
              <a:gd name="connsiteX73" fmla="*/ 406400 w 6755905"/>
              <a:gd name="connsiteY73" fmla="*/ 1859414 h 2624500"/>
              <a:gd name="connsiteX74" fmla="*/ 424329 w 6755905"/>
              <a:gd name="connsiteY74" fmla="*/ 1901249 h 2624500"/>
              <a:gd name="connsiteX75" fmla="*/ 442259 w 6755905"/>
              <a:gd name="connsiteY75" fmla="*/ 1937108 h 2624500"/>
              <a:gd name="connsiteX76" fmla="*/ 448235 w 6755905"/>
              <a:gd name="connsiteY76" fmla="*/ 1955037 h 2624500"/>
              <a:gd name="connsiteX77" fmla="*/ 484094 w 6755905"/>
              <a:gd name="connsiteY77" fmla="*/ 1990896 h 2624500"/>
              <a:gd name="connsiteX78" fmla="*/ 496047 w 6755905"/>
              <a:gd name="connsiteY78" fmla="*/ 2020779 h 2624500"/>
              <a:gd name="connsiteX79" fmla="*/ 513977 w 6755905"/>
              <a:gd name="connsiteY79" fmla="*/ 2038708 h 2624500"/>
              <a:gd name="connsiteX80" fmla="*/ 525929 w 6755905"/>
              <a:gd name="connsiteY80" fmla="*/ 2056637 h 2624500"/>
              <a:gd name="connsiteX81" fmla="*/ 543859 w 6755905"/>
              <a:gd name="connsiteY81" fmla="*/ 2080543 h 2624500"/>
              <a:gd name="connsiteX82" fmla="*/ 597647 w 6755905"/>
              <a:gd name="connsiteY82" fmla="*/ 2098473 h 2624500"/>
              <a:gd name="connsiteX83" fmla="*/ 615577 w 6755905"/>
              <a:gd name="connsiteY83" fmla="*/ 2110426 h 2624500"/>
              <a:gd name="connsiteX84" fmla="*/ 639482 w 6755905"/>
              <a:gd name="connsiteY84" fmla="*/ 2116402 h 2624500"/>
              <a:gd name="connsiteX85" fmla="*/ 693271 w 6755905"/>
              <a:gd name="connsiteY85" fmla="*/ 2128355 h 2624500"/>
              <a:gd name="connsiteX86" fmla="*/ 1063812 w 6755905"/>
              <a:gd name="connsiteY86" fmla="*/ 2116402 h 2624500"/>
              <a:gd name="connsiteX87" fmla="*/ 1117600 w 6755905"/>
              <a:gd name="connsiteY87" fmla="*/ 2098473 h 2624500"/>
              <a:gd name="connsiteX88" fmla="*/ 1195294 w 6755905"/>
              <a:gd name="connsiteY88" fmla="*/ 2068590 h 2624500"/>
              <a:gd name="connsiteX89" fmla="*/ 1225177 w 6755905"/>
              <a:gd name="connsiteY89" fmla="*/ 2062614 h 2624500"/>
              <a:gd name="connsiteX90" fmla="*/ 1249082 w 6755905"/>
              <a:gd name="connsiteY90" fmla="*/ 2056637 h 2624500"/>
              <a:gd name="connsiteX91" fmla="*/ 1284941 w 6755905"/>
              <a:gd name="connsiteY91" fmla="*/ 2044684 h 2624500"/>
              <a:gd name="connsiteX92" fmla="*/ 1374588 w 6755905"/>
              <a:gd name="connsiteY92" fmla="*/ 2026755 h 2624500"/>
              <a:gd name="connsiteX93" fmla="*/ 1464235 w 6755905"/>
              <a:gd name="connsiteY93" fmla="*/ 2020779 h 2624500"/>
              <a:gd name="connsiteX94" fmla="*/ 1500094 w 6755905"/>
              <a:gd name="connsiteY94" fmla="*/ 2008826 h 2624500"/>
              <a:gd name="connsiteX95" fmla="*/ 1535953 w 6755905"/>
              <a:gd name="connsiteY95" fmla="*/ 2002849 h 2624500"/>
              <a:gd name="connsiteX96" fmla="*/ 1553882 w 6755905"/>
              <a:gd name="connsiteY96" fmla="*/ 1984920 h 2624500"/>
              <a:gd name="connsiteX97" fmla="*/ 1607671 w 6755905"/>
              <a:gd name="connsiteY97" fmla="*/ 1966990 h 2624500"/>
              <a:gd name="connsiteX98" fmla="*/ 1625600 w 6755905"/>
              <a:gd name="connsiteY98" fmla="*/ 1961014 h 2624500"/>
              <a:gd name="connsiteX99" fmla="*/ 1661459 w 6755905"/>
              <a:gd name="connsiteY99" fmla="*/ 1943084 h 2624500"/>
              <a:gd name="connsiteX100" fmla="*/ 1685365 w 6755905"/>
              <a:gd name="connsiteY100" fmla="*/ 1925155 h 2624500"/>
              <a:gd name="connsiteX101" fmla="*/ 1703294 w 6755905"/>
              <a:gd name="connsiteY101" fmla="*/ 1913202 h 2624500"/>
              <a:gd name="connsiteX102" fmla="*/ 1709271 w 6755905"/>
              <a:gd name="connsiteY102" fmla="*/ 1895273 h 2624500"/>
              <a:gd name="connsiteX103" fmla="*/ 1727200 w 6755905"/>
              <a:gd name="connsiteY103" fmla="*/ 1889296 h 2624500"/>
              <a:gd name="connsiteX104" fmla="*/ 1757082 w 6755905"/>
              <a:gd name="connsiteY104" fmla="*/ 1877343 h 2624500"/>
              <a:gd name="connsiteX105" fmla="*/ 1780988 w 6755905"/>
              <a:gd name="connsiteY105" fmla="*/ 1859414 h 2624500"/>
              <a:gd name="connsiteX106" fmla="*/ 1816847 w 6755905"/>
              <a:gd name="connsiteY106" fmla="*/ 1847461 h 2624500"/>
              <a:gd name="connsiteX107" fmla="*/ 1840753 w 6755905"/>
              <a:gd name="connsiteY107" fmla="*/ 1835508 h 2624500"/>
              <a:gd name="connsiteX108" fmla="*/ 1858682 w 6755905"/>
              <a:gd name="connsiteY108" fmla="*/ 1811602 h 2624500"/>
              <a:gd name="connsiteX109" fmla="*/ 1894541 w 6755905"/>
              <a:gd name="connsiteY109" fmla="*/ 1775743 h 2624500"/>
              <a:gd name="connsiteX110" fmla="*/ 1906494 w 6755905"/>
              <a:gd name="connsiteY110" fmla="*/ 1757814 h 2624500"/>
              <a:gd name="connsiteX111" fmla="*/ 1930400 w 6755905"/>
              <a:gd name="connsiteY111" fmla="*/ 1751837 h 2624500"/>
              <a:gd name="connsiteX112" fmla="*/ 1960282 w 6755905"/>
              <a:gd name="connsiteY112" fmla="*/ 1680120 h 2624500"/>
              <a:gd name="connsiteX113" fmla="*/ 1984188 w 6755905"/>
              <a:gd name="connsiteY113" fmla="*/ 1638284 h 2624500"/>
              <a:gd name="connsiteX114" fmla="*/ 1996141 w 6755905"/>
              <a:gd name="connsiteY114" fmla="*/ 1614379 h 2624500"/>
              <a:gd name="connsiteX115" fmla="*/ 2020047 w 6755905"/>
              <a:gd name="connsiteY115" fmla="*/ 1596449 h 2624500"/>
              <a:gd name="connsiteX116" fmla="*/ 2055906 w 6755905"/>
              <a:gd name="connsiteY116" fmla="*/ 1548637 h 2624500"/>
              <a:gd name="connsiteX117" fmla="*/ 2073835 w 6755905"/>
              <a:gd name="connsiteY117" fmla="*/ 1518755 h 2624500"/>
              <a:gd name="connsiteX118" fmla="*/ 2115671 w 6755905"/>
              <a:gd name="connsiteY118" fmla="*/ 1500826 h 2624500"/>
              <a:gd name="connsiteX119" fmla="*/ 2157506 w 6755905"/>
              <a:gd name="connsiteY119" fmla="*/ 1464967 h 2624500"/>
              <a:gd name="connsiteX120" fmla="*/ 2199341 w 6755905"/>
              <a:gd name="connsiteY120" fmla="*/ 1429108 h 2624500"/>
              <a:gd name="connsiteX121" fmla="*/ 2217271 w 6755905"/>
              <a:gd name="connsiteY121" fmla="*/ 1423131 h 2624500"/>
              <a:gd name="connsiteX122" fmla="*/ 2253129 w 6755905"/>
              <a:gd name="connsiteY122" fmla="*/ 1405202 h 2624500"/>
              <a:gd name="connsiteX123" fmla="*/ 2378635 w 6755905"/>
              <a:gd name="connsiteY123" fmla="*/ 1387273 h 2624500"/>
              <a:gd name="connsiteX124" fmla="*/ 2414494 w 6755905"/>
              <a:gd name="connsiteY124" fmla="*/ 1375320 h 2624500"/>
              <a:gd name="connsiteX125" fmla="*/ 2623671 w 6755905"/>
              <a:gd name="connsiteY125" fmla="*/ 1387273 h 2624500"/>
              <a:gd name="connsiteX126" fmla="*/ 2641600 w 6755905"/>
              <a:gd name="connsiteY126" fmla="*/ 1393249 h 2624500"/>
              <a:gd name="connsiteX127" fmla="*/ 2683435 w 6755905"/>
              <a:gd name="connsiteY127" fmla="*/ 1405202 h 2624500"/>
              <a:gd name="connsiteX128" fmla="*/ 2707341 w 6755905"/>
              <a:gd name="connsiteY128" fmla="*/ 1423131 h 2624500"/>
              <a:gd name="connsiteX129" fmla="*/ 2731247 w 6755905"/>
              <a:gd name="connsiteY129" fmla="*/ 1458990 h 2624500"/>
              <a:gd name="connsiteX130" fmla="*/ 2761129 w 6755905"/>
              <a:gd name="connsiteY130" fmla="*/ 1464967 h 2624500"/>
              <a:gd name="connsiteX131" fmla="*/ 2779059 w 6755905"/>
              <a:gd name="connsiteY131" fmla="*/ 1482896 h 2624500"/>
              <a:gd name="connsiteX132" fmla="*/ 2808941 w 6755905"/>
              <a:gd name="connsiteY132" fmla="*/ 1524731 h 2624500"/>
              <a:gd name="connsiteX133" fmla="*/ 2856753 w 6755905"/>
              <a:gd name="connsiteY133" fmla="*/ 1542661 h 2624500"/>
              <a:gd name="connsiteX134" fmla="*/ 2898588 w 6755905"/>
              <a:gd name="connsiteY134" fmla="*/ 1566567 h 2624500"/>
              <a:gd name="connsiteX135" fmla="*/ 2922494 w 6755905"/>
              <a:gd name="connsiteY135" fmla="*/ 1584496 h 2624500"/>
              <a:gd name="connsiteX136" fmla="*/ 2940424 w 6755905"/>
              <a:gd name="connsiteY136" fmla="*/ 1596449 h 2624500"/>
              <a:gd name="connsiteX137" fmla="*/ 2958353 w 6755905"/>
              <a:gd name="connsiteY137" fmla="*/ 1620355 h 2624500"/>
              <a:gd name="connsiteX138" fmla="*/ 2970306 w 6755905"/>
              <a:gd name="connsiteY138" fmla="*/ 1638284 h 2624500"/>
              <a:gd name="connsiteX139" fmla="*/ 3012141 w 6755905"/>
              <a:gd name="connsiteY139" fmla="*/ 1674143 h 2624500"/>
              <a:gd name="connsiteX140" fmla="*/ 3024094 w 6755905"/>
              <a:gd name="connsiteY140" fmla="*/ 1692073 h 2624500"/>
              <a:gd name="connsiteX141" fmla="*/ 3042024 w 6755905"/>
              <a:gd name="connsiteY141" fmla="*/ 1727931 h 2624500"/>
              <a:gd name="connsiteX142" fmla="*/ 3071906 w 6755905"/>
              <a:gd name="connsiteY142" fmla="*/ 1763790 h 2624500"/>
              <a:gd name="connsiteX143" fmla="*/ 3095812 w 6755905"/>
              <a:gd name="connsiteY143" fmla="*/ 1811602 h 2624500"/>
              <a:gd name="connsiteX144" fmla="*/ 3131671 w 6755905"/>
              <a:gd name="connsiteY144" fmla="*/ 1853437 h 2624500"/>
              <a:gd name="connsiteX145" fmla="*/ 3155577 w 6755905"/>
              <a:gd name="connsiteY145" fmla="*/ 1907226 h 2624500"/>
              <a:gd name="connsiteX146" fmla="*/ 3167529 w 6755905"/>
              <a:gd name="connsiteY146" fmla="*/ 1925155 h 2624500"/>
              <a:gd name="connsiteX147" fmla="*/ 3185459 w 6755905"/>
              <a:gd name="connsiteY147" fmla="*/ 1961014 h 2624500"/>
              <a:gd name="connsiteX148" fmla="*/ 3203388 w 6755905"/>
              <a:gd name="connsiteY148" fmla="*/ 1972967 h 2624500"/>
              <a:gd name="connsiteX149" fmla="*/ 3215341 w 6755905"/>
              <a:gd name="connsiteY149" fmla="*/ 2002849 h 2624500"/>
              <a:gd name="connsiteX150" fmla="*/ 3221318 w 6755905"/>
              <a:gd name="connsiteY150" fmla="*/ 2020779 h 2624500"/>
              <a:gd name="connsiteX151" fmla="*/ 3239247 w 6755905"/>
              <a:gd name="connsiteY151" fmla="*/ 2044684 h 2624500"/>
              <a:gd name="connsiteX152" fmla="*/ 3257177 w 6755905"/>
              <a:gd name="connsiteY152" fmla="*/ 2080543 h 2624500"/>
              <a:gd name="connsiteX153" fmla="*/ 3275106 w 6755905"/>
              <a:gd name="connsiteY153" fmla="*/ 2086520 h 2624500"/>
              <a:gd name="connsiteX154" fmla="*/ 3293035 w 6755905"/>
              <a:gd name="connsiteY154" fmla="*/ 2098473 h 2624500"/>
              <a:gd name="connsiteX155" fmla="*/ 3316941 w 6755905"/>
              <a:gd name="connsiteY155" fmla="*/ 2128355 h 2624500"/>
              <a:gd name="connsiteX156" fmla="*/ 3334871 w 6755905"/>
              <a:gd name="connsiteY156" fmla="*/ 2164214 h 2624500"/>
              <a:gd name="connsiteX157" fmla="*/ 3352800 w 6755905"/>
              <a:gd name="connsiteY157" fmla="*/ 2182143 h 2624500"/>
              <a:gd name="connsiteX158" fmla="*/ 3358777 w 6755905"/>
              <a:gd name="connsiteY158" fmla="*/ 2200073 h 2624500"/>
              <a:gd name="connsiteX159" fmla="*/ 3376706 w 6755905"/>
              <a:gd name="connsiteY159" fmla="*/ 2206049 h 2624500"/>
              <a:gd name="connsiteX160" fmla="*/ 3388659 w 6755905"/>
              <a:gd name="connsiteY160" fmla="*/ 2223979 h 2624500"/>
              <a:gd name="connsiteX161" fmla="*/ 3406588 w 6755905"/>
              <a:gd name="connsiteY161" fmla="*/ 2253861 h 2624500"/>
              <a:gd name="connsiteX162" fmla="*/ 3430494 w 6755905"/>
              <a:gd name="connsiteY162" fmla="*/ 2313626 h 2624500"/>
              <a:gd name="connsiteX163" fmla="*/ 3448424 w 6755905"/>
              <a:gd name="connsiteY163" fmla="*/ 2319602 h 2624500"/>
              <a:gd name="connsiteX164" fmla="*/ 3454400 w 6755905"/>
              <a:gd name="connsiteY164" fmla="*/ 2349484 h 2624500"/>
              <a:gd name="connsiteX165" fmla="*/ 3490259 w 6755905"/>
              <a:gd name="connsiteY165" fmla="*/ 2379367 h 2624500"/>
              <a:gd name="connsiteX166" fmla="*/ 3508188 w 6755905"/>
              <a:gd name="connsiteY166" fmla="*/ 2397296 h 2624500"/>
              <a:gd name="connsiteX167" fmla="*/ 3538071 w 6755905"/>
              <a:gd name="connsiteY167" fmla="*/ 2433155 h 2624500"/>
              <a:gd name="connsiteX168" fmla="*/ 3544047 w 6755905"/>
              <a:gd name="connsiteY168" fmla="*/ 2451084 h 2624500"/>
              <a:gd name="connsiteX169" fmla="*/ 3579906 w 6755905"/>
              <a:gd name="connsiteY169" fmla="*/ 2474990 h 2624500"/>
              <a:gd name="connsiteX170" fmla="*/ 3597835 w 6755905"/>
              <a:gd name="connsiteY170" fmla="*/ 2486943 h 2624500"/>
              <a:gd name="connsiteX171" fmla="*/ 3621741 w 6755905"/>
              <a:gd name="connsiteY171" fmla="*/ 2492920 h 2624500"/>
              <a:gd name="connsiteX172" fmla="*/ 3645647 w 6755905"/>
              <a:gd name="connsiteY172" fmla="*/ 2504873 h 2624500"/>
              <a:gd name="connsiteX173" fmla="*/ 3663577 w 6755905"/>
              <a:gd name="connsiteY173" fmla="*/ 2510849 h 2624500"/>
              <a:gd name="connsiteX174" fmla="*/ 3681506 w 6755905"/>
              <a:gd name="connsiteY174" fmla="*/ 2528779 h 2624500"/>
              <a:gd name="connsiteX175" fmla="*/ 3771153 w 6755905"/>
              <a:gd name="connsiteY175" fmla="*/ 2546708 h 2624500"/>
              <a:gd name="connsiteX176" fmla="*/ 3807012 w 6755905"/>
              <a:gd name="connsiteY176" fmla="*/ 2570614 h 2624500"/>
              <a:gd name="connsiteX177" fmla="*/ 3842871 w 6755905"/>
              <a:gd name="connsiteY177" fmla="*/ 2582567 h 2624500"/>
              <a:gd name="connsiteX178" fmla="*/ 4040094 w 6755905"/>
              <a:gd name="connsiteY178" fmla="*/ 2600496 h 2624500"/>
              <a:gd name="connsiteX179" fmla="*/ 4147671 w 6755905"/>
              <a:gd name="connsiteY179" fmla="*/ 2618426 h 2624500"/>
              <a:gd name="connsiteX180" fmla="*/ 4177553 w 6755905"/>
              <a:gd name="connsiteY180" fmla="*/ 2624402 h 2624500"/>
              <a:gd name="connsiteX181" fmla="*/ 4386729 w 6755905"/>
              <a:gd name="connsiteY181" fmla="*/ 2594520 h 2624500"/>
              <a:gd name="connsiteX182" fmla="*/ 4464424 w 6755905"/>
              <a:gd name="connsiteY182" fmla="*/ 2576590 h 2624500"/>
              <a:gd name="connsiteX183" fmla="*/ 4500282 w 6755905"/>
              <a:gd name="connsiteY183" fmla="*/ 2564637 h 2624500"/>
              <a:gd name="connsiteX184" fmla="*/ 4536141 w 6755905"/>
              <a:gd name="connsiteY184" fmla="*/ 2558661 h 2624500"/>
              <a:gd name="connsiteX185" fmla="*/ 4649694 w 6755905"/>
              <a:gd name="connsiteY185" fmla="*/ 2552684 h 2624500"/>
              <a:gd name="connsiteX186" fmla="*/ 4721412 w 6755905"/>
              <a:gd name="connsiteY186" fmla="*/ 2570614 h 2624500"/>
              <a:gd name="connsiteX187" fmla="*/ 4763247 w 6755905"/>
              <a:gd name="connsiteY187" fmla="*/ 2576590 h 2624500"/>
              <a:gd name="connsiteX188" fmla="*/ 4960471 w 6755905"/>
              <a:gd name="connsiteY188" fmla="*/ 2564637 h 2624500"/>
              <a:gd name="connsiteX189" fmla="*/ 5050118 w 6755905"/>
              <a:gd name="connsiteY189" fmla="*/ 2540731 h 2624500"/>
              <a:gd name="connsiteX190" fmla="*/ 5080000 w 6755905"/>
              <a:gd name="connsiteY190" fmla="*/ 2528779 h 2624500"/>
              <a:gd name="connsiteX191" fmla="*/ 5145741 w 6755905"/>
              <a:gd name="connsiteY191" fmla="*/ 2480967 h 2624500"/>
              <a:gd name="connsiteX192" fmla="*/ 5205506 w 6755905"/>
              <a:gd name="connsiteY192" fmla="*/ 2463037 h 2624500"/>
              <a:gd name="connsiteX193" fmla="*/ 5235388 w 6755905"/>
              <a:gd name="connsiteY193" fmla="*/ 2445108 h 2624500"/>
              <a:gd name="connsiteX194" fmla="*/ 5277224 w 6755905"/>
              <a:gd name="connsiteY194" fmla="*/ 2427179 h 2624500"/>
              <a:gd name="connsiteX195" fmla="*/ 5336988 w 6755905"/>
              <a:gd name="connsiteY195" fmla="*/ 2379367 h 2624500"/>
              <a:gd name="connsiteX196" fmla="*/ 5354918 w 6755905"/>
              <a:gd name="connsiteY196" fmla="*/ 2361437 h 2624500"/>
              <a:gd name="connsiteX197" fmla="*/ 5378824 w 6755905"/>
              <a:gd name="connsiteY197" fmla="*/ 2343508 h 2624500"/>
              <a:gd name="connsiteX198" fmla="*/ 5390777 w 6755905"/>
              <a:gd name="connsiteY198" fmla="*/ 2277767 h 2624500"/>
              <a:gd name="connsiteX199" fmla="*/ 5396753 w 6755905"/>
              <a:gd name="connsiteY199" fmla="*/ 2235931 h 2624500"/>
              <a:gd name="connsiteX200" fmla="*/ 5384800 w 6755905"/>
              <a:gd name="connsiteY200" fmla="*/ 2032731 h 2624500"/>
              <a:gd name="connsiteX201" fmla="*/ 6568141 w 6755905"/>
              <a:gd name="connsiteY201" fmla="*/ 1990896 h 2624500"/>
              <a:gd name="connsiteX202" fmla="*/ 6687672 w 6755905"/>
              <a:gd name="connsiteY202" fmla="*/ 974896 h 2624500"/>
              <a:gd name="connsiteX203" fmla="*/ 5904753 w 6755905"/>
              <a:gd name="connsiteY203" fmla="*/ 732 h 2624500"/>
              <a:gd name="connsiteX204" fmla="*/ 4452471 w 6755905"/>
              <a:gd name="connsiteY204" fmla="*/ 1130284 h 2624500"/>
              <a:gd name="connsiteX205" fmla="*/ 4434541 w 6755905"/>
              <a:gd name="connsiteY205" fmla="*/ 1106379 h 2624500"/>
              <a:gd name="connsiteX206" fmla="*/ 4416612 w 6755905"/>
              <a:gd name="connsiteY206" fmla="*/ 1094426 h 2624500"/>
              <a:gd name="connsiteX207" fmla="*/ 2659530 w 6755905"/>
              <a:gd name="connsiteY207" fmla="*/ 819509 h 2624500"/>
              <a:gd name="connsiteX0" fmla="*/ 2659530 w 6755905"/>
              <a:gd name="connsiteY0" fmla="*/ 819509 h 2624500"/>
              <a:gd name="connsiteX1" fmla="*/ 3042024 w 6755905"/>
              <a:gd name="connsiteY1" fmla="*/ 84402 h 2624500"/>
              <a:gd name="connsiteX2" fmla="*/ 2988235 w 6755905"/>
              <a:gd name="connsiteY2" fmla="*/ 102331 h 2624500"/>
              <a:gd name="connsiteX3" fmla="*/ 2952377 w 6755905"/>
              <a:gd name="connsiteY3" fmla="*/ 120261 h 2624500"/>
              <a:gd name="connsiteX4" fmla="*/ 2928471 w 6755905"/>
              <a:gd name="connsiteY4" fmla="*/ 132214 h 2624500"/>
              <a:gd name="connsiteX5" fmla="*/ 2838824 w 6755905"/>
              <a:gd name="connsiteY5" fmla="*/ 138190 h 2624500"/>
              <a:gd name="connsiteX6" fmla="*/ 2820894 w 6755905"/>
              <a:gd name="connsiteY6" fmla="*/ 150143 h 2624500"/>
              <a:gd name="connsiteX7" fmla="*/ 2802965 w 6755905"/>
              <a:gd name="connsiteY7" fmla="*/ 156120 h 2624500"/>
              <a:gd name="connsiteX8" fmla="*/ 2761129 w 6755905"/>
              <a:gd name="connsiteY8" fmla="*/ 168073 h 2624500"/>
              <a:gd name="connsiteX9" fmla="*/ 2689412 w 6755905"/>
              <a:gd name="connsiteY9" fmla="*/ 191979 h 2624500"/>
              <a:gd name="connsiteX10" fmla="*/ 2647577 w 6755905"/>
              <a:gd name="connsiteY10" fmla="*/ 209908 h 2624500"/>
              <a:gd name="connsiteX11" fmla="*/ 2617694 w 6755905"/>
              <a:gd name="connsiteY11" fmla="*/ 221861 h 2624500"/>
              <a:gd name="connsiteX12" fmla="*/ 2593788 w 6755905"/>
              <a:gd name="connsiteY12" fmla="*/ 227837 h 2624500"/>
              <a:gd name="connsiteX13" fmla="*/ 2516094 w 6755905"/>
              <a:gd name="connsiteY13" fmla="*/ 245767 h 2624500"/>
              <a:gd name="connsiteX14" fmla="*/ 2480235 w 6755905"/>
              <a:gd name="connsiteY14" fmla="*/ 257720 h 2624500"/>
              <a:gd name="connsiteX15" fmla="*/ 2408518 w 6755905"/>
              <a:gd name="connsiteY15" fmla="*/ 263696 h 2624500"/>
              <a:gd name="connsiteX16" fmla="*/ 2378635 w 6755905"/>
              <a:gd name="connsiteY16" fmla="*/ 275649 h 2624500"/>
              <a:gd name="connsiteX17" fmla="*/ 2288988 w 6755905"/>
              <a:gd name="connsiteY17" fmla="*/ 281626 h 2624500"/>
              <a:gd name="connsiteX18" fmla="*/ 2259106 w 6755905"/>
              <a:gd name="connsiteY18" fmla="*/ 305531 h 2624500"/>
              <a:gd name="connsiteX19" fmla="*/ 2217271 w 6755905"/>
              <a:gd name="connsiteY19" fmla="*/ 317484 h 2624500"/>
              <a:gd name="connsiteX20" fmla="*/ 2145553 w 6755905"/>
              <a:gd name="connsiteY20" fmla="*/ 335414 h 2624500"/>
              <a:gd name="connsiteX21" fmla="*/ 2127624 w 6755905"/>
              <a:gd name="connsiteY21" fmla="*/ 347367 h 2624500"/>
              <a:gd name="connsiteX22" fmla="*/ 2097741 w 6755905"/>
              <a:gd name="connsiteY22" fmla="*/ 359320 h 2624500"/>
              <a:gd name="connsiteX23" fmla="*/ 2049929 w 6755905"/>
              <a:gd name="connsiteY23" fmla="*/ 365296 h 2624500"/>
              <a:gd name="connsiteX24" fmla="*/ 1984188 w 6755905"/>
              <a:gd name="connsiteY24" fmla="*/ 383226 h 2624500"/>
              <a:gd name="connsiteX25" fmla="*/ 1828800 w 6755905"/>
              <a:gd name="connsiteY25" fmla="*/ 419084 h 2624500"/>
              <a:gd name="connsiteX26" fmla="*/ 1792941 w 6755905"/>
              <a:gd name="connsiteY26" fmla="*/ 431037 h 2624500"/>
              <a:gd name="connsiteX27" fmla="*/ 1697318 w 6755905"/>
              <a:gd name="connsiteY27" fmla="*/ 448967 h 2624500"/>
              <a:gd name="connsiteX28" fmla="*/ 1595718 w 6755905"/>
              <a:gd name="connsiteY28" fmla="*/ 472873 h 2624500"/>
              <a:gd name="connsiteX29" fmla="*/ 1529977 w 6755905"/>
              <a:gd name="connsiteY29" fmla="*/ 490802 h 2624500"/>
              <a:gd name="connsiteX30" fmla="*/ 1398494 w 6755905"/>
              <a:gd name="connsiteY30" fmla="*/ 526661 h 2624500"/>
              <a:gd name="connsiteX31" fmla="*/ 860612 w 6755905"/>
              <a:gd name="connsiteY31" fmla="*/ 550567 h 2624500"/>
              <a:gd name="connsiteX32" fmla="*/ 794871 w 6755905"/>
              <a:gd name="connsiteY32" fmla="*/ 562520 h 2624500"/>
              <a:gd name="connsiteX33" fmla="*/ 729129 w 6755905"/>
              <a:gd name="connsiteY33" fmla="*/ 568496 h 2624500"/>
              <a:gd name="connsiteX34" fmla="*/ 633506 w 6755905"/>
              <a:gd name="connsiteY34" fmla="*/ 580449 h 2624500"/>
              <a:gd name="connsiteX35" fmla="*/ 603624 w 6755905"/>
              <a:gd name="connsiteY35" fmla="*/ 592402 h 2624500"/>
              <a:gd name="connsiteX36" fmla="*/ 579718 w 6755905"/>
              <a:gd name="connsiteY36" fmla="*/ 598379 h 2624500"/>
              <a:gd name="connsiteX37" fmla="*/ 472141 w 6755905"/>
              <a:gd name="connsiteY37" fmla="*/ 634237 h 2624500"/>
              <a:gd name="connsiteX38" fmla="*/ 436282 w 6755905"/>
              <a:gd name="connsiteY38" fmla="*/ 664120 h 2624500"/>
              <a:gd name="connsiteX39" fmla="*/ 418353 w 6755905"/>
              <a:gd name="connsiteY39" fmla="*/ 682049 h 2624500"/>
              <a:gd name="connsiteX40" fmla="*/ 400424 w 6755905"/>
              <a:gd name="connsiteY40" fmla="*/ 688026 h 2624500"/>
              <a:gd name="connsiteX41" fmla="*/ 382494 w 6755905"/>
              <a:gd name="connsiteY41" fmla="*/ 699979 h 2624500"/>
              <a:gd name="connsiteX42" fmla="*/ 364565 w 6755905"/>
              <a:gd name="connsiteY42" fmla="*/ 729861 h 2624500"/>
              <a:gd name="connsiteX43" fmla="*/ 298824 w 6755905"/>
              <a:gd name="connsiteY43" fmla="*/ 759743 h 2624500"/>
              <a:gd name="connsiteX44" fmla="*/ 239059 w 6755905"/>
              <a:gd name="connsiteY44" fmla="*/ 813531 h 2624500"/>
              <a:gd name="connsiteX45" fmla="*/ 209177 w 6755905"/>
              <a:gd name="connsiteY45" fmla="*/ 825484 h 2624500"/>
              <a:gd name="connsiteX46" fmla="*/ 167341 w 6755905"/>
              <a:gd name="connsiteY46" fmla="*/ 843414 h 2624500"/>
              <a:gd name="connsiteX47" fmla="*/ 131482 w 6755905"/>
              <a:gd name="connsiteY47" fmla="*/ 879273 h 2624500"/>
              <a:gd name="connsiteX48" fmla="*/ 95624 w 6755905"/>
              <a:gd name="connsiteY48" fmla="*/ 909155 h 2624500"/>
              <a:gd name="connsiteX49" fmla="*/ 65741 w 6755905"/>
              <a:gd name="connsiteY49" fmla="*/ 939037 h 2624500"/>
              <a:gd name="connsiteX50" fmla="*/ 47812 w 6755905"/>
              <a:gd name="connsiteY50" fmla="*/ 974896 h 2624500"/>
              <a:gd name="connsiteX51" fmla="*/ 0 w 6755905"/>
              <a:gd name="connsiteY51" fmla="*/ 1094426 h 2624500"/>
              <a:gd name="connsiteX52" fmla="*/ 5977 w 6755905"/>
              <a:gd name="connsiteY52" fmla="*/ 1202002 h 2624500"/>
              <a:gd name="connsiteX53" fmla="*/ 23906 w 6755905"/>
              <a:gd name="connsiteY53" fmla="*/ 1231884 h 2624500"/>
              <a:gd name="connsiteX54" fmla="*/ 41835 w 6755905"/>
              <a:gd name="connsiteY54" fmla="*/ 1297626 h 2624500"/>
              <a:gd name="connsiteX55" fmla="*/ 59765 w 6755905"/>
              <a:gd name="connsiteY55" fmla="*/ 1375320 h 2624500"/>
              <a:gd name="connsiteX56" fmla="*/ 71718 w 6755905"/>
              <a:gd name="connsiteY56" fmla="*/ 1429108 h 2624500"/>
              <a:gd name="connsiteX57" fmla="*/ 83671 w 6755905"/>
              <a:gd name="connsiteY57" fmla="*/ 1453014 h 2624500"/>
              <a:gd name="connsiteX58" fmla="*/ 89647 w 6755905"/>
              <a:gd name="connsiteY58" fmla="*/ 1506802 h 2624500"/>
              <a:gd name="connsiteX59" fmla="*/ 107577 w 6755905"/>
              <a:gd name="connsiteY59" fmla="*/ 1530708 h 2624500"/>
              <a:gd name="connsiteX60" fmla="*/ 119529 w 6755905"/>
              <a:gd name="connsiteY60" fmla="*/ 1548637 h 2624500"/>
              <a:gd name="connsiteX61" fmla="*/ 143435 w 6755905"/>
              <a:gd name="connsiteY61" fmla="*/ 1578520 h 2624500"/>
              <a:gd name="connsiteX62" fmla="*/ 179294 w 6755905"/>
              <a:gd name="connsiteY62" fmla="*/ 1626331 h 2624500"/>
              <a:gd name="connsiteX63" fmla="*/ 197224 w 6755905"/>
              <a:gd name="connsiteY63" fmla="*/ 1638284 h 2624500"/>
              <a:gd name="connsiteX64" fmla="*/ 215153 w 6755905"/>
              <a:gd name="connsiteY64" fmla="*/ 1656214 h 2624500"/>
              <a:gd name="connsiteX65" fmla="*/ 227106 w 6755905"/>
              <a:gd name="connsiteY65" fmla="*/ 1674143 h 2624500"/>
              <a:gd name="connsiteX66" fmla="*/ 245035 w 6755905"/>
              <a:gd name="connsiteY66" fmla="*/ 1680120 h 2624500"/>
              <a:gd name="connsiteX67" fmla="*/ 262965 w 6755905"/>
              <a:gd name="connsiteY67" fmla="*/ 1698049 h 2624500"/>
              <a:gd name="connsiteX68" fmla="*/ 286871 w 6755905"/>
              <a:gd name="connsiteY68" fmla="*/ 1733908 h 2624500"/>
              <a:gd name="connsiteX69" fmla="*/ 322729 w 6755905"/>
              <a:gd name="connsiteY69" fmla="*/ 1769767 h 2624500"/>
              <a:gd name="connsiteX70" fmla="*/ 340659 w 6755905"/>
              <a:gd name="connsiteY70" fmla="*/ 1787696 h 2624500"/>
              <a:gd name="connsiteX71" fmla="*/ 358588 w 6755905"/>
              <a:gd name="connsiteY71" fmla="*/ 1811602 h 2624500"/>
              <a:gd name="connsiteX72" fmla="*/ 406400 w 6755905"/>
              <a:gd name="connsiteY72" fmla="*/ 1859414 h 2624500"/>
              <a:gd name="connsiteX73" fmla="*/ 424329 w 6755905"/>
              <a:gd name="connsiteY73" fmla="*/ 1901249 h 2624500"/>
              <a:gd name="connsiteX74" fmla="*/ 442259 w 6755905"/>
              <a:gd name="connsiteY74" fmla="*/ 1937108 h 2624500"/>
              <a:gd name="connsiteX75" fmla="*/ 448235 w 6755905"/>
              <a:gd name="connsiteY75" fmla="*/ 1955037 h 2624500"/>
              <a:gd name="connsiteX76" fmla="*/ 484094 w 6755905"/>
              <a:gd name="connsiteY76" fmla="*/ 1990896 h 2624500"/>
              <a:gd name="connsiteX77" fmla="*/ 496047 w 6755905"/>
              <a:gd name="connsiteY77" fmla="*/ 2020779 h 2624500"/>
              <a:gd name="connsiteX78" fmla="*/ 513977 w 6755905"/>
              <a:gd name="connsiteY78" fmla="*/ 2038708 h 2624500"/>
              <a:gd name="connsiteX79" fmla="*/ 525929 w 6755905"/>
              <a:gd name="connsiteY79" fmla="*/ 2056637 h 2624500"/>
              <a:gd name="connsiteX80" fmla="*/ 543859 w 6755905"/>
              <a:gd name="connsiteY80" fmla="*/ 2080543 h 2624500"/>
              <a:gd name="connsiteX81" fmla="*/ 597647 w 6755905"/>
              <a:gd name="connsiteY81" fmla="*/ 2098473 h 2624500"/>
              <a:gd name="connsiteX82" fmla="*/ 615577 w 6755905"/>
              <a:gd name="connsiteY82" fmla="*/ 2110426 h 2624500"/>
              <a:gd name="connsiteX83" fmla="*/ 639482 w 6755905"/>
              <a:gd name="connsiteY83" fmla="*/ 2116402 h 2624500"/>
              <a:gd name="connsiteX84" fmla="*/ 693271 w 6755905"/>
              <a:gd name="connsiteY84" fmla="*/ 2128355 h 2624500"/>
              <a:gd name="connsiteX85" fmla="*/ 1063812 w 6755905"/>
              <a:gd name="connsiteY85" fmla="*/ 2116402 h 2624500"/>
              <a:gd name="connsiteX86" fmla="*/ 1117600 w 6755905"/>
              <a:gd name="connsiteY86" fmla="*/ 2098473 h 2624500"/>
              <a:gd name="connsiteX87" fmla="*/ 1195294 w 6755905"/>
              <a:gd name="connsiteY87" fmla="*/ 2068590 h 2624500"/>
              <a:gd name="connsiteX88" fmla="*/ 1225177 w 6755905"/>
              <a:gd name="connsiteY88" fmla="*/ 2062614 h 2624500"/>
              <a:gd name="connsiteX89" fmla="*/ 1249082 w 6755905"/>
              <a:gd name="connsiteY89" fmla="*/ 2056637 h 2624500"/>
              <a:gd name="connsiteX90" fmla="*/ 1284941 w 6755905"/>
              <a:gd name="connsiteY90" fmla="*/ 2044684 h 2624500"/>
              <a:gd name="connsiteX91" fmla="*/ 1374588 w 6755905"/>
              <a:gd name="connsiteY91" fmla="*/ 2026755 h 2624500"/>
              <a:gd name="connsiteX92" fmla="*/ 1464235 w 6755905"/>
              <a:gd name="connsiteY92" fmla="*/ 2020779 h 2624500"/>
              <a:gd name="connsiteX93" fmla="*/ 1500094 w 6755905"/>
              <a:gd name="connsiteY93" fmla="*/ 2008826 h 2624500"/>
              <a:gd name="connsiteX94" fmla="*/ 1535953 w 6755905"/>
              <a:gd name="connsiteY94" fmla="*/ 2002849 h 2624500"/>
              <a:gd name="connsiteX95" fmla="*/ 1553882 w 6755905"/>
              <a:gd name="connsiteY95" fmla="*/ 1984920 h 2624500"/>
              <a:gd name="connsiteX96" fmla="*/ 1607671 w 6755905"/>
              <a:gd name="connsiteY96" fmla="*/ 1966990 h 2624500"/>
              <a:gd name="connsiteX97" fmla="*/ 1625600 w 6755905"/>
              <a:gd name="connsiteY97" fmla="*/ 1961014 h 2624500"/>
              <a:gd name="connsiteX98" fmla="*/ 1661459 w 6755905"/>
              <a:gd name="connsiteY98" fmla="*/ 1943084 h 2624500"/>
              <a:gd name="connsiteX99" fmla="*/ 1685365 w 6755905"/>
              <a:gd name="connsiteY99" fmla="*/ 1925155 h 2624500"/>
              <a:gd name="connsiteX100" fmla="*/ 1703294 w 6755905"/>
              <a:gd name="connsiteY100" fmla="*/ 1913202 h 2624500"/>
              <a:gd name="connsiteX101" fmla="*/ 1709271 w 6755905"/>
              <a:gd name="connsiteY101" fmla="*/ 1895273 h 2624500"/>
              <a:gd name="connsiteX102" fmla="*/ 1727200 w 6755905"/>
              <a:gd name="connsiteY102" fmla="*/ 1889296 h 2624500"/>
              <a:gd name="connsiteX103" fmla="*/ 1757082 w 6755905"/>
              <a:gd name="connsiteY103" fmla="*/ 1877343 h 2624500"/>
              <a:gd name="connsiteX104" fmla="*/ 1780988 w 6755905"/>
              <a:gd name="connsiteY104" fmla="*/ 1859414 h 2624500"/>
              <a:gd name="connsiteX105" fmla="*/ 1816847 w 6755905"/>
              <a:gd name="connsiteY105" fmla="*/ 1847461 h 2624500"/>
              <a:gd name="connsiteX106" fmla="*/ 1840753 w 6755905"/>
              <a:gd name="connsiteY106" fmla="*/ 1835508 h 2624500"/>
              <a:gd name="connsiteX107" fmla="*/ 1858682 w 6755905"/>
              <a:gd name="connsiteY107" fmla="*/ 1811602 h 2624500"/>
              <a:gd name="connsiteX108" fmla="*/ 1894541 w 6755905"/>
              <a:gd name="connsiteY108" fmla="*/ 1775743 h 2624500"/>
              <a:gd name="connsiteX109" fmla="*/ 1906494 w 6755905"/>
              <a:gd name="connsiteY109" fmla="*/ 1757814 h 2624500"/>
              <a:gd name="connsiteX110" fmla="*/ 1930400 w 6755905"/>
              <a:gd name="connsiteY110" fmla="*/ 1751837 h 2624500"/>
              <a:gd name="connsiteX111" fmla="*/ 1960282 w 6755905"/>
              <a:gd name="connsiteY111" fmla="*/ 1680120 h 2624500"/>
              <a:gd name="connsiteX112" fmla="*/ 1984188 w 6755905"/>
              <a:gd name="connsiteY112" fmla="*/ 1638284 h 2624500"/>
              <a:gd name="connsiteX113" fmla="*/ 1996141 w 6755905"/>
              <a:gd name="connsiteY113" fmla="*/ 1614379 h 2624500"/>
              <a:gd name="connsiteX114" fmla="*/ 2020047 w 6755905"/>
              <a:gd name="connsiteY114" fmla="*/ 1596449 h 2624500"/>
              <a:gd name="connsiteX115" fmla="*/ 2055906 w 6755905"/>
              <a:gd name="connsiteY115" fmla="*/ 1548637 h 2624500"/>
              <a:gd name="connsiteX116" fmla="*/ 2073835 w 6755905"/>
              <a:gd name="connsiteY116" fmla="*/ 1518755 h 2624500"/>
              <a:gd name="connsiteX117" fmla="*/ 2115671 w 6755905"/>
              <a:gd name="connsiteY117" fmla="*/ 1500826 h 2624500"/>
              <a:gd name="connsiteX118" fmla="*/ 2157506 w 6755905"/>
              <a:gd name="connsiteY118" fmla="*/ 1464967 h 2624500"/>
              <a:gd name="connsiteX119" fmla="*/ 2199341 w 6755905"/>
              <a:gd name="connsiteY119" fmla="*/ 1429108 h 2624500"/>
              <a:gd name="connsiteX120" fmla="*/ 2217271 w 6755905"/>
              <a:gd name="connsiteY120" fmla="*/ 1423131 h 2624500"/>
              <a:gd name="connsiteX121" fmla="*/ 2253129 w 6755905"/>
              <a:gd name="connsiteY121" fmla="*/ 1405202 h 2624500"/>
              <a:gd name="connsiteX122" fmla="*/ 2378635 w 6755905"/>
              <a:gd name="connsiteY122" fmla="*/ 1387273 h 2624500"/>
              <a:gd name="connsiteX123" fmla="*/ 2414494 w 6755905"/>
              <a:gd name="connsiteY123" fmla="*/ 1375320 h 2624500"/>
              <a:gd name="connsiteX124" fmla="*/ 2623671 w 6755905"/>
              <a:gd name="connsiteY124" fmla="*/ 1387273 h 2624500"/>
              <a:gd name="connsiteX125" fmla="*/ 2641600 w 6755905"/>
              <a:gd name="connsiteY125" fmla="*/ 1393249 h 2624500"/>
              <a:gd name="connsiteX126" fmla="*/ 2683435 w 6755905"/>
              <a:gd name="connsiteY126" fmla="*/ 1405202 h 2624500"/>
              <a:gd name="connsiteX127" fmla="*/ 2707341 w 6755905"/>
              <a:gd name="connsiteY127" fmla="*/ 1423131 h 2624500"/>
              <a:gd name="connsiteX128" fmla="*/ 2731247 w 6755905"/>
              <a:gd name="connsiteY128" fmla="*/ 1458990 h 2624500"/>
              <a:gd name="connsiteX129" fmla="*/ 2761129 w 6755905"/>
              <a:gd name="connsiteY129" fmla="*/ 1464967 h 2624500"/>
              <a:gd name="connsiteX130" fmla="*/ 2779059 w 6755905"/>
              <a:gd name="connsiteY130" fmla="*/ 1482896 h 2624500"/>
              <a:gd name="connsiteX131" fmla="*/ 2808941 w 6755905"/>
              <a:gd name="connsiteY131" fmla="*/ 1524731 h 2624500"/>
              <a:gd name="connsiteX132" fmla="*/ 2856753 w 6755905"/>
              <a:gd name="connsiteY132" fmla="*/ 1542661 h 2624500"/>
              <a:gd name="connsiteX133" fmla="*/ 2898588 w 6755905"/>
              <a:gd name="connsiteY133" fmla="*/ 1566567 h 2624500"/>
              <a:gd name="connsiteX134" fmla="*/ 2922494 w 6755905"/>
              <a:gd name="connsiteY134" fmla="*/ 1584496 h 2624500"/>
              <a:gd name="connsiteX135" fmla="*/ 2940424 w 6755905"/>
              <a:gd name="connsiteY135" fmla="*/ 1596449 h 2624500"/>
              <a:gd name="connsiteX136" fmla="*/ 2958353 w 6755905"/>
              <a:gd name="connsiteY136" fmla="*/ 1620355 h 2624500"/>
              <a:gd name="connsiteX137" fmla="*/ 2970306 w 6755905"/>
              <a:gd name="connsiteY137" fmla="*/ 1638284 h 2624500"/>
              <a:gd name="connsiteX138" fmla="*/ 3012141 w 6755905"/>
              <a:gd name="connsiteY138" fmla="*/ 1674143 h 2624500"/>
              <a:gd name="connsiteX139" fmla="*/ 3024094 w 6755905"/>
              <a:gd name="connsiteY139" fmla="*/ 1692073 h 2624500"/>
              <a:gd name="connsiteX140" fmla="*/ 3042024 w 6755905"/>
              <a:gd name="connsiteY140" fmla="*/ 1727931 h 2624500"/>
              <a:gd name="connsiteX141" fmla="*/ 3071906 w 6755905"/>
              <a:gd name="connsiteY141" fmla="*/ 1763790 h 2624500"/>
              <a:gd name="connsiteX142" fmla="*/ 3095812 w 6755905"/>
              <a:gd name="connsiteY142" fmla="*/ 1811602 h 2624500"/>
              <a:gd name="connsiteX143" fmla="*/ 3131671 w 6755905"/>
              <a:gd name="connsiteY143" fmla="*/ 1853437 h 2624500"/>
              <a:gd name="connsiteX144" fmla="*/ 3155577 w 6755905"/>
              <a:gd name="connsiteY144" fmla="*/ 1907226 h 2624500"/>
              <a:gd name="connsiteX145" fmla="*/ 3167529 w 6755905"/>
              <a:gd name="connsiteY145" fmla="*/ 1925155 h 2624500"/>
              <a:gd name="connsiteX146" fmla="*/ 3185459 w 6755905"/>
              <a:gd name="connsiteY146" fmla="*/ 1961014 h 2624500"/>
              <a:gd name="connsiteX147" fmla="*/ 3203388 w 6755905"/>
              <a:gd name="connsiteY147" fmla="*/ 1972967 h 2624500"/>
              <a:gd name="connsiteX148" fmla="*/ 3215341 w 6755905"/>
              <a:gd name="connsiteY148" fmla="*/ 2002849 h 2624500"/>
              <a:gd name="connsiteX149" fmla="*/ 3221318 w 6755905"/>
              <a:gd name="connsiteY149" fmla="*/ 2020779 h 2624500"/>
              <a:gd name="connsiteX150" fmla="*/ 3239247 w 6755905"/>
              <a:gd name="connsiteY150" fmla="*/ 2044684 h 2624500"/>
              <a:gd name="connsiteX151" fmla="*/ 3257177 w 6755905"/>
              <a:gd name="connsiteY151" fmla="*/ 2080543 h 2624500"/>
              <a:gd name="connsiteX152" fmla="*/ 3275106 w 6755905"/>
              <a:gd name="connsiteY152" fmla="*/ 2086520 h 2624500"/>
              <a:gd name="connsiteX153" fmla="*/ 3293035 w 6755905"/>
              <a:gd name="connsiteY153" fmla="*/ 2098473 h 2624500"/>
              <a:gd name="connsiteX154" fmla="*/ 3316941 w 6755905"/>
              <a:gd name="connsiteY154" fmla="*/ 2128355 h 2624500"/>
              <a:gd name="connsiteX155" fmla="*/ 3334871 w 6755905"/>
              <a:gd name="connsiteY155" fmla="*/ 2164214 h 2624500"/>
              <a:gd name="connsiteX156" fmla="*/ 3352800 w 6755905"/>
              <a:gd name="connsiteY156" fmla="*/ 2182143 h 2624500"/>
              <a:gd name="connsiteX157" fmla="*/ 3358777 w 6755905"/>
              <a:gd name="connsiteY157" fmla="*/ 2200073 h 2624500"/>
              <a:gd name="connsiteX158" fmla="*/ 3376706 w 6755905"/>
              <a:gd name="connsiteY158" fmla="*/ 2206049 h 2624500"/>
              <a:gd name="connsiteX159" fmla="*/ 3388659 w 6755905"/>
              <a:gd name="connsiteY159" fmla="*/ 2223979 h 2624500"/>
              <a:gd name="connsiteX160" fmla="*/ 3406588 w 6755905"/>
              <a:gd name="connsiteY160" fmla="*/ 2253861 h 2624500"/>
              <a:gd name="connsiteX161" fmla="*/ 3430494 w 6755905"/>
              <a:gd name="connsiteY161" fmla="*/ 2313626 h 2624500"/>
              <a:gd name="connsiteX162" fmla="*/ 3448424 w 6755905"/>
              <a:gd name="connsiteY162" fmla="*/ 2319602 h 2624500"/>
              <a:gd name="connsiteX163" fmla="*/ 3454400 w 6755905"/>
              <a:gd name="connsiteY163" fmla="*/ 2349484 h 2624500"/>
              <a:gd name="connsiteX164" fmla="*/ 3490259 w 6755905"/>
              <a:gd name="connsiteY164" fmla="*/ 2379367 h 2624500"/>
              <a:gd name="connsiteX165" fmla="*/ 3508188 w 6755905"/>
              <a:gd name="connsiteY165" fmla="*/ 2397296 h 2624500"/>
              <a:gd name="connsiteX166" fmla="*/ 3538071 w 6755905"/>
              <a:gd name="connsiteY166" fmla="*/ 2433155 h 2624500"/>
              <a:gd name="connsiteX167" fmla="*/ 3544047 w 6755905"/>
              <a:gd name="connsiteY167" fmla="*/ 2451084 h 2624500"/>
              <a:gd name="connsiteX168" fmla="*/ 3579906 w 6755905"/>
              <a:gd name="connsiteY168" fmla="*/ 2474990 h 2624500"/>
              <a:gd name="connsiteX169" fmla="*/ 3597835 w 6755905"/>
              <a:gd name="connsiteY169" fmla="*/ 2486943 h 2624500"/>
              <a:gd name="connsiteX170" fmla="*/ 3621741 w 6755905"/>
              <a:gd name="connsiteY170" fmla="*/ 2492920 h 2624500"/>
              <a:gd name="connsiteX171" fmla="*/ 3645647 w 6755905"/>
              <a:gd name="connsiteY171" fmla="*/ 2504873 h 2624500"/>
              <a:gd name="connsiteX172" fmla="*/ 3663577 w 6755905"/>
              <a:gd name="connsiteY172" fmla="*/ 2510849 h 2624500"/>
              <a:gd name="connsiteX173" fmla="*/ 3681506 w 6755905"/>
              <a:gd name="connsiteY173" fmla="*/ 2528779 h 2624500"/>
              <a:gd name="connsiteX174" fmla="*/ 3771153 w 6755905"/>
              <a:gd name="connsiteY174" fmla="*/ 2546708 h 2624500"/>
              <a:gd name="connsiteX175" fmla="*/ 3807012 w 6755905"/>
              <a:gd name="connsiteY175" fmla="*/ 2570614 h 2624500"/>
              <a:gd name="connsiteX176" fmla="*/ 3842871 w 6755905"/>
              <a:gd name="connsiteY176" fmla="*/ 2582567 h 2624500"/>
              <a:gd name="connsiteX177" fmla="*/ 4040094 w 6755905"/>
              <a:gd name="connsiteY177" fmla="*/ 2600496 h 2624500"/>
              <a:gd name="connsiteX178" fmla="*/ 4147671 w 6755905"/>
              <a:gd name="connsiteY178" fmla="*/ 2618426 h 2624500"/>
              <a:gd name="connsiteX179" fmla="*/ 4177553 w 6755905"/>
              <a:gd name="connsiteY179" fmla="*/ 2624402 h 2624500"/>
              <a:gd name="connsiteX180" fmla="*/ 4386729 w 6755905"/>
              <a:gd name="connsiteY180" fmla="*/ 2594520 h 2624500"/>
              <a:gd name="connsiteX181" fmla="*/ 4464424 w 6755905"/>
              <a:gd name="connsiteY181" fmla="*/ 2576590 h 2624500"/>
              <a:gd name="connsiteX182" fmla="*/ 4500282 w 6755905"/>
              <a:gd name="connsiteY182" fmla="*/ 2564637 h 2624500"/>
              <a:gd name="connsiteX183" fmla="*/ 4536141 w 6755905"/>
              <a:gd name="connsiteY183" fmla="*/ 2558661 h 2624500"/>
              <a:gd name="connsiteX184" fmla="*/ 4649694 w 6755905"/>
              <a:gd name="connsiteY184" fmla="*/ 2552684 h 2624500"/>
              <a:gd name="connsiteX185" fmla="*/ 4721412 w 6755905"/>
              <a:gd name="connsiteY185" fmla="*/ 2570614 h 2624500"/>
              <a:gd name="connsiteX186" fmla="*/ 4763247 w 6755905"/>
              <a:gd name="connsiteY186" fmla="*/ 2576590 h 2624500"/>
              <a:gd name="connsiteX187" fmla="*/ 4960471 w 6755905"/>
              <a:gd name="connsiteY187" fmla="*/ 2564637 h 2624500"/>
              <a:gd name="connsiteX188" fmla="*/ 5050118 w 6755905"/>
              <a:gd name="connsiteY188" fmla="*/ 2540731 h 2624500"/>
              <a:gd name="connsiteX189" fmla="*/ 5080000 w 6755905"/>
              <a:gd name="connsiteY189" fmla="*/ 2528779 h 2624500"/>
              <a:gd name="connsiteX190" fmla="*/ 5145741 w 6755905"/>
              <a:gd name="connsiteY190" fmla="*/ 2480967 h 2624500"/>
              <a:gd name="connsiteX191" fmla="*/ 5205506 w 6755905"/>
              <a:gd name="connsiteY191" fmla="*/ 2463037 h 2624500"/>
              <a:gd name="connsiteX192" fmla="*/ 5235388 w 6755905"/>
              <a:gd name="connsiteY192" fmla="*/ 2445108 h 2624500"/>
              <a:gd name="connsiteX193" fmla="*/ 5277224 w 6755905"/>
              <a:gd name="connsiteY193" fmla="*/ 2427179 h 2624500"/>
              <a:gd name="connsiteX194" fmla="*/ 5336988 w 6755905"/>
              <a:gd name="connsiteY194" fmla="*/ 2379367 h 2624500"/>
              <a:gd name="connsiteX195" fmla="*/ 5354918 w 6755905"/>
              <a:gd name="connsiteY195" fmla="*/ 2361437 h 2624500"/>
              <a:gd name="connsiteX196" fmla="*/ 5378824 w 6755905"/>
              <a:gd name="connsiteY196" fmla="*/ 2343508 h 2624500"/>
              <a:gd name="connsiteX197" fmla="*/ 5390777 w 6755905"/>
              <a:gd name="connsiteY197" fmla="*/ 2277767 h 2624500"/>
              <a:gd name="connsiteX198" fmla="*/ 5396753 w 6755905"/>
              <a:gd name="connsiteY198" fmla="*/ 2235931 h 2624500"/>
              <a:gd name="connsiteX199" fmla="*/ 5384800 w 6755905"/>
              <a:gd name="connsiteY199" fmla="*/ 2032731 h 2624500"/>
              <a:gd name="connsiteX200" fmla="*/ 6568141 w 6755905"/>
              <a:gd name="connsiteY200" fmla="*/ 1990896 h 2624500"/>
              <a:gd name="connsiteX201" fmla="*/ 6687672 w 6755905"/>
              <a:gd name="connsiteY201" fmla="*/ 974896 h 2624500"/>
              <a:gd name="connsiteX202" fmla="*/ 5904753 w 6755905"/>
              <a:gd name="connsiteY202" fmla="*/ 732 h 2624500"/>
              <a:gd name="connsiteX203" fmla="*/ 4452471 w 6755905"/>
              <a:gd name="connsiteY203" fmla="*/ 1130284 h 2624500"/>
              <a:gd name="connsiteX204" fmla="*/ 4434541 w 6755905"/>
              <a:gd name="connsiteY204" fmla="*/ 1106379 h 2624500"/>
              <a:gd name="connsiteX205" fmla="*/ 4416612 w 6755905"/>
              <a:gd name="connsiteY205" fmla="*/ 1094426 h 2624500"/>
              <a:gd name="connsiteX206" fmla="*/ 2659530 w 6755905"/>
              <a:gd name="connsiteY206" fmla="*/ 819509 h 2624500"/>
              <a:gd name="connsiteX0" fmla="*/ 2659530 w 6755905"/>
              <a:gd name="connsiteY0" fmla="*/ 819509 h 2624500"/>
              <a:gd name="connsiteX1" fmla="*/ 3042024 w 6755905"/>
              <a:gd name="connsiteY1" fmla="*/ 84402 h 2624500"/>
              <a:gd name="connsiteX2" fmla="*/ 2952377 w 6755905"/>
              <a:gd name="connsiteY2" fmla="*/ 120261 h 2624500"/>
              <a:gd name="connsiteX3" fmla="*/ 2928471 w 6755905"/>
              <a:gd name="connsiteY3" fmla="*/ 132214 h 2624500"/>
              <a:gd name="connsiteX4" fmla="*/ 2838824 w 6755905"/>
              <a:gd name="connsiteY4" fmla="*/ 138190 h 2624500"/>
              <a:gd name="connsiteX5" fmla="*/ 2820894 w 6755905"/>
              <a:gd name="connsiteY5" fmla="*/ 150143 h 2624500"/>
              <a:gd name="connsiteX6" fmla="*/ 2802965 w 6755905"/>
              <a:gd name="connsiteY6" fmla="*/ 156120 h 2624500"/>
              <a:gd name="connsiteX7" fmla="*/ 2761129 w 6755905"/>
              <a:gd name="connsiteY7" fmla="*/ 168073 h 2624500"/>
              <a:gd name="connsiteX8" fmla="*/ 2689412 w 6755905"/>
              <a:gd name="connsiteY8" fmla="*/ 191979 h 2624500"/>
              <a:gd name="connsiteX9" fmla="*/ 2647577 w 6755905"/>
              <a:gd name="connsiteY9" fmla="*/ 209908 h 2624500"/>
              <a:gd name="connsiteX10" fmla="*/ 2617694 w 6755905"/>
              <a:gd name="connsiteY10" fmla="*/ 221861 h 2624500"/>
              <a:gd name="connsiteX11" fmla="*/ 2593788 w 6755905"/>
              <a:gd name="connsiteY11" fmla="*/ 227837 h 2624500"/>
              <a:gd name="connsiteX12" fmla="*/ 2516094 w 6755905"/>
              <a:gd name="connsiteY12" fmla="*/ 245767 h 2624500"/>
              <a:gd name="connsiteX13" fmla="*/ 2480235 w 6755905"/>
              <a:gd name="connsiteY13" fmla="*/ 257720 h 2624500"/>
              <a:gd name="connsiteX14" fmla="*/ 2408518 w 6755905"/>
              <a:gd name="connsiteY14" fmla="*/ 263696 h 2624500"/>
              <a:gd name="connsiteX15" fmla="*/ 2378635 w 6755905"/>
              <a:gd name="connsiteY15" fmla="*/ 275649 h 2624500"/>
              <a:gd name="connsiteX16" fmla="*/ 2288988 w 6755905"/>
              <a:gd name="connsiteY16" fmla="*/ 281626 h 2624500"/>
              <a:gd name="connsiteX17" fmla="*/ 2259106 w 6755905"/>
              <a:gd name="connsiteY17" fmla="*/ 305531 h 2624500"/>
              <a:gd name="connsiteX18" fmla="*/ 2217271 w 6755905"/>
              <a:gd name="connsiteY18" fmla="*/ 317484 h 2624500"/>
              <a:gd name="connsiteX19" fmla="*/ 2145553 w 6755905"/>
              <a:gd name="connsiteY19" fmla="*/ 335414 h 2624500"/>
              <a:gd name="connsiteX20" fmla="*/ 2127624 w 6755905"/>
              <a:gd name="connsiteY20" fmla="*/ 347367 h 2624500"/>
              <a:gd name="connsiteX21" fmla="*/ 2097741 w 6755905"/>
              <a:gd name="connsiteY21" fmla="*/ 359320 h 2624500"/>
              <a:gd name="connsiteX22" fmla="*/ 2049929 w 6755905"/>
              <a:gd name="connsiteY22" fmla="*/ 365296 h 2624500"/>
              <a:gd name="connsiteX23" fmla="*/ 1984188 w 6755905"/>
              <a:gd name="connsiteY23" fmla="*/ 383226 h 2624500"/>
              <a:gd name="connsiteX24" fmla="*/ 1828800 w 6755905"/>
              <a:gd name="connsiteY24" fmla="*/ 419084 h 2624500"/>
              <a:gd name="connsiteX25" fmla="*/ 1792941 w 6755905"/>
              <a:gd name="connsiteY25" fmla="*/ 431037 h 2624500"/>
              <a:gd name="connsiteX26" fmla="*/ 1697318 w 6755905"/>
              <a:gd name="connsiteY26" fmla="*/ 448967 h 2624500"/>
              <a:gd name="connsiteX27" fmla="*/ 1595718 w 6755905"/>
              <a:gd name="connsiteY27" fmla="*/ 472873 h 2624500"/>
              <a:gd name="connsiteX28" fmla="*/ 1529977 w 6755905"/>
              <a:gd name="connsiteY28" fmla="*/ 490802 h 2624500"/>
              <a:gd name="connsiteX29" fmla="*/ 1398494 w 6755905"/>
              <a:gd name="connsiteY29" fmla="*/ 526661 h 2624500"/>
              <a:gd name="connsiteX30" fmla="*/ 860612 w 6755905"/>
              <a:gd name="connsiteY30" fmla="*/ 550567 h 2624500"/>
              <a:gd name="connsiteX31" fmla="*/ 794871 w 6755905"/>
              <a:gd name="connsiteY31" fmla="*/ 562520 h 2624500"/>
              <a:gd name="connsiteX32" fmla="*/ 729129 w 6755905"/>
              <a:gd name="connsiteY32" fmla="*/ 568496 h 2624500"/>
              <a:gd name="connsiteX33" fmla="*/ 633506 w 6755905"/>
              <a:gd name="connsiteY33" fmla="*/ 580449 h 2624500"/>
              <a:gd name="connsiteX34" fmla="*/ 603624 w 6755905"/>
              <a:gd name="connsiteY34" fmla="*/ 592402 h 2624500"/>
              <a:gd name="connsiteX35" fmla="*/ 579718 w 6755905"/>
              <a:gd name="connsiteY35" fmla="*/ 598379 h 2624500"/>
              <a:gd name="connsiteX36" fmla="*/ 472141 w 6755905"/>
              <a:gd name="connsiteY36" fmla="*/ 634237 h 2624500"/>
              <a:gd name="connsiteX37" fmla="*/ 436282 w 6755905"/>
              <a:gd name="connsiteY37" fmla="*/ 664120 h 2624500"/>
              <a:gd name="connsiteX38" fmla="*/ 418353 w 6755905"/>
              <a:gd name="connsiteY38" fmla="*/ 682049 h 2624500"/>
              <a:gd name="connsiteX39" fmla="*/ 400424 w 6755905"/>
              <a:gd name="connsiteY39" fmla="*/ 688026 h 2624500"/>
              <a:gd name="connsiteX40" fmla="*/ 382494 w 6755905"/>
              <a:gd name="connsiteY40" fmla="*/ 699979 h 2624500"/>
              <a:gd name="connsiteX41" fmla="*/ 364565 w 6755905"/>
              <a:gd name="connsiteY41" fmla="*/ 729861 h 2624500"/>
              <a:gd name="connsiteX42" fmla="*/ 298824 w 6755905"/>
              <a:gd name="connsiteY42" fmla="*/ 759743 h 2624500"/>
              <a:gd name="connsiteX43" fmla="*/ 239059 w 6755905"/>
              <a:gd name="connsiteY43" fmla="*/ 813531 h 2624500"/>
              <a:gd name="connsiteX44" fmla="*/ 209177 w 6755905"/>
              <a:gd name="connsiteY44" fmla="*/ 825484 h 2624500"/>
              <a:gd name="connsiteX45" fmla="*/ 167341 w 6755905"/>
              <a:gd name="connsiteY45" fmla="*/ 843414 h 2624500"/>
              <a:gd name="connsiteX46" fmla="*/ 131482 w 6755905"/>
              <a:gd name="connsiteY46" fmla="*/ 879273 h 2624500"/>
              <a:gd name="connsiteX47" fmla="*/ 95624 w 6755905"/>
              <a:gd name="connsiteY47" fmla="*/ 909155 h 2624500"/>
              <a:gd name="connsiteX48" fmla="*/ 65741 w 6755905"/>
              <a:gd name="connsiteY48" fmla="*/ 939037 h 2624500"/>
              <a:gd name="connsiteX49" fmla="*/ 47812 w 6755905"/>
              <a:gd name="connsiteY49" fmla="*/ 974896 h 2624500"/>
              <a:gd name="connsiteX50" fmla="*/ 0 w 6755905"/>
              <a:gd name="connsiteY50" fmla="*/ 1094426 h 2624500"/>
              <a:gd name="connsiteX51" fmla="*/ 5977 w 6755905"/>
              <a:gd name="connsiteY51" fmla="*/ 1202002 h 2624500"/>
              <a:gd name="connsiteX52" fmla="*/ 23906 w 6755905"/>
              <a:gd name="connsiteY52" fmla="*/ 1231884 h 2624500"/>
              <a:gd name="connsiteX53" fmla="*/ 41835 w 6755905"/>
              <a:gd name="connsiteY53" fmla="*/ 1297626 h 2624500"/>
              <a:gd name="connsiteX54" fmla="*/ 59765 w 6755905"/>
              <a:gd name="connsiteY54" fmla="*/ 1375320 h 2624500"/>
              <a:gd name="connsiteX55" fmla="*/ 71718 w 6755905"/>
              <a:gd name="connsiteY55" fmla="*/ 1429108 h 2624500"/>
              <a:gd name="connsiteX56" fmla="*/ 83671 w 6755905"/>
              <a:gd name="connsiteY56" fmla="*/ 1453014 h 2624500"/>
              <a:gd name="connsiteX57" fmla="*/ 89647 w 6755905"/>
              <a:gd name="connsiteY57" fmla="*/ 1506802 h 2624500"/>
              <a:gd name="connsiteX58" fmla="*/ 107577 w 6755905"/>
              <a:gd name="connsiteY58" fmla="*/ 1530708 h 2624500"/>
              <a:gd name="connsiteX59" fmla="*/ 119529 w 6755905"/>
              <a:gd name="connsiteY59" fmla="*/ 1548637 h 2624500"/>
              <a:gd name="connsiteX60" fmla="*/ 143435 w 6755905"/>
              <a:gd name="connsiteY60" fmla="*/ 1578520 h 2624500"/>
              <a:gd name="connsiteX61" fmla="*/ 179294 w 6755905"/>
              <a:gd name="connsiteY61" fmla="*/ 1626331 h 2624500"/>
              <a:gd name="connsiteX62" fmla="*/ 197224 w 6755905"/>
              <a:gd name="connsiteY62" fmla="*/ 1638284 h 2624500"/>
              <a:gd name="connsiteX63" fmla="*/ 215153 w 6755905"/>
              <a:gd name="connsiteY63" fmla="*/ 1656214 h 2624500"/>
              <a:gd name="connsiteX64" fmla="*/ 227106 w 6755905"/>
              <a:gd name="connsiteY64" fmla="*/ 1674143 h 2624500"/>
              <a:gd name="connsiteX65" fmla="*/ 245035 w 6755905"/>
              <a:gd name="connsiteY65" fmla="*/ 1680120 h 2624500"/>
              <a:gd name="connsiteX66" fmla="*/ 262965 w 6755905"/>
              <a:gd name="connsiteY66" fmla="*/ 1698049 h 2624500"/>
              <a:gd name="connsiteX67" fmla="*/ 286871 w 6755905"/>
              <a:gd name="connsiteY67" fmla="*/ 1733908 h 2624500"/>
              <a:gd name="connsiteX68" fmla="*/ 322729 w 6755905"/>
              <a:gd name="connsiteY68" fmla="*/ 1769767 h 2624500"/>
              <a:gd name="connsiteX69" fmla="*/ 340659 w 6755905"/>
              <a:gd name="connsiteY69" fmla="*/ 1787696 h 2624500"/>
              <a:gd name="connsiteX70" fmla="*/ 358588 w 6755905"/>
              <a:gd name="connsiteY70" fmla="*/ 1811602 h 2624500"/>
              <a:gd name="connsiteX71" fmla="*/ 406400 w 6755905"/>
              <a:gd name="connsiteY71" fmla="*/ 1859414 h 2624500"/>
              <a:gd name="connsiteX72" fmla="*/ 424329 w 6755905"/>
              <a:gd name="connsiteY72" fmla="*/ 1901249 h 2624500"/>
              <a:gd name="connsiteX73" fmla="*/ 442259 w 6755905"/>
              <a:gd name="connsiteY73" fmla="*/ 1937108 h 2624500"/>
              <a:gd name="connsiteX74" fmla="*/ 448235 w 6755905"/>
              <a:gd name="connsiteY74" fmla="*/ 1955037 h 2624500"/>
              <a:gd name="connsiteX75" fmla="*/ 484094 w 6755905"/>
              <a:gd name="connsiteY75" fmla="*/ 1990896 h 2624500"/>
              <a:gd name="connsiteX76" fmla="*/ 496047 w 6755905"/>
              <a:gd name="connsiteY76" fmla="*/ 2020779 h 2624500"/>
              <a:gd name="connsiteX77" fmla="*/ 513977 w 6755905"/>
              <a:gd name="connsiteY77" fmla="*/ 2038708 h 2624500"/>
              <a:gd name="connsiteX78" fmla="*/ 525929 w 6755905"/>
              <a:gd name="connsiteY78" fmla="*/ 2056637 h 2624500"/>
              <a:gd name="connsiteX79" fmla="*/ 543859 w 6755905"/>
              <a:gd name="connsiteY79" fmla="*/ 2080543 h 2624500"/>
              <a:gd name="connsiteX80" fmla="*/ 597647 w 6755905"/>
              <a:gd name="connsiteY80" fmla="*/ 2098473 h 2624500"/>
              <a:gd name="connsiteX81" fmla="*/ 615577 w 6755905"/>
              <a:gd name="connsiteY81" fmla="*/ 2110426 h 2624500"/>
              <a:gd name="connsiteX82" fmla="*/ 639482 w 6755905"/>
              <a:gd name="connsiteY82" fmla="*/ 2116402 h 2624500"/>
              <a:gd name="connsiteX83" fmla="*/ 693271 w 6755905"/>
              <a:gd name="connsiteY83" fmla="*/ 2128355 h 2624500"/>
              <a:gd name="connsiteX84" fmla="*/ 1063812 w 6755905"/>
              <a:gd name="connsiteY84" fmla="*/ 2116402 h 2624500"/>
              <a:gd name="connsiteX85" fmla="*/ 1117600 w 6755905"/>
              <a:gd name="connsiteY85" fmla="*/ 2098473 h 2624500"/>
              <a:gd name="connsiteX86" fmla="*/ 1195294 w 6755905"/>
              <a:gd name="connsiteY86" fmla="*/ 2068590 h 2624500"/>
              <a:gd name="connsiteX87" fmla="*/ 1225177 w 6755905"/>
              <a:gd name="connsiteY87" fmla="*/ 2062614 h 2624500"/>
              <a:gd name="connsiteX88" fmla="*/ 1249082 w 6755905"/>
              <a:gd name="connsiteY88" fmla="*/ 2056637 h 2624500"/>
              <a:gd name="connsiteX89" fmla="*/ 1284941 w 6755905"/>
              <a:gd name="connsiteY89" fmla="*/ 2044684 h 2624500"/>
              <a:gd name="connsiteX90" fmla="*/ 1374588 w 6755905"/>
              <a:gd name="connsiteY90" fmla="*/ 2026755 h 2624500"/>
              <a:gd name="connsiteX91" fmla="*/ 1464235 w 6755905"/>
              <a:gd name="connsiteY91" fmla="*/ 2020779 h 2624500"/>
              <a:gd name="connsiteX92" fmla="*/ 1500094 w 6755905"/>
              <a:gd name="connsiteY92" fmla="*/ 2008826 h 2624500"/>
              <a:gd name="connsiteX93" fmla="*/ 1535953 w 6755905"/>
              <a:gd name="connsiteY93" fmla="*/ 2002849 h 2624500"/>
              <a:gd name="connsiteX94" fmla="*/ 1553882 w 6755905"/>
              <a:gd name="connsiteY94" fmla="*/ 1984920 h 2624500"/>
              <a:gd name="connsiteX95" fmla="*/ 1607671 w 6755905"/>
              <a:gd name="connsiteY95" fmla="*/ 1966990 h 2624500"/>
              <a:gd name="connsiteX96" fmla="*/ 1625600 w 6755905"/>
              <a:gd name="connsiteY96" fmla="*/ 1961014 h 2624500"/>
              <a:gd name="connsiteX97" fmla="*/ 1661459 w 6755905"/>
              <a:gd name="connsiteY97" fmla="*/ 1943084 h 2624500"/>
              <a:gd name="connsiteX98" fmla="*/ 1685365 w 6755905"/>
              <a:gd name="connsiteY98" fmla="*/ 1925155 h 2624500"/>
              <a:gd name="connsiteX99" fmla="*/ 1703294 w 6755905"/>
              <a:gd name="connsiteY99" fmla="*/ 1913202 h 2624500"/>
              <a:gd name="connsiteX100" fmla="*/ 1709271 w 6755905"/>
              <a:gd name="connsiteY100" fmla="*/ 1895273 h 2624500"/>
              <a:gd name="connsiteX101" fmla="*/ 1727200 w 6755905"/>
              <a:gd name="connsiteY101" fmla="*/ 1889296 h 2624500"/>
              <a:gd name="connsiteX102" fmla="*/ 1757082 w 6755905"/>
              <a:gd name="connsiteY102" fmla="*/ 1877343 h 2624500"/>
              <a:gd name="connsiteX103" fmla="*/ 1780988 w 6755905"/>
              <a:gd name="connsiteY103" fmla="*/ 1859414 h 2624500"/>
              <a:gd name="connsiteX104" fmla="*/ 1816847 w 6755905"/>
              <a:gd name="connsiteY104" fmla="*/ 1847461 h 2624500"/>
              <a:gd name="connsiteX105" fmla="*/ 1840753 w 6755905"/>
              <a:gd name="connsiteY105" fmla="*/ 1835508 h 2624500"/>
              <a:gd name="connsiteX106" fmla="*/ 1858682 w 6755905"/>
              <a:gd name="connsiteY106" fmla="*/ 1811602 h 2624500"/>
              <a:gd name="connsiteX107" fmla="*/ 1894541 w 6755905"/>
              <a:gd name="connsiteY107" fmla="*/ 1775743 h 2624500"/>
              <a:gd name="connsiteX108" fmla="*/ 1906494 w 6755905"/>
              <a:gd name="connsiteY108" fmla="*/ 1757814 h 2624500"/>
              <a:gd name="connsiteX109" fmla="*/ 1930400 w 6755905"/>
              <a:gd name="connsiteY109" fmla="*/ 1751837 h 2624500"/>
              <a:gd name="connsiteX110" fmla="*/ 1960282 w 6755905"/>
              <a:gd name="connsiteY110" fmla="*/ 1680120 h 2624500"/>
              <a:gd name="connsiteX111" fmla="*/ 1984188 w 6755905"/>
              <a:gd name="connsiteY111" fmla="*/ 1638284 h 2624500"/>
              <a:gd name="connsiteX112" fmla="*/ 1996141 w 6755905"/>
              <a:gd name="connsiteY112" fmla="*/ 1614379 h 2624500"/>
              <a:gd name="connsiteX113" fmla="*/ 2020047 w 6755905"/>
              <a:gd name="connsiteY113" fmla="*/ 1596449 h 2624500"/>
              <a:gd name="connsiteX114" fmla="*/ 2055906 w 6755905"/>
              <a:gd name="connsiteY114" fmla="*/ 1548637 h 2624500"/>
              <a:gd name="connsiteX115" fmla="*/ 2073835 w 6755905"/>
              <a:gd name="connsiteY115" fmla="*/ 1518755 h 2624500"/>
              <a:gd name="connsiteX116" fmla="*/ 2115671 w 6755905"/>
              <a:gd name="connsiteY116" fmla="*/ 1500826 h 2624500"/>
              <a:gd name="connsiteX117" fmla="*/ 2157506 w 6755905"/>
              <a:gd name="connsiteY117" fmla="*/ 1464967 h 2624500"/>
              <a:gd name="connsiteX118" fmla="*/ 2199341 w 6755905"/>
              <a:gd name="connsiteY118" fmla="*/ 1429108 h 2624500"/>
              <a:gd name="connsiteX119" fmla="*/ 2217271 w 6755905"/>
              <a:gd name="connsiteY119" fmla="*/ 1423131 h 2624500"/>
              <a:gd name="connsiteX120" fmla="*/ 2253129 w 6755905"/>
              <a:gd name="connsiteY120" fmla="*/ 1405202 h 2624500"/>
              <a:gd name="connsiteX121" fmla="*/ 2378635 w 6755905"/>
              <a:gd name="connsiteY121" fmla="*/ 1387273 h 2624500"/>
              <a:gd name="connsiteX122" fmla="*/ 2414494 w 6755905"/>
              <a:gd name="connsiteY122" fmla="*/ 1375320 h 2624500"/>
              <a:gd name="connsiteX123" fmla="*/ 2623671 w 6755905"/>
              <a:gd name="connsiteY123" fmla="*/ 1387273 h 2624500"/>
              <a:gd name="connsiteX124" fmla="*/ 2641600 w 6755905"/>
              <a:gd name="connsiteY124" fmla="*/ 1393249 h 2624500"/>
              <a:gd name="connsiteX125" fmla="*/ 2683435 w 6755905"/>
              <a:gd name="connsiteY125" fmla="*/ 1405202 h 2624500"/>
              <a:gd name="connsiteX126" fmla="*/ 2707341 w 6755905"/>
              <a:gd name="connsiteY126" fmla="*/ 1423131 h 2624500"/>
              <a:gd name="connsiteX127" fmla="*/ 2731247 w 6755905"/>
              <a:gd name="connsiteY127" fmla="*/ 1458990 h 2624500"/>
              <a:gd name="connsiteX128" fmla="*/ 2761129 w 6755905"/>
              <a:gd name="connsiteY128" fmla="*/ 1464967 h 2624500"/>
              <a:gd name="connsiteX129" fmla="*/ 2779059 w 6755905"/>
              <a:gd name="connsiteY129" fmla="*/ 1482896 h 2624500"/>
              <a:gd name="connsiteX130" fmla="*/ 2808941 w 6755905"/>
              <a:gd name="connsiteY130" fmla="*/ 1524731 h 2624500"/>
              <a:gd name="connsiteX131" fmla="*/ 2856753 w 6755905"/>
              <a:gd name="connsiteY131" fmla="*/ 1542661 h 2624500"/>
              <a:gd name="connsiteX132" fmla="*/ 2898588 w 6755905"/>
              <a:gd name="connsiteY132" fmla="*/ 1566567 h 2624500"/>
              <a:gd name="connsiteX133" fmla="*/ 2922494 w 6755905"/>
              <a:gd name="connsiteY133" fmla="*/ 1584496 h 2624500"/>
              <a:gd name="connsiteX134" fmla="*/ 2940424 w 6755905"/>
              <a:gd name="connsiteY134" fmla="*/ 1596449 h 2624500"/>
              <a:gd name="connsiteX135" fmla="*/ 2958353 w 6755905"/>
              <a:gd name="connsiteY135" fmla="*/ 1620355 h 2624500"/>
              <a:gd name="connsiteX136" fmla="*/ 2970306 w 6755905"/>
              <a:gd name="connsiteY136" fmla="*/ 1638284 h 2624500"/>
              <a:gd name="connsiteX137" fmla="*/ 3012141 w 6755905"/>
              <a:gd name="connsiteY137" fmla="*/ 1674143 h 2624500"/>
              <a:gd name="connsiteX138" fmla="*/ 3024094 w 6755905"/>
              <a:gd name="connsiteY138" fmla="*/ 1692073 h 2624500"/>
              <a:gd name="connsiteX139" fmla="*/ 3042024 w 6755905"/>
              <a:gd name="connsiteY139" fmla="*/ 1727931 h 2624500"/>
              <a:gd name="connsiteX140" fmla="*/ 3071906 w 6755905"/>
              <a:gd name="connsiteY140" fmla="*/ 1763790 h 2624500"/>
              <a:gd name="connsiteX141" fmla="*/ 3095812 w 6755905"/>
              <a:gd name="connsiteY141" fmla="*/ 1811602 h 2624500"/>
              <a:gd name="connsiteX142" fmla="*/ 3131671 w 6755905"/>
              <a:gd name="connsiteY142" fmla="*/ 1853437 h 2624500"/>
              <a:gd name="connsiteX143" fmla="*/ 3155577 w 6755905"/>
              <a:gd name="connsiteY143" fmla="*/ 1907226 h 2624500"/>
              <a:gd name="connsiteX144" fmla="*/ 3167529 w 6755905"/>
              <a:gd name="connsiteY144" fmla="*/ 1925155 h 2624500"/>
              <a:gd name="connsiteX145" fmla="*/ 3185459 w 6755905"/>
              <a:gd name="connsiteY145" fmla="*/ 1961014 h 2624500"/>
              <a:gd name="connsiteX146" fmla="*/ 3203388 w 6755905"/>
              <a:gd name="connsiteY146" fmla="*/ 1972967 h 2624500"/>
              <a:gd name="connsiteX147" fmla="*/ 3215341 w 6755905"/>
              <a:gd name="connsiteY147" fmla="*/ 2002849 h 2624500"/>
              <a:gd name="connsiteX148" fmla="*/ 3221318 w 6755905"/>
              <a:gd name="connsiteY148" fmla="*/ 2020779 h 2624500"/>
              <a:gd name="connsiteX149" fmla="*/ 3239247 w 6755905"/>
              <a:gd name="connsiteY149" fmla="*/ 2044684 h 2624500"/>
              <a:gd name="connsiteX150" fmla="*/ 3257177 w 6755905"/>
              <a:gd name="connsiteY150" fmla="*/ 2080543 h 2624500"/>
              <a:gd name="connsiteX151" fmla="*/ 3275106 w 6755905"/>
              <a:gd name="connsiteY151" fmla="*/ 2086520 h 2624500"/>
              <a:gd name="connsiteX152" fmla="*/ 3293035 w 6755905"/>
              <a:gd name="connsiteY152" fmla="*/ 2098473 h 2624500"/>
              <a:gd name="connsiteX153" fmla="*/ 3316941 w 6755905"/>
              <a:gd name="connsiteY153" fmla="*/ 2128355 h 2624500"/>
              <a:gd name="connsiteX154" fmla="*/ 3334871 w 6755905"/>
              <a:gd name="connsiteY154" fmla="*/ 2164214 h 2624500"/>
              <a:gd name="connsiteX155" fmla="*/ 3352800 w 6755905"/>
              <a:gd name="connsiteY155" fmla="*/ 2182143 h 2624500"/>
              <a:gd name="connsiteX156" fmla="*/ 3358777 w 6755905"/>
              <a:gd name="connsiteY156" fmla="*/ 2200073 h 2624500"/>
              <a:gd name="connsiteX157" fmla="*/ 3376706 w 6755905"/>
              <a:gd name="connsiteY157" fmla="*/ 2206049 h 2624500"/>
              <a:gd name="connsiteX158" fmla="*/ 3388659 w 6755905"/>
              <a:gd name="connsiteY158" fmla="*/ 2223979 h 2624500"/>
              <a:gd name="connsiteX159" fmla="*/ 3406588 w 6755905"/>
              <a:gd name="connsiteY159" fmla="*/ 2253861 h 2624500"/>
              <a:gd name="connsiteX160" fmla="*/ 3430494 w 6755905"/>
              <a:gd name="connsiteY160" fmla="*/ 2313626 h 2624500"/>
              <a:gd name="connsiteX161" fmla="*/ 3448424 w 6755905"/>
              <a:gd name="connsiteY161" fmla="*/ 2319602 h 2624500"/>
              <a:gd name="connsiteX162" fmla="*/ 3454400 w 6755905"/>
              <a:gd name="connsiteY162" fmla="*/ 2349484 h 2624500"/>
              <a:gd name="connsiteX163" fmla="*/ 3490259 w 6755905"/>
              <a:gd name="connsiteY163" fmla="*/ 2379367 h 2624500"/>
              <a:gd name="connsiteX164" fmla="*/ 3508188 w 6755905"/>
              <a:gd name="connsiteY164" fmla="*/ 2397296 h 2624500"/>
              <a:gd name="connsiteX165" fmla="*/ 3538071 w 6755905"/>
              <a:gd name="connsiteY165" fmla="*/ 2433155 h 2624500"/>
              <a:gd name="connsiteX166" fmla="*/ 3544047 w 6755905"/>
              <a:gd name="connsiteY166" fmla="*/ 2451084 h 2624500"/>
              <a:gd name="connsiteX167" fmla="*/ 3579906 w 6755905"/>
              <a:gd name="connsiteY167" fmla="*/ 2474990 h 2624500"/>
              <a:gd name="connsiteX168" fmla="*/ 3597835 w 6755905"/>
              <a:gd name="connsiteY168" fmla="*/ 2486943 h 2624500"/>
              <a:gd name="connsiteX169" fmla="*/ 3621741 w 6755905"/>
              <a:gd name="connsiteY169" fmla="*/ 2492920 h 2624500"/>
              <a:gd name="connsiteX170" fmla="*/ 3645647 w 6755905"/>
              <a:gd name="connsiteY170" fmla="*/ 2504873 h 2624500"/>
              <a:gd name="connsiteX171" fmla="*/ 3663577 w 6755905"/>
              <a:gd name="connsiteY171" fmla="*/ 2510849 h 2624500"/>
              <a:gd name="connsiteX172" fmla="*/ 3681506 w 6755905"/>
              <a:gd name="connsiteY172" fmla="*/ 2528779 h 2624500"/>
              <a:gd name="connsiteX173" fmla="*/ 3771153 w 6755905"/>
              <a:gd name="connsiteY173" fmla="*/ 2546708 h 2624500"/>
              <a:gd name="connsiteX174" fmla="*/ 3807012 w 6755905"/>
              <a:gd name="connsiteY174" fmla="*/ 2570614 h 2624500"/>
              <a:gd name="connsiteX175" fmla="*/ 3842871 w 6755905"/>
              <a:gd name="connsiteY175" fmla="*/ 2582567 h 2624500"/>
              <a:gd name="connsiteX176" fmla="*/ 4040094 w 6755905"/>
              <a:gd name="connsiteY176" fmla="*/ 2600496 h 2624500"/>
              <a:gd name="connsiteX177" fmla="*/ 4147671 w 6755905"/>
              <a:gd name="connsiteY177" fmla="*/ 2618426 h 2624500"/>
              <a:gd name="connsiteX178" fmla="*/ 4177553 w 6755905"/>
              <a:gd name="connsiteY178" fmla="*/ 2624402 h 2624500"/>
              <a:gd name="connsiteX179" fmla="*/ 4386729 w 6755905"/>
              <a:gd name="connsiteY179" fmla="*/ 2594520 h 2624500"/>
              <a:gd name="connsiteX180" fmla="*/ 4464424 w 6755905"/>
              <a:gd name="connsiteY180" fmla="*/ 2576590 h 2624500"/>
              <a:gd name="connsiteX181" fmla="*/ 4500282 w 6755905"/>
              <a:gd name="connsiteY181" fmla="*/ 2564637 h 2624500"/>
              <a:gd name="connsiteX182" fmla="*/ 4536141 w 6755905"/>
              <a:gd name="connsiteY182" fmla="*/ 2558661 h 2624500"/>
              <a:gd name="connsiteX183" fmla="*/ 4649694 w 6755905"/>
              <a:gd name="connsiteY183" fmla="*/ 2552684 h 2624500"/>
              <a:gd name="connsiteX184" fmla="*/ 4721412 w 6755905"/>
              <a:gd name="connsiteY184" fmla="*/ 2570614 h 2624500"/>
              <a:gd name="connsiteX185" fmla="*/ 4763247 w 6755905"/>
              <a:gd name="connsiteY185" fmla="*/ 2576590 h 2624500"/>
              <a:gd name="connsiteX186" fmla="*/ 4960471 w 6755905"/>
              <a:gd name="connsiteY186" fmla="*/ 2564637 h 2624500"/>
              <a:gd name="connsiteX187" fmla="*/ 5050118 w 6755905"/>
              <a:gd name="connsiteY187" fmla="*/ 2540731 h 2624500"/>
              <a:gd name="connsiteX188" fmla="*/ 5080000 w 6755905"/>
              <a:gd name="connsiteY188" fmla="*/ 2528779 h 2624500"/>
              <a:gd name="connsiteX189" fmla="*/ 5145741 w 6755905"/>
              <a:gd name="connsiteY189" fmla="*/ 2480967 h 2624500"/>
              <a:gd name="connsiteX190" fmla="*/ 5205506 w 6755905"/>
              <a:gd name="connsiteY190" fmla="*/ 2463037 h 2624500"/>
              <a:gd name="connsiteX191" fmla="*/ 5235388 w 6755905"/>
              <a:gd name="connsiteY191" fmla="*/ 2445108 h 2624500"/>
              <a:gd name="connsiteX192" fmla="*/ 5277224 w 6755905"/>
              <a:gd name="connsiteY192" fmla="*/ 2427179 h 2624500"/>
              <a:gd name="connsiteX193" fmla="*/ 5336988 w 6755905"/>
              <a:gd name="connsiteY193" fmla="*/ 2379367 h 2624500"/>
              <a:gd name="connsiteX194" fmla="*/ 5354918 w 6755905"/>
              <a:gd name="connsiteY194" fmla="*/ 2361437 h 2624500"/>
              <a:gd name="connsiteX195" fmla="*/ 5378824 w 6755905"/>
              <a:gd name="connsiteY195" fmla="*/ 2343508 h 2624500"/>
              <a:gd name="connsiteX196" fmla="*/ 5390777 w 6755905"/>
              <a:gd name="connsiteY196" fmla="*/ 2277767 h 2624500"/>
              <a:gd name="connsiteX197" fmla="*/ 5396753 w 6755905"/>
              <a:gd name="connsiteY197" fmla="*/ 2235931 h 2624500"/>
              <a:gd name="connsiteX198" fmla="*/ 5384800 w 6755905"/>
              <a:gd name="connsiteY198" fmla="*/ 2032731 h 2624500"/>
              <a:gd name="connsiteX199" fmla="*/ 6568141 w 6755905"/>
              <a:gd name="connsiteY199" fmla="*/ 1990896 h 2624500"/>
              <a:gd name="connsiteX200" fmla="*/ 6687672 w 6755905"/>
              <a:gd name="connsiteY200" fmla="*/ 974896 h 2624500"/>
              <a:gd name="connsiteX201" fmla="*/ 5904753 w 6755905"/>
              <a:gd name="connsiteY201" fmla="*/ 732 h 2624500"/>
              <a:gd name="connsiteX202" fmla="*/ 4452471 w 6755905"/>
              <a:gd name="connsiteY202" fmla="*/ 1130284 h 2624500"/>
              <a:gd name="connsiteX203" fmla="*/ 4434541 w 6755905"/>
              <a:gd name="connsiteY203" fmla="*/ 1106379 h 2624500"/>
              <a:gd name="connsiteX204" fmla="*/ 4416612 w 6755905"/>
              <a:gd name="connsiteY204" fmla="*/ 1094426 h 2624500"/>
              <a:gd name="connsiteX205" fmla="*/ 2659530 w 6755905"/>
              <a:gd name="connsiteY205" fmla="*/ 819509 h 2624500"/>
              <a:gd name="connsiteX0" fmla="*/ 2659530 w 6755905"/>
              <a:gd name="connsiteY0" fmla="*/ 819509 h 2624500"/>
              <a:gd name="connsiteX1" fmla="*/ 2952377 w 6755905"/>
              <a:gd name="connsiteY1" fmla="*/ 120261 h 2624500"/>
              <a:gd name="connsiteX2" fmla="*/ 2928471 w 6755905"/>
              <a:gd name="connsiteY2" fmla="*/ 132214 h 2624500"/>
              <a:gd name="connsiteX3" fmla="*/ 2838824 w 6755905"/>
              <a:gd name="connsiteY3" fmla="*/ 138190 h 2624500"/>
              <a:gd name="connsiteX4" fmla="*/ 2820894 w 6755905"/>
              <a:gd name="connsiteY4" fmla="*/ 150143 h 2624500"/>
              <a:gd name="connsiteX5" fmla="*/ 2802965 w 6755905"/>
              <a:gd name="connsiteY5" fmla="*/ 156120 h 2624500"/>
              <a:gd name="connsiteX6" fmla="*/ 2761129 w 6755905"/>
              <a:gd name="connsiteY6" fmla="*/ 168073 h 2624500"/>
              <a:gd name="connsiteX7" fmla="*/ 2689412 w 6755905"/>
              <a:gd name="connsiteY7" fmla="*/ 191979 h 2624500"/>
              <a:gd name="connsiteX8" fmla="*/ 2647577 w 6755905"/>
              <a:gd name="connsiteY8" fmla="*/ 209908 h 2624500"/>
              <a:gd name="connsiteX9" fmla="*/ 2617694 w 6755905"/>
              <a:gd name="connsiteY9" fmla="*/ 221861 h 2624500"/>
              <a:gd name="connsiteX10" fmla="*/ 2593788 w 6755905"/>
              <a:gd name="connsiteY10" fmla="*/ 227837 h 2624500"/>
              <a:gd name="connsiteX11" fmla="*/ 2516094 w 6755905"/>
              <a:gd name="connsiteY11" fmla="*/ 245767 h 2624500"/>
              <a:gd name="connsiteX12" fmla="*/ 2480235 w 6755905"/>
              <a:gd name="connsiteY12" fmla="*/ 257720 h 2624500"/>
              <a:gd name="connsiteX13" fmla="*/ 2408518 w 6755905"/>
              <a:gd name="connsiteY13" fmla="*/ 263696 h 2624500"/>
              <a:gd name="connsiteX14" fmla="*/ 2378635 w 6755905"/>
              <a:gd name="connsiteY14" fmla="*/ 275649 h 2624500"/>
              <a:gd name="connsiteX15" fmla="*/ 2288988 w 6755905"/>
              <a:gd name="connsiteY15" fmla="*/ 281626 h 2624500"/>
              <a:gd name="connsiteX16" fmla="*/ 2259106 w 6755905"/>
              <a:gd name="connsiteY16" fmla="*/ 305531 h 2624500"/>
              <a:gd name="connsiteX17" fmla="*/ 2217271 w 6755905"/>
              <a:gd name="connsiteY17" fmla="*/ 317484 h 2624500"/>
              <a:gd name="connsiteX18" fmla="*/ 2145553 w 6755905"/>
              <a:gd name="connsiteY18" fmla="*/ 335414 h 2624500"/>
              <a:gd name="connsiteX19" fmla="*/ 2127624 w 6755905"/>
              <a:gd name="connsiteY19" fmla="*/ 347367 h 2624500"/>
              <a:gd name="connsiteX20" fmla="*/ 2097741 w 6755905"/>
              <a:gd name="connsiteY20" fmla="*/ 359320 h 2624500"/>
              <a:gd name="connsiteX21" fmla="*/ 2049929 w 6755905"/>
              <a:gd name="connsiteY21" fmla="*/ 365296 h 2624500"/>
              <a:gd name="connsiteX22" fmla="*/ 1984188 w 6755905"/>
              <a:gd name="connsiteY22" fmla="*/ 383226 h 2624500"/>
              <a:gd name="connsiteX23" fmla="*/ 1828800 w 6755905"/>
              <a:gd name="connsiteY23" fmla="*/ 419084 h 2624500"/>
              <a:gd name="connsiteX24" fmla="*/ 1792941 w 6755905"/>
              <a:gd name="connsiteY24" fmla="*/ 431037 h 2624500"/>
              <a:gd name="connsiteX25" fmla="*/ 1697318 w 6755905"/>
              <a:gd name="connsiteY25" fmla="*/ 448967 h 2624500"/>
              <a:gd name="connsiteX26" fmla="*/ 1595718 w 6755905"/>
              <a:gd name="connsiteY26" fmla="*/ 472873 h 2624500"/>
              <a:gd name="connsiteX27" fmla="*/ 1529977 w 6755905"/>
              <a:gd name="connsiteY27" fmla="*/ 490802 h 2624500"/>
              <a:gd name="connsiteX28" fmla="*/ 1398494 w 6755905"/>
              <a:gd name="connsiteY28" fmla="*/ 526661 h 2624500"/>
              <a:gd name="connsiteX29" fmla="*/ 860612 w 6755905"/>
              <a:gd name="connsiteY29" fmla="*/ 550567 h 2624500"/>
              <a:gd name="connsiteX30" fmla="*/ 794871 w 6755905"/>
              <a:gd name="connsiteY30" fmla="*/ 562520 h 2624500"/>
              <a:gd name="connsiteX31" fmla="*/ 729129 w 6755905"/>
              <a:gd name="connsiteY31" fmla="*/ 568496 h 2624500"/>
              <a:gd name="connsiteX32" fmla="*/ 633506 w 6755905"/>
              <a:gd name="connsiteY32" fmla="*/ 580449 h 2624500"/>
              <a:gd name="connsiteX33" fmla="*/ 603624 w 6755905"/>
              <a:gd name="connsiteY33" fmla="*/ 592402 h 2624500"/>
              <a:gd name="connsiteX34" fmla="*/ 579718 w 6755905"/>
              <a:gd name="connsiteY34" fmla="*/ 598379 h 2624500"/>
              <a:gd name="connsiteX35" fmla="*/ 472141 w 6755905"/>
              <a:gd name="connsiteY35" fmla="*/ 634237 h 2624500"/>
              <a:gd name="connsiteX36" fmla="*/ 436282 w 6755905"/>
              <a:gd name="connsiteY36" fmla="*/ 664120 h 2624500"/>
              <a:gd name="connsiteX37" fmla="*/ 418353 w 6755905"/>
              <a:gd name="connsiteY37" fmla="*/ 682049 h 2624500"/>
              <a:gd name="connsiteX38" fmla="*/ 400424 w 6755905"/>
              <a:gd name="connsiteY38" fmla="*/ 688026 h 2624500"/>
              <a:gd name="connsiteX39" fmla="*/ 382494 w 6755905"/>
              <a:gd name="connsiteY39" fmla="*/ 699979 h 2624500"/>
              <a:gd name="connsiteX40" fmla="*/ 364565 w 6755905"/>
              <a:gd name="connsiteY40" fmla="*/ 729861 h 2624500"/>
              <a:gd name="connsiteX41" fmla="*/ 298824 w 6755905"/>
              <a:gd name="connsiteY41" fmla="*/ 759743 h 2624500"/>
              <a:gd name="connsiteX42" fmla="*/ 239059 w 6755905"/>
              <a:gd name="connsiteY42" fmla="*/ 813531 h 2624500"/>
              <a:gd name="connsiteX43" fmla="*/ 209177 w 6755905"/>
              <a:gd name="connsiteY43" fmla="*/ 825484 h 2624500"/>
              <a:gd name="connsiteX44" fmla="*/ 167341 w 6755905"/>
              <a:gd name="connsiteY44" fmla="*/ 843414 h 2624500"/>
              <a:gd name="connsiteX45" fmla="*/ 131482 w 6755905"/>
              <a:gd name="connsiteY45" fmla="*/ 879273 h 2624500"/>
              <a:gd name="connsiteX46" fmla="*/ 95624 w 6755905"/>
              <a:gd name="connsiteY46" fmla="*/ 909155 h 2624500"/>
              <a:gd name="connsiteX47" fmla="*/ 65741 w 6755905"/>
              <a:gd name="connsiteY47" fmla="*/ 939037 h 2624500"/>
              <a:gd name="connsiteX48" fmla="*/ 47812 w 6755905"/>
              <a:gd name="connsiteY48" fmla="*/ 974896 h 2624500"/>
              <a:gd name="connsiteX49" fmla="*/ 0 w 6755905"/>
              <a:gd name="connsiteY49" fmla="*/ 1094426 h 2624500"/>
              <a:gd name="connsiteX50" fmla="*/ 5977 w 6755905"/>
              <a:gd name="connsiteY50" fmla="*/ 1202002 h 2624500"/>
              <a:gd name="connsiteX51" fmla="*/ 23906 w 6755905"/>
              <a:gd name="connsiteY51" fmla="*/ 1231884 h 2624500"/>
              <a:gd name="connsiteX52" fmla="*/ 41835 w 6755905"/>
              <a:gd name="connsiteY52" fmla="*/ 1297626 h 2624500"/>
              <a:gd name="connsiteX53" fmla="*/ 59765 w 6755905"/>
              <a:gd name="connsiteY53" fmla="*/ 1375320 h 2624500"/>
              <a:gd name="connsiteX54" fmla="*/ 71718 w 6755905"/>
              <a:gd name="connsiteY54" fmla="*/ 1429108 h 2624500"/>
              <a:gd name="connsiteX55" fmla="*/ 83671 w 6755905"/>
              <a:gd name="connsiteY55" fmla="*/ 1453014 h 2624500"/>
              <a:gd name="connsiteX56" fmla="*/ 89647 w 6755905"/>
              <a:gd name="connsiteY56" fmla="*/ 1506802 h 2624500"/>
              <a:gd name="connsiteX57" fmla="*/ 107577 w 6755905"/>
              <a:gd name="connsiteY57" fmla="*/ 1530708 h 2624500"/>
              <a:gd name="connsiteX58" fmla="*/ 119529 w 6755905"/>
              <a:gd name="connsiteY58" fmla="*/ 1548637 h 2624500"/>
              <a:gd name="connsiteX59" fmla="*/ 143435 w 6755905"/>
              <a:gd name="connsiteY59" fmla="*/ 1578520 h 2624500"/>
              <a:gd name="connsiteX60" fmla="*/ 179294 w 6755905"/>
              <a:gd name="connsiteY60" fmla="*/ 1626331 h 2624500"/>
              <a:gd name="connsiteX61" fmla="*/ 197224 w 6755905"/>
              <a:gd name="connsiteY61" fmla="*/ 1638284 h 2624500"/>
              <a:gd name="connsiteX62" fmla="*/ 215153 w 6755905"/>
              <a:gd name="connsiteY62" fmla="*/ 1656214 h 2624500"/>
              <a:gd name="connsiteX63" fmla="*/ 227106 w 6755905"/>
              <a:gd name="connsiteY63" fmla="*/ 1674143 h 2624500"/>
              <a:gd name="connsiteX64" fmla="*/ 245035 w 6755905"/>
              <a:gd name="connsiteY64" fmla="*/ 1680120 h 2624500"/>
              <a:gd name="connsiteX65" fmla="*/ 262965 w 6755905"/>
              <a:gd name="connsiteY65" fmla="*/ 1698049 h 2624500"/>
              <a:gd name="connsiteX66" fmla="*/ 286871 w 6755905"/>
              <a:gd name="connsiteY66" fmla="*/ 1733908 h 2624500"/>
              <a:gd name="connsiteX67" fmla="*/ 322729 w 6755905"/>
              <a:gd name="connsiteY67" fmla="*/ 1769767 h 2624500"/>
              <a:gd name="connsiteX68" fmla="*/ 340659 w 6755905"/>
              <a:gd name="connsiteY68" fmla="*/ 1787696 h 2624500"/>
              <a:gd name="connsiteX69" fmla="*/ 358588 w 6755905"/>
              <a:gd name="connsiteY69" fmla="*/ 1811602 h 2624500"/>
              <a:gd name="connsiteX70" fmla="*/ 406400 w 6755905"/>
              <a:gd name="connsiteY70" fmla="*/ 1859414 h 2624500"/>
              <a:gd name="connsiteX71" fmla="*/ 424329 w 6755905"/>
              <a:gd name="connsiteY71" fmla="*/ 1901249 h 2624500"/>
              <a:gd name="connsiteX72" fmla="*/ 442259 w 6755905"/>
              <a:gd name="connsiteY72" fmla="*/ 1937108 h 2624500"/>
              <a:gd name="connsiteX73" fmla="*/ 448235 w 6755905"/>
              <a:gd name="connsiteY73" fmla="*/ 1955037 h 2624500"/>
              <a:gd name="connsiteX74" fmla="*/ 484094 w 6755905"/>
              <a:gd name="connsiteY74" fmla="*/ 1990896 h 2624500"/>
              <a:gd name="connsiteX75" fmla="*/ 496047 w 6755905"/>
              <a:gd name="connsiteY75" fmla="*/ 2020779 h 2624500"/>
              <a:gd name="connsiteX76" fmla="*/ 513977 w 6755905"/>
              <a:gd name="connsiteY76" fmla="*/ 2038708 h 2624500"/>
              <a:gd name="connsiteX77" fmla="*/ 525929 w 6755905"/>
              <a:gd name="connsiteY77" fmla="*/ 2056637 h 2624500"/>
              <a:gd name="connsiteX78" fmla="*/ 543859 w 6755905"/>
              <a:gd name="connsiteY78" fmla="*/ 2080543 h 2624500"/>
              <a:gd name="connsiteX79" fmla="*/ 597647 w 6755905"/>
              <a:gd name="connsiteY79" fmla="*/ 2098473 h 2624500"/>
              <a:gd name="connsiteX80" fmla="*/ 615577 w 6755905"/>
              <a:gd name="connsiteY80" fmla="*/ 2110426 h 2624500"/>
              <a:gd name="connsiteX81" fmla="*/ 639482 w 6755905"/>
              <a:gd name="connsiteY81" fmla="*/ 2116402 h 2624500"/>
              <a:gd name="connsiteX82" fmla="*/ 693271 w 6755905"/>
              <a:gd name="connsiteY82" fmla="*/ 2128355 h 2624500"/>
              <a:gd name="connsiteX83" fmla="*/ 1063812 w 6755905"/>
              <a:gd name="connsiteY83" fmla="*/ 2116402 h 2624500"/>
              <a:gd name="connsiteX84" fmla="*/ 1117600 w 6755905"/>
              <a:gd name="connsiteY84" fmla="*/ 2098473 h 2624500"/>
              <a:gd name="connsiteX85" fmla="*/ 1195294 w 6755905"/>
              <a:gd name="connsiteY85" fmla="*/ 2068590 h 2624500"/>
              <a:gd name="connsiteX86" fmla="*/ 1225177 w 6755905"/>
              <a:gd name="connsiteY86" fmla="*/ 2062614 h 2624500"/>
              <a:gd name="connsiteX87" fmla="*/ 1249082 w 6755905"/>
              <a:gd name="connsiteY87" fmla="*/ 2056637 h 2624500"/>
              <a:gd name="connsiteX88" fmla="*/ 1284941 w 6755905"/>
              <a:gd name="connsiteY88" fmla="*/ 2044684 h 2624500"/>
              <a:gd name="connsiteX89" fmla="*/ 1374588 w 6755905"/>
              <a:gd name="connsiteY89" fmla="*/ 2026755 h 2624500"/>
              <a:gd name="connsiteX90" fmla="*/ 1464235 w 6755905"/>
              <a:gd name="connsiteY90" fmla="*/ 2020779 h 2624500"/>
              <a:gd name="connsiteX91" fmla="*/ 1500094 w 6755905"/>
              <a:gd name="connsiteY91" fmla="*/ 2008826 h 2624500"/>
              <a:gd name="connsiteX92" fmla="*/ 1535953 w 6755905"/>
              <a:gd name="connsiteY92" fmla="*/ 2002849 h 2624500"/>
              <a:gd name="connsiteX93" fmla="*/ 1553882 w 6755905"/>
              <a:gd name="connsiteY93" fmla="*/ 1984920 h 2624500"/>
              <a:gd name="connsiteX94" fmla="*/ 1607671 w 6755905"/>
              <a:gd name="connsiteY94" fmla="*/ 1966990 h 2624500"/>
              <a:gd name="connsiteX95" fmla="*/ 1625600 w 6755905"/>
              <a:gd name="connsiteY95" fmla="*/ 1961014 h 2624500"/>
              <a:gd name="connsiteX96" fmla="*/ 1661459 w 6755905"/>
              <a:gd name="connsiteY96" fmla="*/ 1943084 h 2624500"/>
              <a:gd name="connsiteX97" fmla="*/ 1685365 w 6755905"/>
              <a:gd name="connsiteY97" fmla="*/ 1925155 h 2624500"/>
              <a:gd name="connsiteX98" fmla="*/ 1703294 w 6755905"/>
              <a:gd name="connsiteY98" fmla="*/ 1913202 h 2624500"/>
              <a:gd name="connsiteX99" fmla="*/ 1709271 w 6755905"/>
              <a:gd name="connsiteY99" fmla="*/ 1895273 h 2624500"/>
              <a:gd name="connsiteX100" fmla="*/ 1727200 w 6755905"/>
              <a:gd name="connsiteY100" fmla="*/ 1889296 h 2624500"/>
              <a:gd name="connsiteX101" fmla="*/ 1757082 w 6755905"/>
              <a:gd name="connsiteY101" fmla="*/ 1877343 h 2624500"/>
              <a:gd name="connsiteX102" fmla="*/ 1780988 w 6755905"/>
              <a:gd name="connsiteY102" fmla="*/ 1859414 h 2624500"/>
              <a:gd name="connsiteX103" fmla="*/ 1816847 w 6755905"/>
              <a:gd name="connsiteY103" fmla="*/ 1847461 h 2624500"/>
              <a:gd name="connsiteX104" fmla="*/ 1840753 w 6755905"/>
              <a:gd name="connsiteY104" fmla="*/ 1835508 h 2624500"/>
              <a:gd name="connsiteX105" fmla="*/ 1858682 w 6755905"/>
              <a:gd name="connsiteY105" fmla="*/ 1811602 h 2624500"/>
              <a:gd name="connsiteX106" fmla="*/ 1894541 w 6755905"/>
              <a:gd name="connsiteY106" fmla="*/ 1775743 h 2624500"/>
              <a:gd name="connsiteX107" fmla="*/ 1906494 w 6755905"/>
              <a:gd name="connsiteY107" fmla="*/ 1757814 h 2624500"/>
              <a:gd name="connsiteX108" fmla="*/ 1930400 w 6755905"/>
              <a:gd name="connsiteY108" fmla="*/ 1751837 h 2624500"/>
              <a:gd name="connsiteX109" fmla="*/ 1960282 w 6755905"/>
              <a:gd name="connsiteY109" fmla="*/ 1680120 h 2624500"/>
              <a:gd name="connsiteX110" fmla="*/ 1984188 w 6755905"/>
              <a:gd name="connsiteY110" fmla="*/ 1638284 h 2624500"/>
              <a:gd name="connsiteX111" fmla="*/ 1996141 w 6755905"/>
              <a:gd name="connsiteY111" fmla="*/ 1614379 h 2624500"/>
              <a:gd name="connsiteX112" fmla="*/ 2020047 w 6755905"/>
              <a:gd name="connsiteY112" fmla="*/ 1596449 h 2624500"/>
              <a:gd name="connsiteX113" fmla="*/ 2055906 w 6755905"/>
              <a:gd name="connsiteY113" fmla="*/ 1548637 h 2624500"/>
              <a:gd name="connsiteX114" fmla="*/ 2073835 w 6755905"/>
              <a:gd name="connsiteY114" fmla="*/ 1518755 h 2624500"/>
              <a:gd name="connsiteX115" fmla="*/ 2115671 w 6755905"/>
              <a:gd name="connsiteY115" fmla="*/ 1500826 h 2624500"/>
              <a:gd name="connsiteX116" fmla="*/ 2157506 w 6755905"/>
              <a:gd name="connsiteY116" fmla="*/ 1464967 h 2624500"/>
              <a:gd name="connsiteX117" fmla="*/ 2199341 w 6755905"/>
              <a:gd name="connsiteY117" fmla="*/ 1429108 h 2624500"/>
              <a:gd name="connsiteX118" fmla="*/ 2217271 w 6755905"/>
              <a:gd name="connsiteY118" fmla="*/ 1423131 h 2624500"/>
              <a:gd name="connsiteX119" fmla="*/ 2253129 w 6755905"/>
              <a:gd name="connsiteY119" fmla="*/ 1405202 h 2624500"/>
              <a:gd name="connsiteX120" fmla="*/ 2378635 w 6755905"/>
              <a:gd name="connsiteY120" fmla="*/ 1387273 h 2624500"/>
              <a:gd name="connsiteX121" fmla="*/ 2414494 w 6755905"/>
              <a:gd name="connsiteY121" fmla="*/ 1375320 h 2624500"/>
              <a:gd name="connsiteX122" fmla="*/ 2623671 w 6755905"/>
              <a:gd name="connsiteY122" fmla="*/ 1387273 h 2624500"/>
              <a:gd name="connsiteX123" fmla="*/ 2641600 w 6755905"/>
              <a:gd name="connsiteY123" fmla="*/ 1393249 h 2624500"/>
              <a:gd name="connsiteX124" fmla="*/ 2683435 w 6755905"/>
              <a:gd name="connsiteY124" fmla="*/ 1405202 h 2624500"/>
              <a:gd name="connsiteX125" fmla="*/ 2707341 w 6755905"/>
              <a:gd name="connsiteY125" fmla="*/ 1423131 h 2624500"/>
              <a:gd name="connsiteX126" fmla="*/ 2731247 w 6755905"/>
              <a:gd name="connsiteY126" fmla="*/ 1458990 h 2624500"/>
              <a:gd name="connsiteX127" fmla="*/ 2761129 w 6755905"/>
              <a:gd name="connsiteY127" fmla="*/ 1464967 h 2624500"/>
              <a:gd name="connsiteX128" fmla="*/ 2779059 w 6755905"/>
              <a:gd name="connsiteY128" fmla="*/ 1482896 h 2624500"/>
              <a:gd name="connsiteX129" fmla="*/ 2808941 w 6755905"/>
              <a:gd name="connsiteY129" fmla="*/ 1524731 h 2624500"/>
              <a:gd name="connsiteX130" fmla="*/ 2856753 w 6755905"/>
              <a:gd name="connsiteY130" fmla="*/ 1542661 h 2624500"/>
              <a:gd name="connsiteX131" fmla="*/ 2898588 w 6755905"/>
              <a:gd name="connsiteY131" fmla="*/ 1566567 h 2624500"/>
              <a:gd name="connsiteX132" fmla="*/ 2922494 w 6755905"/>
              <a:gd name="connsiteY132" fmla="*/ 1584496 h 2624500"/>
              <a:gd name="connsiteX133" fmla="*/ 2940424 w 6755905"/>
              <a:gd name="connsiteY133" fmla="*/ 1596449 h 2624500"/>
              <a:gd name="connsiteX134" fmla="*/ 2958353 w 6755905"/>
              <a:gd name="connsiteY134" fmla="*/ 1620355 h 2624500"/>
              <a:gd name="connsiteX135" fmla="*/ 2970306 w 6755905"/>
              <a:gd name="connsiteY135" fmla="*/ 1638284 h 2624500"/>
              <a:gd name="connsiteX136" fmla="*/ 3012141 w 6755905"/>
              <a:gd name="connsiteY136" fmla="*/ 1674143 h 2624500"/>
              <a:gd name="connsiteX137" fmla="*/ 3024094 w 6755905"/>
              <a:gd name="connsiteY137" fmla="*/ 1692073 h 2624500"/>
              <a:gd name="connsiteX138" fmla="*/ 3042024 w 6755905"/>
              <a:gd name="connsiteY138" fmla="*/ 1727931 h 2624500"/>
              <a:gd name="connsiteX139" fmla="*/ 3071906 w 6755905"/>
              <a:gd name="connsiteY139" fmla="*/ 1763790 h 2624500"/>
              <a:gd name="connsiteX140" fmla="*/ 3095812 w 6755905"/>
              <a:gd name="connsiteY140" fmla="*/ 1811602 h 2624500"/>
              <a:gd name="connsiteX141" fmla="*/ 3131671 w 6755905"/>
              <a:gd name="connsiteY141" fmla="*/ 1853437 h 2624500"/>
              <a:gd name="connsiteX142" fmla="*/ 3155577 w 6755905"/>
              <a:gd name="connsiteY142" fmla="*/ 1907226 h 2624500"/>
              <a:gd name="connsiteX143" fmla="*/ 3167529 w 6755905"/>
              <a:gd name="connsiteY143" fmla="*/ 1925155 h 2624500"/>
              <a:gd name="connsiteX144" fmla="*/ 3185459 w 6755905"/>
              <a:gd name="connsiteY144" fmla="*/ 1961014 h 2624500"/>
              <a:gd name="connsiteX145" fmla="*/ 3203388 w 6755905"/>
              <a:gd name="connsiteY145" fmla="*/ 1972967 h 2624500"/>
              <a:gd name="connsiteX146" fmla="*/ 3215341 w 6755905"/>
              <a:gd name="connsiteY146" fmla="*/ 2002849 h 2624500"/>
              <a:gd name="connsiteX147" fmla="*/ 3221318 w 6755905"/>
              <a:gd name="connsiteY147" fmla="*/ 2020779 h 2624500"/>
              <a:gd name="connsiteX148" fmla="*/ 3239247 w 6755905"/>
              <a:gd name="connsiteY148" fmla="*/ 2044684 h 2624500"/>
              <a:gd name="connsiteX149" fmla="*/ 3257177 w 6755905"/>
              <a:gd name="connsiteY149" fmla="*/ 2080543 h 2624500"/>
              <a:gd name="connsiteX150" fmla="*/ 3275106 w 6755905"/>
              <a:gd name="connsiteY150" fmla="*/ 2086520 h 2624500"/>
              <a:gd name="connsiteX151" fmla="*/ 3293035 w 6755905"/>
              <a:gd name="connsiteY151" fmla="*/ 2098473 h 2624500"/>
              <a:gd name="connsiteX152" fmla="*/ 3316941 w 6755905"/>
              <a:gd name="connsiteY152" fmla="*/ 2128355 h 2624500"/>
              <a:gd name="connsiteX153" fmla="*/ 3334871 w 6755905"/>
              <a:gd name="connsiteY153" fmla="*/ 2164214 h 2624500"/>
              <a:gd name="connsiteX154" fmla="*/ 3352800 w 6755905"/>
              <a:gd name="connsiteY154" fmla="*/ 2182143 h 2624500"/>
              <a:gd name="connsiteX155" fmla="*/ 3358777 w 6755905"/>
              <a:gd name="connsiteY155" fmla="*/ 2200073 h 2624500"/>
              <a:gd name="connsiteX156" fmla="*/ 3376706 w 6755905"/>
              <a:gd name="connsiteY156" fmla="*/ 2206049 h 2624500"/>
              <a:gd name="connsiteX157" fmla="*/ 3388659 w 6755905"/>
              <a:gd name="connsiteY157" fmla="*/ 2223979 h 2624500"/>
              <a:gd name="connsiteX158" fmla="*/ 3406588 w 6755905"/>
              <a:gd name="connsiteY158" fmla="*/ 2253861 h 2624500"/>
              <a:gd name="connsiteX159" fmla="*/ 3430494 w 6755905"/>
              <a:gd name="connsiteY159" fmla="*/ 2313626 h 2624500"/>
              <a:gd name="connsiteX160" fmla="*/ 3448424 w 6755905"/>
              <a:gd name="connsiteY160" fmla="*/ 2319602 h 2624500"/>
              <a:gd name="connsiteX161" fmla="*/ 3454400 w 6755905"/>
              <a:gd name="connsiteY161" fmla="*/ 2349484 h 2624500"/>
              <a:gd name="connsiteX162" fmla="*/ 3490259 w 6755905"/>
              <a:gd name="connsiteY162" fmla="*/ 2379367 h 2624500"/>
              <a:gd name="connsiteX163" fmla="*/ 3508188 w 6755905"/>
              <a:gd name="connsiteY163" fmla="*/ 2397296 h 2624500"/>
              <a:gd name="connsiteX164" fmla="*/ 3538071 w 6755905"/>
              <a:gd name="connsiteY164" fmla="*/ 2433155 h 2624500"/>
              <a:gd name="connsiteX165" fmla="*/ 3544047 w 6755905"/>
              <a:gd name="connsiteY165" fmla="*/ 2451084 h 2624500"/>
              <a:gd name="connsiteX166" fmla="*/ 3579906 w 6755905"/>
              <a:gd name="connsiteY166" fmla="*/ 2474990 h 2624500"/>
              <a:gd name="connsiteX167" fmla="*/ 3597835 w 6755905"/>
              <a:gd name="connsiteY167" fmla="*/ 2486943 h 2624500"/>
              <a:gd name="connsiteX168" fmla="*/ 3621741 w 6755905"/>
              <a:gd name="connsiteY168" fmla="*/ 2492920 h 2624500"/>
              <a:gd name="connsiteX169" fmla="*/ 3645647 w 6755905"/>
              <a:gd name="connsiteY169" fmla="*/ 2504873 h 2624500"/>
              <a:gd name="connsiteX170" fmla="*/ 3663577 w 6755905"/>
              <a:gd name="connsiteY170" fmla="*/ 2510849 h 2624500"/>
              <a:gd name="connsiteX171" fmla="*/ 3681506 w 6755905"/>
              <a:gd name="connsiteY171" fmla="*/ 2528779 h 2624500"/>
              <a:gd name="connsiteX172" fmla="*/ 3771153 w 6755905"/>
              <a:gd name="connsiteY172" fmla="*/ 2546708 h 2624500"/>
              <a:gd name="connsiteX173" fmla="*/ 3807012 w 6755905"/>
              <a:gd name="connsiteY173" fmla="*/ 2570614 h 2624500"/>
              <a:gd name="connsiteX174" fmla="*/ 3842871 w 6755905"/>
              <a:gd name="connsiteY174" fmla="*/ 2582567 h 2624500"/>
              <a:gd name="connsiteX175" fmla="*/ 4040094 w 6755905"/>
              <a:gd name="connsiteY175" fmla="*/ 2600496 h 2624500"/>
              <a:gd name="connsiteX176" fmla="*/ 4147671 w 6755905"/>
              <a:gd name="connsiteY176" fmla="*/ 2618426 h 2624500"/>
              <a:gd name="connsiteX177" fmla="*/ 4177553 w 6755905"/>
              <a:gd name="connsiteY177" fmla="*/ 2624402 h 2624500"/>
              <a:gd name="connsiteX178" fmla="*/ 4386729 w 6755905"/>
              <a:gd name="connsiteY178" fmla="*/ 2594520 h 2624500"/>
              <a:gd name="connsiteX179" fmla="*/ 4464424 w 6755905"/>
              <a:gd name="connsiteY179" fmla="*/ 2576590 h 2624500"/>
              <a:gd name="connsiteX180" fmla="*/ 4500282 w 6755905"/>
              <a:gd name="connsiteY180" fmla="*/ 2564637 h 2624500"/>
              <a:gd name="connsiteX181" fmla="*/ 4536141 w 6755905"/>
              <a:gd name="connsiteY181" fmla="*/ 2558661 h 2624500"/>
              <a:gd name="connsiteX182" fmla="*/ 4649694 w 6755905"/>
              <a:gd name="connsiteY182" fmla="*/ 2552684 h 2624500"/>
              <a:gd name="connsiteX183" fmla="*/ 4721412 w 6755905"/>
              <a:gd name="connsiteY183" fmla="*/ 2570614 h 2624500"/>
              <a:gd name="connsiteX184" fmla="*/ 4763247 w 6755905"/>
              <a:gd name="connsiteY184" fmla="*/ 2576590 h 2624500"/>
              <a:gd name="connsiteX185" fmla="*/ 4960471 w 6755905"/>
              <a:gd name="connsiteY185" fmla="*/ 2564637 h 2624500"/>
              <a:gd name="connsiteX186" fmla="*/ 5050118 w 6755905"/>
              <a:gd name="connsiteY186" fmla="*/ 2540731 h 2624500"/>
              <a:gd name="connsiteX187" fmla="*/ 5080000 w 6755905"/>
              <a:gd name="connsiteY187" fmla="*/ 2528779 h 2624500"/>
              <a:gd name="connsiteX188" fmla="*/ 5145741 w 6755905"/>
              <a:gd name="connsiteY188" fmla="*/ 2480967 h 2624500"/>
              <a:gd name="connsiteX189" fmla="*/ 5205506 w 6755905"/>
              <a:gd name="connsiteY189" fmla="*/ 2463037 h 2624500"/>
              <a:gd name="connsiteX190" fmla="*/ 5235388 w 6755905"/>
              <a:gd name="connsiteY190" fmla="*/ 2445108 h 2624500"/>
              <a:gd name="connsiteX191" fmla="*/ 5277224 w 6755905"/>
              <a:gd name="connsiteY191" fmla="*/ 2427179 h 2624500"/>
              <a:gd name="connsiteX192" fmla="*/ 5336988 w 6755905"/>
              <a:gd name="connsiteY192" fmla="*/ 2379367 h 2624500"/>
              <a:gd name="connsiteX193" fmla="*/ 5354918 w 6755905"/>
              <a:gd name="connsiteY193" fmla="*/ 2361437 h 2624500"/>
              <a:gd name="connsiteX194" fmla="*/ 5378824 w 6755905"/>
              <a:gd name="connsiteY194" fmla="*/ 2343508 h 2624500"/>
              <a:gd name="connsiteX195" fmla="*/ 5390777 w 6755905"/>
              <a:gd name="connsiteY195" fmla="*/ 2277767 h 2624500"/>
              <a:gd name="connsiteX196" fmla="*/ 5396753 w 6755905"/>
              <a:gd name="connsiteY196" fmla="*/ 2235931 h 2624500"/>
              <a:gd name="connsiteX197" fmla="*/ 5384800 w 6755905"/>
              <a:gd name="connsiteY197" fmla="*/ 2032731 h 2624500"/>
              <a:gd name="connsiteX198" fmla="*/ 6568141 w 6755905"/>
              <a:gd name="connsiteY198" fmla="*/ 1990896 h 2624500"/>
              <a:gd name="connsiteX199" fmla="*/ 6687672 w 6755905"/>
              <a:gd name="connsiteY199" fmla="*/ 974896 h 2624500"/>
              <a:gd name="connsiteX200" fmla="*/ 5904753 w 6755905"/>
              <a:gd name="connsiteY200" fmla="*/ 732 h 2624500"/>
              <a:gd name="connsiteX201" fmla="*/ 4452471 w 6755905"/>
              <a:gd name="connsiteY201" fmla="*/ 1130284 h 2624500"/>
              <a:gd name="connsiteX202" fmla="*/ 4434541 w 6755905"/>
              <a:gd name="connsiteY202" fmla="*/ 1106379 h 2624500"/>
              <a:gd name="connsiteX203" fmla="*/ 4416612 w 6755905"/>
              <a:gd name="connsiteY203" fmla="*/ 1094426 h 2624500"/>
              <a:gd name="connsiteX204" fmla="*/ 2659530 w 6755905"/>
              <a:gd name="connsiteY204" fmla="*/ 819509 h 2624500"/>
              <a:gd name="connsiteX0" fmla="*/ 2659530 w 6755905"/>
              <a:gd name="connsiteY0" fmla="*/ 819509 h 2624500"/>
              <a:gd name="connsiteX1" fmla="*/ 2952377 w 6755905"/>
              <a:gd name="connsiteY1" fmla="*/ 120261 h 2624500"/>
              <a:gd name="connsiteX2" fmla="*/ 2838824 w 6755905"/>
              <a:gd name="connsiteY2" fmla="*/ 138190 h 2624500"/>
              <a:gd name="connsiteX3" fmla="*/ 2820894 w 6755905"/>
              <a:gd name="connsiteY3" fmla="*/ 150143 h 2624500"/>
              <a:gd name="connsiteX4" fmla="*/ 2802965 w 6755905"/>
              <a:gd name="connsiteY4" fmla="*/ 156120 h 2624500"/>
              <a:gd name="connsiteX5" fmla="*/ 2761129 w 6755905"/>
              <a:gd name="connsiteY5" fmla="*/ 168073 h 2624500"/>
              <a:gd name="connsiteX6" fmla="*/ 2689412 w 6755905"/>
              <a:gd name="connsiteY6" fmla="*/ 191979 h 2624500"/>
              <a:gd name="connsiteX7" fmla="*/ 2647577 w 6755905"/>
              <a:gd name="connsiteY7" fmla="*/ 209908 h 2624500"/>
              <a:gd name="connsiteX8" fmla="*/ 2617694 w 6755905"/>
              <a:gd name="connsiteY8" fmla="*/ 221861 h 2624500"/>
              <a:gd name="connsiteX9" fmla="*/ 2593788 w 6755905"/>
              <a:gd name="connsiteY9" fmla="*/ 227837 h 2624500"/>
              <a:gd name="connsiteX10" fmla="*/ 2516094 w 6755905"/>
              <a:gd name="connsiteY10" fmla="*/ 245767 h 2624500"/>
              <a:gd name="connsiteX11" fmla="*/ 2480235 w 6755905"/>
              <a:gd name="connsiteY11" fmla="*/ 257720 h 2624500"/>
              <a:gd name="connsiteX12" fmla="*/ 2408518 w 6755905"/>
              <a:gd name="connsiteY12" fmla="*/ 263696 h 2624500"/>
              <a:gd name="connsiteX13" fmla="*/ 2378635 w 6755905"/>
              <a:gd name="connsiteY13" fmla="*/ 275649 h 2624500"/>
              <a:gd name="connsiteX14" fmla="*/ 2288988 w 6755905"/>
              <a:gd name="connsiteY14" fmla="*/ 281626 h 2624500"/>
              <a:gd name="connsiteX15" fmla="*/ 2259106 w 6755905"/>
              <a:gd name="connsiteY15" fmla="*/ 305531 h 2624500"/>
              <a:gd name="connsiteX16" fmla="*/ 2217271 w 6755905"/>
              <a:gd name="connsiteY16" fmla="*/ 317484 h 2624500"/>
              <a:gd name="connsiteX17" fmla="*/ 2145553 w 6755905"/>
              <a:gd name="connsiteY17" fmla="*/ 335414 h 2624500"/>
              <a:gd name="connsiteX18" fmla="*/ 2127624 w 6755905"/>
              <a:gd name="connsiteY18" fmla="*/ 347367 h 2624500"/>
              <a:gd name="connsiteX19" fmla="*/ 2097741 w 6755905"/>
              <a:gd name="connsiteY19" fmla="*/ 359320 h 2624500"/>
              <a:gd name="connsiteX20" fmla="*/ 2049929 w 6755905"/>
              <a:gd name="connsiteY20" fmla="*/ 365296 h 2624500"/>
              <a:gd name="connsiteX21" fmla="*/ 1984188 w 6755905"/>
              <a:gd name="connsiteY21" fmla="*/ 383226 h 2624500"/>
              <a:gd name="connsiteX22" fmla="*/ 1828800 w 6755905"/>
              <a:gd name="connsiteY22" fmla="*/ 419084 h 2624500"/>
              <a:gd name="connsiteX23" fmla="*/ 1792941 w 6755905"/>
              <a:gd name="connsiteY23" fmla="*/ 431037 h 2624500"/>
              <a:gd name="connsiteX24" fmla="*/ 1697318 w 6755905"/>
              <a:gd name="connsiteY24" fmla="*/ 448967 h 2624500"/>
              <a:gd name="connsiteX25" fmla="*/ 1595718 w 6755905"/>
              <a:gd name="connsiteY25" fmla="*/ 472873 h 2624500"/>
              <a:gd name="connsiteX26" fmla="*/ 1529977 w 6755905"/>
              <a:gd name="connsiteY26" fmla="*/ 490802 h 2624500"/>
              <a:gd name="connsiteX27" fmla="*/ 1398494 w 6755905"/>
              <a:gd name="connsiteY27" fmla="*/ 526661 h 2624500"/>
              <a:gd name="connsiteX28" fmla="*/ 860612 w 6755905"/>
              <a:gd name="connsiteY28" fmla="*/ 550567 h 2624500"/>
              <a:gd name="connsiteX29" fmla="*/ 794871 w 6755905"/>
              <a:gd name="connsiteY29" fmla="*/ 562520 h 2624500"/>
              <a:gd name="connsiteX30" fmla="*/ 729129 w 6755905"/>
              <a:gd name="connsiteY30" fmla="*/ 568496 h 2624500"/>
              <a:gd name="connsiteX31" fmla="*/ 633506 w 6755905"/>
              <a:gd name="connsiteY31" fmla="*/ 580449 h 2624500"/>
              <a:gd name="connsiteX32" fmla="*/ 603624 w 6755905"/>
              <a:gd name="connsiteY32" fmla="*/ 592402 h 2624500"/>
              <a:gd name="connsiteX33" fmla="*/ 579718 w 6755905"/>
              <a:gd name="connsiteY33" fmla="*/ 598379 h 2624500"/>
              <a:gd name="connsiteX34" fmla="*/ 472141 w 6755905"/>
              <a:gd name="connsiteY34" fmla="*/ 634237 h 2624500"/>
              <a:gd name="connsiteX35" fmla="*/ 436282 w 6755905"/>
              <a:gd name="connsiteY35" fmla="*/ 664120 h 2624500"/>
              <a:gd name="connsiteX36" fmla="*/ 418353 w 6755905"/>
              <a:gd name="connsiteY36" fmla="*/ 682049 h 2624500"/>
              <a:gd name="connsiteX37" fmla="*/ 400424 w 6755905"/>
              <a:gd name="connsiteY37" fmla="*/ 688026 h 2624500"/>
              <a:gd name="connsiteX38" fmla="*/ 382494 w 6755905"/>
              <a:gd name="connsiteY38" fmla="*/ 699979 h 2624500"/>
              <a:gd name="connsiteX39" fmla="*/ 364565 w 6755905"/>
              <a:gd name="connsiteY39" fmla="*/ 729861 h 2624500"/>
              <a:gd name="connsiteX40" fmla="*/ 298824 w 6755905"/>
              <a:gd name="connsiteY40" fmla="*/ 759743 h 2624500"/>
              <a:gd name="connsiteX41" fmla="*/ 239059 w 6755905"/>
              <a:gd name="connsiteY41" fmla="*/ 813531 h 2624500"/>
              <a:gd name="connsiteX42" fmla="*/ 209177 w 6755905"/>
              <a:gd name="connsiteY42" fmla="*/ 825484 h 2624500"/>
              <a:gd name="connsiteX43" fmla="*/ 167341 w 6755905"/>
              <a:gd name="connsiteY43" fmla="*/ 843414 h 2624500"/>
              <a:gd name="connsiteX44" fmla="*/ 131482 w 6755905"/>
              <a:gd name="connsiteY44" fmla="*/ 879273 h 2624500"/>
              <a:gd name="connsiteX45" fmla="*/ 95624 w 6755905"/>
              <a:gd name="connsiteY45" fmla="*/ 909155 h 2624500"/>
              <a:gd name="connsiteX46" fmla="*/ 65741 w 6755905"/>
              <a:gd name="connsiteY46" fmla="*/ 939037 h 2624500"/>
              <a:gd name="connsiteX47" fmla="*/ 47812 w 6755905"/>
              <a:gd name="connsiteY47" fmla="*/ 974896 h 2624500"/>
              <a:gd name="connsiteX48" fmla="*/ 0 w 6755905"/>
              <a:gd name="connsiteY48" fmla="*/ 1094426 h 2624500"/>
              <a:gd name="connsiteX49" fmla="*/ 5977 w 6755905"/>
              <a:gd name="connsiteY49" fmla="*/ 1202002 h 2624500"/>
              <a:gd name="connsiteX50" fmla="*/ 23906 w 6755905"/>
              <a:gd name="connsiteY50" fmla="*/ 1231884 h 2624500"/>
              <a:gd name="connsiteX51" fmla="*/ 41835 w 6755905"/>
              <a:gd name="connsiteY51" fmla="*/ 1297626 h 2624500"/>
              <a:gd name="connsiteX52" fmla="*/ 59765 w 6755905"/>
              <a:gd name="connsiteY52" fmla="*/ 1375320 h 2624500"/>
              <a:gd name="connsiteX53" fmla="*/ 71718 w 6755905"/>
              <a:gd name="connsiteY53" fmla="*/ 1429108 h 2624500"/>
              <a:gd name="connsiteX54" fmla="*/ 83671 w 6755905"/>
              <a:gd name="connsiteY54" fmla="*/ 1453014 h 2624500"/>
              <a:gd name="connsiteX55" fmla="*/ 89647 w 6755905"/>
              <a:gd name="connsiteY55" fmla="*/ 1506802 h 2624500"/>
              <a:gd name="connsiteX56" fmla="*/ 107577 w 6755905"/>
              <a:gd name="connsiteY56" fmla="*/ 1530708 h 2624500"/>
              <a:gd name="connsiteX57" fmla="*/ 119529 w 6755905"/>
              <a:gd name="connsiteY57" fmla="*/ 1548637 h 2624500"/>
              <a:gd name="connsiteX58" fmla="*/ 143435 w 6755905"/>
              <a:gd name="connsiteY58" fmla="*/ 1578520 h 2624500"/>
              <a:gd name="connsiteX59" fmla="*/ 179294 w 6755905"/>
              <a:gd name="connsiteY59" fmla="*/ 1626331 h 2624500"/>
              <a:gd name="connsiteX60" fmla="*/ 197224 w 6755905"/>
              <a:gd name="connsiteY60" fmla="*/ 1638284 h 2624500"/>
              <a:gd name="connsiteX61" fmla="*/ 215153 w 6755905"/>
              <a:gd name="connsiteY61" fmla="*/ 1656214 h 2624500"/>
              <a:gd name="connsiteX62" fmla="*/ 227106 w 6755905"/>
              <a:gd name="connsiteY62" fmla="*/ 1674143 h 2624500"/>
              <a:gd name="connsiteX63" fmla="*/ 245035 w 6755905"/>
              <a:gd name="connsiteY63" fmla="*/ 1680120 h 2624500"/>
              <a:gd name="connsiteX64" fmla="*/ 262965 w 6755905"/>
              <a:gd name="connsiteY64" fmla="*/ 1698049 h 2624500"/>
              <a:gd name="connsiteX65" fmla="*/ 286871 w 6755905"/>
              <a:gd name="connsiteY65" fmla="*/ 1733908 h 2624500"/>
              <a:gd name="connsiteX66" fmla="*/ 322729 w 6755905"/>
              <a:gd name="connsiteY66" fmla="*/ 1769767 h 2624500"/>
              <a:gd name="connsiteX67" fmla="*/ 340659 w 6755905"/>
              <a:gd name="connsiteY67" fmla="*/ 1787696 h 2624500"/>
              <a:gd name="connsiteX68" fmla="*/ 358588 w 6755905"/>
              <a:gd name="connsiteY68" fmla="*/ 1811602 h 2624500"/>
              <a:gd name="connsiteX69" fmla="*/ 406400 w 6755905"/>
              <a:gd name="connsiteY69" fmla="*/ 1859414 h 2624500"/>
              <a:gd name="connsiteX70" fmla="*/ 424329 w 6755905"/>
              <a:gd name="connsiteY70" fmla="*/ 1901249 h 2624500"/>
              <a:gd name="connsiteX71" fmla="*/ 442259 w 6755905"/>
              <a:gd name="connsiteY71" fmla="*/ 1937108 h 2624500"/>
              <a:gd name="connsiteX72" fmla="*/ 448235 w 6755905"/>
              <a:gd name="connsiteY72" fmla="*/ 1955037 h 2624500"/>
              <a:gd name="connsiteX73" fmla="*/ 484094 w 6755905"/>
              <a:gd name="connsiteY73" fmla="*/ 1990896 h 2624500"/>
              <a:gd name="connsiteX74" fmla="*/ 496047 w 6755905"/>
              <a:gd name="connsiteY74" fmla="*/ 2020779 h 2624500"/>
              <a:gd name="connsiteX75" fmla="*/ 513977 w 6755905"/>
              <a:gd name="connsiteY75" fmla="*/ 2038708 h 2624500"/>
              <a:gd name="connsiteX76" fmla="*/ 525929 w 6755905"/>
              <a:gd name="connsiteY76" fmla="*/ 2056637 h 2624500"/>
              <a:gd name="connsiteX77" fmla="*/ 543859 w 6755905"/>
              <a:gd name="connsiteY77" fmla="*/ 2080543 h 2624500"/>
              <a:gd name="connsiteX78" fmla="*/ 597647 w 6755905"/>
              <a:gd name="connsiteY78" fmla="*/ 2098473 h 2624500"/>
              <a:gd name="connsiteX79" fmla="*/ 615577 w 6755905"/>
              <a:gd name="connsiteY79" fmla="*/ 2110426 h 2624500"/>
              <a:gd name="connsiteX80" fmla="*/ 639482 w 6755905"/>
              <a:gd name="connsiteY80" fmla="*/ 2116402 h 2624500"/>
              <a:gd name="connsiteX81" fmla="*/ 693271 w 6755905"/>
              <a:gd name="connsiteY81" fmla="*/ 2128355 h 2624500"/>
              <a:gd name="connsiteX82" fmla="*/ 1063812 w 6755905"/>
              <a:gd name="connsiteY82" fmla="*/ 2116402 h 2624500"/>
              <a:gd name="connsiteX83" fmla="*/ 1117600 w 6755905"/>
              <a:gd name="connsiteY83" fmla="*/ 2098473 h 2624500"/>
              <a:gd name="connsiteX84" fmla="*/ 1195294 w 6755905"/>
              <a:gd name="connsiteY84" fmla="*/ 2068590 h 2624500"/>
              <a:gd name="connsiteX85" fmla="*/ 1225177 w 6755905"/>
              <a:gd name="connsiteY85" fmla="*/ 2062614 h 2624500"/>
              <a:gd name="connsiteX86" fmla="*/ 1249082 w 6755905"/>
              <a:gd name="connsiteY86" fmla="*/ 2056637 h 2624500"/>
              <a:gd name="connsiteX87" fmla="*/ 1284941 w 6755905"/>
              <a:gd name="connsiteY87" fmla="*/ 2044684 h 2624500"/>
              <a:gd name="connsiteX88" fmla="*/ 1374588 w 6755905"/>
              <a:gd name="connsiteY88" fmla="*/ 2026755 h 2624500"/>
              <a:gd name="connsiteX89" fmla="*/ 1464235 w 6755905"/>
              <a:gd name="connsiteY89" fmla="*/ 2020779 h 2624500"/>
              <a:gd name="connsiteX90" fmla="*/ 1500094 w 6755905"/>
              <a:gd name="connsiteY90" fmla="*/ 2008826 h 2624500"/>
              <a:gd name="connsiteX91" fmla="*/ 1535953 w 6755905"/>
              <a:gd name="connsiteY91" fmla="*/ 2002849 h 2624500"/>
              <a:gd name="connsiteX92" fmla="*/ 1553882 w 6755905"/>
              <a:gd name="connsiteY92" fmla="*/ 1984920 h 2624500"/>
              <a:gd name="connsiteX93" fmla="*/ 1607671 w 6755905"/>
              <a:gd name="connsiteY93" fmla="*/ 1966990 h 2624500"/>
              <a:gd name="connsiteX94" fmla="*/ 1625600 w 6755905"/>
              <a:gd name="connsiteY94" fmla="*/ 1961014 h 2624500"/>
              <a:gd name="connsiteX95" fmla="*/ 1661459 w 6755905"/>
              <a:gd name="connsiteY95" fmla="*/ 1943084 h 2624500"/>
              <a:gd name="connsiteX96" fmla="*/ 1685365 w 6755905"/>
              <a:gd name="connsiteY96" fmla="*/ 1925155 h 2624500"/>
              <a:gd name="connsiteX97" fmla="*/ 1703294 w 6755905"/>
              <a:gd name="connsiteY97" fmla="*/ 1913202 h 2624500"/>
              <a:gd name="connsiteX98" fmla="*/ 1709271 w 6755905"/>
              <a:gd name="connsiteY98" fmla="*/ 1895273 h 2624500"/>
              <a:gd name="connsiteX99" fmla="*/ 1727200 w 6755905"/>
              <a:gd name="connsiteY99" fmla="*/ 1889296 h 2624500"/>
              <a:gd name="connsiteX100" fmla="*/ 1757082 w 6755905"/>
              <a:gd name="connsiteY100" fmla="*/ 1877343 h 2624500"/>
              <a:gd name="connsiteX101" fmla="*/ 1780988 w 6755905"/>
              <a:gd name="connsiteY101" fmla="*/ 1859414 h 2624500"/>
              <a:gd name="connsiteX102" fmla="*/ 1816847 w 6755905"/>
              <a:gd name="connsiteY102" fmla="*/ 1847461 h 2624500"/>
              <a:gd name="connsiteX103" fmla="*/ 1840753 w 6755905"/>
              <a:gd name="connsiteY103" fmla="*/ 1835508 h 2624500"/>
              <a:gd name="connsiteX104" fmla="*/ 1858682 w 6755905"/>
              <a:gd name="connsiteY104" fmla="*/ 1811602 h 2624500"/>
              <a:gd name="connsiteX105" fmla="*/ 1894541 w 6755905"/>
              <a:gd name="connsiteY105" fmla="*/ 1775743 h 2624500"/>
              <a:gd name="connsiteX106" fmla="*/ 1906494 w 6755905"/>
              <a:gd name="connsiteY106" fmla="*/ 1757814 h 2624500"/>
              <a:gd name="connsiteX107" fmla="*/ 1930400 w 6755905"/>
              <a:gd name="connsiteY107" fmla="*/ 1751837 h 2624500"/>
              <a:gd name="connsiteX108" fmla="*/ 1960282 w 6755905"/>
              <a:gd name="connsiteY108" fmla="*/ 1680120 h 2624500"/>
              <a:gd name="connsiteX109" fmla="*/ 1984188 w 6755905"/>
              <a:gd name="connsiteY109" fmla="*/ 1638284 h 2624500"/>
              <a:gd name="connsiteX110" fmla="*/ 1996141 w 6755905"/>
              <a:gd name="connsiteY110" fmla="*/ 1614379 h 2624500"/>
              <a:gd name="connsiteX111" fmla="*/ 2020047 w 6755905"/>
              <a:gd name="connsiteY111" fmla="*/ 1596449 h 2624500"/>
              <a:gd name="connsiteX112" fmla="*/ 2055906 w 6755905"/>
              <a:gd name="connsiteY112" fmla="*/ 1548637 h 2624500"/>
              <a:gd name="connsiteX113" fmla="*/ 2073835 w 6755905"/>
              <a:gd name="connsiteY113" fmla="*/ 1518755 h 2624500"/>
              <a:gd name="connsiteX114" fmla="*/ 2115671 w 6755905"/>
              <a:gd name="connsiteY114" fmla="*/ 1500826 h 2624500"/>
              <a:gd name="connsiteX115" fmla="*/ 2157506 w 6755905"/>
              <a:gd name="connsiteY115" fmla="*/ 1464967 h 2624500"/>
              <a:gd name="connsiteX116" fmla="*/ 2199341 w 6755905"/>
              <a:gd name="connsiteY116" fmla="*/ 1429108 h 2624500"/>
              <a:gd name="connsiteX117" fmla="*/ 2217271 w 6755905"/>
              <a:gd name="connsiteY117" fmla="*/ 1423131 h 2624500"/>
              <a:gd name="connsiteX118" fmla="*/ 2253129 w 6755905"/>
              <a:gd name="connsiteY118" fmla="*/ 1405202 h 2624500"/>
              <a:gd name="connsiteX119" fmla="*/ 2378635 w 6755905"/>
              <a:gd name="connsiteY119" fmla="*/ 1387273 h 2624500"/>
              <a:gd name="connsiteX120" fmla="*/ 2414494 w 6755905"/>
              <a:gd name="connsiteY120" fmla="*/ 1375320 h 2624500"/>
              <a:gd name="connsiteX121" fmla="*/ 2623671 w 6755905"/>
              <a:gd name="connsiteY121" fmla="*/ 1387273 h 2624500"/>
              <a:gd name="connsiteX122" fmla="*/ 2641600 w 6755905"/>
              <a:gd name="connsiteY122" fmla="*/ 1393249 h 2624500"/>
              <a:gd name="connsiteX123" fmla="*/ 2683435 w 6755905"/>
              <a:gd name="connsiteY123" fmla="*/ 1405202 h 2624500"/>
              <a:gd name="connsiteX124" fmla="*/ 2707341 w 6755905"/>
              <a:gd name="connsiteY124" fmla="*/ 1423131 h 2624500"/>
              <a:gd name="connsiteX125" fmla="*/ 2731247 w 6755905"/>
              <a:gd name="connsiteY125" fmla="*/ 1458990 h 2624500"/>
              <a:gd name="connsiteX126" fmla="*/ 2761129 w 6755905"/>
              <a:gd name="connsiteY126" fmla="*/ 1464967 h 2624500"/>
              <a:gd name="connsiteX127" fmla="*/ 2779059 w 6755905"/>
              <a:gd name="connsiteY127" fmla="*/ 1482896 h 2624500"/>
              <a:gd name="connsiteX128" fmla="*/ 2808941 w 6755905"/>
              <a:gd name="connsiteY128" fmla="*/ 1524731 h 2624500"/>
              <a:gd name="connsiteX129" fmla="*/ 2856753 w 6755905"/>
              <a:gd name="connsiteY129" fmla="*/ 1542661 h 2624500"/>
              <a:gd name="connsiteX130" fmla="*/ 2898588 w 6755905"/>
              <a:gd name="connsiteY130" fmla="*/ 1566567 h 2624500"/>
              <a:gd name="connsiteX131" fmla="*/ 2922494 w 6755905"/>
              <a:gd name="connsiteY131" fmla="*/ 1584496 h 2624500"/>
              <a:gd name="connsiteX132" fmla="*/ 2940424 w 6755905"/>
              <a:gd name="connsiteY132" fmla="*/ 1596449 h 2624500"/>
              <a:gd name="connsiteX133" fmla="*/ 2958353 w 6755905"/>
              <a:gd name="connsiteY133" fmla="*/ 1620355 h 2624500"/>
              <a:gd name="connsiteX134" fmla="*/ 2970306 w 6755905"/>
              <a:gd name="connsiteY134" fmla="*/ 1638284 h 2624500"/>
              <a:gd name="connsiteX135" fmla="*/ 3012141 w 6755905"/>
              <a:gd name="connsiteY135" fmla="*/ 1674143 h 2624500"/>
              <a:gd name="connsiteX136" fmla="*/ 3024094 w 6755905"/>
              <a:gd name="connsiteY136" fmla="*/ 1692073 h 2624500"/>
              <a:gd name="connsiteX137" fmla="*/ 3042024 w 6755905"/>
              <a:gd name="connsiteY137" fmla="*/ 1727931 h 2624500"/>
              <a:gd name="connsiteX138" fmla="*/ 3071906 w 6755905"/>
              <a:gd name="connsiteY138" fmla="*/ 1763790 h 2624500"/>
              <a:gd name="connsiteX139" fmla="*/ 3095812 w 6755905"/>
              <a:gd name="connsiteY139" fmla="*/ 1811602 h 2624500"/>
              <a:gd name="connsiteX140" fmla="*/ 3131671 w 6755905"/>
              <a:gd name="connsiteY140" fmla="*/ 1853437 h 2624500"/>
              <a:gd name="connsiteX141" fmla="*/ 3155577 w 6755905"/>
              <a:gd name="connsiteY141" fmla="*/ 1907226 h 2624500"/>
              <a:gd name="connsiteX142" fmla="*/ 3167529 w 6755905"/>
              <a:gd name="connsiteY142" fmla="*/ 1925155 h 2624500"/>
              <a:gd name="connsiteX143" fmla="*/ 3185459 w 6755905"/>
              <a:gd name="connsiteY143" fmla="*/ 1961014 h 2624500"/>
              <a:gd name="connsiteX144" fmla="*/ 3203388 w 6755905"/>
              <a:gd name="connsiteY144" fmla="*/ 1972967 h 2624500"/>
              <a:gd name="connsiteX145" fmla="*/ 3215341 w 6755905"/>
              <a:gd name="connsiteY145" fmla="*/ 2002849 h 2624500"/>
              <a:gd name="connsiteX146" fmla="*/ 3221318 w 6755905"/>
              <a:gd name="connsiteY146" fmla="*/ 2020779 h 2624500"/>
              <a:gd name="connsiteX147" fmla="*/ 3239247 w 6755905"/>
              <a:gd name="connsiteY147" fmla="*/ 2044684 h 2624500"/>
              <a:gd name="connsiteX148" fmla="*/ 3257177 w 6755905"/>
              <a:gd name="connsiteY148" fmla="*/ 2080543 h 2624500"/>
              <a:gd name="connsiteX149" fmla="*/ 3275106 w 6755905"/>
              <a:gd name="connsiteY149" fmla="*/ 2086520 h 2624500"/>
              <a:gd name="connsiteX150" fmla="*/ 3293035 w 6755905"/>
              <a:gd name="connsiteY150" fmla="*/ 2098473 h 2624500"/>
              <a:gd name="connsiteX151" fmla="*/ 3316941 w 6755905"/>
              <a:gd name="connsiteY151" fmla="*/ 2128355 h 2624500"/>
              <a:gd name="connsiteX152" fmla="*/ 3334871 w 6755905"/>
              <a:gd name="connsiteY152" fmla="*/ 2164214 h 2624500"/>
              <a:gd name="connsiteX153" fmla="*/ 3352800 w 6755905"/>
              <a:gd name="connsiteY153" fmla="*/ 2182143 h 2624500"/>
              <a:gd name="connsiteX154" fmla="*/ 3358777 w 6755905"/>
              <a:gd name="connsiteY154" fmla="*/ 2200073 h 2624500"/>
              <a:gd name="connsiteX155" fmla="*/ 3376706 w 6755905"/>
              <a:gd name="connsiteY155" fmla="*/ 2206049 h 2624500"/>
              <a:gd name="connsiteX156" fmla="*/ 3388659 w 6755905"/>
              <a:gd name="connsiteY156" fmla="*/ 2223979 h 2624500"/>
              <a:gd name="connsiteX157" fmla="*/ 3406588 w 6755905"/>
              <a:gd name="connsiteY157" fmla="*/ 2253861 h 2624500"/>
              <a:gd name="connsiteX158" fmla="*/ 3430494 w 6755905"/>
              <a:gd name="connsiteY158" fmla="*/ 2313626 h 2624500"/>
              <a:gd name="connsiteX159" fmla="*/ 3448424 w 6755905"/>
              <a:gd name="connsiteY159" fmla="*/ 2319602 h 2624500"/>
              <a:gd name="connsiteX160" fmla="*/ 3454400 w 6755905"/>
              <a:gd name="connsiteY160" fmla="*/ 2349484 h 2624500"/>
              <a:gd name="connsiteX161" fmla="*/ 3490259 w 6755905"/>
              <a:gd name="connsiteY161" fmla="*/ 2379367 h 2624500"/>
              <a:gd name="connsiteX162" fmla="*/ 3508188 w 6755905"/>
              <a:gd name="connsiteY162" fmla="*/ 2397296 h 2624500"/>
              <a:gd name="connsiteX163" fmla="*/ 3538071 w 6755905"/>
              <a:gd name="connsiteY163" fmla="*/ 2433155 h 2624500"/>
              <a:gd name="connsiteX164" fmla="*/ 3544047 w 6755905"/>
              <a:gd name="connsiteY164" fmla="*/ 2451084 h 2624500"/>
              <a:gd name="connsiteX165" fmla="*/ 3579906 w 6755905"/>
              <a:gd name="connsiteY165" fmla="*/ 2474990 h 2624500"/>
              <a:gd name="connsiteX166" fmla="*/ 3597835 w 6755905"/>
              <a:gd name="connsiteY166" fmla="*/ 2486943 h 2624500"/>
              <a:gd name="connsiteX167" fmla="*/ 3621741 w 6755905"/>
              <a:gd name="connsiteY167" fmla="*/ 2492920 h 2624500"/>
              <a:gd name="connsiteX168" fmla="*/ 3645647 w 6755905"/>
              <a:gd name="connsiteY168" fmla="*/ 2504873 h 2624500"/>
              <a:gd name="connsiteX169" fmla="*/ 3663577 w 6755905"/>
              <a:gd name="connsiteY169" fmla="*/ 2510849 h 2624500"/>
              <a:gd name="connsiteX170" fmla="*/ 3681506 w 6755905"/>
              <a:gd name="connsiteY170" fmla="*/ 2528779 h 2624500"/>
              <a:gd name="connsiteX171" fmla="*/ 3771153 w 6755905"/>
              <a:gd name="connsiteY171" fmla="*/ 2546708 h 2624500"/>
              <a:gd name="connsiteX172" fmla="*/ 3807012 w 6755905"/>
              <a:gd name="connsiteY172" fmla="*/ 2570614 h 2624500"/>
              <a:gd name="connsiteX173" fmla="*/ 3842871 w 6755905"/>
              <a:gd name="connsiteY173" fmla="*/ 2582567 h 2624500"/>
              <a:gd name="connsiteX174" fmla="*/ 4040094 w 6755905"/>
              <a:gd name="connsiteY174" fmla="*/ 2600496 h 2624500"/>
              <a:gd name="connsiteX175" fmla="*/ 4147671 w 6755905"/>
              <a:gd name="connsiteY175" fmla="*/ 2618426 h 2624500"/>
              <a:gd name="connsiteX176" fmla="*/ 4177553 w 6755905"/>
              <a:gd name="connsiteY176" fmla="*/ 2624402 h 2624500"/>
              <a:gd name="connsiteX177" fmla="*/ 4386729 w 6755905"/>
              <a:gd name="connsiteY177" fmla="*/ 2594520 h 2624500"/>
              <a:gd name="connsiteX178" fmla="*/ 4464424 w 6755905"/>
              <a:gd name="connsiteY178" fmla="*/ 2576590 h 2624500"/>
              <a:gd name="connsiteX179" fmla="*/ 4500282 w 6755905"/>
              <a:gd name="connsiteY179" fmla="*/ 2564637 h 2624500"/>
              <a:gd name="connsiteX180" fmla="*/ 4536141 w 6755905"/>
              <a:gd name="connsiteY180" fmla="*/ 2558661 h 2624500"/>
              <a:gd name="connsiteX181" fmla="*/ 4649694 w 6755905"/>
              <a:gd name="connsiteY181" fmla="*/ 2552684 h 2624500"/>
              <a:gd name="connsiteX182" fmla="*/ 4721412 w 6755905"/>
              <a:gd name="connsiteY182" fmla="*/ 2570614 h 2624500"/>
              <a:gd name="connsiteX183" fmla="*/ 4763247 w 6755905"/>
              <a:gd name="connsiteY183" fmla="*/ 2576590 h 2624500"/>
              <a:gd name="connsiteX184" fmla="*/ 4960471 w 6755905"/>
              <a:gd name="connsiteY184" fmla="*/ 2564637 h 2624500"/>
              <a:gd name="connsiteX185" fmla="*/ 5050118 w 6755905"/>
              <a:gd name="connsiteY185" fmla="*/ 2540731 h 2624500"/>
              <a:gd name="connsiteX186" fmla="*/ 5080000 w 6755905"/>
              <a:gd name="connsiteY186" fmla="*/ 2528779 h 2624500"/>
              <a:gd name="connsiteX187" fmla="*/ 5145741 w 6755905"/>
              <a:gd name="connsiteY187" fmla="*/ 2480967 h 2624500"/>
              <a:gd name="connsiteX188" fmla="*/ 5205506 w 6755905"/>
              <a:gd name="connsiteY188" fmla="*/ 2463037 h 2624500"/>
              <a:gd name="connsiteX189" fmla="*/ 5235388 w 6755905"/>
              <a:gd name="connsiteY189" fmla="*/ 2445108 h 2624500"/>
              <a:gd name="connsiteX190" fmla="*/ 5277224 w 6755905"/>
              <a:gd name="connsiteY190" fmla="*/ 2427179 h 2624500"/>
              <a:gd name="connsiteX191" fmla="*/ 5336988 w 6755905"/>
              <a:gd name="connsiteY191" fmla="*/ 2379367 h 2624500"/>
              <a:gd name="connsiteX192" fmla="*/ 5354918 w 6755905"/>
              <a:gd name="connsiteY192" fmla="*/ 2361437 h 2624500"/>
              <a:gd name="connsiteX193" fmla="*/ 5378824 w 6755905"/>
              <a:gd name="connsiteY193" fmla="*/ 2343508 h 2624500"/>
              <a:gd name="connsiteX194" fmla="*/ 5390777 w 6755905"/>
              <a:gd name="connsiteY194" fmla="*/ 2277767 h 2624500"/>
              <a:gd name="connsiteX195" fmla="*/ 5396753 w 6755905"/>
              <a:gd name="connsiteY195" fmla="*/ 2235931 h 2624500"/>
              <a:gd name="connsiteX196" fmla="*/ 5384800 w 6755905"/>
              <a:gd name="connsiteY196" fmla="*/ 2032731 h 2624500"/>
              <a:gd name="connsiteX197" fmla="*/ 6568141 w 6755905"/>
              <a:gd name="connsiteY197" fmla="*/ 1990896 h 2624500"/>
              <a:gd name="connsiteX198" fmla="*/ 6687672 w 6755905"/>
              <a:gd name="connsiteY198" fmla="*/ 974896 h 2624500"/>
              <a:gd name="connsiteX199" fmla="*/ 5904753 w 6755905"/>
              <a:gd name="connsiteY199" fmla="*/ 732 h 2624500"/>
              <a:gd name="connsiteX200" fmla="*/ 4452471 w 6755905"/>
              <a:gd name="connsiteY200" fmla="*/ 1130284 h 2624500"/>
              <a:gd name="connsiteX201" fmla="*/ 4434541 w 6755905"/>
              <a:gd name="connsiteY201" fmla="*/ 1106379 h 2624500"/>
              <a:gd name="connsiteX202" fmla="*/ 4416612 w 6755905"/>
              <a:gd name="connsiteY202" fmla="*/ 1094426 h 2624500"/>
              <a:gd name="connsiteX203" fmla="*/ 2659530 w 6755905"/>
              <a:gd name="connsiteY203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4434541 w 6755905"/>
              <a:gd name="connsiteY200" fmla="*/ 1106379 h 2624500"/>
              <a:gd name="connsiteX201" fmla="*/ 4416612 w 6755905"/>
              <a:gd name="connsiteY201" fmla="*/ 1094426 h 2624500"/>
              <a:gd name="connsiteX202" fmla="*/ 2659530 w 6755905"/>
              <a:gd name="connsiteY202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4434541 w 6755905"/>
              <a:gd name="connsiteY200" fmla="*/ 1106379 h 2624500"/>
              <a:gd name="connsiteX201" fmla="*/ 2659530 w 6755905"/>
              <a:gd name="connsiteY201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59530 w 6755905"/>
              <a:gd name="connsiteY200" fmla="*/ 819509 h 2624500"/>
              <a:gd name="connsiteX0" fmla="*/ 2683436 w 6755905"/>
              <a:gd name="connsiteY0" fmla="*/ 933062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83436 w 6755905"/>
              <a:gd name="connsiteY200" fmla="*/ 933062 h 2624500"/>
              <a:gd name="connsiteX0" fmla="*/ 2683436 w 6755905"/>
              <a:gd name="connsiteY0" fmla="*/ 933062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629646 w 6755905"/>
              <a:gd name="connsiteY4" fmla="*/ 598378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83436 w 6755905"/>
              <a:gd name="connsiteY200" fmla="*/ 933062 h 2624500"/>
              <a:gd name="connsiteX0" fmla="*/ 2683436 w 6755905"/>
              <a:gd name="connsiteY0" fmla="*/ 933062 h 2624500"/>
              <a:gd name="connsiteX1" fmla="*/ 2820894 w 6755905"/>
              <a:gd name="connsiteY1" fmla="*/ 150143 h 2624500"/>
              <a:gd name="connsiteX2" fmla="*/ 2802965 w 6755905"/>
              <a:gd name="connsiteY2" fmla="*/ 156120 h 2624500"/>
              <a:gd name="connsiteX3" fmla="*/ 2629646 w 6755905"/>
              <a:gd name="connsiteY3" fmla="*/ 598378 h 2624500"/>
              <a:gd name="connsiteX4" fmla="*/ 2689412 w 6755905"/>
              <a:gd name="connsiteY4" fmla="*/ 191979 h 2624500"/>
              <a:gd name="connsiteX5" fmla="*/ 2647577 w 6755905"/>
              <a:gd name="connsiteY5" fmla="*/ 209908 h 2624500"/>
              <a:gd name="connsiteX6" fmla="*/ 2617694 w 6755905"/>
              <a:gd name="connsiteY6" fmla="*/ 221861 h 2624500"/>
              <a:gd name="connsiteX7" fmla="*/ 2593788 w 6755905"/>
              <a:gd name="connsiteY7" fmla="*/ 227837 h 2624500"/>
              <a:gd name="connsiteX8" fmla="*/ 2516094 w 6755905"/>
              <a:gd name="connsiteY8" fmla="*/ 245767 h 2624500"/>
              <a:gd name="connsiteX9" fmla="*/ 2480235 w 6755905"/>
              <a:gd name="connsiteY9" fmla="*/ 257720 h 2624500"/>
              <a:gd name="connsiteX10" fmla="*/ 2408518 w 6755905"/>
              <a:gd name="connsiteY10" fmla="*/ 263696 h 2624500"/>
              <a:gd name="connsiteX11" fmla="*/ 2378635 w 6755905"/>
              <a:gd name="connsiteY11" fmla="*/ 275649 h 2624500"/>
              <a:gd name="connsiteX12" fmla="*/ 2288988 w 6755905"/>
              <a:gd name="connsiteY12" fmla="*/ 281626 h 2624500"/>
              <a:gd name="connsiteX13" fmla="*/ 2259106 w 6755905"/>
              <a:gd name="connsiteY13" fmla="*/ 305531 h 2624500"/>
              <a:gd name="connsiteX14" fmla="*/ 2217271 w 6755905"/>
              <a:gd name="connsiteY14" fmla="*/ 317484 h 2624500"/>
              <a:gd name="connsiteX15" fmla="*/ 2145553 w 6755905"/>
              <a:gd name="connsiteY15" fmla="*/ 335414 h 2624500"/>
              <a:gd name="connsiteX16" fmla="*/ 2127624 w 6755905"/>
              <a:gd name="connsiteY16" fmla="*/ 347367 h 2624500"/>
              <a:gd name="connsiteX17" fmla="*/ 2097741 w 6755905"/>
              <a:gd name="connsiteY17" fmla="*/ 359320 h 2624500"/>
              <a:gd name="connsiteX18" fmla="*/ 2049929 w 6755905"/>
              <a:gd name="connsiteY18" fmla="*/ 365296 h 2624500"/>
              <a:gd name="connsiteX19" fmla="*/ 1984188 w 6755905"/>
              <a:gd name="connsiteY19" fmla="*/ 383226 h 2624500"/>
              <a:gd name="connsiteX20" fmla="*/ 1828800 w 6755905"/>
              <a:gd name="connsiteY20" fmla="*/ 419084 h 2624500"/>
              <a:gd name="connsiteX21" fmla="*/ 1792941 w 6755905"/>
              <a:gd name="connsiteY21" fmla="*/ 431037 h 2624500"/>
              <a:gd name="connsiteX22" fmla="*/ 1697318 w 6755905"/>
              <a:gd name="connsiteY22" fmla="*/ 448967 h 2624500"/>
              <a:gd name="connsiteX23" fmla="*/ 1595718 w 6755905"/>
              <a:gd name="connsiteY23" fmla="*/ 472873 h 2624500"/>
              <a:gd name="connsiteX24" fmla="*/ 1529977 w 6755905"/>
              <a:gd name="connsiteY24" fmla="*/ 490802 h 2624500"/>
              <a:gd name="connsiteX25" fmla="*/ 1398494 w 6755905"/>
              <a:gd name="connsiteY25" fmla="*/ 526661 h 2624500"/>
              <a:gd name="connsiteX26" fmla="*/ 860612 w 6755905"/>
              <a:gd name="connsiteY26" fmla="*/ 550567 h 2624500"/>
              <a:gd name="connsiteX27" fmla="*/ 794871 w 6755905"/>
              <a:gd name="connsiteY27" fmla="*/ 562520 h 2624500"/>
              <a:gd name="connsiteX28" fmla="*/ 729129 w 6755905"/>
              <a:gd name="connsiteY28" fmla="*/ 568496 h 2624500"/>
              <a:gd name="connsiteX29" fmla="*/ 633506 w 6755905"/>
              <a:gd name="connsiteY29" fmla="*/ 580449 h 2624500"/>
              <a:gd name="connsiteX30" fmla="*/ 603624 w 6755905"/>
              <a:gd name="connsiteY30" fmla="*/ 592402 h 2624500"/>
              <a:gd name="connsiteX31" fmla="*/ 579718 w 6755905"/>
              <a:gd name="connsiteY31" fmla="*/ 598379 h 2624500"/>
              <a:gd name="connsiteX32" fmla="*/ 472141 w 6755905"/>
              <a:gd name="connsiteY32" fmla="*/ 634237 h 2624500"/>
              <a:gd name="connsiteX33" fmla="*/ 436282 w 6755905"/>
              <a:gd name="connsiteY33" fmla="*/ 664120 h 2624500"/>
              <a:gd name="connsiteX34" fmla="*/ 418353 w 6755905"/>
              <a:gd name="connsiteY34" fmla="*/ 682049 h 2624500"/>
              <a:gd name="connsiteX35" fmla="*/ 400424 w 6755905"/>
              <a:gd name="connsiteY35" fmla="*/ 688026 h 2624500"/>
              <a:gd name="connsiteX36" fmla="*/ 382494 w 6755905"/>
              <a:gd name="connsiteY36" fmla="*/ 699979 h 2624500"/>
              <a:gd name="connsiteX37" fmla="*/ 364565 w 6755905"/>
              <a:gd name="connsiteY37" fmla="*/ 729861 h 2624500"/>
              <a:gd name="connsiteX38" fmla="*/ 298824 w 6755905"/>
              <a:gd name="connsiteY38" fmla="*/ 759743 h 2624500"/>
              <a:gd name="connsiteX39" fmla="*/ 239059 w 6755905"/>
              <a:gd name="connsiteY39" fmla="*/ 813531 h 2624500"/>
              <a:gd name="connsiteX40" fmla="*/ 209177 w 6755905"/>
              <a:gd name="connsiteY40" fmla="*/ 825484 h 2624500"/>
              <a:gd name="connsiteX41" fmla="*/ 167341 w 6755905"/>
              <a:gd name="connsiteY41" fmla="*/ 843414 h 2624500"/>
              <a:gd name="connsiteX42" fmla="*/ 131482 w 6755905"/>
              <a:gd name="connsiteY42" fmla="*/ 879273 h 2624500"/>
              <a:gd name="connsiteX43" fmla="*/ 95624 w 6755905"/>
              <a:gd name="connsiteY43" fmla="*/ 909155 h 2624500"/>
              <a:gd name="connsiteX44" fmla="*/ 65741 w 6755905"/>
              <a:gd name="connsiteY44" fmla="*/ 939037 h 2624500"/>
              <a:gd name="connsiteX45" fmla="*/ 47812 w 6755905"/>
              <a:gd name="connsiteY45" fmla="*/ 974896 h 2624500"/>
              <a:gd name="connsiteX46" fmla="*/ 0 w 6755905"/>
              <a:gd name="connsiteY46" fmla="*/ 1094426 h 2624500"/>
              <a:gd name="connsiteX47" fmla="*/ 5977 w 6755905"/>
              <a:gd name="connsiteY47" fmla="*/ 1202002 h 2624500"/>
              <a:gd name="connsiteX48" fmla="*/ 23906 w 6755905"/>
              <a:gd name="connsiteY48" fmla="*/ 1231884 h 2624500"/>
              <a:gd name="connsiteX49" fmla="*/ 41835 w 6755905"/>
              <a:gd name="connsiteY49" fmla="*/ 1297626 h 2624500"/>
              <a:gd name="connsiteX50" fmla="*/ 59765 w 6755905"/>
              <a:gd name="connsiteY50" fmla="*/ 1375320 h 2624500"/>
              <a:gd name="connsiteX51" fmla="*/ 71718 w 6755905"/>
              <a:gd name="connsiteY51" fmla="*/ 1429108 h 2624500"/>
              <a:gd name="connsiteX52" fmla="*/ 83671 w 6755905"/>
              <a:gd name="connsiteY52" fmla="*/ 1453014 h 2624500"/>
              <a:gd name="connsiteX53" fmla="*/ 89647 w 6755905"/>
              <a:gd name="connsiteY53" fmla="*/ 1506802 h 2624500"/>
              <a:gd name="connsiteX54" fmla="*/ 107577 w 6755905"/>
              <a:gd name="connsiteY54" fmla="*/ 1530708 h 2624500"/>
              <a:gd name="connsiteX55" fmla="*/ 119529 w 6755905"/>
              <a:gd name="connsiteY55" fmla="*/ 1548637 h 2624500"/>
              <a:gd name="connsiteX56" fmla="*/ 143435 w 6755905"/>
              <a:gd name="connsiteY56" fmla="*/ 1578520 h 2624500"/>
              <a:gd name="connsiteX57" fmla="*/ 179294 w 6755905"/>
              <a:gd name="connsiteY57" fmla="*/ 1626331 h 2624500"/>
              <a:gd name="connsiteX58" fmla="*/ 197224 w 6755905"/>
              <a:gd name="connsiteY58" fmla="*/ 1638284 h 2624500"/>
              <a:gd name="connsiteX59" fmla="*/ 215153 w 6755905"/>
              <a:gd name="connsiteY59" fmla="*/ 1656214 h 2624500"/>
              <a:gd name="connsiteX60" fmla="*/ 227106 w 6755905"/>
              <a:gd name="connsiteY60" fmla="*/ 1674143 h 2624500"/>
              <a:gd name="connsiteX61" fmla="*/ 245035 w 6755905"/>
              <a:gd name="connsiteY61" fmla="*/ 1680120 h 2624500"/>
              <a:gd name="connsiteX62" fmla="*/ 262965 w 6755905"/>
              <a:gd name="connsiteY62" fmla="*/ 1698049 h 2624500"/>
              <a:gd name="connsiteX63" fmla="*/ 286871 w 6755905"/>
              <a:gd name="connsiteY63" fmla="*/ 1733908 h 2624500"/>
              <a:gd name="connsiteX64" fmla="*/ 322729 w 6755905"/>
              <a:gd name="connsiteY64" fmla="*/ 1769767 h 2624500"/>
              <a:gd name="connsiteX65" fmla="*/ 340659 w 6755905"/>
              <a:gd name="connsiteY65" fmla="*/ 1787696 h 2624500"/>
              <a:gd name="connsiteX66" fmla="*/ 358588 w 6755905"/>
              <a:gd name="connsiteY66" fmla="*/ 1811602 h 2624500"/>
              <a:gd name="connsiteX67" fmla="*/ 406400 w 6755905"/>
              <a:gd name="connsiteY67" fmla="*/ 1859414 h 2624500"/>
              <a:gd name="connsiteX68" fmla="*/ 424329 w 6755905"/>
              <a:gd name="connsiteY68" fmla="*/ 1901249 h 2624500"/>
              <a:gd name="connsiteX69" fmla="*/ 442259 w 6755905"/>
              <a:gd name="connsiteY69" fmla="*/ 1937108 h 2624500"/>
              <a:gd name="connsiteX70" fmla="*/ 448235 w 6755905"/>
              <a:gd name="connsiteY70" fmla="*/ 1955037 h 2624500"/>
              <a:gd name="connsiteX71" fmla="*/ 484094 w 6755905"/>
              <a:gd name="connsiteY71" fmla="*/ 1990896 h 2624500"/>
              <a:gd name="connsiteX72" fmla="*/ 496047 w 6755905"/>
              <a:gd name="connsiteY72" fmla="*/ 2020779 h 2624500"/>
              <a:gd name="connsiteX73" fmla="*/ 513977 w 6755905"/>
              <a:gd name="connsiteY73" fmla="*/ 2038708 h 2624500"/>
              <a:gd name="connsiteX74" fmla="*/ 525929 w 6755905"/>
              <a:gd name="connsiteY74" fmla="*/ 2056637 h 2624500"/>
              <a:gd name="connsiteX75" fmla="*/ 543859 w 6755905"/>
              <a:gd name="connsiteY75" fmla="*/ 2080543 h 2624500"/>
              <a:gd name="connsiteX76" fmla="*/ 597647 w 6755905"/>
              <a:gd name="connsiteY76" fmla="*/ 2098473 h 2624500"/>
              <a:gd name="connsiteX77" fmla="*/ 615577 w 6755905"/>
              <a:gd name="connsiteY77" fmla="*/ 2110426 h 2624500"/>
              <a:gd name="connsiteX78" fmla="*/ 639482 w 6755905"/>
              <a:gd name="connsiteY78" fmla="*/ 2116402 h 2624500"/>
              <a:gd name="connsiteX79" fmla="*/ 693271 w 6755905"/>
              <a:gd name="connsiteY79" fmla="*/ 2128355 h 2624500"/>
              <a:gd name="connsiteX80" fmla="*/ 1063812 w 6755905"/>
              <a:gd name="connsiteY80" fmla="*/ 2116402 h 2624500"/>
              <a:gd name="connsiteX81" fmla="*/ 1117600 w 6755905"/>
              <a:gd name="connsiteY81" fmla="*/ 2098473 h 2624500"/>
              <a:gd name="connsiteX82" fmla="*/ 1195294 w 6755905"/>
              <a:gd name="connsiteY82" fmla="*/ 2068590 h 2624500"/>
              <a:gd name="connsiteX83" fmla="*/ 1225177 w 6755905"/>
              <a:gd name="connsiteY83" fmla="*/ 2062614 h 2624500"/>
              <a:gd name="connsiteX84" fmla="*/ 1249082 w 6755905"/>
              <a:gd name="connsiteY84" fmla="*/ 2056637 h 2624500"/>
              <a:gd name="connsiteX85" fmla="*/ 1284941 w 6755905"/>
              <a:gd name="connsiteY85" fmla="*/ 2044684 h 2624500"/>
              <a:gd name="connsiteX86" fmla="*/ 1374588 w 6755905"/>
              <a:gd name="connsiteY86" fmla="*/ 2026755 h 2624500"/>
              <a:gd name="connsiteX87" fmla="*/ 1464235 w 6755905"/>
              <a:gd name="connsiteY87" fmla="*/ 2020779 h 2624500"/>
              <a:gd name="connsiteX88" fmla="*/ 1500094 w 6755905"/>
              <a:gd name="connsiteY88" fmla="*/ 2008826 h 2624500"/>
              <a:gd name="connsiteX89" fmla="*/ 1535953 w 6755905"/>
              <a:gd name="connsiteY89" fmla="*/ 2002849 h 2624500"/>
              <a:gd name="connsiteX90" fmla="*/ 1553882 w 6755905"/>
              <a:gd name="connsiteY90" fmla="*/ 1984920 h 2624500"/>
              <a:gd name="connsiteX91" fmla="*/ 1607671 w 6755905"/>
              <a:gd name="connsiteY91" fmla="*/ 1966990 h 2624500"/>
              <a:gd name="connsiteX92" fmla="*/ 1625600 w 6755905"/>
              <a:gd name="connsiteY92" fmla="*/ 1961014 h 2624500"/>
              <a:gd name="connsiteX93" fmla="*/ 1661459 w 6755905"/>
              <a:gd name="connsiteY93" fmla="*/ 1943084 h 2624500"/>
              <a:gd name="connsiteX94" fmla="*/ 1685365 w 6755905"/>
              <a:gd name="connsiteY94" fmla="*/ 1925155 h 2624500"/>
              <a:gd name="connsiteX95" fmla="*/ 1703294 w 6755905"/>
              <a:gd name="connsiteY95" fmla="*/ 1913202 h 2624500"/>
              <a:gd name="connsiteX96" fmla="*/ 1709271 w 6755905"/>
              <a:gd name="connsiteY96" fmla="*/ 1895273 h 2624500"/>
              <a:gd name="connsiteX97" fmla="*/ 1727200 w 6755905"/>
              <a:gd name="connsiteY97" fmla="*/ 1889296 h 2624500"/>
              <a:gd name="connsiteX98" fmla="*/ 1757082 w 6755905"/>
              <a:gd name="connsiteY98" fmla="*/ 1877343 h 2624500"/>
              <a:gd name="connsiteX99" fmla="*/ 1780988 w 6755905"/>
              <a:gd name="connsiteY99" fmla="*/ 1859414 h 2624500"/>
              <a:gd name="connsiteX100" fmla="*/ 1816847 w 6755905"/>
              <a:gd name="connsiteY100" fmla="*/ 1847461 h 2624500"/>
              <a:gd name="connsiteX101" fmla="*/ 1840753 w 6755905"/>
              <a:gd name="connsiteY101" fmla="*/ 1835508 h 2624500"/>
              <a:gd name="connsiteX102" fmla="*/ 1858682 w 6755905"/>
              <a:gd name="connsiteY102" fmla="*/ 1811602 h 2624500"/>
              <a:gd name="connsiteX103" fmla="*/ 1894541 w 6755905"/>
              <a:gd name="connsiteY103" fmla="*/ 1775743 h 2624500"/>
              <a:gd name="connsiteX104" fmla="*/ 1906494 w 6755905"/>
              <a:gd name="connsiteY104" fmla="*/ 1757814 h 2624500"/>
              <a:gd name="connsiteX105" fmla="*/ 1930400 w 6755905"/>
              <a:gd name="connsiteY105" fmla="*/ 1751837 h 2624500"/>
              <a:gd name="connsiteX106" fmla="*/ 1960282 w 6755905"/>
              <a:gd name="connsiteY106" fmla="*/ 1680120 h 2624500"/>
              <a:gd name="connsiteX107" fmla="*/ 1984188 w 6755905"/>
              <a:gd name="connsiteY107" fmla="*/ 1638284 h 2624500"/>
              <a:gd name="connsiteX108" fmla="*/ 1996141 w 6755905"/>
              <a:gd name="connsiteY108" fmla="*/ 1614379 h 2624500"/>
              <a:gd name="connsiteX109" fmla="*/ 2020047 w 6755905"/>
              <a:gd name="connsiteY109" fmla="*/ 1596449 h 2624500"/>
              <a:gd name="connsiteX110" fmla="*/ 2055906 w 6755905"/>
              <a:gd name="connsiteY110" fmla="*/ 1548637 h 2624500"/>
              <a:gd name="connsiteX111" fmla="*/ 2073835 w 6755905"/>
              <a:gd name="connsiteY111" fmla="*/ 1518755 h 2624500"/>
              <a:gd name="connsiteX112" fmla="*/ 2115671 w 6755905"/>
              <a:gd name="connsiteY112" fmla="*/ 1500826 h 2624500"/>
              <a:gd name="connsiteX113" fmla="*/ 2157506 w 6755905"/>
              <a:gd name="connsiteY113" fmla="*/ 1464967 h 2624500"/>
              <a:gd name="connsiteX114" fmla="*/ 2199341 w 6755905"/>
              <a:gd name="connsiteY114" fmla="*/ 1429108 h 2624500"/>
              <a:gd name="connsiteX115" fmla="*/ 2217271 w 6755905"/>
              <a:gd name="connsiteY115" fmla="*/ 1423131 h 2624500"/>
              <a:gd name="connsiteX116" fmla="*/ 2253129 w 6755905"/>
              <a:gd name="connsiteY116" fmla="*/ 1405202 h 2624500"/>
              <a:gd name="connsiteX117" fmla="*/ 2378635 w 6755905"/>
              <a:gd name="connsiteY117" fmla="*/ 1387273 h 2624500"/>
              <a:gd name="connsiteX118" fmla="*/ 2414494 w 6755905"/>
              <a:gd name="connsiteY118" fmla="*/ 1375320 h 2624500"/>
              <a:gd name="connsiteX119" fmla="*/ 2623671 w 6755905"/>
              <a:gd name="connsiteY119" fmla="*/ 1387273 h 2624500"/>
              <a:gd name="connsiteX120" fmla="*/ 2641600 w 6755905"/>
              <a:gd name="connsiteY120" fmla="*/ 1393249 h 2624500"/>
              <a:gd name="connsiteX121" fmla="*/ 2683435 w 6755905"/>
              <a:gd name="connsiteY121" fmla="*/ 1405202 h 2624500"/>
              <a:gd name="connsiteX122" fmla="*/ 2707341 w 6755905"/>
              <a:gd name="connsiteY122" fmla="*/ 1423131 h 2624500"/>
              <a:gd name="connsiteX123" fmla="*/ 2731247 w 6755905"/>
              <a:gd name="connsiteY123" fmla="*/ 1458990 h 2624500"/>
              <a:gd name="connsiteX124" fmla="*/ 2761129 w 6755905"/>
              <a:gd name="connsiteY124" fmla="*/ 1464967 h 2624500"/>
              <a:gd name="connsiteX125" fmla="*/ 2779059 w 6755905"/>
              <a:gd name="connsiteY125" fmla="*/ 1482896 h 2624500"/>
              <a:gd name="connsiteX126" fmla="*/ 2808941 w 6755905"/>
              <a:gd name="connsiteY126" fmla="*/ 1524731 h 2624500"/>
              <a:gd name="connsiteX127" fmla="*/ 2856753 w 6755905"/>
              <a:gd name="connsiteY127" fmla="*/ 1542661 h 2624500"/>
              <a:gd name="connsiteX128" fmla="*/ 2898588 w 6755905"/>
              <a:gd name="connsiteY128" fmla="*/ 1566567 h 2624500"/>
              <a:gd name="connsiteX129" fmla="*/ 2922494 w 6755905"/>
              <a:gd name="connsiteY129" fmla="*/ 1584496 h 2624500"/>
              <a:gd name="connsiteX130" fmla="*/ 2940424 w 6755905"/>
              <a:gd name="connsiteY130" fmla="*/ 1596449 h 2624500"/>
              <a:gd name="connsiteX131" fmla="*/ 2958353 w 6755905"/>
              <a:gd name="connsiteY131" fmla="*/ 1620355 h 2624500"/>
              <a:gd name="connsiteX132" fmla="*/ 2970306 w 6755905"/>
              <a:gd name="connsiteY132" fmla="*/ 1638284 h 2624500"/>
              <a:gd name="connsiteX133" fmla="*/ 3012141 w 6755905"/>
              <a:gd name="connsiteY133" fmla="*/ 1674143 h 2624500"/>
              <a:gd name="connsiteX134" fmla="*/ 3024094 w 6755905"/>
              <a:gd name="connsiteY134" fmla="*/ 1692073 h 2624500"/>
              <a:gd name="connsiteX135" fmla="*/ 3042024 w 6755905"/>
              <a:gd name="connsiteY135" fmla="*/ 1727931 h 2624500"/>
              <a:gd name="connsiteX136" fmla="*/ 3071906 w 6755905"/>
              <a:gd name="connsiteY136" fmla="*/ 1763790 h 2624500"/>
              <a:gd name="connsiteX137" fmla="*/ 3095812 w 6755905"/>
              <a:gd name="connsiteY137" fmla="*/ 1811602 h 2624500"/>
              <a:gd name="connsiteX138" fmla="*/ 3131671 w 6755905"/>
              <a:gd name="connsiteY138" fmla="*/ 1853437 h 2624500"/>
              <a:gd name="connsiteX139" fmla="*/ 3155577 w 6755905"/>
              <a:gd name="connsiteY139" fmla="*/ 1907226 h 2624500"/>
              <a:gd name="connsiteX140" fmla="*/ 3167529 w 6755905"/>
              <a:gd name="connsiteY140" fmla="*/ 1925155 h 2624500"/>
              <a:gd name="connsiteX141" fmla="*/ 3185459 w 6755905"/>
              <a:gd name="connsiteY141" fmla="*/ 1961014 h 2624500"/>
              <a:gd name="connsiteX142" fmla="*/ 3203388 w 6755905"/>
              <a:gd name="connsiteY142" fmla="*/ 1972967 h 2624500"/>
              <a:gd name="connsiteX143" fmla="*/ 3215341 w 6755905"/>
              <a:gd name="connsiteY143" fmla="*/ 2002849 h 2624500"/>
              <a:gd name="connsiteX144" fmla="*/ 3221318 w 6755905"/>
              <a:gd name="connsiteY144" fmla="*/ 2020779 h 2624500"/>
              <a:gd name="connsiteX145" fmla="*/ 3239247 w 6755905"/>
              <a:gd name="connsiteY145" fmla="*/ 2044684 h 2624500"/>
              <a:gd name="connsiteX146" fmla="*/ 3257177 w 6755905"/>
              <a:gd name="connsiteY146" fmla="*/ 2080543 h 2624500"/>
              <a:gd name="connsiteX147" fmla="*/ 3275106 w 6755905"/>
              <a:gd name="connsiteY147" fmla="*/ 2086520 h 2624500"/>
              <a:gd name="connsiteX148" fmla="*/ 3293035 w 6755905"/>
              <a:gd name="connsiteY148" fmla="*/ 2098473 h 2624500"/>
              <a:gd name="connsiteX149" fmla="*/ 3316941 w 6755905"/>
              <a:gd name="connsiteY149" fmla="*/ 2128355 h 2624500"/>
              <a:gd name="connsiteX150" fmla="*/ 3334871 w 6755905"/>
              <a:gd name="connsiteY150" fmla="*/ 2164214 h 2624500"/>
              <a:gd name="connsiteX151" fmla="*/ 3352800 w 6755905"/>
              <a:gd name="connsiteY151" fmla="*/ 2182143 h 2624500"/>
              <a:gd name="connsiteX152" fmla="*/ 3358777 w 6755905"/>
              <a:gd name="connsiteY152" fmla="*/ 2200073 h 2624500"/>
              <a:gd name="connsiteX153" fmla="*/ 3376706 w 6755905"/>
              <a:gd name="connsiteY153" fmla="*/ 2206049 h 2624500"/>
              <a:gd name="connsiteX154" fmla="*/ 3388659 w 6755905"/>
              <a:gd name="connsiteY154" fmla="*/ 2223979 h 2624500"/>
              <a:gd name="connsiteX155" fmla="*/ 3406588 w 6755905"/>
              <a:gd name="connsiteY155" fmla="*/ 2253861 h 2624500"/>
              <a:gd name="connsiteX156" fmla="*/ 3430494 w 6755905"/>
              <a:gd name="connsiteY156" fmla="*/ 2313626 h 2624500"/>
              <a:gd name="connsiteX157" fmla="*/ 3448424 w 6755905"/>
              <a:gd name="connsiteY157" fmla="*/ 2319602 h 2624500"/>
              <a:gd name="connsiteX158" fmla="*/ 3454400 w 6755905"/>
              <a:gd name="connsiteY158" fmla="*/ 2349484 h 2624500"/>
              <a:gd name="connsiteX159" fmla="*/ 3490259 w 6755905"/>
              <a:gd name="connsiteY159" fmla="*/ 2379367 h 2624500"/>
              <a:gd name="connsiteX160" fmla="*/ 3508188 w 6755905"/>
              <a:gd name="connsiteY160" fmla="*/ 2397296 h 2624500"/>
              <a:gd name="connsiteX161" fmla="*/ 3538071 w 6755905"/>
              <a:gd name="connsiteY161" fmla="*/ 2433155 h 2624500"/>
              <a:gd name="connsiteX162" fmla="*/ 3544047 w 6755905"/>
              <a:gd name="connsiteY162" fmla="*/ 2451084 h 2624500"/>
              <a:gd name="connsiteX163" fmla="*/ 3579906 w 6755905"/>
              <a:gd name="connsiteY163" fmla="*/ 2474990 h 2624500"/>
              <a:gd name="connsiteX164" fmla="*/ 3597835 w 6755905"/>
              <a:gd name="connsiteY164" fmla="*/ 2486943 h 2624500"/>
              <a:gd name="connsiteX165" fmla="*/ 3621741 w 6755905"/>
              <a:gd name="connsiteY165" fmla="*/ 2492920 h 2624500"/>
              <a:gd name="connsiteX166" fmla="*/ 3645647 w 6755905"/>
              <a:gd name="connsiteY166" fmla="*/ 2504873 h 2624500"/>
              <a:gd name="connsiteX167" fmla="*/ 3663577 w 6755905"/>
              <a:gd name="connsiteY167" fmla="*/ 2510849 h 2624500"/>
              <a:gd name="connsiteX168" fmla="*/ 3681506 w 6755905"/>
              <a:gd name="connsiteY168" fmla="*/ 2528779 h 2624500"/>
              <a:gd name="connsiteX169" fmla="*/ 3771153 w 6755905"/>
              <a:gd name="connsiteY169" fmla="*/ 2546708 h 2624500"/>
              <a:gd name="connsiteX170" fmla="*/ 3807012 w 6755905"/>
              <a:gd name="connsiteY170" fmla="*/ 2570614 h 2624500"/>
              <a:gd name="connsiteX171" fmla="*/ 3842871 w 6755905"/>
              <a:gd name="connsiteY171" fmla="*/ 2582567 h 2624500"/>
              <a:gd name="connsiteX172" fmla="*/ 4040094 w 6755905"/>
              <a:gd name="connsiteY172" fmla="*/ 2600496 h 2624500"/>
              <a:gd name="connsiteX173" fmla="*/ 4147671 w 6755905"/>
              <a:gd name="connsiteY173" fmla="*/ 2618426 h 2624500"/>
              <a:gd name="connsiteX174" fmla="*/ 4177553 w 6755905"/>
              <a:gd name="connsiteY174" fmla="*/ 2624402 h 2624500"/>
              <a:gd name="connsiteX175" fmla="*/ 4386729 w 6755905"/>
              <a:gd name="connsiteY175" fmla="*/ 2594520 h 2624500"/>
              <a:gd name="connsiteX176" fmla="*/ 4464424 w 6755905"/>
              <a:gd name="connsiteY176" fmla="*/ 2576590 h 2624500"/>
              <a:gd name="connsiteX177" fmla="*/ 4500282 w 6755905"/>
              <a:gd name="connsiteY177" fmla="*/ 2564637 h 2624500"/>
              <a:gd name="connsiteX178" fmla="*/ 4536141 w 6755905"/>
              <a:gd name="connsiteY178" fmla="*/ 2558661 h 2624500"/>
              <a:gd name="connsiteX179" fmla="*/ 4649694 w 6755905"/>
              <a:gd name="connsiteY179" fmla="*/ 2552684 h 2624500"/>
              <a:gd name="connsiteX180" fmla="*/ 4721412 w 6755905"/>
              <a:gd name="connsiteY180" fmla="*/ 2570614 h 2624500"/>
              <a:gd name="connsiteX181" fmla="*/ 4763247 w 6755905"/>
              <a:gd name="connsiteY181" fmla="*/ 2576590 h 2624500"/>
              <a:gd name="connsiteX182" fmla="*/ 4960471 w 6755905"/>
              <a:gd name="connsiteY182" fmla="*/ 2564637 h 2624500"/>
              <a:gd name="connsiteX183" fmla="*/ 5050118 w 6755905"/>
              <a:gd name="connsiteY183" fmla="*/ 2540731 h 2624500"/>
              <a:gd name="connsiteX184" fmla="*/ 5080000 w 6755905"/>
              <a:gd name="connsiteY184" fmla="*/ 2528779 h 2624500"/>
              <a:gd name="connsiteX185" fmla="*/ 5145741 w 6755905"/>
              <a:gd name="connsiteY185" fmla="*/ 2480967 h 2624500"/>
              <a:gd name="connsiteX186" fmla="*/ 5205506 w 6755905"/>
              <a:gd name="connsiteY186" fmla="*/ 2463037 h 2624500"/>
              <a:gd name="connsiteX187" fmla="*/ 5235388 w 6755905"/>
              <a:gd name="connsiteY187" fmla="*/ 2445108 h 2624500"/>
              <a:gd name="connsiteX188" fmla="*/ 5277224 w 6755905"/>
              <a:gd name="connsiteY188" fmla="*/ 2427179 h 2624500"/>
              <a:gd name="connsiteX189" fmla="*/ 5336988 w 6755905"/>
              <a:gd name="connsiteY189" fmla="*/ 2379367 h 2624500"/>
              <a:gd name="connsiteX190" fmla="*/ 5354918 w 6755905"/>
              <a:gd name="connsiteY190" fmla="*/ 2361437 h 2624500"/>
              <a:gd name="connsiteX191" fmla="*/ 5378824 w 6755905"/>
              <a:gd name="connsiteY191" fmla="*/ 2343508 h 2624500"/>
              <a:gd name="connsiteX192" fmla="*/ 5390777 w 6755905"/>
              <a:gd name="connsiteY192" fmla="*/ 2277767 h 2624500"/>
              <a:gd name="connsiteX193" fmla="*/ 5396753 w 6755905"/>
              <a:gd name="connsiteY193" fmla="*/ 2235931 h 2624500"/>
              <a:gd name="connsiteX194" fmla="*/ 5384800 w 6755905"/>
              <a:gd name="connsiteY194" fmla="*/ 2032731 h 2624500"/>
              <a:gd name="connsiteX195" fmla="*/ 6568141 w 6755905"/>
              <a:gd name="connsiteY195" fmla="*/ 1990896 h 2624500"/>
              <a:gd name="connsiteX196" fmla="*/ 6687672 w 6755905"/>
              <a:gd name="connsiteY196" fmla="*/ 974896 h 2624500"/>
              <a:gd name="connsiteX197" fmla="*/ 5904753 w 6755905"/>
              <a:gd name="connsiteY197" fmla="*/ 732 h 2624500"/>
              <a:gd name="connsiteX198" fmla="*/ 4452471 w 6755905"/>
              <a:gd name="connsiteY198" fmla="*/ 1130284 h 2624500"/>
              <a:gd name="connsiteX199" fmla="*/ 2683436 w 6755905"/>
              <a:gd name="connsiteY199" fmla="*/ 933062 h 2624500"/>
              <a:gd name="connsiteX0" fmla="*/ 2683436 w 6755905"/>
              <a:gd name="connsiteY0" fmla="*/ 933062 h 2624500"/>
              <a:gd name="connsiteX1" fmla="*/ 2820894 w 6755905"/>
              <a:gd name="connsiteY1" fmla="*/ 150143 h 2624500"/>
              <a:gd name="connsiteX2" fmla="*/ 2629646 w 6755905"/>
              <a:gd name="connsiteY2" fmla="*/ 598378 h 2624500"/>
              <a:gd name="connsiteX3" fmla="*/ 2689412 w 6755905"/>
              <a:gd name="connsiteY3" fmla="*/ 191979 h 2624500"/>
              <a:gd name="connsiteX4" fmla="*/ 2647577 w 6755905"/>
              <a:gd name="connsiteY4" fmla="*/ 209908 h 2624500"/>
              <a:gd name="connsiteX5" fmla="*/ 2617694 w 6755905"/>
              <a:gd name="connsiteY5" fmla="*/ 221861 h 2624500"/>
              <a:gd name="connsiteX6" fmla="*/ 2593788 w 6755905"/>
              <a:gd name="connsiteY6" fmla="*/ 227837 h 2624500"/>
              <a:gd name="connsiteX7" fmla="*/ 2516094 w 6755905"/>
              <a:gd name="connsiteY7" fmla="*/ 245767 h 2624500"/>
              <a:gd name="connsiteX8" fmla="*/ 2480235 w 6755905"/>
              <a:gd name="connsiteY8" fmla="*/ 257720 h 2624500"/>
              <a:gd name="connsiteX9" fmla="*/ 2408518 w 6755905"/>
              <a:gd name="connsiteY9" fmla="*/ 263696 h 2624500"/>
              <a:gd name="connsiteX10" fmla="*/ 2378635 w 6755905"/>
              <a:gd name="connsiteY10" fmla="*/ 275649 h 2624500"/>
              <a:gd name="connsiteX11" fmla="*/ 2288988 w 6755905"/>
              <a:gd name="connsiteY11" fmla="*/ 281626 h 2624500"/>
              <a:gd name="connsiteX12" fmla="*/ 2259106 w 6755905"/>
              <a:gd name="connsiteY12" fmla="*/ 305531 h 2624500"/>
              <a:gd name="connsiteX13" fmla="*/ 2217271 w 6755905"/>
              <a:gd name="connsiteY13" fmla="*/ 317484 h 2624500"/>
              <a:gd name="connsiteX14" fmla="*/ 2145553 w 6755905"/>
              <a:gd name="connsiteY14" fmla="*/ 335414 h 2624500"/>
              <a:gd name="connsiteX15" fmla="*/ 2127624 w 6755905"/>
              <a:gd name="connsiteY15" fmla="*/ 347367 h 2624500"/>
              <a:gd name="connsiteX16" fmla="*/ 2097741 w 6755905"/>
              <a:gd name="connsiteY16" fmla="*/ 359320 h 2624500"/>
              <a:gd name="connsiteX17" fmla="*/ 2049929 w 6755905"/>
              <a:gd name="connsiteY17" fmla="*/ 365296 h 2624500"/>
              <a:gd name="connsiteX18" fmla="*/ 1984188 w 6755905"/>
              <a:gd name="connsiteY18" fmla="*/ 383226 h 2624500"/>
              <a:gd name="connsiteX19" fmla="*/ 1828800 w 6755905"/>
              <a:gd name="connsiteY19" fmla="*/ 419084 h 2624500"/>
              <a:gd name="connsiteX20" fmla="*/ 1792941 w 6755905"/>
              <a:gd name="connsiteY20" fmla="*/ 431037 h 2624500"/>
              <a:gd name="connsiteX21" fmla="*/ 1697318 w 6755905"/>
              <a:gd name="connsiteY21" fmla="*/ 448967 h 2624500"/>
              <a:gd name="connsiteX22" fmla="*/ 1595718 w 6755905"/>
              <a:gd name="connsiteY22" fmla="*/ 472873 h 2624500"/>
              <a:gd name="connsiteX23" fmla="*/ 1529977 w 6755905"/>
              <a:gd name="connsiteY23" fmla="*/ 490802 h 2624500"/>
              <a:gd name="connsiteX24" fmla="*/ 1398494 w 6755905"/>
              <a:gd name="connsiteY24" fmla="*/ 526661 h 2624500"/>
              <a:gd name="connsiteX25" fmla="*/ 860612 w 6755905"/>
              <a:gd name="connsiteY25" fmla="*/ 550567 h 2624500"/>
              <a:gd name="connsiteX26" fmla="*/ 794871 w 6755905"/>
              <a:gd name="connsiteY26" fmla="*/ 562520 h 2624500"/>
              <a:gd name="connsiteX27" fmla="*/ 729129 w 6755905"/>
              <a:gd name="connsiteY27" fmla="*/ 568496 h 2624500"/>
              <a:gd name="connsiteX28" fmla="*/ 633506 w 6755905"/>
              <a:gd name="connsiteY28" fmla="*/ 580449 h 2624500"/>
              <a:gd name="connsiteX29" fmla="*/ 603624 w 6755905"/>
              <a:gd name="connsiteY29" fmla="*/ 592402 h 2624500"/>
              <a:gd name="connsiteX30" fmla="*/ 579718 w 6755905"/>
              <a:gd name="connsiteY30" fmla="*/ 598379 h 2624500"/>
              <a:gd name="connsiteX31" fmla="*/ 472141 w 6755905"/>
              <a:gd name="connsiteY31" fmla="*/ 634237 h 2624500"/>
              <a:gd name="connsiteX32" fmla="*/ 436282 w 6755905"/>
              <a:gd name="connsiteY32" fmla="*/ 664120 h 2624500"/>
              <a:gd name="connsiteX33" fmla="*/ 418353 w 6755905"/>
              <a:gd name="connsiteY33" fmla="*/ 682049 h 2624500"/>
              <a:gd name="connsiteX34" fmla="*/ 400424 w 6755905"/>
              <a:gd name="connsiteY34" fmla="*/ 688026 h 2624500"/>
              <a:gd name="connsiteX35" fmla="*/ 382494 w 6755905"/>
              <a:gd name="connsiteY35" fmla="*/ 699979 h 2624500"/>
              <a:gd name="connsiteX36" fmla="*/ 364565 w 6755905"/>
              <a:gd name="connsiteY36" fmla="*/ 729861 h 2624500"/>
              <a:gd name="connsiteX37" fmla="*/ 298824 w 6755905"/>
              <a:gd name="connsiteY37" fmla="*/ 759743 h 2624500"/>
              <a:gd name="connsiteX38" fmla="*/ 239059 w 6755905"/>
              <a:gd name="connsiteY38" fmla="*/ 813531 h 2624500"/>
              <a:gd name="connsiteX39" fmla="*/ 209177 w 6755905"/>
              <a:gd name="connsiteY39" fmla="*/ 825484 h 2624500"/>
              <a:gd name="connsiteX40" fmla="*/ 167341 w 6755905"/>
              <a:gd name="connsiteY40" fmla="*/ 843414 h 2624500"/>
              <a:gd name="connsiteX41" fmla="*/ 131482 w 6755905"/>
              <a:gd name="connsiteY41" fmla="*/ 879273 h 2624500"/>
              <a:gd name="connsiteX42" fmla="*/ 95624 w 6755905"/>
              <a:gd name="connsiteY42" fmla="*/ 909155 h 2624500"/>
              <a:gd name="connsiteX43" fmla="*/ 65741 w 6755905"/>
              <a:gd name="connsiteY43" fmla="*/ 939037 h 2624500"/>
              <a:gd name="connsiteX44" fmla="*/ 47812 w 6755905"/>
              <a:gd name="connsiteY44" fmla="*/ 974896 h 2624500"/>
              <a:gd name="connsiteX45" fmla="*/ 0 w 6755905"/>
              <a:gd name="connsiteY45" fmla="*/ 1094426 h 2624500"/>
              <a:gd name="connsiteX46" fmla="*/ 5977 w 6755905"/>
              <a:gd name="connsiteY46" fmla="*/ 1202002 h 2624500"/>
              <a:gd name="connsiteX47" fmla="*/ 23906 w 6755905"/>
              <a:gd name="connsiteY47" fmla="*/ 1231884 h 2624500"/>
              <a:gd name="connsiteX48" fmla="*/ 41835 w 6755905"/>
              <a:gd name="connsiteY48" fmla="*/ 1297626 h 2624500"/>
              <a:gd name="connsiteX49" fmla="*/ 59765 w 6755905"/>
              <a:gd name="connsiteY49" fmla="*/ 1375320 h 2624500"/>
              <a:gd name="connsiteX50" fmla="*/ 71718 w 6755905"/>
              <a:gd name="connsiteY50" fmla="*/ 1429108 h 2624500"/>
              <a:gd name="connsiteX51" fmla="*/ 83671 w 6755905"/>
              <a:gd name="connsiteY51" fmla="*/ 1453014 h 2624500"/>
              <a:gd name="connsiteX52" fmla="*/ 89647 w 6755905"/>
              <a:gd name="connsiteY52" fmla="*/ 1506802 h 2624500"/>
              <a:gd name="connsiteX53" fmla="*/ 107577 w 6755905"/>
              <a:gd name="connsiteY53" fmla="*/ 1530708 h 2624500"/>
              <a:gd name="connsiteX54" fmla="*/ 119529 w 6755905"/>
              <a:gd name="connsiteY54" fmla="*/ 1548637 h 2624500"/>
              <a:gd name="connsiteX55" fmla="*/ 143435 w 6755905"/>
              <a:gd name="connsiteY55" fmla="*/ 1578520 h 2624500"/>
              <a:gd name="connsiteX56" fmla="*/ 179294 w 6755905"/>
              <a:gd name="connsiteY56" fmla="*/ 1626331 h 2624500"/>
              <a:gd name="connsiteX57" fmla="*/ 197224 w 6755905"/>
              <a:gd name="connsiteY57" fmla="*/ 1638284 h 2624500"/>
              <a:gd name="connsiteX58" fmla="*/ 215153 w 6755905"/>
              <a:gd name="connsiteY58" fmla="*/ 1656214 h 2624500"/>
              <a:gd name="connsiteX59" fmla="*/ 227106 w 6755905"/>
              <a:gd name="connsiteY59" fmla="*/ 1674143 h 2624500"/>
              <a:gd name="connsiteX60" fmla="*/ 245035 w 6755905"/>
              <a:gd name="connsiteY60" fmla="*/ 1680120 h 2624500"/>
              <a:gd name="connsiteX61" fmla="*/ 262965 w 6755905"/>
              <a:gd name="connsiteY61" fmla="*/ 1698049 h 2624500"/>
              <a:gd name="connsiteX62" fmla="*/ 286871 w 6755905"/>
              <a:gd name="connsiteY62" fmla="*/ 1733908 h 2624500"/>
              <a:gd name="connsiteX63" fmla="*/ 322729 w 6755905"/>
              <a:gd name="connsiteY63" fmla="*/ 1769767 h 2624500"/>
              <a:gd name="connsiteX64" fmla="*/ 340659 w 6755905"/>
              <a:gd name="connsiteY64" fmla="*/ 1787696 h 2624500"/>
              <a:gd name="connsiteX65" fmla="*/ 358588 w 6755905"/>
              <a:gd name="connsiteY65" fmla="*/ 1811602 h 2624500"/>
              <a:gd name="connsiteX66" fmla="*/ 406400 w 6755905"/>
              <a:gd name="connsiteY66" fmla="*/ 1859414 h 2624500"/>
              <a:gd name="connsiteX67" fmla="*/ 424329 w 6755905"/>
              <a:gd name="connsiteY67" fmla="*/ 1901249 h 2624500"/>
              <a:gd name="connsiteX68" fmla="*/ 442259 w 6755905"/>
              <a:gd name="connsiteY68" fmla="*/ 1937108 h 2624500"/>
              <a:gd name="connsiteX69" fmla="*/ 448235 w 6755905"/>
              <a:gd name="connsiteY69" fmla="*/ 1955037 h 2624500"/>
              <a:gd name="connsiteX70" fmla="*/ 484094 w 6755905"/>
              <a:gd name="connsiteY70" fmla="*/ 1990896 h 2624500"/>
              <a:gd name="connsiteX71" fmla="*/ 496047 w 6755905"/>
              <a:gd name="connsiteY71" fmla="*/ 2020779 h 2624500"/>
              <a:gd name="connsiteX72" fmla="*/ 513977 w 6755905"/>
              <a:gd name="connsiteY72" fmla="*/ 2038708 h 2624500"/>
              <a:gd name="connsiteX73" fmla="*/ 525929 w 6755905"/>
              <a:gd name="connsiteY73" fmla="*/ 2056637 h 2624500"/>
              <a:gd name="connsiteX74" fmla="*/ 543859 w 6755905"/>
              <a:gd name="connsiteY74" fmla="*/ 2080543 h 2624500"/>
              <a:gd name="connsiteX75" fmla="*/ 597647 w 6755905"/>
              <a:gd name="connsiteY75" fmla="*/ 2098473 h 2624500"/>
              <a:gd name="connsiteX76" fmla="*/ 615577 w 6755905"/>
              <a:gd name="connsiteY76" fmla="*/ 2110426 h 2624500"/>
              <a:gd name="connsiteX77" fmla="*/ 639482 w 6755905"/>
              <a:gd name="connsiteY77" fmla="*/ 2116402 h 2624500"/>
              <a:gd name="connsiteX78" fmla="*/ 693271 w 6755905"/>
              <a:gd name="connsiteY78" fmla="*/ 2128355 h 2624500"/>
              <a:gd name="connsiteX79" fmla="*/ 1063812 w 6755905"/>
              <a:gd name="connsiteY79" fmla="*/ 2116402 h 2624500"/>
              <a:gd name="connsiteX80" fmla="*/ 1117600 w 6755905"/>
              <a:gd name="connsiteY80" fmla="*/ 2098473 h 2624500"/>
              <a:gd name="connsiteX81" fmla="*/ 1195294 w 6755905"/>
              <a:gd name="connsiteY81" fmla="*/ 2068590 h 2624500"/>
              <a:gd name="connsiteX82" fmla="*/ 1225177 w 6755905"/>
              <a:gd name="connsiteY82" fmla="*/ 2062614 h 2624500"/>
              <a:gd name="connsiteX83" fmla="*/ 1249082 w 6755905"/>
              <a:gd name="connsiteY83" fmla="*/ 2056637 h 2624500"/>
              <a:gd name="connsiteX84" fmla="*/ 1284941 w 6755905"/>
              <a:gd name="connsiteY84" fmla="*/ 2044684 h 2624500"/>
              <a:gd name="connsiteX85" fmla="*/ 1374588 w 6755905"/>
              <a:gd name="connsiteY85" fmla="*/ 2026755 h 2624500"/>
              <a:gd name="connsiteX86" fmla="*/ 1464235 w 6755905"/>
              <a:gd name="connsiteY86" fmla="*/ 2020779 h 2624500"/>
              <a:gd name="connsiteX87" fmla="*/ 1500094 w 6755905"/>
              <a:gd name="connsiteY87" fmla="*/ 2008826 h 2624500"/>
              <a:gd name="connsiteX88" fmla="*/ 1535953 w 6755905"/>
              <a:gd name="connsiteY88" fmla="*/ 2002849 h 2624500"/>
              <a:gd name="connsiteX89" fmla="*/ 1553882 w 6755905"/>
              <a:gd name="connsiteY89" fmla="*/ 1984920 h 2624500"/>
              <a:gd name="connsiteX90" fmla="*/ 1607671 w 6755905"/>
              <a:gd name="connsiteY90" fmla="*/ 1966990 h 2624500"/>
              <a:gd name="connsiteX91" fmla="*/ 1625600 w 6755905"/>
              <a:gd name="connsiteY91" fmla="*/ 1961014 h 2624500"/>
              <a:gd name="connsiteX92" fmla="*/ 1661459 w 6755905"/>
              <a:gd name="connsiteY92" fmla="*/ 1943084 h 2624500"/>
              <a:gd name="connsiteX93" fmla="*/ 1685365 w 6755905"/>
              <a:gd name="connsiteY93" fmla="*/ 1925155 h 2624500"/>
              <a:gd name="connsiteX94" fmla="*/ 1703294 w 6755905"/>
              <a:gd name="connsiteY94" fmla="*/ 1913202 h 2624500"/>
              <a:gd name="connsiteX95" fmla="*/ 1709271 w 6755905"/>
              <a:gd name="connsiteY95" fmla="*/ 1895273 h 2624500"/>
              <a:gd name="connsiteX96" fmla="*/ 1727200 w 6755905"/>
              <a:gd name="connsiteY96" fmla="*/ 1889296 h 2624500"/>
              <a:gd name="connsiteX97" fmla="*/ 1757082 w 6755905"/>
              <a:gd name="connsiteY97" fmla="*/ 1877343 h 2624500"/>
              <a:gd name="connsiteX98" fmla="*/ 1780988 w 6755905"/>
              <a:gd name="connsiteY98" fmla="*/ 1859414 h 2624500"/>
              <a:gd name="connsiteX99" fmla="*/ 1816847 w 6755905"/>
              <a:gd name="connsiteY99" fmla="*/ 1847461 h 2624500"/>
              <a:gd name="connsiteX100" fmla="*/ 1840753 w 6755905"/>
              <a:gd name="connsiteY100" fmla="*/ 1835508 h 2624500"/>
              <a:gd name="connsiteX101" fmla="*/ 1858682 w 6755905"/>
              <a:gd name="connsiteY101" fmla="*/ 1811602 h 2624500"/>
              <a:gd name="connsiteX102" fmla="*/ 1894541 w 6755905"/>
              <a:gd name="connsiteY102" fmla="*/ 1775743 h 2624500"/>
              <a:gd name="connsiteX103" fmla="*/ 1906494 w 6755905"/>
              <a:gd name="connsiteY103" fmla="*/ 1757814 h 2624500"/>
              <a:gd name="connsiteX104" fmla="*/ 1930400 w 6755905"/>
              <a:gd name="connsiteY104" fmla="*/ 1751837 h 2624500"/>
              <a:gd name="connsiteX105" fmla="*/ 1960282 w 6755905"/>
              <a:gd name="connsiteY105" fmla="*/ 1680120 h 2624500"/>
              <a:gd name="connsiteX106" fmla="*/ 1984188 w 6755905"/>
              <a:gd name="connsiteY106" fmla="*/ 1638284 h 2624500"/>
              <a:gd name="connsiteX107" fmla="*/ 1996141 w 6755905"/>
              <a:gd name="connsiteY107" fmla="*/ 1614379 h 2624500"/>
              <a:gd name="connsiteX108" fmla="*/ 2020047 w 6755905"/>
              <a:gd name="connsiteY108" fmla="*/ 1596449 h 2624500"/>
              <a:gd name="connsiteX109" fmla="*/ 2055906 w 6755905"/>
              <a:gd name="connsiteY109" fmla="*/ 1548637 h 2624500"/>
              <a:gd name="connsiteX110" fmla="*/ 2073835 w 6755905"/>
              <a:gd name="connsiteY110" fmla="*/ 1518755 h 2624500"/>
              <a:gd name="connsiteX111" fmla="*/ 2115671 w 6755905"/>
              <a:gd name="connsiteY111" fmla="*/ 1500826 h 2624500"/>
              <a:gd name="connsiteX112" fmla="*/ 2157506 w 6755905"/>
              <a:gd name="connsiteY112" fmla="*/ 1464967 h 2624500"/>
              <a:gd name="connsiteX113" fmla="*/ 2199341 w 6755905"/>
              <a:gd name="connsiteY113" fmla="*/ 1429108 h 2624500"/>
              <a:gd name="connsiteX114" fmla="*/ 2217271 w 6755905"/>
              <a:gd name="connsiteY114" fmla="*/ 1423131 h 2624500"/>
              <a:gd name="connsiteX115" fmla="*/ 2253129 w 6755905"/>
              <a:gd name="connsiteY115" fmla="*/ 1405202 h 2624500"/>
              <a:gd name="connsiteX116" fmla="*/ 2378635 w 6755905"/>
              <a:gd name="connsiteY116" fmla="*/ 1387273 h 2624500"/>
              <a:gd name="connsiteX117" fmla="*/ 2414494 w 6755905"/>
              <a:gd name="connsiteY117" fmla="*/ 1375320 h 2624500"/>
              <a:gd name="connsiteX118" fmla="*/ 2623671 w 6755905"/>
              <a:gd name="connsiteY118" fmla="*/ 1387273 h 2624500"/>
              <a:gd name="connsiteX119" fmla="*/ 2641600 w 6755905"/>
              <a:gd name="connsiteY119" fmla="*/ 1393249 h 2624500"/>
              <a:gd name="connsiteX120" fmla="*/ 2683435 w 6755905"/>
              <a:gd name="connsiteY120" fmla="*/ 1405202 h 2624500"/>
              <a:gd name="connsiteX121" fmla="*/ 2707341 w 6755905"/>
              <a:gd name="connsiteY121" fmla="*/ 1423131 h 2624500"/>
              <a:gd name="connsiteX122" fmla="*/ 2731247 w 6755905"/>
              <a:gd name="connsiteY122" fmla="*/ 1458990 h 2624500"/>
              <a:gd name="connsiteX123" fmla="*/ 2761129 w 6755905"/>
              <a:gd name="connsiteY123" fmla="*/ 1464967 h 2624500"/>
              <a:gd name="connsiteX124" fmla="*/ 2779059 w 6755905"/>
              <a:gd name="connsiteY124" fmla="*/ 1482896 h 2624500"/>
              <a:gd name="connsiteX125" fmla="*/ 2808941 w 6755905"/>
              <a:gd name="connsiteY125" fmla="*/ 1524731 h 2624500"/>
              <a:gd name="connsiteX126" fmla="*/ 2856753 w 6755905"/>
              <a:gd name="connsiteY126" fmla="*/ 1542661 h 2624500"/>
              <a:gd name="connsiteX127" fmla="*/ 2898588 w 6755905"/>
              <a:gd name="connsiteY127" fmla="*/ 1566567 h 2624500"/>
              <a:gd name="connsiteX128" fmla="*/ 2922494 w 6755905"/>
              <a:gd name="connsiteY128" fmla="*/ 1584496 h 2624500"/>
              <a:gd name="connsiteX129" fmla="*/ 2940424 w 6755905"/>
              <a:gd name="connsiteY129" fmla="*/ 1596449 h 2624500"/>
              <a:gd name="connsiteX130" fmla="*/ 2958353 w 6755905"/>
              <a:gd name="connsiteY130" fmla="*/ 1620355 h 2624500"/>
              <a:gd name="connsiteX131" fmla="*/ 2970306 w 6755905"/>
              <a:gd name="connsiteY131" fmla="*/ 1638284 h 2624500"/>
              <a:gd name="connsiteX132" fmla="*/ 3012141 w 6755905"/>
              <a:gd name="connsiteY132" fmla="*/ 1674143 h 2624500"/>
              <a:gd name="connsiteX133" fmla="*/ 3024094 w 6755905"/>
              <a:gd name="connsiteY133" fmla="*/ 1692073 h 2624500"/>
              <a:gd name="connsiteX134" fmla="*/ 3042024 w 6755905"/>
              <a:gd name="connsiteY134" fmla="*/ 1727931 h 2624500"/>
              <a:gd name="connsiteX135" fmla="*/ 3071906 w 6755905"/>
              <a:gd name="connsiteY135" fmla="*/ 1763790 h 2624500"/>
              <a:gd name="connsiteX136" fmla="*/ 3095812 w 6755905"/>
              <a:gd name="connsiteY136" fmla="*/ 1811602 h 2624500"/>
              <a:gd name="connsiteX137" fmla="*/ 3131671 w 6755905"/>
              <a:gd name="connsiteY137" fmla="*/ 1853437 h 2624500"/>
              <a:gd name="connsiteX138" fmla="*/ 3155577 w 6755905"/>
              <a:gd name="connsiteY138" fmla="*/ 1907226 h 2624500"/>
              <a:gd name="connsiteX139" fmla="*/ 3167529 w 6755905"/>
              <a:gd name="connsiteY139" fmla="*/ 1925155 h 2624500"/>
              <a:gd name="connsiteX140" fmla="*/ 3185459 w 6755905"/>
              <a:gd name="connsiteY140" fmla="*/ 1961014 h 2624500"/>
              <a:gd name="connsiteX141" fmla="*/ 3203388 w 6755905"/>
              <a:gd name="connsiteY141" fmla="*/ 1972967 h 2624500"/>
              <a:gd name="connsiteX142" fmla="*/ 3215341 w 6755905"/>
              <a:gd name="connsiteY142" fmla="*/ 2002849 h 2624500"/>
              <a:gd name="connsiteX143" fmla="*/ 3221318 w 6755905"/>
              <a:gd name="connsiteY143" fmla="*/ 2020779 h 2624500"/>
              <a:gd name="connsiteX144" fmla="*/ 3239247 w 6755905"/>
              <a:gd name="connsiteY144" fmla="*/ 2044684 h 2624500"/>
              <a:gd name="connsiteX145" fmla="*/ 3257177 w 6755905"/>
              <a:gd name="connsiteY145" fmla="*/ 2080543 h 2624500"/>
              <a:gd name="connsiteX146" fmla="*/ 3275106 w 6755905"/>
              <a:gd name="connsiteY146" fmla="*/ 2086520 h 2624500"/>
              <a:gd name="connsiteX147" fmla="*/ 3293035 w 6755905"/>
              <a:gd name="connsiteY147" fmla="*/ 2098473 h 2624500"/>
              <a:gd name="connsiteX148" fmla="*/ 3316941 w 6755905"/>
              <a:gd name="connsiteY148" fmla="*/ 2128355 h 2624500"/>
              <a:gd name="connsiteX149" fmla="*/ 3334871 w 6755905"/>
              <a:gd name="connsiteY149" fmla="*/ 2164214 h 2624500"/>
              <a:gd name="connsiteX150" fmla="*/ 3352800 w 6755905"/>
              <a:gd name="connsiteY150" fmla="*/ 2182143 h 2624500"/>
              <a:gd name="connsiteX151" fmla="*/ 3358777 w 6755905"/>
              <a:gd name="connsiteY151" fmla="*/ 2200073 h 2624500"/>
              <a:gd name="connsiteX152" fmla="*/ 3376706 w 6755905"/>
              <a:gd name="connsiteY152" fmla="*/ 2206049 h 2624500"/>
              <a:gd name="connsiteX153" fmla="*/ 3388659 w 6755905"/>
              <a:gd name="connsiteY153" fmla="*/ 2223979 h 2624500"/>
              <a:gd name="connsiteX154" fmla="*/ 3406588 w 6755905"/>
              <a:gd name="connsiteY154" fmla="*/ 2253861 h 2624500"/>
              <a:gd name="connsiteX155" fmla="*/ 3430494 w 6755905"/>
              <a:gd name="connsiteY155" fmla="*/ 2313626 h 2624500"/>
              <a:gd name="connsiteX156" fmla="*/ 3448424 w 6755905"/>
              <a:gd name="connsiteY156" fmla="*/ 2319602 h 2624500"/>
              <a:gd name="connsiteX157" fmla="*/ 3454400 w 6755905"/>
              <a:gd name="connsiteY157" fmla="*/ 2349484 h 2624500"/>
              <a:gd name="connsiteX158" fmla="*/ 3490259 w 6755905"/>
              <a:gd name="connsiteY158" fmla="*/ 2379367 h 2624500"/>
              <a:gd name="connsiteX159" fmla="*/ 3508188 w 6755905"/>
              <a:gd name="connsiteY159" fmla="*/ 2397296 h 2624500"/>
              <a:gd name="connsiteX160" fmla="*/ 3538071 w 6755905"/>
              <a:gd name="connsiteY160" fmla="*/ 2433155 h 2624500"/>
              <a:gd name="connsiteX161" fmla="*/ 3544047 w 6755905"/>
              <a:gd name="connsiteY161" fmla="*/ 2451084 h 2624500"/>
              <a:gd name="connsiteX162" fmla="*/ 3579906 w 6755905"/>
              <a:gd name="connsiteY162" fmla="*/ 2474990 h 2624500"/>
              <a:gd name="connsiteX163" fmla="*/ 3597835 w 6755905"/>
              <a:gd name="connsiteY163" fmla="*/ 2486943 h 2624500"/>
              <a:gd name="connsiteX164" fmla="*/ 3621741 w 6755905"/>
              <a:gd name="connsiteY164" fmla="*/ 2492920 h 2624500"/>
              <a:gd name="connsiteX165" fmla="*/ 3645647 w 6755905"/>
              <a:gd name="connsiteY165" fmla="*/ 2504873 h 2624500"/>
              <a:gd name="connsiteX166" fmla="*/ 3663577 w 6755905"/>
              <a:gd name="connsiteY166" fmla="*/ 2510849 h 2624500"/>
              <a:gd name="connsiteX167" fmla="*/ 3681506 w 6755905"/>
              <a:gd name="connsiteY167" fmla="*/ 2528779 h 2624500"/>
              <a:gd name="connsiteX168" fmla="*/ 3771153 w 6755905"/>
              <a:gd name="connsiteY168" fmla="*/ 2546708 h 2624500"/>
              <a:gd name="connsiteX169" fmla="*/ 3807012 w 6755905"/>
              <a:gd name="connsiteY169" fmla="*/ 2570614 h 2624500"/>
              <a:gd name="connsiteX170" fmla="*/ 3842871 w 6755905"/>
              <a:gd name="connsiteY170" fmla="*/ 2582567 h 2624500"/>
              <a:gd name="connsiteX171" fmla="*/ 4040094 w 6755905"/>
              <a:gd name="connsiteY171" fmla="*/ 2600496 h 2624500"/>
              <a:gd name="connsiteX172" fmla="*/ 4147671 w 6755905"/>
              <a:gd name="connsiteY172" fmla="*/ 2618426 h 2624500"/>
              <a:gd name="connsiteX173" fmla="*/ 4177553 w 6755905"/>
              <a:gd name="connsiteY173" fmla="*/ 2624402 h 2624500"/>
              <a:gd name="connsiteX174" fmla="*/ 4386729 w 6755905"/>
              <a:gd name="connsiteY174" fmla="*/ 2594520 h 2624500"/>
              <a:gd name="connsiteX175" fmla="*/ 4464424 w 6755905"/>
              <a:gd name="connsiteY175" fmla="*/ 2576590 h 2624500"/>
              <a:gd name="connsiteX176" fmla="*/ 4500282 w 6755905"/>
              <a:gd name="connsiteY176" fmla="*/ 2564637 h 2624500"/>
              <a:gd name="connsiteX177" fmla="*/ 4536141 w 6755905"/>
              <a:gd name="connsiteY177" fmla="*/ 2558661 h 2624500"/>
              <a:gd name="connsiteX178" fmla="*/ 4649694 w 6755905"/>
              <a:gd name="connsiteY178" fmla="*/ 2552684 h 2624500"/>
              <a:gd name="connsiteX179" fmla="*/ 4721412 w 6755905"/>
              <a:gd name="connsiteY179" fmla="*/ 2570614 h 2624500"/>
              <a:gd name="connsiteX180" fmla="*/ 4763247 w 6755905"/>
              <a:gd name="connsiteY180" fmla="*/ 2576590 h 2624500"/>
              <a:gd name="connsiteX181" fmla="*/ 4960471 w 6755905"/>
              <a:gd name="connsiteY181" fmla="*/ 2564637 h 2624500"/>
              <a:gd name="connsiteX182" fmla="*/ 5050118 w 6755905"/>
              <a:gd name="connsiteY182" fmla="*/ 2540731 h 2624500"/>
              <a:gd name="connsiteX183" fmla="*/ 5080000 w 6755905"/>
              <a:gd name="connsiteY183" fmla="*/ 2528779 h 2624500"/>
              <a:gd name="connsiteX184" fmla="*/ 5145741 w 6755905"/>
              <a:gd name="connsiteY184" fmla="*/ 2480967 h 2624500"/>
              <a:gd name="connsiteX185" fmla="*/ 5205506 w 6755905"/>
              <a:gd name="connsiteY185" fmla="*/ 2463037 h 2624500"/>
              <a:gd name="connsiteX186" fmla="*/ 5235388 w 6755905"/>
              <a:gd name="connsiteY186" fmla="*/ 2445108 h 2624500"/>
              <a:gd name="connsiteX187" fmla="*/ 5277224 w 6755905"/>
              <a:gd name="connsiteY187" fmla="*/ 2427179 h 2624500"/>
              <a:gd name="connsiteX188" fmla="*/ 5336988 w 6755905"/>
              <a:gd name="connsiteY188" fmla="*/ 2379367 h 2624500"/>
              <a:gd name="connsiteX189" fmla="*/ 5354918 w 6755905"/>
              <a:gd name="connsiteY189" fmla="*/ 2361437 h 2624500"/>
              <a:gd name="connsiteX190" fmla="*/ 5378824 w 6755905"/>
              <a:gd name="connsiteY190" fmla="*/ 2343508 h 2624500"/>
              <a:gd name="connsiteX191" fmla="*/ 5390777 w 6755905"/>
              <a:gd name="connsiteY191" fmla="*/ 2277767 h 2624500"/>
              <a:gd name="connsiteX192" fmla="*/ 5396753 w 6755905"/>
              <a:gd name="connsiteY192" fmla="*/ 2235931 h 2624500"/>
              <a:gd name="connsiteX193" fmla="*/ 5384800 w 6755905"/>
              <a:gd name="connsiteY193" fmla="*/ 2032731 h 2624500"/>
              <a:gd name="connsiteX194" fmla="*/ 6568141 w 6755905"/>
              <a:gd name="connsiteY194" fmla="*/ 1990896 h 2624500"/>
              <a:gd name="connsiteX195" fmla="*/ 6687672 w 6755905"/>
              <a:gd name="connsiteY195" fmla="*/ 974896 h 2624500"/>
              <a:gd name="connsiteX196" fmla="*/ 5904753 w 6755905"/>
              <a:gd name="connsiteY196" fmla="*/ 732 h 2624500"/>
              <a:gd name="connsiteX197" fmla="*/ 4452471 w 6755905"/>
              <a:gd name="connsiteY197" fmla="*/ 1130284 h 2624500"/>
              <a:gd name="connsiteX198" fmla="*/ 2683436 w 6755905"/>
              <a:gd name="connsiteY198" fmla="*/ 933062 h 2624500"/>
              <a:gd name="connsiteX0" fmla="*/ 2683436 w 6755905"/>
              <a:gd name="connsiteY0" fmla="*/ 933062 h 2624500"/>
              <a:gd name="connsiteX1" fmla="*/ 2629646 w 6755905"/>
              <a:gd name="connsiteY1" fmla="*/ 598378 h 2624500"/>
              <a:gd name="connsiteX2" fmla="*/ 2689412 w 6755905"/>
              <a:gd name="connsiteY2" fmla="*/ 191979 h 2624500"/>
              <a:gd name="connsiteX3" fmla="*/ 2647577 w 6755905"/>
              <a:gd name="connsiteY3" fmla="*/ 209908 h 2624500"/>
              <a:gd name="connsiteX4" fmla="*/ 2617694 w 6755905"/>
              <a:gd name="connsiteY4" fmla="*/ 221861 h 2624500"/>
              <a:gd name="connsiteX5" fmla="*/ 2593788 w 6755905"/>
              <a:gd name="connsiteY5" fmla="*/ 227837 h 2624500"/>
              <a:gd name="connsiteX6" fmla="*/ 2516094 w 6755905"/>
              <a:gd name="connsiteY6" fmla="*/ 245767 h 2624500"/>
              <a:gd name="connsiteX7" fmla="*/ 2480235 w 6755905"/>
              <a:gd name="connsiteY7" fmla="*/ 257720 h 2624500"/>
              <a:gd name="connsiteX8" fmla="*/ 2408518 w 6755905"/>
              <a:gd name="connsiteY8" fmla="*/ 263696 h 2624500"/>
              <a:gd name="connsiteX9" fmla="*/ 2378635 w 6755905"/>
              <a:gd name="connsiteY9" fmla="*/ 275649 h 2624500"/>
              <a:gd name="connsiteX10" fmla="*/ 2288988 w 6755905"/>
              <a:gd name="connsiteY10" fmla="*/ 281626 h 2624500"/>
              <a:gd name="connsiteX11" fmla="*/ 2259106 w 6755905"/>
              <a:gd name="connsiteY11" fmla="*/ 305531 h 2624500"/>
              <a:gd name="connsiteX12" fmla="*/ 2217271 w 6755905"/>
              <a:gd name="connsiteY12" fmla="*/ 317484 h 2624500"/>
              <a:gd name="connsiteX13" fmla="*/ 2145553 w 6755905"/>
              <a:gd name="connsiteY13" fmla="*/ 335414 h 2624500"/>
              <a:gd name="connsiteX14" fmla="*/ 2127624 w 6755905"/>
              <a:gd name="connsiteY14" fmla="*/ 347367 h 2624500"/>
              <a:gd name="connsiteX15" fmla="*/ 2097741 w 6755905"/>
              <a:gd name="connsiteY15" fmla="*/ 359320 h 2624500"/>
              <a:gd name="connsiteX16" fmla="*/ 2049929 w 6755905"/>
              <a:gd name="connsiteY16" fmla="*/ 365296 h 2624500"/>
              <a:gd name="connsiteX17" fmla="*/ 1984188 w 6755905"/>
              <a:gd name="connsiteY17" fmla="*/ 383226 h 2624500"/>
              <a:gd name="connsiteX18" fmla="*/ 1828800 w 6755905"/>
              <a:gd name="connsiteY18" fmla="*/ 419084 h 2624500"/>
              <a:gd name="connsiteX19" fmla="*/ 1792941 w 6755905"/>
              <a:gd name="connsiteY19" fmla="*/ 431037 h 2624500"/>
              <a:gd name="connsiteX20" fmla="*/ 1697318 w 6755905"/>
              <a:gd name="connsiteY20" fmla="*/ 448967 h 2624500"/>
              <a:gd name="connsiteX21" fmla="*/ 1595718 w 6755905"/>
              <a:gd name="connsiteY21" fmla="*/ 472873 h 2624500"/>
              <a:gd name="connsiteX22" fmla="*/ 1529977 w 6755905"/>
              <a:gd name="connsiteY22" fmla="*/ 490802 h 2624500"/>
              <a:gd name="connsiteX23" fmla="*/ 1398494 w 6755905"/>
              <a:gd name="connsiteY23" fmla="*/ 526661 h 2624500"/>
              <a:gd name="connsiteX24" fmla="*/ 860612 w 6755905"/>
              <a:gd name="connsiteY24" fmla="*/ 550567 h 2624500"/>
              <a:gd name="connsiteX25" fmla="*/ 794871 w 6755905"/>
              <a:gd name="connsiteY25" fmla="*/ 562520 h 2624500"/>
              <a:gd name="connsiteX26" fmla="*/ 729129 w 6755905"/>
              <a:gd name="connsiteY26" fmla="*/ 568496 h 2624500"/>
              <a:gd name="connsiteX27" fmla="*/ 633506 w 6755905"/>
              <a:gd name="connsiteY27" fmla="*/ 580449 h 2624500"/>
              <a:gd name="connsiteX28" fmla="*/ 603624 w 6755905"/>
              <a:gd name="connsiteY28" fmla="*/ 592402 h 2624500"/>
              <a:gd name="connsiteX29" fmla="*/ 579718 w 6755905"/>
              <a:gd name="connsiteY29" fmla="*/ 598379 h 2624500"/>
              <a:gd name="connsiteX30" fmla="*/ 472141 w 6755905"/>
              <a:gd name="connsiteY30" fmla="*/ 634237 h 2624500"/>
              <a:gd name="connsiteX31" fmla="*/ 436282 w 6755905"/>
              <a:gd name="connsiteY31" fmla="*/ 664120 h 2624500"/>
              <a:gd name="connsiteX32" fmla="*/ 418353 w 6755905"/>
              <a:gd name="connsiteY32" fmla="*/ 682049 h 2624500"/>
              <a:gd name="connsiteX33" fmla="*/ 400424 w 6755905"/>
              <a:gd name="connsiteY33" fmla="*/ 688026 h 2624500"/>
              <a:gd name="connsiteX34" fmla="*/ 382494 w 6755905"/>
              <a:gd name="connsiteY34" fmla="*/ 699979 h 2624500"/>
              <a:gd name="connsiteX35" fmla="*/ 364565 w 6755905"/>
              <a:gd name="connsiteY35" fmla="*/ 729861 h 2624500"/>
              <a:gd name="connsiteX36" fmla="*/ 298824 w 6755905"/>
              <a:gd name="connsiteY36" fmla="*/ 759743 h 2624500"/>
              <a:gd name="connsiteX37" fmla="*/ 239059 w 6755905"/>
              <a:gd name="connsiteY37" fmla="*/ 813531 h 2624500"/>
              <a:gd name="connsiteX38" fmla="*/ 209177 w 6755905"/>
              <a:gd name="connsiteY38" fmla="*/ 825484 h 2624500"/>
              <a:gd name="connsiteX39" fmla="*/ 167341 w 6755905"/>
              <a:gd name="connsiteY39" fmla="*/ 843414 h 2624500"/>
              <a:gd name="connsiteX40" fmla="*/ 131482 w 6755905"/>
              <a:gd name="connsiteY40" fmla="*/ 879273 h 2624500"/>
              <a:gd name="connsiteX41" fmla="*/ 95624 w 6755905"/>
              <a:gd name="connsiteY41" fmla="*/ 909155 h 2624500"/>
              <a:gd name="connsiteX42" fmla="*/ 65741 w 6755905"/>
              <a:gd name="connsiteY42" fmla="*/ 939037 h 2624500"/>
              <a:gd name="connsiteX43" fmla="*/ 47812 w 6755905"/>
              <a:gd name="connsiteY43" fmla="*/ 974896 h 2624500"/>
              <a:gd name="connsiteX44" fmla="*/ 0 w 6755905"/>
              <a:gd name="connsiteY44" fmla="*/ 1094426 h 2624500"/>
              <a:gd name="connsiteX45" fmla="*/ 5977 w 6755905"/>
              <a:gd name="connsiteY45" fmla="*/ 1202002 h 2624500"/>
              <a:gd name="connsiteX46" fmla="*/ 23906 w 6755905"/>
              <a:gd name="connsiteY46" fmla="*/ 1231884 h 2624500"/>
              <a:gd name="connsiteX47" fmla="*/ 41835 w 6755905"/>
              <a:gd name="connsiteY47" fmla="*/ 1297626 h 2624500"/>
              <a:gd name="connsiteX48" fmla="*/ 59765 w 6755905"/>
              <a:gd name="connsiteY48" fmla="*/ 1375320 h 2624500"/>
              <a:gd name="connsiteX49" fmla="*/ 71718 w 6755905"/>
              <a:gd name="connsiteY49" fmla="*/ 1429108 h 2624500"/>
              <a:gd name="connsiteX50" fmla="*/ 83671 w 6755905"/>
              <a:gd name="connsiteY50" fmla="*/ 1453014 h 2624500"/>
              <a:gd name="connsiteX51" fmla="*/ 89647 w 6755905"/>
              <a:gd name="connsiteY51" fmla="*/ 1506802 h 2624500"/>
              <a:gd name="connsiteX52" fmla="*/ 107577 w 6755905"/>
              <a:gd name="connsiteY52" fmla="*/ 1530708 h 2624500"/>
              <a:gd name="connsiteX53" fmla="*/ 119529 w 6755905"/>
              <a:gd name="connsiteY53" fmla="*/ 1548637 h 2624500"/>
              <a:gd name="connsiteX54" fmla="*/ 143435 w 6755905"/>
              <a:gd name="connsiteY54" fmla="*/ 1578520 h 2624500"/>
              <a:gd name="connsiteX55" fmla="*/ 179294 w 6755905"/>
              <a:gd name="connsiteY55" fmla="*/ 1626331 h 2624500"/>
              <a:gd name="connsiteX56" fmla="*/ 197224 w 6755905"/>
              <a:gd name="connsiteY56" fmla="*/ 1638284 h 2624500"/>
              <a:gd name="connsiteX57" fmla="*/ 215153 w 6755905"/>
              <a:gd name="connsiteY57" fmla="*/ 1656214 h 2624500"/>
              <a:gd name="connsiteX58" fmla="*/ 227106 w 6755905"/>
              <a:gd name="connsiteY58" fmla="*/ 1674143 h 2624500"/>
              <a:gd name="connsiteX59" fmla="*/ 245035 w 6755905"/>
              <a:gd name="connsiteY59" fmla="*/ 1680120 h 2624500"/>
              <a:gd name="connsiteX60" fmla="*/ 262965 w 6755905"/>
              <a:gd name="connsiteY60" fmla="*/ 1698049 h 2624500"/>
              <a:gd name="connsiteX61" fmla="*/ 286871 w 6755905"/>
              <a:gd name="connsiteY61" fmla="*/ 1733908 h 2624500"/>
              <a:gd name="connsiteX62" fmla="*/ 322729 w 6755905"/>
              <a:gd name="connsiteY62" fmla="*/ 1769767 h 2624500"/>
              <a:gd name="connsiteX63" fmla="*/ 340659 w 6755905"/>
              <a:gd name="connsiteY63" fmla="*/ 1787696 h 2624500"/>
              <a:gd name="connsiteX64" fmla="*/ 358588 w 6755905"/>
              <a:gd name="connsiteY64" fmla="*/ 1811602 h 2624500"/>
              <a:gd name="connsiteX65" fmla="*/ 406400 w 6755905"/>
              <a:gd name="connsiteY65" fmla="*/ 1859414 h 2624500"/>
              <a:gd name="connsiteX66" fmla="*/ 424329 w 6755905"/>
              <a:gd name="connsiteY66" fmla="*/ 1901249 h 2624500"/>
              <a:gd name="connsiteX67" fmla="*/ 442259 w 6755905"/>
              <a:gd name="connsiteY67" fmla="*/ 1937108 h 2624500"/>
              <a:gd name="connsiteX68" fmla="*/ 448235 w 6755905"/>
              <a:gd name="connsiteY68" fmla="*/ 1955037 h 2624500"/>
              <a:gd name="connsiteX69" fmla="*/ 484094 w 6755905"/>
              <a:gd name="connsiteY69" fmla="*/ 1990896 h 2624500"/>
              <a:gd name="connsiteX70" fmla="*/ 496047 w 6755905"/>
              <a:gd name="connsiteY70" fmla="*/ 2020779 h 2624500"/>
              <a:gd name="connsiteX71" fmla="*/ 513977 w 6755905"/>
              <a:gd name="connsiteY71" fmla="*/ 2038708 h 2624500"/>
              <a:gd name="connsiteX72" fmla="*/ 525929 w 6755905"/>
              <a:gd name="connsiteY72" fmla="*/ 2056637 h 2624500"/>
              <a:gd name="connsiteX73" fmla="*/ 543859 w 6755905"/>
              <a:gd name="connsiteY73" fmla="*/ 2080543 h 2624500"/>
              <a:gd name="connsiteX74" fmla="*/ 597647 w 6755905"/>
              <a:gd name="connsiteY74" fmla="*/ 2098473 h 2624500"/>
              <a:gd name="connsiteX75" fmla="*/ 615577 w 6755905"/>
              <a:gd name="connsiteY75" fmla="*/ 2110426 h 2624500"/>
              <a:gd name="connsiteX76" fmla="*/ 639482 w 6755905"/>
              <a:gd name="connsiteY76" fmla="*/ 2116402 h 2624500"/>
              <a:gd name="connsiteX77" fmla="*/ 693271 w 6755905"/>
              <a:gd name="connsiteY77" fmla="*/ 2128355 h 2624500"/>
              <a:gd name="connsiteX78" fmla="*/ 1063812 w 6755905"/>
              <a:gd name="connsiteY78" fmla="*/ 2116402 h 2624500"/>
              <a:gd name="connsiteX79" fmla="*/ 1117600 w 6755905"/>
              <a:gd name="connsiteY79" fmla="*/ 2098473 h 2624500"/>
              <a:gd name="connsiteX80" fmla="*/ 1195294 w 6755905"/>
              <a:gd name="connsiteY80" fmla="*/ 2068590 h 2624500"/>
              <a:gd name="connsiteX81" fmla="*/ 1225177 w 6755905"/>
              <a:gd name="connsiteY81" fmla="*/ 2062614 h 2624500"/>
              <a:gd name="connsiteX82" fmla="*/ 1249082 w 6755905"/>
              <a:gd name="connsiteY82" fmla="*/ 2056637 h 2624500"/>
              <a:gd name="connsiteX83" fmla="*/ 1284941 w 6755905"/>
              <a:gd name="connsiteY83" fmla="*/ 2044684 h 2624500"/>
              <a:gd name="connsiteX84" fmla="*/ 1374588 w 6755905"/>
              <a:gd name="connsiteY84" fmla="*/ 2026755 h 2624500"/>
              <a:gd name="connsiteX85" fmla="*/ 1464235 w 6755905"/>
              <a:gd name="connsiteY85" fmla="*/ 2020779 h 2624500"/>
              <a:gd name="connsiteX86" fmla="*/ 1500094 w 6755905"/>
              <a:gd name="connsiteY86" fmla="*/ 2008826 h 2624500"/>
              <a:gd name="connsiteX87" fmla="*/ 1535953 w 6755905"/>
              <a:gd name="connsiteY87" fmla="*/ 2002849 h 2624500"/>
              <a:gd name="connsiteX88" fmla="*/ 1553882 w 6755905"/>
              <a:gd name="connsiteY88" fmla="*/ 1984920 h 2624500"/>
              <a:gd name="connsiteX89" fmla="*/ 1607671 w 6755905"/>
              <a:gd name="connsiteY89" fmla="*/ 1966990 h 2624500"/>
              <a:gd name="connsiteX90" fmla="*/ 1625600 w 6755905"/>
              <a:gd name="connsiteY90" fmla="*/ 1961014 h 2624500"/>
              <a:gd name="connsiteX91" fmla="*/ 1661459 w 6755905"/>
              <a:gd name="connsiteY91" fmla="*/ 1943084 h 2624500"/>
              <a:gd name="connsiteX92" fmla="*/ 1685365 w 6755905"/>
              <a:gd name="connsiteY92" fmla="*/ 1925155 h 2624500"/>
              <a:gd name="connsiteX93" fmla="*/ 1703294 w 6755905"/>
              <a:gd name="connsiteY93" fmla="*/ 1913202 h 2624500"/>
              <a:gd name="connsiteX94" fmla="*/ 1709271 w 6755905"/>
              <a:gd name="connsiteY94" fmla="*/ 1895273 h 2624500"/>
              <a:gd name="connsiteX95" fmla="*/ 1727200 w 6755905"/>
              <a:gd name="connsiteY95" fmla="*/ 1889296 h 2624500"/>
              <a:gd name="connsiteX96" fmla="*/ 1757082 w 6755905"/>
              <a:gd name="connsiteY96" fmla="*/ 1877343 h 2624500"/>
              <a:gd name="connsiteX97" fmla="*/ 1780988 w 6755905"/>
              <a:gd name="connsiteY97" fmla="*/ 1859414 h 2624500"/>
              <a:gd name="connsiteX98" fmla="*/ 1816847 w 6755905"/>
              <a:gd name="connsiteY98" fmla="*/ 1847461 h 2624500"/>
              <a:gd name="connsiteX99" fmla="*/ 1840753 w 6755905"/>
              <a:gd name="connsiteY99" fmla="*/ 1835508 h 2624500"/>
              <a:gd name="connsiteX100" fmla="*/ 1858682 w 6755905"/>
              <a:gd name="connsiteY100" fmla="*/ 1811602 h 2624500"/>
              <a:gd name="connsiteX101" fmla="*/ 1894541 w 6755905"/>
              <a:gd name="connsiteY101" fmla="*/ 1775743 h 2624500"/>
              <a:gd name="connsiteX102" fmla="*/ 1906494 w 6755905"/>
              <a:gd name="connsiteY102" fmla="*/ 1757814 h 2624500"/>
              <a:gd name="connsiteX103" fmla="*/ 1930400 w 6755905"/>
              <a:gd name="connsiteY103" fmla="*/ 1751837 h 2624500"/>
              <a:gd name="connsiteX104" fmla="*/ 1960282 w 6755905"/>
              <a:gd name="connsiteY104" fmla="*/ 1680120 h 2624500"/>
              <a:gd name="connsiteX105" fmla="*/ 1984188 w 6755905"/>
              <a:gd name="connsiteY105" fmla="*/ 1638284 h 2624500"/>
              <a:gd name="connsiteX106" fmla="*/ 1996141 w 6755905"/>
              <a:gd name="connsiteY106" fmla="*/ 1614379 h 2624500"/>
              <a:gd name="connsiteX107" fmla="*/ 2020047 w 6755905"/>
              <a:gd name="connsiteY107" fmla="*/ 1596449 h 2624500"/>
              <a:gd name="connsiteX108" fmla="*/ 2055906 w 6755905"/>
              <a:gd name="connsiteY108" fmla="*/ 1548637 h 2624500"/>
              <a:gd name="connsiteX109" fmla="*/ 2073835 w 6755905"/>
              <a:gd name="connsiteY109" fmla="*/ 1518755 h 2624500"/>
              <a:gd name="connsiteX110" fmla="*/ 2115671 w 6755905"/>
              <a:gd name="connsiteY110" fmla="*/ 1500826 h 2624500"/>
              <a:gd name="connsiteX111" fmla="*/ 2157506 w 6755905"/>
              <a:gd name="connsiteY111" fmla="*/ 1464967 h 2624500"/>
              <a:gd name="connsiteX112" fmla="*/ 2199341 w 6755905"/>
              <a:gd name="connsiteY112" fmla="*/ 1429108 h 2624500"/>
              <a:gd name="connsiteX113" fmla="*/ 2217271 w 6755905"/>
              <a:gd name="connsiteY113" fmla="*/ 1423131 h 2624500"/>
              <a:gd name="connsiteX114" fmla="*/ 2253129 w 6755905"/>
              <a:gd name="connsiteY114" fmla="*/ 1405202 h 2624500"/>
              <a:gd name="connsiteX115" fmla="*/ 2378635 w 6755905"/>
              <a:gd name="connsiteY115" fmla="*/ 1387273 h 2624500"/>
              <a:gd name="connsiteX116" fmla="*/ 2414494 w 6755905"/>
              <a:gd name="connsiteY116" fmla="*/ 1375320 h 2624500"/>
              <a:gd name="connsiteX117" fmla="*/ 2623671 w 6755905"/>
              <a:gd name="connsiteY117" fmla="*/ 1387273 h 2624500"/>
              <a:gd name="connsiteX118" fmla="*/ 2641600 w 6755905"/>
              <a:gd name="connsiteY118" fmla="*/ 1393249 h 2624500"/>
              <a:gd name="connsiteX119" fmla="*/ 2683435 w 6755905"/>
              <a:gd name="connsiteY119" fmla="*/ 1405202 h 2624500"/>
              <a:gd name="connsiteX120" fmla="*/ 2707341 w 6755905"/>
              <a:gd name="connsiteY120" fmla="*/ 1423131 h 2624500"/>
              <a:gd name="connsiteX121" fmla="*/ 2731247 w 6755905"/>
              <a:gd name="connsiteY121" fmla="*/ 1458990 h 2624500"/>
              <a:gd name="connsiteX122" fmla="*/ 2761129 w 6755905"/>
              <a:gd name="connsiteY122" fmla="*/ 1464967 h 2624500"/>
              <a:gd name="connsiteX123" fmla="*/ 2779059 w 6755905"/>
              <a:gd name="connsiteY123" fmla="*/ 1482896 h 2624500"/>
              <a:gd name="connsiteX124" fmla="*/ 2808941 w 6755905"/>
              <a:gd name="connsiteY124" fmla="*/ 1524731 h 2624500"/>
              <a:gd name="connsiteX125" fmla="*/ 2856753 w 6755905"/>
              <a:gd name="connsiteY125" fmla="*/ 1542661 h 2624500"/>
              <a:gd name="connsiteX126" fmla="*/ 2898588 w 6755905"/>
              <a:gd name="connsiteY126" fmla="*/ 1566567 h 2624500"/>
              <a:gd name="connsiteX127" fmla="*/ 2922494 w 6755905"/>
              <a:gd name="connsiteY127" fmla="*/ 1584496 h 2624500"/>
              <a:gd name="connsiteX128" fmla="*/ 2940424 w 6755905"/>
              <a:gd name="connsiteY128" fmla="*/ 1596449 h 2624500"/>
              <a:gd name="connsiteX129" fmla="*/ 2958353 w 6755905"/>
              <a:gd name="connsiteY129" fmla="*/ 1620355 h 2624500"/>
              <a:gd name="connsiteX130" fmla="*/ 2970306 w 6755905"/>
              <a:gd name="connsiteY130" fmla="*/ 1638284 h 2624500"/>
              <a:gd name="connsiteX131" fmla="*/ 3012141 w 6755905"/>
              <a:gd name="connsiteY131" fmla="*/ 1674143 h 2624500"/>
              <a:gd name="connsiteX132" fmla="*/ 3024094 w 6755905"/>
              <a:gd name="connsiteY132" fmla="*/ 1692073 h 2624500"/>
              <a:gd name="connsiteX133" fmla="*/ 3042024 w 6755905"/>
              <a:gd name="connsiteY133" fmla="*/ 1727931 h 2624500"/>
              <a:gd name="connsiteX134" fmla="*/ 3071906 w 6755905"/>
              <a:gd name="connsiteY134" fmla="*/ 1763790 h 2624500"/>
              <a:gd name="connsiteX135" fmla="*/ 3095812 w 6755905"/>
              <a:gd name="connsiteY135" fmla="*/ 1811602 h 2624500"/>
              <a:gd name="connsiteX136" fmla="*/ 3131671 w 6755905"/>
              <a:gd name="connsiteY136" fmla="*/ 1853437 h 2624500"/>
              <a:gd name="connsiteX137" fmla="*/ 3155577 w 6755905"/>
              <a:gd name="connsiteY137" fmla="*/ 1907226 h 2624500"/>
              <a:gd name="connsiteX138" fmla="*/ 3167529 w 6755905"/>
              <a:gd name="connsiteY138" fmla="*/ 1925155 h 2624500"/>
              <a:gd name="connsiteX139" fmla="*/ 3185459 w 6755905"/>
              <a:gd name="connsiteY139" fmla="*/ 1961014 h 2624500"/>
              <a:gd name="connsiteX140" fmla="*/ 3203388 w 6755905"/>
              <a:gd name="connsiteY140" fmla="*/ 1972967 h 2624500"/>
              <a:gd name="connsiteX141" fmla="*/ 3215341 w 6755905"/>
              <a:gd name="connsiteY141" fmla="*/ 2002849 h 2624500"/>
              <a:gd name="connsiteX142" fmla="*/ 3221318 w 6755905"/>
              <a:gd name="connsiteY142" fmla="*/ 2020779 h 2624500"/>
              <a:gd name="connsiteX143" fmla="*/ 3239247 w 6755905"/>
              <a:gd name="connsiteY143" fmla="*/ 2044684 h 2624500"/>
              <a:gd name="connsiteX144" fmla="*/ 3257177 w 6755905"/>
              <a:gd name="connsiteY144" fmla="*/ 2080543 h 2624500"/>
              <a:gd name="connsiteX145" fmla="*/ 3275106 w 6755905"/>
              <a:gd name="connsiteY145" fmla="*/ 2086520 h 2624500"/>
              <a:gd name="connsiteX146" fmla="*/ 3293035 w 6755905"/>
              <a:gd name="connsiteY146" fmla="*/ 2098473 h 2624500"/>
              <a:gd name="connsiteX147" fmla="*/ 3316941 w 6755905"/>
              <a:gd name="connsiteY147" fmla="*/ 2128355 h 2624500"/>
              <a:gd name="connsiteX148" fmla="*/ 3334871 w 6755905"/>
              <a:gd name="connsiteY148" fmla="*/ 2164214 h 2624500"/>
              <a:gd name="connsiteX149" fmla="*/ 3352800 w 6755905"/>
              <a:gd name="connsiteY149" fmla="*/ 2182143 h 2624500"/>
              <a:gd name="connsiteX150" fmla="*/ 3358777 w 6755905"/>
              <a:gd name="connsiteY150" fmla="*/ 2200073 h 2624500"/>
              <a:gd name="connsiteX151" fmla="*/ 3376706 w 6755905"/>
              <a:gd name="connsiteY151" fmla="*/ 2206049 h 2624500"/>
              <a:gd name="connsiteX152" fmla="*/ 3388659 w 6755905"/>
              <a:gd name="connsiteY152" fmla="*/ 2223979 h 2624500"/>
              <a:gd name="connsiteX153" fmla="*/ 3406588 w 6755905"/>
              <a:gd name="connsiteY153" fmla="*/ 2253861 h 2624500"/>
              <a:gd name="connsiteX154" fmla="*/ 3430494 w 6755905"/>
              <a:gd name="connsiteY154" fmla="*/ 2313626 h 2624500"/>
              <a:gd name="connsiteX155" fmla="*/ 3448424 w 6755905"/>
              <a:gd name="connsiteY155" fmla="*/ 2319602 h 2624500"/>
              <a:gd name="connsiteX156" fmla="*/ 3454400 w 6755905"/>
              <a:gd name="connsiteY156" fmla="*/ 2349484 h 2624500"/>
              <a:gd name="connsiteX157" fmla="*/ 3490259 w 6755905"/>
              <a:gd name="connsiteY157" fmla="*/ 2379367 h 2624500"/>
              <a:gd name="connsiteX158" fmla="*/ 3508188 w 6755905"/>
              <a:gd name="connsiteY158" fmla="*/ 2397296 h 2624500"/>
              <a:gd name="connsiteX159" fmla="*/ 3538071 w 6755905"/>
              <a:gd name="connsiteY159" fmla="*/ 2433155 h 2624500"/>
              <a:gd name="connsiteX160" fmla="*/ 3544047 w 6755905"/>
              <a:gd name="connsiteY160" fmla="*/ 2451084 h 2624500"/>
              <a:gd name="connsiteX161" fmla="*/ 3579906 w 6755905"/>
              <a:gd name="connsiteY161" fmla="*/ 2474990 h 2624500"/>
              <a:gd name="connsiteX162" fmla="*/ 3597835 w 6755905"/>
              <a:gd name="connsiteY162" fmla="*/ 2486943 h 2624500"/>
              <a:gd name="connsiteX163" fmla="*/ 3621741 w 6755905"/>
              <a:gd name="connsiteY163" fmla="*/ 2492920 h 2624500"/>
              <a:gd name="connsiteX164" fmla="*/ 3645647 w 6755905"/>
              <a:gd name="connsiteY164" fmla="*/ 2504873 h 2624500"/>
              <a:gd name="connsiteX165" fmla="*/ 3663577 w 6755905"/>
              <a:gd name="connsiteY165" fmla="*/ 2510849 h 2624500"/>
              <a:gd name="connsiteX166" fmla="*/ 3681506 w 6755905"/>
              <a:gd name="connsiteY166" fmla="*/ 2528779 h 2624500"/>
              <a:gd name="connsiteX167" fmla="*/ 3771153 w 6755905"/>
              <a:gd name="connsiteY167" fmla="*/ 2546708 h 2624500"/>
              <a:gd name="connsiteX168" fmla="*/ 3807012 w 6755905"/>
              <a:gd name="connsiteY168" fmla="*/ 2570614 h 2624500"/>
              <a:gd name="connsiteX169" fmla="*/ 3842871 w 6755905"/>
              <a:gd name="connsiteY169" fmla="*/ 2582567 h 2624500"/>
              <a:gd name="connsiteX170" fmla="*/ 4040094 w 6755905"/>
              <a:gd name="connsiteY170" fmla="*/ 2600496 h 2624500"/>
              <a:gd name="connsiteX171" fmla="*/ 4147671 w 6755905"/>
              <a:gd name="connsiteY171" fmla="*/ 2618426 h 2624500"/>
              <a:gd name="connsiteX172" fmla="*/ 4177553 w 6755905"/>
              <a:gd name="connsiteY172" fmla="*/ 2624402 h 2624500"/>
              <a:gd name="connsiteX173" fmla="*/ 4386729 w 6755905"/>
              <a:gd name="connsiteY173" fmla="*/ 2594520 h 2624500"/>
              <a:gd name="connsiteX174" fmla="*/ 4464424 w 6755905"/>
              <a:gd name="connsiteY174" fmla="*/ 2576590 h 2624500"/>
              <a:gd name="connsiteX175" fmla="*/ 4500282 w 6755905"/>
              <a:gd name="connsiteY175" fmla="*/ 2564637 h 2624500"/>
              <a:gd name="connsiteX176" fmla="*/ 4536141 w 6755905"/>
              <a:gd name="connsiteY176" fmla="*/ 2558661 h 2624500"/>
              <a:gd name="connsiteX177" fmla="*/ 4649694 w 6755905"/>
              <a:gd name="connsiteY177" fmla="*/ 2552684 h 2624500"/>
              <a:gd name="connsiteX178" fmla="*/ 4721412 w 6755905"/>
              <a:gd name="connsiteY178" fmla="*/ 2570614 h 2624500"/>
              <a:gd name="connsiteX179" fmla="*/ 4763247 w 6755905"/>
              <a:gd name="connsiteY179" fmla="*/ 2576590 h 2624500"/>
              <a:gd name="connsiteX180" fmla="*/ 4960471 w 6755905"/>
              <a:gd name="connsiteY180" fmla="*/ 2564637 h 2624500"/>
              <a:gd name="connsiteX181" fmla="*/ 5050118 w 6755905"/>
              <a:gd name="connsiteY181" fmla="*/ 2540731 h 2624500"/>
              <a:gd name="connsiteX182" fmla="*/ 5080000 w 6755905"/>
              <a:gd name="connsiteY182" fmla="*/ 2528779 h 2624500"/>
              <a:gd name="connsiteX183" fmla="*/ 5145741 w 6755905"/>
              <a:gd name="connsiteY183" fmla="*/ 2480967 h 2624500"/>
              <a:gd name="connsiteX184" fmla="*/ 5205506 w 6755905"/>
              <a:gd name="connsiteY184" fmla="*/ 2463037 h 2624500"/>
              <a:gd name="connsiteX185" fmla="*/ 5235388 w 6755905"/>
              <a:gd name="connsiteY185" fmla="*/ 2445108 h 2624500"/>
              <a:gd name="connsiteX186" fmla="*/ 5277224 w 6755905"/>
              <a:gd name="connsiteY186" fmla="*/ 2427179 h 2624500"/>
              <a:gd name="connsiteX187" fmla="*/ 5336988 w 6755905"/>
              <a:gd name="connsiteY187" fmla="*/ 2379367 h 2624500"/>
              <a:gd name="connsiteX188" fmla="*/ 5354918 w 6755905"/>
              <a:gd name="connsiteY188" fmla="*/ 2361437 h 2624500"/>
              <a:gd name="connsiteX189" fmla="*/ 5378824 w 6755905"/>
              <a:gd name="connsiteY189" fmla="*/ 2343508 h 2624500"/>
              <a:gd name="connsiteX190" fmla="*/ 5390777 w 6755905"/>
              <a:gd name="connsiteY190" fmla="*/ 2277767 h 2624500"/>
              <a:gd name="connsiteX191" fmla="*/ 5396753 w 6755905"/>
              <a:gd name="connsiteY191" fmla="*/ 2235931 h 2624500"/>
              <a:gd name="connsiteX192" fmla="*/ 5384800 w 6755905"/>
              <a:gd name="connsiteY192" fmla="*/ 2032731 h 2624500"/>
              <a:gd name="connsiteX193" fmla="*/ 6568141 w 6755905"/>
              <a:gd name="connsiteY193" fmla="*/ 1990896 h 2624500"/>
              <a:gd name="connsiteX194" fmla="*/ 6687672 w 6755905"/>
              <a:gd name="connsiteY194" fmla="*/ 974896 h 2624500"/>
              <a:gd name="connsiteX195" fmla="*/ 5904753 w 6755905"/>
              <a:gd name="connsiteY195" fmla="*/ 732 h 2624500"/>
              <a:gd name="connsiteX196" fmla="*/ 4452471 w 6755905"/>
              <a:gd name="connsiteY196" fmla="*/ 1130284 h 2624500"/>
              <a:gd name="connsiteX197" fmla="*/ 2683436 w 6755905"/>
              <a:gd name="connsiteY197" fmla="*/ 933062 h 2624500"/>
              <a:gd name="connsiteX0" fmla="*/ 2862730 w 6755905"/>
              <a:gd name="connsiteY0" fmla="*/ 1166144 h 2624500"/>
              <a:gd name="connsiteX1" fmla="*/ 2629646 w 6755905"/>
              <a:gd name="connsiteY1" fmla="*/ 598378 h 2624500"/>
              <a:gd name="connsiteX2" fmla="*/ 2689412 w 6755905"/>
              <a:gd name="connsiteY2" fmla="*/ 191979 h 2624500"/>
              <a:gd name="connsiteX3" fmla="*/ 2647577 w 6755905"/>
              <a:gd name="connsiteY3" fmla="*/ 209908 h 2624500"/>
              <a:gd name="connsiteX4" fmla="*/ 2617694 w 6755905"/>
              <a:gd name="connsiteY4" fmla="*/ 221861 h 2624500"/>
              <a:gd name="connsiteX5" fmla="*/ 2593788 w 6755905"/>
              <a:gd name="connsiteY5" fmla="*/ 227837 h 2624500"/>
              <a:gd name="connsiteX6" fmla="*/ 2516094 w 6755905"/>
              <a:gd name="connsiteY6" fmla="*/ 245767 h 2624500"/>
              <a:gd name="connsiteX7" fmla="*/ 2480235 w 6755905"/>
              <a:gd name="connsiteY7" fmla="*/ 257720 h 2624500"/>
              <a:gd name="connsiteX8" fmla="*/ 2408518 w 6755905"/>
              <a:gd name="connsiteY8" fmla="*/ 263696 h 2624500"/>
              <a:gd name="connsiteX9" fmla="*/ 2378635 w 6755905"/>
              <a:gd name="connsiteY9" fmla="*/ 275649 h 2624500"/>
              <a:gd name="connsiteX10" fmla="*/ 2288988 w 6755905"/>
              <a:gd name="connsiteY10" fmla="*/ 281626 h 2624500"/>
              <a:gd name="connsiteX11" fmla="*/ 2259106 w 6755905"/>
              <a:gd name="connsiteY11" fmla="*/ 305531 h 2624500"/>
              <a:gd name="connsiteX12" fmla="*/ 2217271 w 6755905"/>
              <a:gd name="connsiteY12" fmla="*/ 317484 h 2624500"/>
              <a:gd name="connsiteX13" fmla="*/ 2145553 w 6755905"/>
              <a:gd name="connsiteY13" fmla="*/ 335414 h 2624500"/>
              <a:gd name="connsiteX14" fmla="*/ 2127624 w 6755905"/>
              <a:gd name="connsiteY14" fmla="*/ 347367 h 2624500"/>
              <a:gd name="connsiteX15" fmla="*/ 2097741 w 6755905"/>
              <a:gd name="connsiteY15" fmla="*/ 359320 h 2624500"/>
              <a:gd name="connsiteX16" fmla="*/ 2049929 w 6755905"/>
              <a:gd name="connsiteY16" fmla="*/ 365296 h 2624500"/>
              <a:gd name="connsiteX17" fmla="*/ 1984188 w 6755905"/>
              <a:gd name="connsiteY17" fmla="*/ 383226 h 2624500"/>
              <a:gd name="connsiteX18" fmla="*/ 1828800 w 6755905"/>
              <a:gd name="connsiteY18" fmla="*/ 419084 h 2624500"/>
              <a:gd name="connsiteX19" fmla="*/ 1792941 w 6755905"/>
              <a:gd name="connsiteY19" fmla="*/ 431037 h 2624500"/>
              <a:gd name="connsiteX20" fmla="*/ 1697318 w 6755905"/>
              <a:gd name="connsiteY20" fmla="*/ 448967 h 2624500"/>
              <a:gd name="connsiteX21" fmla="*/ 1595718 w 6755905"/>
              <a:gd name="connsiteY21" fmla="*/ 472873 h 2624500"/>
              <a:gd name="connsiteX22" fmla="*/ 1529977 w 6755905"/>
              <a:gd name="connsiteY22" fmla="*/ 490802 h 2624500"/>
              <a:gd name="connsiteX23" fmla="*/ 1398494 w 6755905"/>
              <a:gd name="connsiteY23" fmla="*/ 526661 h 2624500"/>
              <a:gd name="connsiteX24" fmla="*/ 860612 w 6755905"/>
              <a:gd name="connsiteY24" fmla="*/ 550567 h 2624500"/>
              <a:gd name="connsiteX25" fmla="*/ 794871 w 6755905"/>
              <a:gd name="connsiteY25" fmla="*/ 562520 h 2624500"/>
              <a:gd name="connsiteX26" fmla="*/ 729129 w 6755905"/>
              <a:gd name="connsiteY26" fmla="*/ 568496 h 2624500"/>
              <a:gd name="connsiteX27" fmla="*/ 633506 w 6755905"/>
              <a:gd name="connsiteY27" fmla="*/ 580449 h 2624500"/>
              <a:gd name="connsiteX28" fmla="*/ 603624 w 6755905"/>
              <a:gd name="connsiteY28" fmla="*/ 592402 h 2624500"/>
              <a:gd name="connsiteX29" fmla="*/ 579718 w 6755905"/>
              <a:gd name="connsiteY29" fmla="*/ 598379 h 2624500"/>
              <a:gd name="connsiteX30" fmla="*/ 472141 w 6755905"/>
              <a:gd name="connsiteY30" fmla="*/ 634237 h 2624500"/>
              <a:gd name="connsiteX31" fmla="*/ 436282 w 6755905"/>
              <a:gd name="connsiteY31" fmla="*/ 664120 h 2624500"/>
              <a:gd name="connsiteX32" fmla="*/ 418353 w 6755905"/>
              <a:gd name="connsiteY32" fmla="*/ 682049 h 2624500"/>
              <a:gd name="connsiteX33" fmla="*/ 400424 w 6755905"/>
              <a:gd name="connsiteY33" fmla="*/ 688026 h 2624500"/>
              <a:gd name="connsiteX34" fmla="*/ 382494 w 6755905"/>
              <a:gd name="connsiteY34" fmla="*/ 699979 h 2624500"/>
              <a:gd name="connsiteX35" fmla="*/ 364565 w 6755905"/>
              <a:gd name="connsiteY35" fmla="*/ 729861 h 2624500"/>
              <a:gd name="connsiteX36" fmla="*/ 298824 w 6755905"/>
              <a:gd name="connsiteY36" fmla="*/ 759743 h 2624500"/>
              <a:gd name="connsiteX37" fmla="*/ 239059 w 6755905"/>
              <a:gd name="connsiteY37" fmla="*/ 813531 h 2624500"/>
              <a:gd name="connsiteX38" fmla="*/ 209177 w 6755905"/>
              <a:gd name="connsiteY38" fmla="*/ 825484 h 2624500"/>
              <a:gd name="connsiteX39" fmla="*/ 167341 w 6755905"/>
              <a:gd name="connsiteY39" fmla="*/ 843414 h 2624500"/>
              <a:gd name="connsiteX40" fmla="*/ 131482 w 6755905"/>
              <a:gd name="connsiteY40" fmla="*/ 879273 h 2624500"/>
              <a:gd name="connsiteX41" fmla="*/ 95624 w 6755905"/>
              <a:gd name="connsiteY41" fmla="*/ 909155 h 2624500"/>
              <a:gd name="connsiteX42" fmla="*/ 65741 w 6755905"/>
              <a:gd name="connsiteY42" fmla="*/ 939037 h 2624500"/>
              <a:gd name="connsiteX43" fmla="*/ 47812 w 6755905"/>
              <a:gd name="connsiteY43" fmla="*/ 974896 h 2624500"/>
              <a:gd name="connsiteX44" fmla="*/ 0 w 6755905"/>
              <a:gd name="connsiteY44" fmla="*/ 1094426 h 2624500"/>
              <a:gd name="connsiteX45" fmla="*/ 5977 w 6755905"/>
              <a:gd name="connsiteY45" fmla="*/ 1202002 h 2624500"/>
              <a:gd name="connsiteX46" fmla="*/ 23906 w 6755905"/>
              <a:gd name="connsiteY46" fmla="*/ 1231884 h 2624500"/>
              <a:gd name="connsiteX47" fmla="*/ 41835 w 6755905"/>
              <a:gd name="connsiteY47" fmla="*/ 1297626 h 2624500"/>
              <a:gd name="connsiteX48" fmla="*/ 59765 w 6755905"/>
              <a:gd name="connsiteY48" fmla="*/ 1375320 h 2624500"/>
              <a:gd name="connsiteX49" fmla="*/ 71718 w 6755905"/>
              <a:gd name="connsiteY49" fmla="*/ 1429108 h 2624500"/>
              <a:gd name="connsiteX50" fmla="*/ 83671 w 6755905"/>
              <a:gd name="connsiteY50" fmla="*/ 1453014 h 2624500"/>
              <a:gd name="connsiteX51" fmla="*/ 89647 w 6755905"/>
              <a:gd name="connsiteY51" fmla="*/ 1506802 h 2624500"/>
              <a:gd name="connsiteX52" fmla="*/ 107577 w 6755905"/>
              <a:gd name="connsiteY52" fmla="*/ 1530708 h 2624500"/>
              <a:gd name="connsiteX53" fmla="*/ 119529 w 6755905"/>
              <a:gd name="connsiteY53" fmla="*/ 1548637 h 2624500"/>
              <a:gd name="connsiteX54" fmla="*/ 143435 w 6755905"/>
              <a:gd name="connsiteY54" fmla="*/ 1578520 h 2624500"/>
              <a:gd name="connsiteX55" fmla="*/ 179294 w 6755905"/>
              <a:gd name="connsiteY55" fmla="*/ 1626331 h 2624500"/>
              <a:gd name="connsiteX56" fmla="*/ 197224 w 6755905"/>
              <a:gd name="connsiteY56" fmla="*/ 1638284 h 2624500"/>
              <a:gd name="connsiteX57" fmla="*/ 215153 w 6755905"/>
              <a:gd name="connsiteY57" fmla="*/ 1656214 h 2624500"/>
              <a:gd name="connsiteX58" fmla="*/ 227106 w 6755905"/>
              <a:gd name="connsiteY58" fmla="*/ 1674143 h 2624500"/>
              <a:gd name="connsiteX59" fmla="*/ 245035 w 6755905"/>
              <a:gd name="connsiteY59" fmla="*/ 1680120 h 2624500"/>
              <a:gd name="connsiteX60" fmla="*/ 262965 w 6755905"/>
              <a:gd name="connsiteY60" fmla="*/ 1698049 h 2624500"/>
              <a:gd name="connsiteX61" fmla="*/ 286871 w 6755905"/>
              <a:gd name="connsiteY61" fmla="*/ 1733908 h 2624500"/>
              <a:gd name="connsiteX62" fmla="*/ 322729 w 6755905"/>
              <a:gd name="connsiteY62" fmla="*/ 1769767 h 2624500"/>
              <a:gd name="connsiteX63" fmla="*/ 340659 w 6755905"/>
              <a:gd name="connsiteY63" fmla="*/ 1787696 h 2624500"/>
              <a:gd name="connsiteX64" fmla="*/ 358588 w 6755905"/>
              <a:gd name="connsiteY64" fmla="*/ 1811602 h 2624500"/>
              <a:gd name="connsiteX65" fmla="*/ 406400 w 6755905"/>
              <a:gd name="connsiteY65" fmla="*/ 1859414 h 2624500"/>
              <a:gd name="connsiteX66" fmla="*/ 424329 w 6755905"/>
              <a:gd name="connsiteY66" fmla="*/ 1901249 h 2624500"/>
              <a:gd name="connsiteX67" fmla="*/ 442259 w 6755905"/>
              <a:gd name="connsiteY67" fmla="*/ 1937108 h 2624500"/>
              <a:gd name="connsiteX68" fmla="*/ 448235 w 6755905"/>
              <a:gd name="connsiteY68" fmla="*/ 1955037 h 2624500"/>
              <a:gd name="connsiteX69" fmla="*/ 484094 w 6755905"/>
              <a:gd name="connsiteY69" fmla="*/ 1990896 h 2624500"/>
              <a:gd name="connsiteX70" fmla="*/ 496047 w 6755905"/>
              <a:gd name="connsiteY70" fmla="*/ 2020779 h 2624500"/>
              <a:gd name="connsiteX71" fmla="*/ 513977 w 6755905"/>
              <a:gd name="connsiteY71" fmla="*/ 2038708 h 2624500"/>
              <a:gd name="connsiteX72" fmla="*/ 525929 w 6755905"/>
              <a:gd name="connsiteY72" fmla="*/ 2056637 h 2624500"/>
              <a:gd name="connsiteX73" fmla="*/ 543859 w 6755905"/>
              <a:gd name="connsiteY73" fmla="*/ 2080543 h 2624500"/>
              <a:gd name="connsiteX74" fmla="*/ 597647 w 6755905"/>
              <a:gd name="connsiteY74" fmla="*/ 2098473 h 2624500"/>
              <a:gd name="connsiteX75" fmla="*/ 615577 w 6755905"/>
              <a:gd name="connsiteY75" fmla="*/ 2110426 h 2624500"/>
              <a:gd name="connsiteX76" fmla="*/ 639482 w 6755905"/>
              <a:gd name="connsiteY76" fmla="*/ 2116402 h 2624500"/>
              <a:gd name="connsiteX77" fmla="*/ 693271 w 6755905"/>
              <a:gd name="connsiteY77" fmla="*/ 2128355 h 2624500"/>
              <a:gd name="connsiteX78" fmla="*/ 1063812 w 6755905"/>
              <a:gd name="connsiteY78" fmla="*/ 2116402 h 2624500"/>
              <a:gd name="connsiteX79" fmla="*/ 1117600 w 6755905"/>
              <a:gd name="connsiteY79" fmla="*/ 2098473 h 2624500"/>
              <a:gd name="connsiteX80" fmla="*/ 1195294 w 6755905"/>
              <a:gd name="connsiteY80" fmla="*/ 2068590 h 2624500"/>
              <a:gd name="connsiteX81" fmla="*/ 1225177 w 6755905"/>
              <a:gd name="connsiteY81" fmla="*/ 2062614 h 2624500"/>
              <a:gd name="connsiteX82" fmla="*/ 1249082 w 6755905"/>
              <a:gd name="connsiteY82" fmla="*/ 2056637 h 2624500"/>
              <a:gd name="connsiteX83" fmla="*/ 1284941 w 6755905"/>
              <a:gd name="connsiteY83" fmla="*/ 2044684 h 2624500"/>
              <a:gd name="connsiteX84" fmla="*/ 1374588 w 6755905"/>
              <a:gd name="connsiteY84" fmla="*/ 2026755 h 2624500"/>
              <a:gd name="connsiteX85" fmla="*/ 1464235 w 6755905"/>
              <a:gd name="connsiteY85" fmla="*/ 2020779 h 2624500"/>
              <a:gd name="connsiteX86" fmla="*/ 1500094 w 6755905"/>
              <a:gd name="connsiteY86" fmla="*/ 2008826 h 2624500"/>
              <a:gd name="connsiteX87" fmla="*/ 1535953 w 6755905"/>
              <a:gd name="connsiteY87" fmla="*/ 2002849 h 2624500"/>
              <a:gd name="connsiteX88" fmla="*/ 1553882 w 6755905"/>
              <a:gd name="connsiteY88" fmla="*/ 1984920 h 2624500"/>
              <a:gd name="connsiteX89" fmla="*/ 1607671 w 6755905"/>
              <a:gd name="connsiteY89" fmla="*/ 1966990 h 2624500"/>
              <a:gd name="connsiteX90" fmla="*/ 1625600 w 6755905"/>
              <a:gd name="connsiteY90" fmla="*/ 1961014 h 2624500"/>
              <a:gd name="connsiteX91" fmla="*/ 1661459 w 6755905"/>
              <a:gd name="connsiteY91" fmla="*/ 1943084 h 2624500"/>
              <a:gd name="connsiteX92" fmla="*/ 1685365 w 6755905"/>
              <a:gd name="connsiteY92" fmla="*/ 1925155 h 2624500"/>
              <a:gd name="connsiteX93" fmla="*/ 1703294 w 6755905"/>
              <a:gd name="connsiteY93" fmla="*/ 1913202 h 2624500"/>
              <a:gd name="connsiteX94" fmla="*/ 1709271 w 6755905"/>
              <a:gd name="connsiteY94" fmla="*/ 1895273 h 2624500"/>
              <a:gd name="connsiteX95" fmla="*/ 1727200 w 6755905"/>
              <a:gd name="connsiteY95" fmla="*/ 1889296 h 2624500"/>
              <a:gd name="connsiteX96" fmla="*/ 1757082 w 6755905"/>
              <a:gd name="connsiteY96" fmla="*/ 1877343 h 2624500"/>
              <a:gd name="connsiteX97" fmla="*/ 1780988 w 6755905"/>
              <a:gd name="connsiteY97" fmla="*/ 1859414 h 2624500"/>
              <a:gd name="connsiteX98" fmla="*/ 1816847 w 6755905"/>
              <a:gd name="connsiteY98" fmla="*/ 1847461 h 2624500"/>
              <a:gd name="connsiteX99" fmla="*/ 1840753 w 6755905"/>
              <a:gd name="connsiteY99" fmla="*/ 1835508 h 2624500"/>
              <a:gd name="connsiteX100" fmla="*/ 1858682 w 6755905"/>
              <a:gd name="connsiteY100" fmla="*/ 1811602 h 2624500"/>
              <a:gd name="connsiteX101" fmla="*/ 1894541 w 6755905"/>
              <a:gd name="connsiteY101" fmla="*/ 1775743 h 2624500"/>
              <a:gd name="connsiteX102" fmla="*/ 1906494 w 6755905"/>
              <a:gd name="connsiteY102" fmla="*/ 1757814 h 2624500"/>
              <a:gd name="connsiteX103" fmla="*/ 1930400 w 6755905"/>
              <a:gd name="connsiteY103" fmla="*/ 1751837 h 2624500"/>
              <a:gd name="connsiteX104" fmla="*/ 1960282 w 6755905"/>
              <a:gd name="connsiteY104" fmla="*/ 1680120 h 2624500"/>
              <a:gd name="connsiteX105" fmla="*/ 1984188 w 6755905"/>
              <a:gd name="connsiteY105" fmla="*/ 1638284 h 2624500"/>
              <a:gd name="connsiteX106" fmla="*/ 1996141 w 6755905"/>
              <a:gd name="connsiteY106" fmla="*/ 1614379 h 2624500"/>
              <a:gd name="connsiteX107" fmla="*/ 2020047 w 6755905"/>
              <a:gd name="connsiteY107" fmla="*/ 1596449 h 2624500"/>
              <a:gd name="connsiteX108" fmla="*/ 2055906 w 6755905"/>
              <a:gd name="connsiteY108" fmla="*/ 1548637 h 2624500"/>
              <a:gd name="connsiteX109" fmla="*/ 2073835 w 6755905"/>
              <a:gd name="connsiteY109" fmla="*/ 1518755 h 2624500"/>
              <a:gd name="connsiteX110" fmla="*/ 2115671 w 6755905"/>
              <a:gd name="connsiteY110" fmla="*/ 1500826 h 2624500"/>
              <a:gd name="connsiteX111" fmla="*/ 2157506 w 6755905"/>
              <a:gd name="connsiteY111" fmla="*/ 1464967 h 2624500"/>
              <a:gd name="connsiteX112" fmla="*/ 2199341 w 6755905"/>
              <a:gd name="connsiteY112" fmla="*/ 1429108 h 2624500"/>
              <a:gd name="connsiteX113" fmla="*/ 2217271 w 6755905"/>
              <a:gd name="connsiteY113" fmla="*/ 1423131 h 2624500"/>
              <a:gd name="connsiteX114" fmla="*/ 2253129 w 6755905"/>
              <a:gd name="connsiteY114" fmla="*/ 1405202 h 2624500"/>
              <a:gd name="connsiteX115" fmla="*/ 2378635 w 6755905"/>
              <a:gd name="connsiteY115" fmla="*/ 1387273 h 2624500"/>
              <a:gd name="connsiteX116" fmla="*/ 2414494 w 6755905"/>
              <a:gd name="connsiteY116" fmla="*/ 1375320 h 2624500"/>
              <a:gd name="connsiteX117" fmla="*/ 2623671 w 6755905"/>
              <a:gd name="connsiteY117" fmla="*/ 1387273 h 2624500"/>
              <a:gd name="connsiteX118" fmla="*/ 2641600 w 6755905"/>
              <a:gd name="connsiteY118" fmla="*/ 1393249 h 2624500"/>
              <a:gd name="connsiteX119" fmla="*/ 2683435 w 6755905"/>
              <a:gd name="connsiteY119" fmla="*/ 1405202 h 2624500"/>
              <a:gd name="connsiteX120" fmla="*/ 2707341 w 6755905"/>
              <a:gd name="connsiteY120" fmla="*/ 1423131 h 2624500"/>
              <a:gd name="connsiteX121" fmla="*/ 2731247 w 6755905"/>
              <a:gd name="connsiteY121" fmla="*/ 1458990 h 2624500"/>
              <a:gd name="connsiteX122" fmla="*/ 2761129 w 6755905"/>
              <a:gd name="connsiteY122" fmla="*/ 1464967 h 2624500"/>
              <a:gd name="connsiteX123" fmla="*/ 2779059 w 6755905"/>
              <a:gd name="connsiteY123" fmla="*/ 1482896 h 2624500"/>
              <a:gd name="connsiteX124" fmla="*/ 2808941 w 6755905"/>
              <a:gd name="connsiteY124" fmla="*/ 1524731 h 2624500"/>
              <a:gd name="connsiteX125" fmla="*/ 2856753 w 6755905"/>
              <a:gd name="connsiteY125" fmla="*/ 1542661 h 2624500"/>
              <a:gd name="connsiteX126" fmla="*/ 2898588 w 6755905"/>
              <a:gd name="connsiteY126" fmla="*/ 1566567 h 2624500"/>
              <a:gd name="connsiteX127" fmla="*/ 2922494 w 6755905"/>
              <a:gd name="connsiteY127" fmla="*/ 1584496 h 2624500"/>
              <a:gd name="connsiteX128" fmla="*/ 2940424 w 6755905"/>
              <a:gd name="connsiteY128" fmla="*/ 1596449 h 2624500"/>
              <a:gd name="connsiteX129" fmla="*/ 2958353 w 6755905"/>
              <a:gd name="connsiteY129" fmla="*/ 1620355 h 2624500"/>
              <a:gd name="connsiteX130" fmla="*/ 2970306 w 6755905"/>
              <a:gd name="connsiteY130" fmla="*/ 1638284 h 2624500"/>
              <a:gd name="connsiteX131" fmla="*/ 3012141 w 6755905"/>
              <a:gd name="connsiteY131" fmla="*/ 1674143 h 2624500"/>
              <a:gd name="connsiteX132" fmla="*/ 3024094 w 6755905"/>
              <a:gd name="connsiteY132" fmla="*/ 1692073 h 2624500"/>
              <a:gd name="connsiteX133" fmla="*/ 3042024 w 6755905"/>
              <a:gd name="connsiteY133" fmla="*/ 1727931 h 2624500"/>
              <a:gd name="connsiteX134" fmla="*/ 3071906 w 6755905"/>
              <a:gd name="connsiteY134" fmla="*/ 1763790 h 2624500"/>
              <a:gd name="connsiteX135" fmla="*/ 3095812 w 6755905"/>
              <a:gd name="connsiteY135" fmla="*/ 1811602 h 2624500"/>
              <a:gd name="connsiteX136" fmla="*/ 3131671 w 6755905"/>
              <a:gd name="connsiteY136" fmla="*/ 1853437 h 2624500"/>
              <a:gd name="connsiteX137" fmla="*/ 3155577 w 6755905"/>
              <a:gd name="connsiteY137" fmla="*/ 1907226 h 2624500"/>
              <a:gd name="connsiteX138" fmla="*/ 3167529 w 6755905"/>
              <a:gd name="connsiteY138" fmla="*/ 1925155 h 2624500"/>
              <a:gd name="connsiteX139" fmla="*/ 3185459 w 6755905"/>
              <a:gd name="connsiteY139" fmla="*/ 1961014 h 2624500"/>
              <a:gd name="connsiteX140" fmla="*/ 3203388 w 6755905"/>
              <a:gd name="connsiteY140" fmla="*/ 1972967 h 2624500"/>
              <a:gd name="connsiteX141" fmla="*/ 3215341 w 6755905"/>
              <a:gd name="connsiteY141" fmla="*/ 2002849 h 2624500"/>
              <a:gd name="connsiteX142" fmla="*/ 3221318 w 6755905"/>
              <a:gd name="connsiteY142" fmla="*/ 2020779 h 2624500"/>
              <a:gd name="connsiteX143" fmla="*/ 3239247 w 6755905"/>
              <a:gd name="connsiteY143" fmla="*/ 2044684 h 2624500"/>
              <a:gd name="connsiteX144" fmla="*/ 3257177 w 6755905"/>
              <a:gd name="connsiteY144" fmla="*/ 2080543 h 2624500"/>
              <a:gd name="connsiteX145" fmla="*/ 3275106 w 6755905"/>
              <a:gd name="connsiteY145" fmla="*/ 2086520 h 2624500"/>
              <a:gd name="connsiteX146" fmla="*/ 3293035 w 6755905"/>
              <a:gd name="connsiteY146" fmla="*/ 2098473 h 2624500"/>
              <a:gd name="connsiteX147" fmla="*/ 3316941 w 6755905"/>
              <a:gd name="connsiteY147" fmla="*/ 2128355 h 2624500"/>
              <a:gd name="connsiteX148" fmla="*/ 3334871 w 6755905"/>
              <a:gd name="connsiteY148" fmla="*/ 2164214 h 2624500"/>
              <a:gd name="connsiteX149" fmla="*/ 3352800 w 6755905"/>
              <a:gd name="connsiteY149" fmla="*/ 2182143 h 2624500"/>
              <a:gd name="connsiteX150" fmla="*/ 3358777 w 6755905"/>
              <a:gd name="connsiteY150" fmla="*/ 2200073 h 2624500"/>
              <a:gd name="connsiteX151" fmla="*/ 3376706 w 6755905"/>
              <a:gd name="connsiteY151" fmla="*/ 2206049 h 2624500"/>
              <a:gd name="connsiteX152" fmla="*/ 3388659 w 6755905"/>
              <a:gd name="connsiteY152" fmla="*/ 2223979 h 2624500"/>
              <a:gd name="connsiteX153" fmla="*/ 3406588 w 6755905"/>
              <a:gd name="connsiteY153" fmla="*/ 2253861 h 2624500"/>
              <a:gd name="connsiteX154" fmla="*/ 3430494 w 6755905"/>
              <a:gd name="connsiteY154" fmla="*/ 2313626 h 2624500"/>
              <a:gd name="connsiteX155" fmla="*/ 3448424 w 6755905"/>
              <a:gd name="connsiteY155" fmla="*/ 2319602 h 2624500"/>
              <a:gd name="connsiteX156" fmla="*/ 3454400 w 6755905"/>
              <a:gd name="connsiteY156" fmla="*/ 2349484 h 2624500"/>
              <a:gd name="connsiteX157" fmla="*/ 3490259 w 6755905"/>
              <a:gd name="connsiteY157" fmla="*/ 2379367 h 2624500"/>
              <a:gd name="connsiteX158" fmla="*/ 3508188 w 6755905"/>
              <a:gd name="connsiteY158" fmla="*/ 2397296 h 2624500"/>
              <a:gd name="connsiteX159" fmla="*/ 3538071 w 6755905"/>
              <a:gd name="connsiteY159" fmla="*/ 2433155 h 2624500"/>
              <a:gd name="connsiteX160" fmla="*/ 3544047 w 6755905"/>
              <a:gd name="connsiteY160" fmla="*/ 2451084 h 2624500"/>
              <a:gd name="connsiteX161" fmla="*/ 3579906 w 6755905"/>
              <a:gd name="connsiteY161" fmla="*/ 2474990 h 2624500"/>
              <a:gd name="connsiteX162" fmla="*/ 3597835 w 6755905"/>
              <a:gd name="connsiteY162" fmla="*/ 2486943 h 2624500"/>
              <a:gd name="connsiteX163" fmla="*/ 3621741 w 6755905"/>
              <a:gd name="connsiteY163" fmla="*/ 2492920 h 2624500"/>
              <a:gd name="connsiteX164" fmla="*/ 3645647 w 6755905"/>
              <a:gd name="connsiteY164" fmla="*/ 2504873 h 2624500"/>
              <a:gd name="connsiteX165" fmla="*/ 3663577 w 6755905"/>
              <a:gd name="connsiteY165" fmla="*/ 2510849 h 2624500"/>
              <a:gd name="connsiteX166" fmla="*/ 3681506 w 6755905"/>
              <a:gd name="connsiteY166" fmla="*/ 2528779 h 2624500"/>
              <a:gd name="connsiteX167" fmla="*/ 3771153 w 6755905"/>
              <a:gd name="connsiteY167" fmla="*/ 2546708 h 2624500"/>
              <a:gd name="connsiteX168" fmla="*/ 3807012 w 6755905"/>
              <a:gd name="connsiteY168" fmla="*/ 2570614 h 2624500"/>
              <a:gd name="connsiteX169" fmla="*/ 3842871 w 6755905"/>
              <a:gd name="connsiteY169" fmla="*/ 2582567 h 2624500"/>
              <a:gd name="connsiteX170" fmla="*/ 4040094 w 6755905"/>
              <a:gd name="connsiteY170" fmla="*/ 2600496 h 2624500"/>
              <a:gd name="connsiteX171" fmla="*/ 4147671 w 6755905"/>
              <a:gd name="connsiteY171" fmla="*/ 2618426 h 2624500"/>
              <a:gd name="connsiteX172" fmla="*/ 4177553 w 6755905"/>
              <a:gd name="connsiteY172" fmla="*/ 2624402 h 2624500"/>
              <a:gd name="connsiteX173" fmla="*/ 4386729 w 6755905"/>
              <a:gd name="connsiteY173" fmla="*/ 2594520 h 2624500"/>
              <a:gd name="connsiteX174" fmla="*/ 4464424 w 6755905"/>
              <a:gd name="connsiteY174" fmla="*/ 2576590 h 2624500"/>
              <a:gd name="connsiteX175" fmla="*/ 4500282 w 6755905"/>
              <a:gd name="connsiteY175" fmla="*/ 2564637 h 2624500"/>
              <a:gd name="connsiteX176" fmla="*/ 4536141 w 6755905"/>
              <a:gd name="connsiteY176" fmla="*/ 2558661 h 2624500"/>
              <a:gd name="connsiteX177" fmla="*/ 4649694 w 6755905"/>
              <a:gd name="connsiteY177" fmla="*/ 2552684 h 2624500"/>
              <a:gd name="connsiteX178" fmla="*/ 4721412 w 6755905"/>
              <a:gd name="connsiteY178" fmla="*/ 2570614 h 2624500"/>
              <a:gd name="connsiteX179" fmla="*/ 4763247 w 6755905"/>
              <a:gd name="connsiteY179" fmla="*/ 2576590 h 2624500"/>
              <a:gd name="connsiteX180" fmla="*/ 4960471 w 6755905"/>
              <a:gd name="connsiteY180" fmla="*/ 2564637 h 2624500"/>
              <a:gd name="connsiteX181" fmla="*/ 5050118 w 6755905"/>
              <a:gd name="connsiteY181" fmla="*/ 2540731 h 2624500"/>
              <a:gd name="connsiteX182" fmla="*/ 5080000 w 6755905"/>
              <a:gd name="connsiteY182" fmla="*/ 2528779 h 2624500"/>
              <a:gd name="connsiteX183" fmla="*/ 5145741 w 6755905"/>
              <a:gd name="connsiteY183" fmla="*/ 2480967 h 2624500"/>
              <a:gd name="connsiteX184" fmla="*/ 5205506 w 6755905"/>
              <a:gd name="connsiteY184" fmla="*/ 2463037 h 2624500"/>
              <a:gd name="connsiteX185" fmla="*/ 5235388 w 6755905"/>
              <a:gd name="connsiteY185" fmla="*/ 2445108 h 2624500"/>
              <a:gd name="connsiteX186" fmla="*/ 5277224 w 6755905"/>
              <a:gd name="connsiteY186" fmla="*/ 2427179 h 2624500"/>
              <a:gd name="connsiteX187" fmla="*/ 5336988 w 6755905"/>
              <a:gd name="connsiteY187" fmla="*/ 2379367 h 2624500"/>
              <a:gd name="connsiteX188" fmla="*/ 5354918 w 6755905"/>
              <a:gd name="connsiteY188" fmla="*/ 2361437 h 2624500"/>
              <a:gd name="connsiteX189" fmla="*/ 5378824 w 6755905"/>
              <a:gd name="connsiteY189" fmla="*/ 2343508 h 2624500"/>
              <a:gd name="connsiteX190" fmla="*/ 5390777 w 6755905"/>
              <a:gd name="connsiteY190" fmla="*/ 2277767 h 2624500"/>
              <a:gd name="connsiteX191" fmla="*/ 5396753 w 6755905"/>
              <a:gd name="connsiteY191" fmla="*/ 2235931 h 2624500"/>
              <a:gd name="connsiteX192" fmla="*/ 5384800 w 6755905"/>
              <a:gd name="connsiteY192" fmla="*/ 2032731 h 2624500"/>
              <a:gd name="connsiteX193" fmla="*/ 6568141 w 6755905"/>
              <a:gd name="connsiteY193" fmla="*/ 1990896 h 2624500"/>
              <a:gd name="connsiteX194" fmla="*/ 6687672 w 6755905"/>
              <a:gd name="connsiteY194" fmla="*/ 974896 h 2624500"/>
              <a:gd name="connsiteX195" fmla="*/ 5904753 w 6755905"/>
              <a:gd name="connsiteY195" fmla="*/ 732 h 2624500"/>
              <a:gd name="connsiteX196" fmla="*/ 4452471 w 6755905"/>
              <a:gd name="connsiteY196" fmla="*/ 1130284 h 2624500"/>
              <a:gd name="connsiteX197" fmla="*/ 2862730 w 6755905"/>
              <a:gd name="connsiteY197" fmla="*/ 1166144 h 2624500"/>
              <a:gd name="connsiteX0" fmla="*/ 2862730 w 6755905"/>
              <a:gd name="connsiteY0" fmla="*/ 1165888 h 2624244"/>
              <a:gd name="connsiteX1" fmla="*/ 2629646 w 6755905"/>
              <a:gd name="connsiteY1" fmla="*/ 598122 h 2624244"/>
              <a:gd name="connsiteX2" fmla="*/ 2689412 w 6755905"/>
              <a:gd name="connsiteY2" fmla="*/ 191723 h 2624244"/>
              <a:gd name="connsiteX3" fmla="*/ 2647577 w 6755905"/>
              <a:gd name="connsiteY3" fmla="*/ 209652 h 2624244"/>
              <a:gd name="connsiteX4" fmla="*/ 2617694 w 6755905"/>
              <a:gd name="connsiteY4" fmla="*/ 221605 h 2624244"/>
              <a:gd name="connsiteX5" fmla="*/ 2593788 w 6755905"/>
              <a:gd name="connsiteY5" fmla="*/ 227581 h 2624244"/>
              <a:gd name="connsiteX6" fmla="*/ 2516094 w 6755905"/>
              <a:gd name="connsiteY6" fmla="*/ 245511 h 2624244"/>
              <a:gd name="connsiteX7" fmla="*/ 2480235 w 6755905"/>
              <a:gd name="connsiteY7" fmla="*/ 257464 h 2624244"/>
              <a:gd name="connsiteX8" fmla="*/ 2408518 w 6755905"/>
              <a:gd name="connsiteY8" fmla="*/ 263440 h 2624244"/>
              <a:gd name="connsiteX9" fmla="*/ 2378635 w 6755905"/>
              <a:gd name="connsiteY9" fmla="*/ 275393 h 2624244"/>
              <a:gd name="connsiteX10" fmla="*/ 2288988 w 6755905"/>
              <a:gd name="connsiteY10" fmla="*/ 281370 h 2624244"/>
              <a:gd name="connsiteX11" fmla="*/ 2259106 w 6755905"/>
              <a:gd name="connsiteY11" fmla="*/ 305275 h 2624244"/>
              <a:gd name="connsiteX12" fmla="*/ 2217271 w 6755905"/>
              <a:gd name="connsiteY12" fmla="*/ 317228 h 2624244"/>
              <a:gd name="connsiteX13" fmla="*/ 2145553 w 6755905"/>
              <a:gd name="connsiteY13" fmla="*/ 335158 h 2624244"/>
              <a:gd name="connsiteX14" fmla="*/ 2127624 w 6755905"/>
              <a:gd name="connsiteY14" fmla="*/ 347111 h 2624244"/>
              <a:gd name="connsiteX15" fmla="*/ 2097741 w 6755905"/>
              <a:gd name="connsiteY15" fmla="*/ 359064 h 2624244"/>
              <a:gd name="connsiteX16" fmla="*/ 2049929 w 6755905"/>
              <a:gd name="connsiteY16" fmla="*/ 365040 h 2624244"/>
              <a:gd name="connsiteX17" fmla="*/ 1984188 w 6755905"/>
              <a:gd name="connsiteY17" fmla="*/ 382970 h 2624244"/>
              <a:gd name="connsiteX18" fmla="*/ 1828800 w 6755905"/>
              <a:gd name="connsiteY18" fmla="*/ 418828 h 2624244"/>
              <a:gd name="connsiteX19" fmla="*/ 1792941 w 6755905"/>
              <a:gd name="connsiteY19" fmla="*/ 430781 h 2624244"/>
              <a:gd name="connsiteX20" fmla="*/ 1697318 w 6755905"/>
              <a:gd name="connsiteY20" fmla="*/ 448711 h 2624244"/>
              <a:gd name="connsiteX21" fmla="*/ 1595718 w 6755905"/>
              <a:gd name="connsiteY21" fmla="*/ 472617 h 2624244"/>
              <a:gd name="connsiteX22" fmla="*/ 1529977 w 6755905"/>
              <a:gd name="connsiteY22" fmla="*/ 490546 h 2624244"/>
              <a:gd name="connsiteX23" fmla="*/ 1398494 w 6755905"/>
              <a:gd name="connsiteY23" fmla="*/ 526405 h 2624244"/>
              <a:gd name="connsiteX24" fmla="*/ 860612 w 6755905"/>
              <a:gd name="connsiteY24" fmla="*/ 550311 h 2624244"/>
              <a:gd name="connsiteX25" fmla="*/ 794871 w 6755905"/>
              <a:gd name="connsiteY25" fmla="*/ 562264 h 2624244"/>
              <a:gd name="connsiteX26" fmla="*/ 729129 w 6755905"/>
              <a:gd name="connsiteY26" fmla="*/ 568240 h 2624244"/>
              <a:gd name="connsiteX27" fmla="*/ 633506 w 6755905"/>
              <a:gd name="connsiteY27" fmla="*/ 580193 h 2624244"/>
              <a:gd name="connsiteX28" fmla="*/ 603624 w 6755905"/>
              <a:gd name="connsiteY28" fmla="*/ 592146 h 2624244"/>
              <a:gd name="connsiteX29" fmla="*/ 579718 w 6755905"/>
              <a:gd name="connsiteY29" fmla="*/ 598123 h 2624244"/>
              <a:gd name="connsiteX30" fmla="*/ 472141 w 6755905"/>
              <a:gd name="connsiteY30" fmla="*/ 633981 h 2624244"/>
              <a:gd name="connsiteX31" fmla="*/ 436282 w 6755905"/>
              <a:gd name="connsiteY31" fmla="*/ 663864 h 2624244"/>
              <a:gd name="connsiteX32" fmla="*/ 418353 w 6755905"/>
              <a:gd name="connsiteY32" fmla="*/ 681793 h 2624244"/>
              <a:gd name="connsiteX33" fmla="*/ 400424 w 6755905"/>
              <a:gd name="connsiteY33" fmla="*/ 687770 h 2624244"/>
              <a:gd name="connsiteX34" fmla="*/ 382494 w 6755905"/>
              <a:gd name="connsiteY34" fmla="*/ 699723 h 2624244"/>
              <a:gd name="connsiteX35" fmla="*/ 364565 w 6755905"/>
              <a:gd name="connsiteY35" fmla="*/ 729605 h 2624244"/>
              <a:gd name="connsiteX36" fmla="*/ 298824 w 6755905"/>
              <a:gd name="connsiteY36" fmla="*/ 759487 h 2624244"/>
              <a:gd name="connsiteX37" fmla="*/ 239059 w 6755905"/>
              <a:gd name="connsiteY37" fmla="*/ 813275 h 2624244"/>
              <a:gd name="connsiteX38" fmla="*/ 209177 w 6755905"/>
              <a:gd name="connsiteY38" fmla="*/ 825228 h 2624244"/>
              <a:gd name="connsiteX39" fmla="*/ 167341 w 6755905"/>
              <a:gd name="connsiteY39" fmla="*/ 843158 h 2624244"/>
              <a:gd name="connsiteX40" fmla="*/ 131482 w 6755905"/>
              <a:gd name="connsiteY40" fmla="*/ 879017 h 2624244"/>
              <a:gd name="connsiteX41" fmla="*/ 95624 w 6755905"/>
              <a:gd name="connsiteY41" fmla="*/ 908899 h 2624244"/>
              <a:gd name="connsiteX42" fmla="*/ 65741 w 6755905"/>
              <a:gd name="connsiteY42" fmla="*/ 938781 h 2624244"/>
              <a:gd name="connsiteX43" fmla="*/ 47812 w 6755905"/>
              <a:gd name="connsiteY43" fmla="*/ 974640 h 2624244"/>
              <a:gd name="connsiteX44" fmla="*/ 0 w 6755905"/>
              <a:gd name="connsiteY44" fmla="*/ 1094170 h 2624244"/>
              <a:gd name="connsiteX45" fmla="*/ 5977 w 6755905"/>
              <a:gd name="connsiteY45" fmla="*/ 1201746 h 2624244"/>
              <a:gd name="connsiteX46" fmla="*/ 23906 w 6755905"/>
              <a:gd name="connsiteY46" fmla="*/ 1231628 h 2624244"/>
              <a:gd name="connsiteX47" fmla="*/ 41835 w 6755905"/>
              <a:gd name="connsiteY47" fmla="*/ 1297370 h 2624244"/>
              <a:gd name="connsiteX48" fmla="*/ 59765 w 6755905"/>
              <a:gd name="connsiteY48" fmla="*/ 1375064 h 2624244"/>
              <a:gd name="connsiteX49" fmla="*/ 71718 w 6755905"/>
              <a:gd name="connsiteY49" fmla="*/ 1428852 h 2624244"/>
              <a:gd name="connsiteX50" fmla="*/ 83671 w 6755905"/>
              <a:gd name="connsiteY50" fmla="*/ 1452758 h 2624244"/>
              <a:gd name="connsiteX51" fmla="*/ 89647 w 6755905"/>
              <a:gd name="connsiteY51" fmla="*/ 1506546 h 2624244"/>
              <a:gd name="connsiteX52" fmla="*/ 107577 w 6755905"/>
              <a:gd name="connsiteY52" fmla="*/ 1530452 h 2624244"/>
              <a:gd name="connsiteX53" fmla="*/ 119529 w 6755905"/>
              <a:gd name="connsiteY53" fmla="*/ 1548381 h 2624244"/>
              <a:gd name="connsiteX54" fmla="*/ 143435 w 6755905"/>
              <a:gd name="connsiteY54" fmla="*/ 1578264 h 2624244"/>
              <a:gd name="connsiteX55" fmla="*/ 179294 w 6755905"/>
              <a:gd name="connsiteY55" fmla="*/ 1626075 h 2624244"/>
              <a:gd name="connsiteX56" fmla="*/ 197224 w 6755905"/>
              <a:gd name="connsiteY56" fmla="*/ 1638028 h 2624244"/>
              <a:gd name="connsiteX57" fmla="*/ 215153 w 6755905"/>
              <a:gd name="connsiteY57" fmla="*/ 1655958 h 2624244"/>
              <a:gd name="connsiteX58" fmla="*/ 227106 w 6755905"/>
              <a:gd name="connsiteY58" fmla="*/ 1673887 h 2624244"/>
              <a:gd name="connsiteX59" fmla="*/ 245035 w 6755905"/>
              <a:gd name="connsiteY59" fmla="*/ 1679864 h 2624244"/>
              <a:gd name="connsiteX60" fmla="*/ 262965 w 6755905"/>
              <a:gd name="connsiteY60" fmla="*/ 1697793 h 2624244"/>
              <a:gd name="connsiteX61" fmla="*/ 286871 w 6755905"/>
              <a:gd name="connsiteY61" fmla="*/ 1733652 h 2624244"/>
              <a:gd name="connsiteX62" fmla="*/ 322729 w 6755905"/>
              <a:gd name="connsiteY62" fmla="*/ 1769511 h 2624244"/>
              <a:gd name="connsiteX63" fmla="*/ 340659 w 6755905"/>
              <a:gd name="connsiteY63" fmla="*/ 1787440 h 2624244"/>
              <a:gd name="connsiteX64" fmla="*/ 358588 w 6755905"/>
              <a:gd name="connsiteY64" fmla="*/ 1811346 h 2624244"/>
              <a:gd name="connsiteX65" fmla="*/ 406400 w 6755905"/>
              <a:gd name="connsiteY65" fmla="*/ 1859158 h 2624244"/>
              <a:gd name="connsiteX66" fmla="*/ 424329 w 6755905"/>
              <a:gd name="connsiteY66" fmla="*/ 1900993 h 2624244"/>
              <a:gd name="connsiteX67" fmla="*/ 442259 w 6755905"/>
              <a:gd name="connsiteY67" fmla="*/ 1936852 h 2624244"/>
              <a:gd name="connsiteX68" fmla="*/ 448235 w 6755905"/>
              <a:gd name="connsiteY68" fmla="*/ 1954781 h 2624244"/>
              <a:gd name="connsiteX69" fmla="*/ 484094 w 6755905"/>
              <a:gd name="connsiteY69" fmla="*/ 1990640 h 2624244"/>
              <a:gd name="connsiteX70" fmla="*/ 496047 w 6755905"/>
              <a:gd name="connsiteY70" fmla="*/ 2020523 h 2624244"/>
              <a:gd name="connsiteX71" fmla="*/ 513977 w 6755905"/>
              <a:gd name="connsiteY71" fmla="*/ 2038452 h 2624244"/>
              <a:gd name="connsiteX72" fmla="*/ 525929 w 6755905"/>
              <a:gd name="connsiteY72" fmla="*/ 2056381 h 2624244"/>
              <a:gd name="connsiteX73" fmla="*/ 543859 w 6755905"/>
              <a:gd name="connsiteY73" fmla="*/ 2080287 h 2624244"/>
              <a:gd name="connsiteX74" fmla="*/ 597647 w 6755905"/>
              <a:gd name="connsiteY74" fmla="*/ 2098217 h 2624244"/>
              <a:gd name="connsiteX75" fmla="*/ 615577 w 6755905"/>
              <a:gd name="connsiteY75" fmla="*/ 2110170 h 2624244"/>
              <a:gd name="connsiteX76" fmla="*/ 639482 w 6755905"/>
              <a:gd name="connsiteY76" fmla="*/ 2116146 h 2624244"/>
              <a:gd name="connsiteX77" fmla="*/ 693271 w 6755905"/>
              <a:gd name="connsiteY77" fmla="*/ 2128099 h 2624244"/>
              <a:gd name="connsiteX78" fmla="*/ 1063812 w 6755905"/>
              <a:gd name="connsiteY78" fmla="*/ 2116146 h 2624244"/>
              <a:gd name="connsiteX79" fmla="*/ 1117600 w 6755905"/>
              <a:gd name="connsiteY79" fmla="*/ 2098217 h 2624244"/>
              <a:gd name="connsiteX80" fmla="*/ 1195294 w 6755905"/>
              <a:gd name="connsiteY80" fmla="*/ 2068334 h 2624244"/>
              <a:gd name="connsiteX81" fmla="*/ 1225177 w 6755905"/>
              <a:gd name="connsiteY81" fmla="*/ 2062358 h 2624244"/>
              <a:gd name="connsiteX82" fmla="*/ 1249082 w 6755905"/>
              <a:gd name="connsiteY82" fmla="*/ 2056381 h 2624244"/>
              <a:gd name="connsiteX83" fmla="*/ 1284941 w 6755905"/>
              <a:gd name="connsiteY83" fmla="*/ 2044428 h 2624244"/>
              <a:gd name="connsiteX84" fmla="*/ 1374588 w 6755905"/>
              <a:gd name="connsiteY84" fmla="*/ 2026499 h 2624244"/>
              <a:gd name="connsiteX85" fmla="*/ 1464235 w 6755905"/>
              <a:gd name="connsiteY85" fmla="*/ 2020523 h 2624244"/>
              <a:gd name="connsiteX86" fmla="*/ 1500094 w 6755905"/>
              <a:gd name="connsiteY86" fmla="*/ 2008570 h 2624244"/>
              <a:gd name="connsiteX87" fmla="*/ 1535953 w 6755905"/>
              <a:gd name="connsiteY87" fmla="*/ 2002593 h 2624244"/>
              <a:gd name="connsiteX88" fmla="*/ 1553882 w 6755905"/>
              <a:gd name="connsiteY88" fmla="*/ 1984664 h 2624244"/>
              <a:gd name="connsiteX89" fmla="*/ 1607671 w 6755905"/>
              <a:gd name="connsiteY89" fmla="*/ 1966734 h 2624244"/>
              <a:gd name="connsiteX90" fmla="*/ 1625600 w 6755905"/>
              <a:gd name="connsiteY90" fmla="*/ 1960758 h 2624244"/>
              <a:gd name="connsiteX91" fmla="*/ 1661459 w 6755905"/>
              <a:gd name="connsiteY91" fmla="*/ 1942828 h 2624244"/>
              <a:gd name="connsiteX92" fmla="*/ 1685365 w 6755905"/>
              <a:gd name="connsiteY92" fmla="*/ 1924899 h 2624244"/>
              <a:gd name="connsiteX93" fmla="*/ 1703294 w 6755905"/>
              <a:gd name="connsiteY93" fmla="*/ 1912946 h 2624244"/>
              <a:gd name="connsiteX94" fmla="*/ 1709271 w 6755905"/>
              <a:gd name="connsiteY94" fmla="*/ 1895017 h 2624244"/>
              <a:gd name="connsiteX95" fmla="*/ 1727200 w 6755905"/>
              <a:gd name="connsiteY95" fmla="*/ 1889040 h 2624244"/>
              <a:gd name="connsiteX96" fmla="*/ 1757082 w 6755905"/>
              <a:gd name="connsiteY96" fmla="*/ 1877087 h 2624244"/>
              <a:gd name="connsiteX97" fmla="*/ 1780988 w 6755905"/>
              <a:gd name="connsiteY97" fmla="*/ 1859158 h 2624244"/>
              <a:gd name="connsiteX98" fmla="*/ 1816847 w 6755905"/>
              <a:gd name="connsiteY98" fmla="*/ 1847205 h 2624244"/>
              <a:gd name="connsiteX99" fmla="*/ 1840753 w 6755905"/>
              <a:gd name="connsiteY99" fmla="*/ 1835252 h 2624244"/>
              <a:gd name="connsiteX100" fmla="*/ 1858682 w 6755905"/>
              <a:gd name="connsiteY100" fmla="*/ 1811346 h 2624244"/>
              <a:gd name="connsiteX101" fmla="*/ 1894541 w 6755905"/>
              <a:gd name="connsiteY101" fmla="*/ 1775487 h 2624244"/>
              <a:gd name="connsiteX102" fmla="*/ 1906494 w 6755905"/>
              <a:gd name="connsiteY102" fmla="*/ 1757558 h 2624244"/>
              <a:gd name="connsiteX103" fmla="*/ 1930400 w 6755905"/>
              <a:gd name="connsiteY103" fmla="*/ 1751581 h 2624244"/>
              <a:gd name="connsiteX104" fmla="*/ 1960282 w 6755905"/>
              <a:gd name="connsiteY104" fmla="*/ 1679864 h 2624244"/>
              <a:gd name="connsiteX105" fmla="*/ 1984188 w 6755905"/>
              <a:gd name="connsiteY105" fmla="*/ 1638028 h 2624244"/>
              <a:gd name="connsiteX106" fmla="*/ 1996141 w 6755905"/>
              <a:gd name="connsiteY106" fmla="*/ 1614123 h 2624244"/>
              <a:gd name="connsiteX107" fmla="*/ 2020047 w 6755905"/>
              <a:gd name="connsiteY107" fmla="*/ 1596193 h 2624244"/>
              <a:gd name="connsiteX108" fmla="*/ 2055906 w 6755905"/>
              <a:gd name="connsiteY108" fmla="*/ 1548381 h 2624244"/>
              <a:gd name="connsiteX109" fmla="*/ 2073835 w 6755905"/>
              <a:gd name="connsiteY109" fmla="*/ 1518499 h 2624244"/>
              <a:gd name="connsiteX110" fmla="*/ 2115671 w 6755905"/>
              <a:gd name="connsiteY110" fmla="*/ 1500570 h 2624244"/>
              <a:gd name="connsiteX111" fmla="*/ 2157506 w 6755905"/>
              <a:gd name="connsiteY111" fmla="*/ 1464711 h 2624244"/>
              <a:gd name="connsiteX112" fmla="*/ 2199341 w 6755905"/>
              <a:gd name="connsiteY112" fmla="*/ 1428852 h 2624244"/>
              <a:gd name="connsiteX113" fmla="*/ 2217271 w 6755905"/>
              <a:gd name="connsiteY113" fmla="*/ 1422875 h 2624244"/>
              <a:gd name="connsiteX114" fmla="*/ 2253129 w 6755905"/>
              <a:gd name="connsiteY114" fmla="*/ 1404946 h 2624244"/>
              <a:gd name="connsiteX115" fmla="*/ 2378635 w 6755905"/>
              <a:gd name="connsiteY115" fmla="*/ 1387017 h 2624244"/>
              <a:gd name="connsiteX116" fmla="*/ 2414494 w 6755905"/>
              <a:gd name="connsiteY116" fmla="*/ 1375064 h 2624244"/>
              <a:gd name="connsiteX117" fmla="*/ 2623671 w 6755905"/>
              <a:gd name="connsiteY117" fmla="*/ 1387017 h 2624244"/>
              <a:gd name="connsiteX118" fmla="*/ 2641600 w 6755905"/>
              <a:gd name="connsiteY118" fmla="*/ 1392993 h 2624244"/>
              <a:gd name="connsiteX119" fmla="*/ 2683435 w 6755905"/>
              <a:gd name="connsiteY119" fmla="*/ 1404946 h 2624244"/>
              <a:gd name="connsiteX120" fmla="*/ 2707341 w 6755905"/>
              <a:gd name="connsiteY120" fmla="*/ 1422875 h 2624244"/>
              <a:gd name="connsiteX121" fmla="*/ 2731247 w 6755905"/>
              <a:gd name="connsiteY121" fmla="*/ 1458734 h 2624244"/>
              <a:gd name="connsiteX122" fmla="*/ 2761129 w 6755905"/>
              <a:gd name="connsiteY122" fmla="*/ 1464711 h 2624244"/>
              <a:gd name="connsiteX123" fmla="*/ 2779059 w 6755905"/>
              <a:gd name="connsiteY123" fmla="*/ 1482640 h 2624244"/>
              <a:gd name="connsiteX124" fmla="*/ 2808941 w 6755905"/>
              <a:gd name="connsiteY124" fmla="*/ 1524475 h 2624244"/>
              <a:gd name="connsiteX125" fmla="*/ 2856753 w 6755905"/>
              <a:gd name="connsiteY125" fmla="*/ 1542405 h 2624244"/>
              <a:gd name="connsiteX126" fmla="*/ 2898588 w 6755905"/>
              <a:gd name="connsiteY126" fmla="*/ 1566311 h 2624244"/>
              <a:gd name="connsiteX127" fmla="*/ 2922494 w 6755905"/>
              <a:gd name="connsiteY127" fmla="*/ 1584240 h 2624244"/>
              <a:gd name="connsiteX128" fmla="*/ 2940424 w 6755905"/>
              <a:gd name="connsiteY128" fmla="*/ 1596193 h 2624244"/>
              <a:gd name="connsiteX129" fmla="*/ 2958353 w 6755905"/>
              <a:gd name="connsiteY129" fmla="*/ 1620099 h 2624244"/>
              <a:gd name="connsiteX130" fmla="*/ 2970306 w 6755905"/>
              <a:gd name="connsiteY130" fmla="*/ 1638028 h 2624244"/>
              <a:gd name="connsiteX131" fmla="*/ 3012141 w 6755905"/>
              <a:gd name="connsiteY131" fmla="*/ 1673887 h 2624244"/>
              <a:gd name="connsiteX132" fmla="*/ 3024094 w 6755905"/>
              <a:gd name="connsiteY132" fmla="*/ 1691817 h 2624244"/>
              <a:gd name="connsiteX133" fmla="*/ 3042024 w 6755905"/>
              <a:gd name="connsiteY133" fmla="*/ 1727675 h 2624244"/>
              <a:gd name="connsiteX134" fmla="*/ 3071906 w 6755905"/>
              <a:gd name="connsiteY134" fmla="*/ 1763534 h 2624244"/>
              <a:gd name="connsiteX135" fmla="*/ 3095812 w 6755905"/>
              <a:gd name="connsiteY135" fmla="*/ 1811346 h 2624244"/>
              <a:gd name="connsiteX136" fmla="*/ 3131671 w 6755905"/>
              <a:gd name="connsiteY136" fmla="*/ 1853181 h 2624244"/>
              <a:gd name="connsiteX137" fmla="*/ 3155577 w 6755905"/>
              <a:gd name="connsiteY137" fmla="*/ 1906970 h 2624244"/>
              <a:gd name="connsiteX138" fmla="*/ 3167529 w 6755905"/>
              <a:gd name="connsiteY138" fmla="*/ 1924899 h 2624244"/>
              <a:gd name="connsiteX139" fmla="*/ 3185459 w 6755905"/>
              <a:gd name="connsiteY139" fmla="*/ 1960758 h 2624244"/>
              <a:gd name="connsiteX140" fmla="*/ 3203388 w 6755905"/>
              <a:gd name="connsiteY140" fmla="*/ 1972711 h 2624244"/>
              <a:gd name="connsiteX141" fmla="*/ 3215341 w 6755905"/>
              <a:gd name="connsiteY141" fmla="*/ 2002593 h 2624244"/>
              <a:gd name="connsiteX142" fmla="*/ 3221318 w 6755905"/>
              <a:gd name="connsiteY142" fmla="*/ 2020523 h 2624244"/>
              <a:gd name="connsiteX143" fmla="*/ 3239247 w 6755905"/>
              <a:gd name="connsiteY143" fmla="*/ 2044428 h 2624244"/>
              <a:gd name="connsiteX144" fmla="*/ 3257177 w 6755905"/>
              <a:gd name="connsiteY144" fmla="*/ 2080287 h 2624244"/>
              <a:gd name="connsiteX145" fmla="*/ 3275106 w 6755905"/>
              <a:gd name="connsiteY145" fmla="*/ 2086264 h 2624244"/>
              <a:gd name="connsiteX146" fmla="*/ 3293035 w 6755905"/>
              <a:gd name="connsiteY146" fmla="*/ 2098217 h 2624244"/>
              <a:gd name="connsiteX147" fmla="*/ 3316941 w 6755905"/>
              <a:gd name="connsiteY147" fmla="*/ 2128099 h 2624244"/>
              <a:gd name="connsiteX148" fmla="*/ 3334871 w 6755905"/>
              <a:gd name="connsiteY148" fmla="*/ 2163958 h 2624244"/>
              <a:gd name="connsiteX149" fmla="*/ 3352800 w 6755905"/>
              <a:gd name="connsiteY149" fmla="*/ 2181887 h 2624244"/>
              <a:gd name="connsiteX150" fmla="*/ 3358777 w 6755905"/>
              <a:gd name="connsiteY150" fmla="*/ 2199817 h 2624244"/>
              <a:gd name="connsiteX151" fmla="*/ 3376706 w 6755905"/>
              <a:gd name="connsiteY151" fmla="*/ 2205793 h 2624244"/>
              <a:gd name="connsiteX152" fmla="*/ 3388659 w 6755905"/>
              <a:gd name="connsiteY152" fmla="*/ 2223723 h 2624244"/>
              <a:gd name="connsiteX153" fmla="*/ 3406588 w 6755905"/>
              <a:gd name="connsiteY153" fmla="*/ 2253605 h 2624244"/>
              <a:gd name="connsiteX154" fmla="*/ 3430494 w 6755905"/>
              <a:gd name="connsiteY154" fmla="*/ 2313370 h 2624244"/>
              <a:gd name="connsiteX155" fmla="*/ 3448424 w 6755905"/>
              <a:gd name="connsiteY155" fmla="*/ 2319346 h 2624244"/>
              <a:gd name="connsiteX156" fmla="*/ 3454400 w 6755905"/>
              <a:gd name="connsiteY156" fmla="*/ 2349228 h 2624244"/>
              <a:gd name="connsiteX157" fmla="*/ 3490259 w 6755905"/>
              <a:gd name="connsiteY157" fmla="*/ 2379111 h 2624244"/>
              <a:gd name="connsiteX158" fmla="*/ 3508188 w 6755905"/>
              <a:gd name="connsiteY158" fmla="*/ 2397040 h 2624244"/>
              <a:gd name="connsiteX159" fmla="*/ 3538071 w 6755905"/>
              <a:gd name="connsiteY159" fmla="*/ 2432899 h 2624244"/>
              <a:gd name="connsiteX160" fmla="*/ 3544047 w 6755905"/>
              <a:gd name="connsiteY160" fmla="*/ 2450828 h 2624244"/>
              <a:gd name="connsiteX161" fmla="*/ 3579906 w 6755905"/>
              <a:gd name="connsiteY161" fmla="*/ 2474734 h 2624244"/>
              <a:gd name="connsiteX162" fmla="*/ 3597835 w 6755905"/>
              <a:gd name="connsiteY162" fmla="*/ 2486687 h 2624244"/>
              <a:gd name="connsiteX163" fmla="*/ 3621741 w 6755905"/>
              <a:gd name="connsiteY163" fmla="*/ 2492664 h 2624244"/>
              <a:gd name="connsiteX164" fmla="*/ 3645647 w 6755905"/>
              <a:gd name="connsiteY164" fmla="*/ 2504617 h 2624244"/>
              <a:gd name="connsiteX165" fmla="*/ 3663577 w 6755905"/>
              <a:gd name="connsiteY165" fmla="*/ 2510593 h 2624244"/>
              <a:gd name="connsiteX166" fmla="*/ 3681506 w 6755905"/>
              <a:gd name="connsiteY166" fmla="*/ 2528523 h 2624244"/>
              <a:gd name="connsiteX167" fmla="*/ 3771153 w 6755905"/>
              <a:gd name="connsiteY167" fmla="*/ 2546452 h 2624244"/>
              <a:gd name="connsiteX168" fmla="*/ 3807012 w 6755905"/>
              <a:gd name="connsiteY168" fmla="*/ 2570358 h 2624244"/>
              <a:gd name="connsiteX169" fmla="*/ 3842871 w 6755905"/>
              <a:gd name="connsiteY169" fmla="*/ 2582311 h 2624244"/>
              <a:gd name="connsiteX170" fmla="*/ 4040094 w 6755905"/>
              <a:gd name="connsiteY170" fmla="*/ 2600240 h 2624244"/>
              <a:gd name="connsiteX171" fmla="*/ 4147671 w 6755905"/>
              <a:gd name="connsiteY171" fmla="*/ 2618170 h 2624244"/>
              <a:gd name="connsiteX172" fmla="*/ 4177553 w 6755905"/>
              <a:gd name="connsiteY172" fmla="*/ 2624146 h 2624244"/>
              <a:gd name="connsiteX173" fmla="*/ 4386729 w 6755905"/>
              <a:gd name="connsiteY173" fmla="*/ 2594264 h 2624244"/>
              <a:gd name="connsiteX174" fmla="*/ 4464424 w 6755905"/>
              <a:gd name="connsiteY174" fmla="*/ 2576334 h 2624244"/>
              <a:gd name="connsiteX175" fmla="*/ 4500282 w 6755905"/>
              <a:gd name="connsiteY175" fmla="*/ 2564381 h 2624244"/>
              <a:gd name="connsiteX176" fmla="*/ 4536141 w 6755905"/>
              <a:gd name="connsiteY176" fmla="*/ 2558405 h 2624244"/>
              <a:gd name="connsiteX177" fmla="*/ 4649694 w 6755905"/>
              <a:gd name="connsiteY177" fmla="*/ 2552428 h 2624244"/>
              <a:gd name="connsiteX178" fmla="*/ 4721412 w 6755905"/>
              <a:gd name="connsiteY178" fmla="*/ 2570358 h 2624244"/>
              <a:gd name="connsiteX179" fmla="*/ 4763247 w 6755905"/>
              <a:gd name="connsiteY179" fmla="*/ 2576334 h 2624244"/>
              <a:gd name="connsiteX180" fmla="*/ 4960471 w 6755905"/>
              <a:gd name="connsiteY180" fmla="*/ 2564381 h 2624244"/>
              <a:gd name="connsiteX181" fmla="*/ 5050118 w 6755905"/>
              <a:gd name="connsiteY181" fmla="*/ 2540475 h 2624244"/>
              <a:gd name="connsiteX182" fmla="*/ 5080000 w 6755905"/>
              <a:gd name="connsiteY182" fmla="*/ 2528523 h 2624244"/>
              <a:gd name="connsiteX183" fmla="*/ 5145741 w 6755905"/>
              <a:gd name="connsiteY183" fmla="*/ 2480711 h 2624244"/>
              <a:gd name="connsiteX184" fmla="*/ 5205506 w 6755905"/>
              <a:gd name="connsiteY184" fmla="*/ 2462781 h 2624244"/>
              <a:gd name="connsiteX185" fmla="*/ 5235388 w 6755905"/>
              <a:gd name="connsiteY185" fmla="*/ 2444852 h 2624244"/>
              <a:gd name="connsiteX186" fmla="*/ 5277224 w 6755905"/>
              <a:gd name="connsiteY186" fmla="*/ 2426923 h 2624244"/>
              <a:gd name="connsiteX187" fmla="*/ 5336988 w 6755905"/>
              <a:gd name="connsiteY187" fmla="*/ 2379111 h 2624244"/>
              <a:gd name="connsiteX188" fmla="*/ 5354918 w 6755905"/>
              <a:gd name="connsiteY188" fmla="*/ 2361181 h 2624244"/>
              <a:gd name="connsiteX189" fmla="*/ 5378824 w 6755905"/>
              <a:gd name="connsiteY189" fmla="*/ 2343252 h 2624244"/>
              <a:gd name="connsiteX190" fmla="*/ 5390777 w 6755905"/>
              <a:gd name="connsiteY190" fmla="*/ 2277511 h 2624244"/>
              <a:gd name="connsiteX191" fmla="*/ 5396753 w 6755905"/>
              <a:gd name="connsiteY191" fmla="*/ 2235675 h 2624244"/>
              <a:gd name="connsiteX192" fmla="*/ 5384800 w 6755905"/>
              <a:gd name="connsiteY192" fmla="*/ 2032475 h 2624244"/>
              <a:gd name="connsiteX193" fmla="*/ 6568141 w 6755905"/>
              <a:gd name="connsiteY193" fmla="*/ 1990640 h 2624244"/>
              <a:gd name="connsiteX194" fmla="*/ 6687672 w 6755905"/>
              <a:gd name="connsiteY194" fmla="*/ 974640 h 2624244"/>
              <a:gd name="connsiteX195" fmla="*/ 5904753 w 6755905"/>
              <a:gd name="connsiteY195" fmla="*/ 476 h 2624244"/>
              <a:gd name="connsiteX196" fmla="*/ 4434542 w 6755905"/>
              <a:gd name="connsiteY196" fmla="*/ 849134 h 2624244"/>
              <a:gd name="connsiteX197" fmla="*/ 2862730 w 6755905"/>
              <a:gd name="connsiteY197" fmla="*/ 1165888 h 262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6755905" h="2624244">
                <a:moveTo>
                  <a:pt x="2862730" y="1165888"/>
                </a:moveTo>
                <a:cubicBezTo>
                  <a:pt x="2558926" y="1077237"/>
                  <a:pt x="2658532" y="760483"/>
                  <a:pt x="2629646" y="598122"/>
                </a:cubicBezTo>
                <a:cubicBezTo>
                  <a:pt x="2600760" y="435761"/>
                  <a:pt x="2749747" y="179655"/>
                  <a:pt x="2689412" y="191723"/>
                </a:cubicBezTo>
                <a:cubicBezTo>
                  <a:pt x="2647438" y="212708"/>
                  <a:pt x="2682749" y="196462"/>
                  <a:pt x="2647577" y="209652"/>
                </a:cubicBezTo>
                <a:cubicBezTo>
                  <a:pt x="2637532" y="213419"/>
                  <a:pt x="2627872" y="218213"/>
                  <a:pt x="2617694" y="221605"/>
                </a:cubicBezTo>
                <a:cubicBezTo>
                  <a:pt x="2609902" y="224202"/>
                  <a:pt x="2601757" y="225589"/>
                  <a:pt x="2593788" y="227581"/>
                </a:cubicBezTo>
                <a:cubicBezTo>
                  <a:pt x="2554817" y="253562"/>
                  <a:pt x="2595224" y="230674"/>
                  <a:pt x="2516094" y="245511"/>
                </a:cubicBezTo>
                <a:cubicBezTo>
                  <a:pt x="2503710" y="247833"/>
                  <a:pt x="2492663" y="255393"/>
                  <a:pt x="2480235" y="257464"/>
                </a:cubicBezTo>
                <a:cubicBezTo>
                  <a:pt x="2456573" y="261408"/>
                  <a:pt x="2432424" y="261448"/>
                  <a:pt x="2408518" y="263440"/>
                </a:cubicBezTo>
                <a:cubicBezTo>
                  <a:pt x="2398557" y="267424"/>
                  <a:pt x="2389245" y="273802"/>
                  <a:pt x="2378635" y="275393"/>
                </a:cubicBezTo>
                <a:cubicBezTo>
                  <a:pt x="2349018" y="279836"/>
                  <a:pt x="2318042" y="274106"/>
                  <a:pt x="2288988" y="281370"/>
                </a:cubicBezTo>
                <a:cubicBezTo>
                  <a:pt x="2276613" y="284464"/>
                  <a:pt x="2270515" y="299571"/>
                  <a:pt x="2259106" y="305275"/>
                </a:cubicBezTo>
                <a:cubicBezTo>
                  <a:pt x="2246134" y="311761"/>
                  <a:pt x="2231216" y="313244"/>
                  <a:pt x="2217271" y="317228"/>
                </a:cubicBezTo>
                <a:cubicBezTo>
                  <a:pt x="2176244" y="344579"/>
                  <a:pt x="2226791" y="314848"/>
                  <a:pt x="2145553" y="335158"/>
                </a:cubicBezTo>
                <a:cubicBezTo>
                  <a:pt x="2138585" y="336900"/>
                  <a:pt x="2134048" y="343899"/>
                  <a:pt x="2127624" y="347111"/>
                </a:cubicBezTo>
                <a:cubicBezTo>
                  <a:pt x="2118028" y="351909"/>
                  <a:pt x="2108195" y="356652"/>
                  <a:pt x="2097741" y="359064"/>
                </a:cubicBezTo>
                <a:cubicBezTo>
                  <a:pt x="2082091" y="362675"/>
                  <a:pt x="2065866" y="363048"/>
                  <a:pt x="2049929" y="365040"/>
                </a:cubicBezTo>
                <a:cubicBezTo>
                  <a:pt x="1999698" y="390157"/>
                  <a:pt x="2056548" y="364880"/>
                  <a:pt x="1984188" y="382970"/>
                </a:cubicBezTo>
                <a:cubicBezTo>
                  <a:pt x="1819811" y="424064"/>
                  <a:pt x="1992882" y="393585"/>
                  <a:pt x="1828800" y="418828"/>
                </a:cubicBezTo>
                <a:cubicBezTo>
                  <a:pt x="1816847" y="422812"/>
                  <a:pt x="1805227" y="427989"/>
                  <a:pt x="1792941" y="430781"/>
                </a:cubicBezTo>
                <a:cubicBezTo>
                  <a:pt x="1761318" y="437968"/>
                  <a:pt x="1728084" y="438456"/>
                  <a:pt x="1697318" y="448711"/>
                </a:cubicBezTo>
                <a:cubicBezTo>
                  <a:pt x="1640329" y="467707"/>
                  <a:pt x="1673855" y="458410"/>
                  <a:pt x="1595718" y="472617"/>
                </a:cubicBezTo>
                <a:cubicBezTo>
                  <a:pt x="1559575" y="496712"/>
                  <a:pt x="1595760" y="476450"/>
                  <a:pt x="1529977" y="490546"/>
                </a:cubicBezTo>
                <a:cubicBezTo>
                  <a:pt x="1457461" y="506085"/>
                  <a:pt x="1520652" y="517185"/>
                  <a:pt x="1398494" y="526405"/>
                </a:cubicBezTo>
                <a:cubicBezTo>
                  <a:pt x="1219532" y="539912"/>
                  <a:pt x="1039906" y="542342"/>
                  <a:pt x="860612" y="550311"/>
                </a:cubicBezTo>
                <a:cubicBezTo>
                  <a:pt x="838698" y="554295"/>
                  <a:pt x="816940" y="559255"/>
                  <a:pt x="794871" y="562264"/>
                </a:cubicBezTo>
                <a:cubicBezTo>
                  <a:pt x="773068" y="565237"/>
                  <a:pt x="750999" y="565810"/>
                  <a:pt x="729129" y="568240"/>
                </a:cubicBezTo>
                <a:cubicBezTo>
                  <a:pt x="697203" y="571787"/>
                  <a:pt x="665380" y="576209"/>
                  <a:pt x="633506" y="580193"/>
                </a:cubicBezTo>
                <a:cubicBezTo>
                  <a:pt x="623545" y="584177"/>
                  <a:pt x="613801" y="588753"/>
                  <a:pt x="603624" y="592146"/>
                </a:cubicBezTo>
                <a:cubicBezTo>
                  <a:pt x="595832" y="594744"/>
                  <a:pt x="587409" y="595239"/>
                  <a:pt x="579718" y="598123"/>
                </a:cubicBezTo>
                <a:cubicBezTo>
                  <a:pt x="480237" y="635428"/>
                  <a:pt x="541302" y="622455"/>
                  <a:pt x="472141" y="633981"/>
                </a:cubicBezTo>
                <a:cubicBezTo>
                  <a:pt x="419772" y="686353"/>
                  <a:pt x="486197" y="622268"/>
                  <a:pt x="436282" y="663864"/>
                </a:cubicBezTo>
                <a:cubicBezTo>
                  <a:pt x="429789" y="669275"/>
                  <a:pt x="425385" y="677105"/>
                  <a:pt x="418353" y="681793"/>
                </a:cubicBezTo>
                <a:cubicBezTo>
                  <a:pt x="413111" y="685288"/>
                  <a:pt x="406059" y="684953"/>
                  <a:pt x="400424" y="687770"/>
                </a:cubicBezTo>
                <a:cubicBezTo>
                  <a:pt x="393999" y="690982"/>
                  <a:pt x="388471" y="695739"/>
                  <a:pt x="382494" y="699723"/>
                </a:cubicBezTo>
                <a:cubicBezTo>
                  <a:pt x="376518" y="709684"/>
                  <a:pt x="373247" y="721888"/>
                  <a:pt x="364565" y="729605"/>
                </a:cubicBezTo>
                <a:cubicBezTo>
                  <a:pt x="347558" y="744722"/>
                  <a:pt x="318277" y="748679"/>
                  <a:pt x="298824" y="759487"/>
                </a:cubicBezTo>
                <a:cubicBezTo>
                  <a:pt x="263630" y="779040"/>
                  <a:pt x="278169" y="784832"/>
                  <a:pt x="239059" y="813275"/>
                </a:cubicBezTo>
                <a:cubicBezTo>
                  <a:pt x="230383" y="819585"/>
                  <a:pt x="218772" y="820430"/>
                  <a:pt x="209177" y="825228"/>
                </a:cubicBezTo>
                <a:cubicBezTo>
                  <a:pt x="167903" y="845865"/>
                  <a:pt x="217094" y="830719"/>
                  <a:pt x="167341" y="843158"/>
                </a:cubicBezTo>
                <a:cubicBezTo>
                  <a:pt x="155388" y="855111"/>
                  <a:pt x="144468" y="868195"/>
                  <a:pt x="131482" y="879017"/>
                </a:cubicBezTo>
                <a:cubicBezTo>
                  <a:pt x="119529" y="888978"/>
                  <a:pt x="106626" y="897897"/>
                  <a:pt x="95624" y="908899"/>
                </a:cubicBezTo>
                <a:cubicBezTo>
                  <a:pt x="55784" y="948739"/>
                  <a:pt x="113551" y="906908"/>
                  <a:pt x="65741" y="938781"/>
                </a:cubicBezTo>
                <a:cubicBezTo>
                  <a:pt x="37752" y="980765"/>
                  <a:pt x="67058" y="933398"/>
                  <a:pt x="47812" y="974640"/>
                </a:cubicBezTo>
                <a:cubicBezTo>
                  <a:pt x="1282" y="1074347"/>
                  <a:pt x="20478" y="1012256"/>
                  <a:pt x="0" y="1094170"/>
                </a:cubicBezTo>
                <a:cubicBezTo>
                  <a:pt x="1992" y="1130029"/>
                  <a:pt x="-177" y="1166363"/>
                  <a:pt x="5977" y="1201746"/>
                </a:cubicBezTo>
                <a:cubicBezTo>
                  <a:pt x="7967" y="1213190"/>
                  <a:pt x="20490" y="1220526"/>
                  <a:pt x="23906" y="1231628"/>
                </a:cubicBezTo>
                <a:cubicBezTo>
                  <a:pt x="49413" y="1314528"/>
                  <a:pt x="12637" y="1253571"/>
                  <a:pt x="41835" y="1297370"/>
                </a:cubicBezTo>
                <a:cubicBezTo>
                  <a:pt x="53264" y="1377366"/>
                  <a:pt x="40075" y="1302865"/>
                  <a:pt x="59765" y="1375064"/>
                </a:cubicBezTo>
                <a:cubicBezTo>
                  <a:pt x="63555" y="1388960"/>
                  <a:pt x="66348" y="1414531"/>
                  <a:pt x="71718" y="1428852"/>
                </a:cubicBezTo>
                <a:cubicBezTo>
                  <a:pt x="74846" y="1437194"/>
                  <a:pt x="79687" y="1444789"/>
                  <a:pt x="83671" y="1452758"/>
                </a:cubicBezTo>
                <a:cubicBezTo>
                  <a:pt x="85663" y="1470687"/>
                  <a:pt x="84342" y="1489304"/>
                  <a:pt x="89647" y="1506546"/>
                </a:cubicBezTo>
                <a:cubicBezTo>
                  <a:pt x="92576" y="1516066"/>
                  <a:pt x="101787" y="1522346"/>
                  <a:pt x="107577" y="1530452"/>
                </a:cubicBezTo>
                <a:cubicBezTo>
                  <a:pt x="111752" y="1536297"/>
                  <a:pt x="116317" y="1541957"/>
                  <a:pt x="119529" y="1548381"/>
                </a:cubicBezTo>
                <a:cubicBezTo>
                  <a:pt x="147215" y="1603754"/>
                  <a:pt x="98104" y="1527896"/>
                  <a:pt x="143435" y="1578264"/>
                </a:cubicBezTo>
                <a:cubicBezTo>
                  <a:pt x="156762" y="1593071"/>
                  <a:pt x="162718" y="1615025"/>
                  <a:pt x="179294" y="1626075"/>
                </a:cubicBezTo>
                <a:cubicBezTo>
                  <a:pt x="185271" y="1630059"/>
                  <a:pt x="191706" y="1633430"/>
                  <a:pt x="197224" y="1638028"/>
                </a:cubicBezTo>
                <a:cubicBezTo>
                  <a:pt x="203717" y="1643439"/>
                  <a:pt x="209742" y="1649465"/>
                  <a:pt x="215153" y="1655958"/>
                </a:cubicBezTo>
                <a:cubicBezTo>
                  <a:pt x="219751" y="1661476"/>
                  <a:pt x="221497" y="1669400"/>
                  <a:pt x="227106" y="1673887"/>
                </a:cubicBezTo>
                <a:cubicBezTo>
                  <a:pt x="232025" y="1677822"/>
                  <a:pt x="239059" y="1677872"/>
                  <a:pt x="245035" y="1679864"/>
                </a:cubicBezTo>
                <a:cubicBezTo>
                  <a:pt x="251012" y="1685840"/>
                  <a:pt x="259185" y="1690233"/>
                  <a:pt x="262965" y="1697793"/>
                </a:cubicBezTo>
                <a:cubicBezTo>
                  <a:pt x="283159" y="1738180"/>
                  <a:pt x="251252" y="1721778"/>
                  <a:pt x="286871" y="1733652"/>
                </a:cubicBezTo>
                <a:lnTo>
                  <a:pt x="322729" y="1769511"/>
                </a:lnTo>
                <a:cubicBezTo>
                  <a:pt x="328706" y="1775488"/>
                  <a:pt x="335588" y="1780678"/>
                  <a:pt x="340659" y="1787440"/>
                </a:cubicBezTo>
                <a:cubicBezTo>
                  <a:pt x="346635" y="1795409"/>
                  <a:pt x="351545" y="1804303"/>
                  <a:pt x="358588" y="1811346"/>
                </a:cubicBezTo>
                <a:cubicBezTo>
                  <a:pt x="426810" y="1879568"/>
                  <a:pt x="332587" y="1766891"/>
                  <a:pt x="406400" y="1859158"/>
                </a:cubicBezTo>
                <a:cubicBezTo>
                  <a:pt x="420418" y="1901209"/>
                  <a:pt x="402172" y="1849292"/>
                  <a:pt x="424329" y="1900993"/>
                </a:cubicBezTo>
                <a:cubicBezTo>
                  <a:pt x="439173" y="1935630"/>
                  <a:pt x="419292" y="1902403"/>
                  <a:pt x="442259" y="1936852"/>
                </a:cubicBezTo>
                <a:cubicBezTo>
                  <a:pt x="444251" y="1942828"/>
                  <a:pt x="444202" y="1949942"/>
                  <a:pt x="448235" y="1954781"/>
                </a:cubicBezTo>
                <a:cubicBezTo>
                  <a:pt x="479416" y="1992199"/>
                  <a:pt x="465513" y="1953478"/>
                  <a:pt x="484094" y="1990640"/>
                </a:cubicBezTo>
                <a:cubicBezTo>
                  <a:pt x="488892" y="2000236"/>
                  <a:pt x="490361" y="2011425"/>
                  <a:pt x="496047" y="2020523"/>
                </a:cubicBezTo>
                <a:cubicBezTo>
                  <a:pt x="500527" y="2027690"/>
                  <a:pt x="508566" y="2031959"/>
                  <a:pt x="513977" y="2038452"/>
                </a:cubicBezTo>
                <a:cubicBezTo>
                  <a:pt x="518575" y="2043970"/>
                  <a:pt x="521754" y="2050536"/>
                  <a:pt x="525929" y="2056381"/>
                </a:cubicBezTo>
                <a:cubicBezTo>
                  <a:pt x="531719" y="2064487"/>
                  <a:pt x="535255" y="2075268"/>
                  <a:pt x="543859" y="2080287"/>
                </a:cubicBezTo>
                <a:cubicBezTo>
                  <a:pt x="560184" y="2089810"/>
                  <a:pt x="581922" y="2087734"/>
                  <a:pt x="597647" y="2098217"/>
                </a:cubicBezTo>
                <a:cubicBezTo>
                  <a:pt x="603624" y="2102201"/>
                  <a:pt x="608975" y="2107341"/>
                  <a:pt x="615577" y="2110170"/>
                </a:cubicBezTo>
                <a:cubicBezTo>
                  <a:pt x="623126" y="2113405"/>
                  <a:pt x="631479" y="2114299"/>
                  <a:pt x="639482" y="2116146"/>
                </a:cubicBezTo>
                <a:lnTo>
                  <a:pt x="693271" y="2128099"/>
                </a:lnTo>
                <a:cubicBezTo>
                  <a:pt x="816785" y="2124115"/>
                  <a:pt x="940539" y="2124827"/>
                  <a:pt x="1063812" y="2116146"/>
                </a:cubicBezTo>
                <a:cubicBezTo>
                  <a:pt x="1082664" y="2114818"/>
                  <a:pt x="1099265" y="2102801"/>
                  <a:pt x="1117600" y="2098217"/>
                </a:cubicBezTo>
                <a:cubicBezTo>
                  <a:pt x="1181457" y="2082252"/>
                  <a:pt x="1084038" y="2108067"/>
                  <a:pt x="1195294" y="2068334"/>
                </a:cubicBezTo>
                <a:cubicBezTo>
                  <a:pt x="1204860" y="2064917"/>
                  <a:pt x="1215261" y="2064562"/>
                  <a:pt x="1225177" y="2062358"/>
                </a:cubicBezTo>
                <a:cubicBezTo>
                  <a:pt x="1233195" y="2060576"/>
                  <a:pt x="1241215" y="2058741"/>
                  <a:pt x="1249082" y="2056381"/>
                </a:cubicBezTo>
                <a:cubicBezTo>
                  <a:pt x="1261150" y="2052760"/>
                  <a:pt x="1272873" y="2048048"/>
                  <a:pt x="1284941" y="2044428"/>
                </a:cubicBezTo>
                <a:cubicBezTo>
                  <a:pt x="1308327" y="2037412"/>
                  <a:pt x="1360768" y="2028094"/>
                  <a:pt x="1374588" y="2026499"/>
                </a:cubicBezTo>
                <a:cubicBezTo>
                  <a:pt x="1404339" y="2023066"/>
                  <a:pt x="1434353" y="2022515"/>
                  <a:pt x="1464235" y="2020523"/>
                </a:cubicBezTo>
                <a:cubicBezTo>
                  <a:pt x="1476188" y="2016539"/>
                  <a:pt x="1487871" y="2011626"/>
                  <a:pt x="1500094" y="2008570"/>
                </a:cubicBezTo>
                <a:cubicBezTo>
                  <a:pt x="1511850" y="2005631"/>
                  <a:pt x="1524880" y="2007515"/>
                  <a:pt x="1535953" y="2002593"/>
                </a:cubicBezTo>
                <a:cubicBezTo>
                  <a:pt x="1543676" y="1999160"/>
                  <a:pt x="1546322" y="1988444"/>
                  <a:pt x="1553882" y="1984664"/>
                </a:cubicBezTo>
                <a:cubicBezTo>
                  <a:pt x="1570786" y="1976212"/>
                  <a:pt x="1589741" y="1972711"/>
                  <a:pt x="1607671" y="1966734"/>
                </a:cubicBezTo>
                <a:cubicBezTo>
                  <a:pt x="1613647" y="1964742"/>
                  <a:pt x="1619966" y="1963575"/>
                  <a:pt x="1625600" y="1960758"/>
                </a:cubicBezTo>
                <a:cubicBezTo>
                  <a:pt x="1637553" y="1954781"/>
                  <a:pt x="1650000" y="1949704"/>
                  <a:pt x="1661459" y="1942828"/>
                </a:cubicBezTo>
                <a:cubicBezTo>
                  <a:pt x="1670000" y="1937703"/>
                  <a:pt x="1677260" y="1930689"/>
                  <a:pt x="1685365" y="1924899"/>
                </a:cubicBezTo>
                <a:cubicBezTo>
                  <a:pt x="1691210" y="1920724"/>
                  <a:pt x="1697318" y="1916930"/>
                  <a:pt x="1703294" y="1912946"/>
                </a:cubicBezTo>
                <a:cubicBezTo>
                  <a:pt x="1705286" y="1906970"/>
                  <a:pt x="1704816" y="1899472"/>
                  <a:pt x="1709271" y="1895017"/>
                </a:cubicBezTo>
                <a:cubicBezTo>
                  <a:pt x="1713726" y="1890562"/>
                  <a:pt x="1721301" y="1891252"/>
                  <a:pt x="1727200" y="1889040"/>
                </a:cubicBezTo>
                <a:cubicBezTo>
                  <a:pt x="1737245" y="1885273"/>
                  <a:pt x="1747704" y="1882297"/>
                  <a:pt x="1757082" y="1877087"/>
                </a:cubicBezTo>
                <a:cubicBezTo>
                  <a:pt x="1765789" y="1872250"/>
                  <a:pt x="1772079" y="1863613"/>
                  <a:pt x="1780988" y="1859158"/>
                </a:cubicBezTo>
                <a:cubicBezTo>
                  <a:pt x="1792257" y="1853523"/>
                  <a:pt x="1805578" y="1852840"/>
                  <a:pt x="1816847" y="1847205"/>
                </a:cubicBezTo>
                <a:lnTo>
                  <a:pt x="1840753" y="1835252"/>
                </a:lnTo>
                <a:cubicBezTo>
                  <a:pt x="1846729" y="1827283"/>
                  <a:pt x="1852019" y="1818750"/>
                  <a:pt x="1858682" y="1811346"/>
                </a:cubicBezTo>
                <a:cubicBezTo>
                  <a:pt x="1869990" y="1798781"/>
                  <a:pt x="1885164" y="1789552"/>
                  <a:pt x="1894541" y="1775487"/>
                </a:cubicBezTo>
                <a:cubicBezTo>
                  <a:pt x="1898525" y="1769511"/>
                  <a:pt x="1900518" y="1761542"/>
                  <a:pt x="1906494" y="1757558"/>
                </a:cubicBezTo>
                <a:cubicBezTo>
                  <a:pt x="1913328" y="1753002"/>
                  <a:pt x="1922431" y="1753573"/>
                  <a:pt x="1930400" y="1751581"/>
                </a:cubicBezTo>
                <a:cubicBezTo>
                  <a:pt x="1968191" y="1694897"/>
                  <a:pt x="1899682" y="1801064"/>
                  <a:pt x="1960282" y="1679864"/>
                </a:cubicBezTo>
                <a:cubicBezTo>
                  <a:pt x="1996395" y="1607637"/>
                  <a:pt x="1950404" y="1697149"/>
                  <a:pt x="1984188" y="1638028"/>
                </a:cubicBezTo>
                <a:cubicBezTo>
                  <a:pt x="1988608" y="1630293"/>
                  <a:pt x="1990343" y="1620887"/>
                  <a:pt x="1996141" y="1614123"/>
                </a:cubicBezTo>
                <a:cubicBezTo>
                  <a:pt x="2002624" y="1606560"/>
                  <a:pt x="2013347" y="1603564"/>
                  <a:pt x="2020047" y="1596193"/>
                </a:cubicBezTo>
                <a:cubicBezTo>
                  <a:pt x="2033448" y="1581452"/>
                  <a:pt x="2045656" y="1565464"/>
                  <a:pt x="2055906" y="1548381"/>
                </a:cubicBezTo>
                <a:cubicBezTo>
                  <a:pt x="2061882" y="1538420"/>
                  <a:pt x="2066275" y="1527318"/>
                  <a:pt x="2073835" y="1518499"/>
                </a:cubicBezTo>
                <a:cubicBezTo>
                  <a:pt x="2085092" y="1505367"/>
                  <a:pt x="2100243" y="1504427"/>
                  <a:pt x="2115671" y="1500570"/>
                </a:cubicBezTo>
                <a:cubicBezTo>
                  <a:pt x="2160160" y="1456079"/>
                  <a:pt x="2103838" y="1510713"/>
                  <a:pt x="2157506" y="1464711"/>
                </a:cubicBezTo>
                <a:cubicBezTo>
                  <a:pt x="2178705" y="1446540"/>
                  <a:pt x="2173119" y="1443836"/>
                  <a:pt x="2199341" y="1428852"/>
                </a:cubicBezTo>
                <a:cubicBezTo>
                  <a:pt x="2204811" y="1425726"/>
                  <a:pt x="2211636" y="1425692"/>
                  <a:pt x="2217271" y="1422875"/>
                </a:cubicBezTo>
                <a:cubicBezTo>
                  <a:pt x="2240772" y="1411125"/>
                  <a:pt x="2228097" y="1409953"/>
                  <a:pt x="2253129" y="1404946"/>
                </a:cubicBezTo>
                <a:cubicBezTo>
                  <a:pt x="2309073" y="1393757"/>
                  <a:pt x="2325746" y="1392893"/>
                  <a:pt x="2378635" y="1387017"/>
                </a:cubicBezTo>
                <a:cubicBezTo>
                  <a:pt x="2390588" y="1383033"/>
                  <a:pt x="2401894" y="1375064"/>
                  <a:pt x="2414494" y="1375064"/>
                </a:cubicBezTo>
                <a:cubicBezTo>
                  <a:pt x="2484333" y="1375064"/>
                  <a:pt x="2554048" y="1381521"/>
                  <a:pt x="2623671" y="1387017"/>
                </a:cubicBezTo>
                <a:cubicBezTo>
                  <a:pt x="2629951" y="1387513"/>
                  <a:pt x="2635566" y="1391183"/>
                  <a:pt x="2641600" y="1392993"/>
                </a:cubicBezTo>
                <a:cubicBezTo>
                  <a:pt x="2655491" y="1397160"/>
                  <a:pt x="2669490" y="1400962"/>
                  <a:pt x="2683435" y="1404946"/>
                </a:cubicBezTo>
                <a:cubicBezTo>
                  <a:pt x="2691404" y="1410922"/>
                  <a:pt x="2700964" y="1415223"/>
                  <a:pt x="2707341" y="1422875"/>
                </a:cubicBezTo>
                <a:cubicBezTo>
                  <a:pt x="2726314" y="1445643"/>
                  <a:pt x="2695014" y="1440617"/>
                  <a:pt x="2731247" y="1458734"/>
                </a:cubicBezTo>
                <a:cubicBezTo>
                  <a:pt x="2740333" y="1463277"/>
                  <a:pt x="2751168" y="1462719"/>
                  <a:pt x="2761129" y="1464711"/>
                </a:cubicBezTo>
                <a:cubicBezTo>
                  <a:pt x="2767106" y="1470687"/>
                  <a:pt x="2773648" y="1476147"/>
                  <a:pt x="2779059" y="1482640"/>
                </a:cubicBezTo>
                <a:cubicBezTo>
                  <a:pt x="2787402" y="1492651"/>
                  <a:pt x="2799370" y="1517297"/>
                  <a:pt x="2808941" y="1524475"/>
                </a:cubicBezTo>
                <a:cubicBezTo>
                  <a:pt x="2814655" y="1528761"/>
                  <a:pt x="2846273" y="1538911"/>
                  <a:pt x="2856753" y="1542405"/>
                </a:cubicBezTo>
                <a:cubicBezTo>
                  <a:pt x="2897006" y="1582658"/>
                  <a:pt x="2850431" y="1542233"/>
                  <a:pt x="2898588" y="1566311"/>
                </a:cubicBezTo>
                <a:cubicBezTo>
                  <a:pt x="2907497" y="1570766"/>
                  <a:pt x="2914389" y="1578451"/>
                  <a:pt x="2922494" y="1584240"/>
                </a:cubicBezTo>
                <a:cubicBezTo>
                  <a:pt x="2928339" y="1588415"/>
                  <a:pt x="2934447" y="1592209"/>
                  <a:pt x="2940424" y="1596193"/>
                </a:cubicBezTo>
                <a:cubicBezTo>
                  <a:pt x="2946400" y="1604162"/>
                  <a:pt x="2952563" y="1611994"/>
                  <a:pt x="2958353" y="1620099"/>
                </a:cubicBezTo>
                <a:cubicBezTo>
                  <a:pt x="2962528" y="1625944"/>
                  <a:pt x="2965708" y="1632510"/>
                  <a:pt x="2970306" y="1638028"/>
                </a:cubicBezTo>
                <a:cubicBezTo>
                  <a:pt x="2984182" y="1654680"/>
                  <a:pt x="2994550" y="1660694"/>
                  <a:pt x="3012141" y="1673887"/>
                </a:cubicBezTo>
                <a:cubicBezTo>
                  <a:pt x="3016125" y="1679864"/>
                  <a:pt x="3020882" y="1685392"/>
                  <a:pt x="3024094" y="1691817"/>
                </a:cubicBezTo>
                <a:cubicBezTo>
                  <a:pt x="3037571" y="1718771"/>
                  <a:pt x="3020615" y="1701984"/>
                  <a:pt x="3042024" y="1727675"/>
                </a:cubicBezTo>
                <a:cubicBezTo>
                  <a:pt x="3061989" y="1751633"/>
                  <a:pt x="3057851" y="1737766"/>
                  <a:pt x="3071906" y="1763534"/>
                </a:cubicBezTo>
                <a:cubicBezTo>
                  <a:pt x="3080438" y="1779177"/>
                  <a:pt x="3085121" y="1797091"/>
                  <a:pt x="3095812" y="1811346"/>
                </a:cubicBezTo>
                <a:cubicBezTo>
                  <a:pt x="3118812" y="1842014"/>
                  <a:pt x="3106698" y="1828209"/>
                  <a:pt x="3131671" y="1853181"/>
                </a:cubicBezTo>
                <a:cubicBezTo>
                  <a:pt x="3140244" y="1878901"/>
                  <a:pt x="3138285" y="1875845"/>
                  <a:pt x="3155577" y="1906970"/>
                </a:cubicBezTo>
                <a:cubicBezTo>
                  <a:pt x="3159065" y="1913249"/>
                  <a:pt x="3164317" y="1918475"/>
                  <a:pt x="3167529" y="1924899"/>
                </a:cubicBezTo>
                <a:cubicBezTo>
                  <a:pt x="3177250" y="1944340"/>
                  <a:pt x="3168333" y="1943632"/>
                  <a:pt x="3185459" y="1960758"/>
                </a:cubicBezTo>
                <a:cubicBezTo>
                  <a:pt x="3190538" y="1965837"/>
                  <a:pt x="3197412" y="1968727"/>
                  <a:pt x="3203388" y="1972711"/>
                </a:cubicBezTo>
                <a:cubicBezTo>
                  <a:pt x="3207372" y="1982672"/>
                  <a:pt x="3211574" y="1992548"/>
                  <a:pt x="3215341" y="2002593"/>
                </a:cubicBezTo>
                <a:cubicBezTo>
                  <a:pt x="3217553" y="2008492"/>
                  <a:pt x="3218192" y="2015053"/>
                  <a:pt x="3221318" y="2020523"/>
                </a:cubicBezTo>
                <a:cubicBezTo>
                  <a:pt x="3226260" y="2029171"/>
                  <a:pt x="3233271" y="2036460"/>
                  <a:pt x="3239247" y="2044428"/>
                </a:cubicBezTo>
                <a:cubicBezTo>
                  <a:pt x="3243184" y="2056239"/>
                  <a:pt x="3246645" y="2071861"/>
                  <a:pt x="3257177" y="2080287"/>
                </a:cubicBezTo>
                <a:cubicBezTo>
                  <a:pt x="3262096" y="2084222"/>
                  <a:pt x="3269471" y="2083447"/>
                  <a:pt x="3275106" y="2086264"/>
                </a:cubicBezTo>
                <a:cubicBezTo>
                  <a:pt x="3281530" y="2089476"/>
                  <a:pt x="3287059" y="2094233"/>
                  <a:pt x="3293035" y="2098217"/>
                </a:cubicBezTo>
                <a:cubicBezTo>
                  <a:pt x="3304671" y="2133121"/>
                  <a:pt x="3289908" y="2101066"/>
                  <a:pt x="3316941" y="2128099"/>
                </a:cubicBezTo>
                <a:cubicBezTo>
                  <a:pt x="3345152" y="2156310"/>
                  <a:pt x="3315428" y="2134793"/>
                  <a:pt x="3334871" y="2163958"/>
                </a:cubicBezTo>
                <a:cubicBezTo>
                  <a:pt x="3339559" y="2170990"/>
                  <a:pt x="3346824" y="2175911"/>
                  <a:pt x="3352800" y="2181887"/>
                </a:cubicBezTo>
                <a:cubicBezTo>
                  <a:pt x="3354792" y="2187864"/>
                  <a:pt x="3354322" y="2195362"/>
                  <a:pt x="3358777" y="2199817"/>
                </a:cubicBezTo>
                <a:cubicBezTo>
                  <a:pt x="3363231" y="2204271"/>
                  <a:pt x="3371787" y="2201858"/>
                  <a:pt x="3376706" y="2205793"/>
                </a:cubicBezTo>
                <a:cubicBezTo>
                  <a:pt x="3382315" y="2210280"/>
                  <a:pt x="3384852" y="2217632"/>
                  <a:pt x="3388659" y="2223723"/>
                </a:cubicBezTo>
                <a:cubicBezTo>
                  <a:pt x="3394815" y="2233573"/>
                  <a:pt x="3401781" y="2243030"/>
                  <a:pt x="3406588" y="2253605"/>
                </a:cubicBezTo>
                <a:cubicBezTo>
                  <a:pt x="3410477" y="2262162"/>
                  <a:pt x="3420600" y="2303477"/>
                  <a:pt x="3430494" y="2313370"/>
                </a:cubicBezTo>
                <a:cubicBezTo>
                  <a:pt x="3434949" y="2317825"/>
                  <a:pt x="3442447" y="2317354"/>
                  <a:pt x="3448424" y="2319346"/>
                </a:cubicBezTo>
                <a:cubicBezTo>
                  <a:pt x="3450416" y="2329307"/>
                  <a:pt x="3449857" y="2340142"/>
                  <a:pt x="3454400" y="2349228"/>
                </a:cubicBezTo>
                <a:cubicBezTo>
                  <a:pt x="3461884" y="2364196"/>
                  <a:pt x="3478490" y="2369303"/>
                  <a:pt x="3490259" y="2379111"/>
                </a:cubicBezTo>
                <a:cubicBezTo>
                  <a:pt x="3496752" y="2384522"/>
                  <a:pt x="3502212" y="2391064"/>
                  <a:pt x="3508188" y="2397040"/>
                </a:cubicBezTo>
                <a:cubicBezTo>
                  <a:pt x="3521892" y="2438151"/>
                  <a:pt x="3501888" y="2389480"/>
                  <a:pt x="3538071" y="2432899"/>
                </a:cubicBezTo>
                <a:cubicBezTo>
                  <a:pt x="3542104" y="2437738"/>
                  <a:pt x="3539593" y="2446374"/>
                  <a:pt x="3544047" y="2450828"/>
                </a:cubicBezTo>
                <a:cubicBezTo>
                  <a:pt x="3554205" y="2460986"/>
                  <a:pt x="3567953" y="2466765"/>
                  <a:pt x="3579906" y="2474734"/>
                </a:cubicBezTo>
                <a:cubicBezTo>
                  <a:pt x="3585882" y="2478718"/>
                  <a:pt x="3590867" y="2484945"/>
                  <a:pt x="3597835" y="2486687"/>
                </a:cubicBezTo>
                <a:cubicBezTo>
                  <a:pt x="3605804" y="2488679"/>
                  <a:pt x="3614050" y="2489780"/>
                  <a:pt x="3621741" y="2492664"/>
                </a:cubicBezTo>
                <a:cubicBezTo>
                  <a:pt x="3630083" y="2495792"/>
                  <a:pt x="3637458" y="2501108"/>
                  <a:pt x="3645647" y="2504617"/>
                </a:cubicBezTo>
                <a:cubicBezTo>
                  <a:pt x="3651438" y="2507099"/>
                  <a:pt x="3657600" y="2508601"/>
                  <a:pt x="3663577" y="2510593"/>
                </a:cubicBezTo>
                <a:cubicBezTo>
                  <a:pt x="3669553" y="2516570"/>
                  <a:pt x="3675013" y="2523112"/>
                  <a:pt x="3681506" y="2528523"/>
                </a:cubicBezTo>
                <a:cubicBezTo>
                  <a:pt x="3710973" y="2553079"/>
                  <a:pt x="3720406" y="2542223"/>
                  <a:pt x="3771153" y="2546452"/>
                </a:cubicBezTo>
                <a:cubicBezTo>
                  <a:pt x="3783106" y="2554421"/>
                  <a:pt x="3793383" y="2565815"/>
                  <a:pt x="3807012" y="2570358"/>
                </a:cubicBezTo>
                <a:cubicBezTo>
                  <a:pt x="3818965" y="2574342"/>
                  <a:pt x="3830803" y="2578691"/>
                  <a:pt x="3842871" y="2582311"/>
                </a:cubicBezTo>
                <a:cubicBezTo>
                  <a:pt x="3905621" y="2601135"/>
                  <a:pt x="3980814" y="2596152"/>
                  <a:pt x="4040094" y="2600240"/>
                </a:cubicBezTo>
                <a:lnTo>
                  <a:pt x="4147671" y="2618170"/>
                </a:lnTo>
                <a:cubicBezTo>
                  <a:pt x="4157679" y="2619910"/>
                  <a:pt x="4167432" y="2625014"/>
                  <a:pt x="4177553" y="2624146"/>
                </a:cubicBezTo>
                <a:cubicBezTo>
                  <a:pt x="4288007" y="2614678"/>
                  <a:pt x="4311018" y="2609405"/>
                  <a:pt x="4386729" y="2594264"/>
                </a:cubicBezTo>
                <a:cubicBezTo>
                  <a:pt x="4435937" y="2569660"/>
                  <a:pt x="4383219" y="2592576"/>
                  <a:pt x="4464424" y="2576334"/>
                </a:cubicBezTo>
                <a:cubicBezTo>
                  <a:pt x="4476779" y="2573863"/>
                  <a:pt x="4488059" y="2567437"/>
                  <a:pt x="4500282" y="2564381"/>
                </a:cubicBezTo>
                <a:cubicBezTo>
                  <a:pt x="4512038" y="2561442"/>
                  <a:pt x="4524188" y="2560397"/>
                  <a:pt x="4536141" y="2558405"/>
                </a:cubicBezTo>
                <a:cubicBezTo>
                  <a:pt x="4578349" y="2530267"/>
                  <a:pt x="4557107" y="2539201"/>
                  <a:pt x="4649694" y="2552428"/>
                </a:cubicBezTo>
                <a:cubicBezTo>
                  <a:pt x="4674088" y="2555913"/>
                  <a:pt x="4697018" y="2566873"/>
                  <a:pt x="4721412" y="2570358"/>
                </a:cubicBezTo>
                <a:lnTo>
                  <a:pt x="4763247" y="2576334"/>
                </a:lnTo>
                <a:cubicBezTo>
                  <a:pt x="4828988" y="2572350"/>
                  <a:pt x="4895012" y="2571654"/>
                  <a:pt x="4960471" y="2564381"/>
                </a:cubicBezTo>
                <a:cubicBezTo>
                  <a:pt x="4971843" y="2563117"/>
                  <a:pt x="5025802" y="2549593"/>
                  <a:pt x="5050118" y="2540475"/>
                </a:cubicBezTo>
                <a:cubicBezTo>
                  <a:pt x="5060163" y="2536708"/>
                  <a:pt x="5070039" y="2532507"/>
                  <a:pt x="5080000" y="2528523"/>
                </a:cubicBezTo>
                <a:cubicBezTo>
                  <a:pt x="5103184" y="2505338"/>
                  <a:pt x="5108627" y="2497206"/>
                  <a:pt x="5145741" y="2480711"/>
                </a:cubicBezTo>
                <a:cubicBezTo>
                  <a:pt x="5164747" y="2472264"/>
                  <a:pt x="5186195" y="2470506"/>
                  <a:pt x="5205506" y="2462781"/>
                </a:cubicBezTo>
                <a:cubicBezTo>
                  <a:pt x="5216291" y="2458467"/>
                  <a:pt x="5224998" y="2450047"/>
                  <a:pt x="5235388" y="2444852"/>
                </a:cubicBezTo>
                <a:cubicBezTo>
                  <a:pt x="5248958" y="2438067"/>
                  <a:pt x="5263279" y="2432899"/>
                  <a:pt x="5277224" y="2426923"/>
                </a:cubicBezTo>
                <a:cubicBezTo>
                  <a:pt x="5345849" y="2358296"/>
                  <a:pt x="5269852" y="2429463"/>
                  <a:pt x="5336988" y="2379111"/>
                </a:cubicBezTo>
                <a:cubicBezTo>
                  <a:pt x="5343750" y="2374040"/>
                  <a:pt x="5348501" y="2366682"/>
                  <a:pt x="5354918" y="2361181"/>
                </a:cubicBezTo>
                <a:cubicBezTo>
                  <a:pt x="5362481" y="2354699"/>
                  <a:pt x="5370855" y="2349228"/>
                  <a:pt x="5378824" y="2343252"/>
                </a:cubicBezTo>
                <a:cubicBezTo>
                  <a:pt x="5382808" y="2321338"/>
                  <a:pt x="5387115" y="2299481"/>
                  <a:pt x="5390777" y="2277511"/>
                </a:cubicBezTo>
                <a:cubicBezTo>
                  <a:pt x="5393093" y="2263616"/>
                  <a:pt x="5397097" y="2249758"/>
                  <a:pt x="5396753" y="2235675"/>
                </a:cubicBezTo>
                <a:cubicBezTo>
                  <a:pt x="5395098" y="2167845"/>
                  <a:pt x="5189569" y="2073314"/>
                  <a:pt x="5384800" y="2032475"/>
                </a:cubicBezTo>
                <a:cubicBezTo>
                  <a:pt x="5580031" y="1991636"/>
                  <a:pt x="6350996" y="2166946"/>
                  <a:pt x="6568141" y="1990640"/>
                </a:cubicBezTo>
                <a:cubicBezTo>
                  <a:pt x="6785286" y="1814334"/>
                  <a:pt x="6798237" y="1306334"/>
                  <a:pt x="6687672" y="974640"/>
                </a:cubicBezTo>
                <a:cubicBezTo>
                  <a:pt x="6577107" y="642946"/>
                  <a:pt x="6280275" y="21394"/>
                  <a:pt x="5904753" y="476"/>
                </a:cubicBezTo>
                <a:cubicBezTo>
                  <a:pt x="5529231" y="-20442"/>
                  <a:pt x="4941546" y="654899"/>
                  <a:pt x="4434542" y="849134"/>
                </a:cubicBezTo>
                <a:cubicBezTo>
                  <a:pt x="3927538" y="1043369"/>
                  <a:pt x="3131671" y="1331237"/>
                  <a:pt x="2862730" y="1165888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873408" y="3718020"/>
            <a:ext cx="221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not a waiter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0929" y="2952028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not a waiter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34" y="3689364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GO is a waiter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27127" y="3016958"/>
            <a:ext cx="221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EB is</a:t>
            </a:r>
          </a:p>
        </p:txBody>
      </p:sp>
      <p:sp>
        <p:nvSpPr>
          <p:cNvPr id="4" name="Freeform: Shape 3"/>
          <p:cNvSpPr/>
          <p:nvPr/>
        </p:nvSpPr>
        <p:spPr>
          <a:xfrm>
            <a:off x="8518375" y="3263705"/>
            <a:ext cx="384941" cy="675249"/>
          </a:xfrm>
          <a:custGeom>
            <a:avLst/>
            <a:gdLst>
              <a:gd name="connsiteX0" fmla="*/ 372407 w 397121"/>
              <a:gd name="connsiteY0" fmla="*/ 618978 h 618978"/>
              <a:gd name="connsiteX1" fmla="*/ 358339 w 397121"/>
              <a:gd name="connsiteY1" fmla="*/ 393895 h 618978"/>
              <a:gd name="connsiteX2" fmla="*/ 6647 w 397121"/>
              <a:gd name="connsiteY2" fmla="*/ 168812 h 618978"/>
              <a:gd name="connsiteX3" fmla="*/ 119188 w 397121"/>
              <a:gd name="connsiteY3" fmla="*/ 0 h 618978"/>
              <a:gd name="connsiteX4" fmla="*/ 119188 w 397121"/>
              <a:gd name="connsiteY4" fmla="*/ 0 h 618978"/>
              <a:gd name="connsiteX0" fmla="*/ 344271 w 384941"/>
              <a:gd name="connsiteY0" fmla="*/ 675249 h 675249"/>
              <a:gd name="connsiteX1" fmla="*/ 358339 w 384941"/>
              <a:gd name="connsiteY1" fmla="*/ 393895 h 675249"/>
              <a:gd name="connsiteX2" fmla="*/ 6647 w 384941"/>
              <a:gd name="connsiteY2" fmla="*/ 168812 h 675249"/>
              <a:gd name="connsiteX3" fmla="*/ 119188 w 384941"/>
              <a:gd name="connsiteY3" fmla="*/ 0 h 675249"/>
              <a:gd name="connsiteX4" fmla="*/ 119188 w 384941"/>
              <a:gd name="connsiteY4" fmla="*/ 0 h 67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41" h="675249">
                <a:moveTo>
                  <a:pt x="344271" y="675249"/>
                </a:moveTo>
                <a:cubicBezTo>
                  <a:pt x="367717" y="600221"/>
                  <a:pt x="414610" y="478301"/>
                  <a:pt x="358339" y="393895"/>
                </a:cubicBezTo>
                <a:cubicBezTo>
                  <a:pt x="302068" y="309489"/>
                  <a:pt x="46505" y="234461"/>
                  <a:pt x="6647" y="168812"/>
                </a:cubicBezTo>
                <a:cubicBezTo>
                  <a:pt x="-33211" y="103163"/>
                  <a:pt x="119188" y="0"/>
                  <a:pt x="119188" y="0"/>
                </a:cubicBezTo>
                <a:lnTo>
                  <a:pt x="119188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9393719" y="4666847"/>
            <a:ext cx="188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EB is not</a:t>
            </a:r>
          </a:p>
        </p:txBody>
      </p:sp>
    </p:spTree>
    <p:extLst>
      <p:ext uri="{BB962C8B-B14F-4D97-AF65-F5344CB8AC3E}">
        <p14:creationId xmlns:p14="http://schemas.microsoft.com/office/powerpoint/2010/main" val="263734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an event/proposition, which corresponds to a set of states – and by states we mean </a:t>
            </a:r>
            <a:r>
              <a:rPr lang="en-GB" sz="2000" b="1" i="1" dirty="0">
                <a:solidFill>
                  <a:srgbClr val="7030A0"/>
                </a:solidFill>
              </a:rPr>
              <a:t>im</a:t>
            </a:r>
            <a:r>
              <a:rPr lang="en-GB" sz="2000" b="1" dirty="0">
                <a:solidFill>
                  <a:srgbClr val="7030A0"/>
                </a:solidFill>
              </a:rPr>
              <a:t>possible</a:t>
            </a:r>
            <a:r>
              <a:rPr lang="en-GB" sz="2000" b="1" dirty="0"/>
              <a:t> worlds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98183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89035" y="4359795"/>
            <a:ext cx="188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9782" y="4513140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2141" y="5695072"/>
            <a:ext cx="234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not a waiter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14831" y="5294962"/>
            <a:ext cx="183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34" y="3051976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" name="Freeform 2"/>
          <p:cNvSpPr/>
          <p:nvPr/>
        </p:nvSpPr>
        <p:spPr>
          <a:xfrm>
            <a:off x="4182464" y="3376866"/>
            <a:ext cx="6755905" cy="2624244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  <a:gd name="connsiteX0" fmla="*/ 3657600 w 6568153"/>
              <a:gd name="connsiteY0" fmla="*/ 149456 h 3609930"/>
              <a:gd name="connsiteX1" fmla="*/ 3657600 w 6568153"/>
              <a:gd name="connsiteY1" fmla="*/ 149456 h 3609930"/>
              <a:gd name="connsiteX2" fmla="*/ 3095812 w 6568153"/>
              <a:gd name="connsiteY2" fmla="*/ 1045926 h 3609930"/>
              <a:gd name="connsiteX3" fmla="*/ 3042024 w 6568153"/>
              <a:gd name="connsiteY3" fmla="*/ 1069832 h 3609930"/>
              <a:gd name="connsiteX4" fmla="*/ 2988235 w 6568153"/>
              <a:gd name="connsiteY4" fmla="*/ 1087761 h 3609930"/>
              <a:gd name="connsiteX5" fmla="*/ 2952377 w 6568153"/>
              <a:gd name="connsiteY5" fmla="*/ 1105691 h 3609930"/>
              <a:gd name="connsiteX6" fmla="*/ 2928471 w 6568153"/>
              <a:gd name="connsiteY6" fmla="*/ 1117644 h 3609930"/>
              <a:gd name="connsiteX7" fmla="*/ 2838824 w 6568153"/>
              <a:gd name="connsiteY7" fmla="*/ 1123620 h 3609930"/>
              <a:gd name="connsiteX8" fmla="*/ 2820894 w 6568153"/>
              <a:gd name="connsiteY8" fmla="*/ 1135573 h 3609930"/>
              <a:gd name="connsiteX9" fmla="*/ 2802965 w 6568153"/>
              <a:gd name="connsiteY9" fmla="*/ 1141550 h 3609930"/>
              <a:gd name="connsiteX10" fmla="*/ 2761129 w 6568153"/>
              <a:gd name="connsiteY10" fmla="*/ 1153503 h 3609930"/>
              <a:gd name="connsiteX11" fmla="*/ 2689412 w 6568153"/>
              <a:gd name="connsiteY11" fmla="*/ 1177409 h 3609930"/>
              <a:gd name="connsiteX12" fmla="*/ 2647577 w 6568153"/>
              <a:gd name="connsiteY12" fmla="*/ 1195338 h 3609930"/>
              <a:gd name="connsiteX13" fmla="*/ 2617694 w 6568153"/>
              <a:gd name="connsiteY13" fmla="*/ 1207291 h 3609930"/>
              <a:gd name="connsiteX14" fmla="*/ 2593788 w 6568153"/>
              <a:gd name="connsiteY14" fmla="*/ 1213267 h 3609930"/>
              <a:gd name="connsiteX15" fmla="*/ 2516094 w 6568153"/>
              <a:gd name="connsiteY15" fmla="*/ 1231197 h 3609930"/>
              <a:gd name="connsiteX16" fmla="*/ 2480235 w 6568153"/>
              <a:gd name="connsiteY16" fmla="*/ 1243150 h 3609930"/>
              <a:gd name="connsiteX17" fmla="*/ 2408518 w 6568153"/>
              <a:gd name="connsiteY17" fmla="*/ 1249126 h 3609930"/>
              <a:gd name="connsiteX18" fmla="*/ 2378635 w 6568153"/>
              <a:gd name="connsiteY18" fmla="*/ 1261079 h 3609930"/>
              <a:gd name="connsiteX19" fmla="*/ 2288988 w 6568153"/>
              <a:gd name="connsiteY19" fmla="*/ 1267056 h 3609930"/>
              <a:gd name="connsiteX20" fmla="*/ 2259106 w 6568153"/>
              <a:gd name="connsiteY20" fmla="*/ 1290961 h 3609930"/>
              <a:gd name="connsiteX21" fmla="*/ 2217271 w 6568153"/>
              <a:gd name="connsiteY21" fmla="*/ 1302914 h 3609930"/>
              <a:gd name="connsiteX22" fmla="*/ 2145553 w 6568153"/>
              <a:gd name="connsiteY22" fmla="*/ 1320844 h 3609930"/>
              <a:gd name="connsiteX23" fmla="*/ 2127624 w 6568153"/>
              <a:gd name="connsiteY23" fmla="*/ 1332797 h 3609930"/>
              <a:gd name="connsiteX24" fmla="*/ 2097741 w 6568153"/>
              <a:gd name="connsiteY24" fmla="*/ 1344750 h 3609930"/>
              <a:gd name="connsiteX25" fmla="*/ 2049929 w 6568153"/>
              <a:gd name="connsiteY25" fmla="*/ 1350726 h 3609930"/>
              <a:gd name="connsiteX26" fmla="*/ 1984188 w 6568153"/>
              <a:gd name="connsiteY26" fmla="*/ 1368656 h 3609930"/>
              <a:gd name="connsiteX27" fmla="*/ 1828800 w 6568153"/>
              <a:gd name="connsiteY27" fmla="*/ 1404514 h 3609930"/>
              <a:gd name="connsiteX28" fmla="*/ 1792941 w 6568153"/>
              <a:gd name="connsiteY28" fmla="*/ 1416467 h 3609930"/>
              <a:gd name="connsiteX29" fmla="*/ 1697318 w 6568153"/>
              <a:gd name="connsiteY29" fmla="*/ 1434397 h 3609930"/>
              <a:gd name="connsiteX30" fmla="*/ 1595718 w 6568153"/>
              <a:gd name="connsiteY30" fmla="*/ 1458303 h 3609930"/>
              <a:gd name="connsiteX31" fmla="*/ 1529977 w 6568153"/>
              <a:gd name="connsiteY31" fmla="*/ 1476232 h 3609930"/>
              <a:gd name="connsiteX32" fmla="*/ 1398494 w 6568153"/>
              <a:gd name="connsiteY32" fmla="*/ 1512091 h 3609930"/>
              <a:gd name="connsiteX33" fmla="*/ 860612 w 6568153"/>
              <a:gd name="connsiteY33" fmla="*/ 1535997 h 3609930"/>
              <a:gd name="connsiteX34" fmla="*/ 794871 w 6568153"/>
              <a:gd name="connsiteY34" fmla="*/ 1547950 h 3609930"/>
              <a:gd name="connsiteX35" fmla="*/ 729129 w 6568153"/>
              <a:gd name="connsiteY35" fmla="*/ 1553926 h 3609930"/>
              <a:gd name="connsiteX36" fmla="*/ 633506 w 6568153"/>
              <a:gd name="connsiteY36" fmla="*/ 1565879 h 3609930"/>
              <a:gd name="connsiteX37" fmla="*/ 603624 w 6568153"/>
              <a:gd name="connsiteY37" fmla="*/ 1577832 h 3609930"/>
              <a:gd name="connsiteX38" fmla="*/ 579718 w 6568153"/>
              <a:gd name="connsiteY38" fmla="*/ 1583809 h 3609930"/>
              <a:gd name="connsiteX39" fmla="*/ 472141 w 6568153"/>
              <a:gd name="connsiteY39" fmla="*/ 1619667 h 3609930"/>
              <a:gd name="connsiteX40" fmla="*/ 436282 w 6568153"/>
              <a:gd name="connsiteY40" fmla="*/ 1649550 h 3609930"/>
              <a:gd name="connsiteX41" fmla="*/ 418353 w 6568153"/>
              <a:gd name="connsiteY41" fmla="*/ 1667479 h 3609930"/>
              <a:gd name="connsiteX42" fmla="*/ 400424 w 6568153"/>
              <a:gd name="connsiteY42" fmla="*/ 1673456 h 3609930"/>
              <a:gd name="connsiteX43" fmla="*/ 382494 w 6568153"/>
              <a:gd name="connsiteY43" fmla="*/ 1685409 h 3609930"/>
              <a:gd name="connsiteX44" fmla="*/ 364565 w 6568153"/>
              <a:gd name="connsiteY44" fmla="*/ 1715291 h 3609930"/>
              <a:gd name="connsiteX45" fmla="*/ 298824 w 6568153"/>
              <a:gd name="connsiteY45" fmla="*/ 1745173 h 3609930"/>
              <a:gd name="connsiteX46" fmla="*/ 239059 w 6568153"/>
              <a:gd name="connsiteY46" fmla="*/ 1798961 h 3609930"/>
              <a:gd name="connsiteX47" fmla="*/ 209177 w 6568153"/>
              <a:gd name="connsiteY47" fmla="*/ 1810914 h 3609930"/>
              <a:gd name="connsiteX48" fmla="*/ 167341 w 6568153"/>
              <a:gd name="connsiteY48" fmla="*/ 1828844 h 3609930"/>
              <a:gd name="connsiteX49" fmla="*/ 131482 w 6568153"/>
              <a:gd name="connsiteY49" fmla="*/ 1864703 h 3609930"/>
              <a:gd name="connsiteX50" fmla="*/ 95624 w 6568153"/>
              <a:gd name="connsiteY50" fmla="*/ 1894585 h 3609930"/>
              <a:gd name="connsiteX51" fmla="*/ 65741 w 6568153"/>
              <a:gd name="connsiteY51" fmla="*/ 1924467 h 3609930"/>
              <a:gd name="connsiteX52" fmla="*/ 47812 w 6568153"/>
              <a:gd name="connsiteY52" fmla="*/ 1960326 h 3609930"/>
              <a:gd name="connsiteX53" fmla="*/ 0 w 6568153"/>
              <a:gd name="connsiteY53" fmla="*/ 2079856 h 3609930"/>
              <a:gd name="connsiteX54" fmla="*/ 5977 w 6568153"/>
              <a:gd name="connsiteY54" fmla="*/ 2187432 h 3609930"/>
              <a:gd name="connsiteX55" fmla="*/ 23906 w 6568153"/>
              <a:gd name="connsiteY55" fmla="*/ 2217314 h 3609930"/>
              <a:gd name="connsiteX56" fmla="*/ 41835 w 6568153"/>
              <a:gd name="connsiteY56" fmla="*/ 2283056 h 3609930"/>
              <a:gd name="connsiteX57" fmla="*/ 59765 w 6568153"/>
              <a:gd name="connsiteY57" fmla="*/ 2360750 h 3609930"/>
              <a:gd name="connsiteX58" fmla="*/ 71718 w 6568153"/>
              <a:gd name="connsiteY58" fmla="*/ 2414538 h 3609930"/>
              <a:gd name="connsiteX59" fmla="*/ 83671 w 6568153"/>
              <a:gd name="connsiteY59" fmla="*/ 2438444 h 3609930"/>
              <a:gd name="connsiteX60" fmla="*/ 89647 w 6568153"/>
              <a:gd name="connsiteY60" fmla="*/ 2492232 h 3609930"/>
              <a:gd name="connsiteX61" fmla="*/ 107577 w 6568153"/>
              <a:gd name="connsiteY61" fmla="*/ 2516138 h 3609930"/>
              <a:gd name="connsiteX62" fmla="*/ 119529 w 6568153"/>
              <a:gd name="connsiteY62" fmla="*/ 2534067 h 3609930"/>
              <a:gd name="connsiteX63" fmla="*/ 143435 w 6568153"/>
              <a:gd name="connsiteY63" fmla="*/ 2563950 h 3609930"/>
              <a:gd name="connsiteX64" fmla="*/ 179294 w 6568153"/>
              <a:gd name="connsiteY64" fmla="*/ 2611761 h 3609930"/>
              <a:gd name="connsiteX65" fmla="*/ 197224 w 6568153"/>
              <a:gd name="connsiteY65" fmla="*/ 2623714 h 3609930"/>
              <a:gd name="connsiteX66" fmla="*/ 215153 w 6568153"/>
              <a:gd name="connsiteY66" fmla="*/ 2641644 h 3609930"/>
              <a:gd name="connsiteX67" fmla="*/ 227106 w 6568153"/>
              <a:gd name="connsiteY67" fmla="*/ 2659573 h 3609930"/>
              <a:gd name="connsiteX68" fmla="*/ 245035 w 6568153"/>
              <a:gd name="connsiteY68" fmla="*/ 2665550 h 3609930"/>
              <a:gd name="connsiteX69" fmla="*/ 262965 w 6568153"/>
              <a:gd name="connsiteY69" fmla="*/ 2683479 h 3609930"/>
              <a:gd name="connsiteX70" fmla="*/ 286871 w 6568153"/>
              <a:gd name="connsiteY70" fmla="*/ 2719338 h 3609930"/>
              <a:gd name="connsiteX71" fmla="*/ 322729 w 6568153"/>
              <a:gd name="connsiteY71" fmla="*/ 2755197 h 3609930"/>
              <a:gd name="connsiteX72" fmla="*/ 340659 w 6568153"/>
              <a:gd name="connsiteY72" fmla="*/ 2773126 h 3609930"/>
              <a:gd name="connsiteX73" fmla="*/ 358588 w 6568153"/>
              <a:gd name="connsiteY73" fmla="*/ 2797032 h 3609930"/>
              <a:gd name="connsiteX74" fmla="*/ 406400 w 6568153"/>
              <a:gd name="connsiteY74" fmla="*/ 2844844 h 3609930"/>
              <a:gd name="connsiteX75" fmla="*/ 424329 w 6568153"/>
              <a:gd name="connsiteY75" fmla="*/ 2886679 h 3609930"/>
              <a:gd name="connsiteX76" fmla="*/ 442259 w 6568153"/>
              <a:gd name="connsiteY76" fmla="*/ 2922538 h 3609930"/>
              <a:gd name="connsiteX77" fmla="*/ 448235 w 6568153"/>
              <a:gd name="connsiteY77" fmla="*/ 2940467 h 3609930"/>
              <a:gd name="connsiteX78" fmla="*/ 484094 w 6568153"/>
              <a:gd name="connsiteY78" fmla="*/ 2976326 h 3609930"/>
              <a:gd name="connsiteX79" fmla="*/ 496047 w 6568153"/>
              <a:gd name="connsiteY79" fmla="*/ 3006209 h 3609930"/>
              <a:gd name="connsiteX80" fmla="*/ 513977 w 6568153"/>
              <a:gd name="connsiteY80" fmla="*/ 3024138 h 3609930"/>
              <a:gd name="connsiteX81" fmla="*/ 525929 w 6568153"/>
              <a:gd name="connsiteY81" fmla="*/ 3042067 h 3609930"/>
              <a:gd name="connsiteX82" fmla="*/ 543859 w 6568153"/>
              <a:gd name="connsiteY82" fmla="*/ 3065973 h 3609930"/>
              <a:gd name="connsiteX83" fmla="*/ 597647 w 6568153"/>
              <a:gd name="connsiteY83" fmla="*/ 3083903 h 3609930"/>
              <a:gd name="connsiteX84" fmla="*/ 615577 w 6568153"/>
              <a:gd name="connsiteY84" fmla="*/ 3095856 h 3609930"/>
              <a:gd name="connsiteX85" fmla="*/ 639482 w 6568153"/>
              <a:gd name="connsiteY85" fmla="*/ 3101832 h 3609930"/>
              <a:gd name="connsiteX86" fmla="*/ 693271 w 6568153"/>
              <a:gd name="connsiteY86" fmla="*/ 3113785 h 3609930"/>
              <a:gd name="connsiteX87" fmla="*/ 1063812 w 6568153"/>
              <a:gd name="connsiteY87" fmla="*/ 3101832 h 3609930"/>
              <a:gd name="connsiteX88" fmla="*/ 1117600 w 6568153"/>
              <a:gd name="connsiteY88" fmla="*/ 3083903 h 3609930"/>
              <a:gd name="connsiteX89" fmla="*/ 1195294 w 6568153"/>
              <a:gd name="connsiteY89" fmla="*/ 3054020 h 3609930"/>
              <a:gd name="connsiteX90" fmla="*/ 1225177 w 6568153"/>
              <a:gd name="connsiteY90" fmla="*/ 3048044 h 3609930"/>
              <a:gd name="connsiteX91" fmla="*/ 1249082 w 6568153"/>
              <a:gd name="connsiteY91" fmla="*/ 3042067 h 3609930"/>
              <a:gd name="connsiteX92" fmla="*/ 1284941 w 6568153"/>
              <a:gd name="connsiteY92" fmla="*/ 3030114 h 3609930"/>
              <a:gd name="connsiteX93" fmla="*/ 1374588 w 6568153"/>
              <a:gd name="connsiteY93" fmla="*/ 3012185 h 3609930"/>
              <a:gd name="connsiteX94" fmla="*/ 1464235 w 6568153"/>
              <a:gd name="connsiteY94" fmla="*/ 3006209 h 3609930"/>
              <a:gd name="connsiteX95" fmla="*/ 1500094 w 6568153"/>
              <a:gd name="connsiteY95" fmla="*/ 2994256 h 3609930"/>
              <a:gd name="connsiteX96" fmla="*/ 1535953 w 6568153"/>
              <a:gd name="connsiteY96" fmla="*/ 2988279 h 3609930"/>
              <a:gd name="connsiteX97" fmla="*/ 1553882 w 6568153"/>
              <a:gd name="connsiteY97" fmla="*/ 2970350 h 3609930"/>
              <a:gd name="connsiteX98" fmla="*/ 1607671 w 6568153"/>
              <a:gd name="connsiteY98" fmla="*/ 2952420 h 3609930"/>
              <a:gd name="connsiteX99" fmla="*/ 1625600 w 6568153"/>
              <a:gd name="connsiteY99" fmla="*/ 2946444 h 3609930"/>
              <a:gd name="connsiteX100" fmla="*/ 1661459 w 6568153"/>
              <a:gd name="connsiteY100" fmla="*/ 2928514 h 3609930"/>
              <a:gd name="connsiteX101" fmla="*/ 1685365 w 6568153"/>
              <a:gd name="connsiteY101" fmla="*/ 2910585 h 3609930"/>
              <a:gd name="connsiteX102" fmla="*/ 1703294 w 6568153"/>
              <a:gd name="connsiteY102" fmla="*/ 2898632 h 3609930"/>
              <a:gd name="connsiteX103" fmla="*/ 1709271 w 6568153"/>
              <a:gd name="connsiteY103" fmla="*/ 2880703 h 3609930"/>
              <a:gd name="connsiteX104" fmla="*/ 1727200 w 6568153"/>
              <a:gd name="connsiteY104" fmla="*/ 2874726 h 3609930"/>
              <a:gd name="connsiteX105" fmla="*/ 1757082 w 6568153"/>
              <a:gd name="connsiteY105" fmla="*/ 2862773 h 3609930"/>
              <a:gd name="connsiteX106" fmla="*/ 1780988 w 6568153"/>
              <a:gd name="connsiteY106" fmla="*/ 2844844 h 3609930"/>
              <a:gd name="connsiteX107" fmla="*/ 1816847 w 6568153"/>
              <a:gd name="connsiteY107" fmla="*/ 2832891 h 3609930"/>
              <a:gd name="connsiteX108" fmla="*/ 1840753 w 6568153"/>
              <a:gd name="connsiteY108" fmla="*/ 2820938 h 3609930"/>
              <a:gd name="connsiteX109" fmla="*/ 1858682 w 6568153"/>
              <a:gd name="connsiteY109" fmla="*/ 2797032 h 3609930"/>
              <a:gd name="connsiteX110" fmla="*/ 1894541 w 6568153"/>
              <a:gd name="connsiteY110" fmla="*/ 2761173 h 3609930"/>
              <a:gd name="connsiteX111" fmla="*/ 1906494 w 6568153"/>
              <a:gd name="connsiteY111" fmla="*/ 2743244 h 3609930"/>
              <a:gd name="connsiteX112" fmla="*/ 1930400 w 6568153"/>
              <a:gd name="connsiteY112" fmla="*/ 2737267 h 3609930"/>
              <a:gd name="connsiteX113" fmla="*/ 1960282 w 6568153"/>
              <a:gd name="connsiteY113" fmla="*/ 2665550 h 3609930"/>
              <a:gd name="connsiteX114" fmla="*/ 1984188 w 6568153"/>
              <a:gd name="connsiteY114" fmla="*/ 2623714 h 3609930"/>
              <a:gd name="connsiteX115" fmla="*/ 1996141 w 6568153"/>
              <a:gd name="connsiteY115" fmla="*/ 2599809 h 3609930"/>
              <a:gd name="connsiteX116" fmla="*/ 2020047 w 6568153"/>
              <a:gd name="connsiteY116" fmla="*/ 2581879 h 3609930"/>
              <a:gd name="connsiteX117" fmla="*/ 2055906 w 6568153"/>
              <a:gd name="connsiteY117" fmla="*/ 2534067 h 3609930"/>
              <a:gd name="connsiteX118" fmla="*/ 2073835 w 6568153"/>
              <a:gd name="connsiteY118" fmla="*/ 2504185 h 3609930"/>
              <a:gd name="connsiteX119" fmla="*/ 2115671 w 6568153"/>
              <a:gd name="connsiteY119" fmla="*/ 2486256 h 3609930"/>
              <a:gd name="connsiteX120" fmla="*/ 2157506 w 6568153"/>
              <a:gd name="connsiteY120" fmla="*/ 2450397 h 3609930"/>
              <a:gd name="connsiteX121" fmla="*/ 2199341 w 6568153"/>
              <a:gd name="connsiteY121" fmla="*/ 2414538 h 3609930"/>
              <a:gd name="connsiteX122" fmla="*/ 2217271 w 6568153"/>
              <a:gd name="connsiteY122" fmla="*/ 2408561 h 3609930"/>
              <a:gd name="connsiteX123" fmla="*/ 2253129 w 6568153"/>
              <a:gd name="connsiteY123" fmla="*/ 2390632 h 3609930"/>
              <a:gd name="connsiteX124" fmla="*/ 2378635 w 6568153"/>
              <a:gd name="connsiteY124" fmla="*/ 2372703 h 3609930"/>
              <a:gd name="connsiteX125" fmla="*/ 2414494 w 6568153"/>
              <a:gd name="connsiteY125" fmla="*/ 2360750 h 3609930"/>
              <a:gd name="connsiteX126" fmla="*/ 2623671 w 6568153"/>
              <a:gd name="connsiteY126" fmla="*/ 2372703 h 3609930"/>
              <a:gd name="connsiteX127" fmla="*/ 2641600 w 6568153"/>
              <a:gd name="connsiteY127" fmla="*/ 2378679 h 3609930"/>
              <a:gd name="connsiteX128" fmla="*/ 2683435 w 6568153"/>
              <a:gd name="connsiteY128" fmla="*/ 2390632 h 3609930"/>
              <a:gd name="connsiteX129" fmla="*/ 2707341 w 6568153"/>
              <a:gd name="connsiteY129" fmla="*/ 2408561 h 3609930"/>
              <a:gd name="connsiteX130" fmla="*/ 2731247 w 6568153"/>
              <a:gd name="connsiteY130" fmla="*/ 2444420 h 3609930"/>
              <a:gd name="connsiteX131" fmla="*/ 2761129 w 6568153"/>
              <a:gd name="connsiteY131" fmla="*/ 2450397 h 3609930"/>
              <a:gd name="connsiteX132" fmla="*/ 2779059 w 6568153"/>
              <a:gd name="connsiteY132" fmla="*/ 2468326 h 3609930"/>
              <a:gd name="connsiteX133" fmla="*/ 2808941 w 6568153"/>
              <a:gd name="connsiteY133" fmla="*/ 2510161 h 3609930"/>
              <a:gd name="connsiteX134" fmla="*/ 2856753 w 6568153"/>
              <a:gd name="connsiteY134" fmla="*/ 2528091 h 3609930"/>
              <a:gd name="connsiteX135" fmla="*/ 2898588 w 6568153"/>
              <a:gd name="connsiteY135" fmla="*/ 2551997 h 3609930"/>
              <a:gd name="connsiteX136" fmla="*/ 2922494 w 6568153"/>
              <a:gd name="connsiteY136" fmla="*/ 2569926 h 3609930"/>
              <a:gd name="connsiteX137" fmla="*/ 2940424 w 6568153"/>
              <a:gd name="connsiteY137" fmla="*/ 2581879 h 3609930"/>
              <a:gd name="connsiteX138" fmla="*/ 2958353 w 6568153"/>
              <a:gd name="connsiteY138" fmla="*/ 2605785 h 3609930"/>
              <a:gd name="connsiteX139" fmla="*/ 2970306 w 6568153"/>
              <a:gd name="connsiteY139" fmla="*/ 2623714 h 3609930"/>
              <a:gd name="connsiteX140" fmla="*/ 3012141 w 6568153"/>
              <a:gd name="connsiteY140" fmla="*/ 2659573 h 3609930"/>
              <a:gd name="connsiteX141" fmla="*/ 3024094 w 6568153"/>
              <a:gd name="connsiteY141" fmla="*/ 2677503 h 3609930"/>
              <a:gd name="connsiteX142" fmla="*/ 3042024 w 6568153"/>
              <a:gd name="connsiteY142" fmla="*/ 2713361 h 3609930"/>
              <a:gd name="connsiteX143" fmla="*/ 3071906 w 6568153"/>
              <a:gd name="connsiteY143" fmla="*/ 2749220 h 3609930"/>
              <a:gd name="connsiteX144" fmla="*/ 3095812 w 6568153"/>
              <a:gd name="connsiteY144" fmla="*/ 2797032 h 3609930"/>
              <a:gd name="connsiteX145" fmla="*/ 3131671 w 6568153"/>
              <a:gd name="connsiteY145" fmla="*/ 2838867 h 3609930"/>
              <a:gd name="connsiteX146" fmla="*/ 3155577 w 6568153"/>
              <a:gd name="connsiteY146" fmla="*/ 2892656 h 3609930"/>
              <a:gd name="connsiteX147" fmla="*/ 3167529 w 6568153"/>
              <a:gd name="connsiteY147" fmla="*/ 2910585 h 3609930"/>
              <a:gd name="connsiteX148" fmla="*/ 3185459 w 6568153"/>
              <a:gd name="connsiteY148" fmla="*/ 2946444 h 3609930"/>
              <a:gd name="connsiteX149" fmla="*/ 3203388 w 6568153"/>
              <a:gd name="connsiteY149" fmla="*/ 2958397 h 3609930"/>
              <a:gd name="connsiteX150" fmla="*/ 3215341 w 6568153"/>
              <a:gd name="connsiteY150" fmla="*/ 2988279 h 3609930"/>
              <a:gd name="connsiteX151" fmla="*/ 3221318 w 6568153"/>
              <a:gd name="connsiteY151" fmla="*/ 3006209 h 3609930"/>
              <a:gd name="connsiteX152" fmla="*/ 3239247 w 6568153"/>
              <a:gd name="connsiteY152" fmla="*/ 3030114 h 3609930"/>
              <a:gd name="connsiteX153" fmla="*/ 3257177 w 6568153"/>
              <a:gd name="connsiteY153" fmla="*/ 3065973 h 3609930"/>
              <a:gd name="connsiteX154" fmla="*/ 3275106 w 6568153"/>
              <a:gd name="connsiteY154" fmla="*/ 3071950 h 3609930"/>
              <a:gd name="connsiteX155" fmla="*/ 3293035 w 6568153"/>
              <a:gd name="connsiteY155" fmla="*/ 3083903 h 3609930"/>
              <a:gd name="connsiteX156" fmla="*/ 3316941 w 6568153"/>
              <a:gd name="connsiteY156" fmla="*/ 3113785 h 3609930"/>
              <a:gd name="connsiteX157" fmla="*/ 3334871 w 6568153"/>
              <a:gd name="connsiteY157" fmla="*/ 3149644 h 3609930"/>
              <a:gd name="connsiteX158" fmla="*/ 3352800 w 6568153"/>
              <a:gd name="connsiteY158" fmla="*/ 3167573 h 3609930"/>
              <a:gd name="connsiteX159" fmla="*/ 3358777 w 6568153"/>
              <a:gd name="connsiteY159" fmla="*/ 3185503 h 3609930"/>
              <a:gd name="connsiteX160" fmla="*/ 3376706 w 6568153"/>
              <a:gd name="connsiteY160" fmla="*/ 3191479 h 3609930"/>
              <a:gd name="connsiteX161" fmla="*/ 3388659 w 6568153"/>
              <a:gd name="connsiteY161" fmla="*/ 3209409 h 3609930"/>
              <a:gd name="connsiteX162" fmla="*/ 3406588 w 6568153"/>
              <a:gd name="connsiteY162" fmla="*/ 3239291 h 3609930"/>
              <a:gd name="connsiteX163" fmla="*/ 3430494 w 6568153"/>
              <a:gd name="connsiteY163" fmla="*/ 3299056 h 3609930"/>
              <a:gd name="connsiteX164" fmla="*/ 3448424 w 6568153"/>
              <a:gd name="connsiteY164" fmla="*/ 3305032 h 3609930"/>
              <a:gd name="connsiteX165" fmla="*/ 3454400 w 6568153"/>
              <a:gd name="connsiteY165" fmla="*/ 3334914 h 3609930"/>
              <a:gd name="connsiteX166" fmla="*/ 3490259 w 6568153"/>
              <a:gd name="connsiteY166" fmla="*/ 3364797 h 3609930"/>
              <a:gd name="connsiteX167" fmla="*/ 3508188 w 6568153"/>
              <a:gd name="connsiteY167" fmla="*/ 3382726 h 3609930"/>
              <a:gd name="connsiteX168" fmla="*/ 3538071 w 6568153"/>
              <a:gd name="connsiteY168" fmla="*/ 3418585 h 3609930"/>
              <a:gd name="connsiteX169" fmla="*/ 3544047 w 6568153"/>
              <a:gd name="connsiteY169" fmla="*/ 3436514 h 3609930"/>
              <a:gd name="connsiteX170" fmla="*/ 3579906 w 6568153"/>
              <a:gd name="connsiteY170" fmla="*/ 3460420 h 3609930"/>
              <a:gd name="connsiteX171" fmla="*/ 3597835 w 6568153"/>
              <a:gd name="connsiteY171" fmla="*/ 3472373 h 3609930"/>
              <a:gd name="connsiteX172" fmla="*/ 3621741 w 6568153"/>
              <a:gd name="connsiteY172" fmla="*/ 3478350 h 3609930"/>
              <a:gd name="connsiteX173" fmla="*/ 3645647 w 6568153"/>
              <a:gd name="connsiteY173" fmla="*/ 3490303 h 3609930"/>
              <a:gd name="connsiteX174" fmla="*/ 3663577 w 6568153"/>
              <a:gd name="connsiteY174" fmla="*/ 3496279 h 3609930"/>
              <a:gd name="connsiteX175" fmla="*/ 3681506 w 6568153"/>
              <a:gd name="connsiteY175" fmla="*/ 3514209 h 3609930"/>
              <a:gd name="connsiteX176" fmla="*/ 3771153 w 6568153"/>
              <a:gd name="connsiteY176" fmla="*/ 3532138 h 3609930"/>
              <a:gd name="connsiteX177" fmla="*/ 3807012 w 6568153"/>
              <a:gd name="connsiteY177" fmla="*/ 3556044 h 3609930"/>
              <a:gd name="connsiteX178" fmla="*/ 3842871 w 6568153"/>
              <a:gd name="connsiteY178" fmla="*/ 3567997 h 3609930"/>
              <a:gd name="connsiteX179" fmla="*/ 4040094 w 6568153"/>
              <a:gd name="connsiteY179" fmla="*/ 3585926 h 3609930"/>
              <a:gd name="connsiteX180" fmla="*/ 4147671 w 6568153"/>
              <a:gd name="connsiteY180" fmla="*/ 3603856 h 3609930"/>
              <a:gd name="connsiteX181" fmla="*/ 4177553 w 6568153"/>
              <a:gd name="connsiteY181" fmla="*/ 3609832 h 3609930"/>
              <a:gd name="connsiteX182" fmla="*/ 4386729 w 6568153"/>
              <a:gd name="connsiteY182" fmla="*/ 3579950 h 3609930"/>
              <a:gd name="connsiteX183" fmla="*/ 4464424 w 6568153"/>
              <a:gd name="connsiteY183" fmla="*/ 3562020 h 3609930"/>
              <a:gd name="connsiteX184" fmla="*/ 4500282 w 6568153"/>
              <a:gd name="connsiteY184" fmla="*/ 3550067 h 3609930"/>
              <a:gd name="connsiteX185" fmla="*/ 4536141 w 6568153"/>
              <a:gd name="connsiteY185" fmla="*/ 3544091 h 3609930"/>
              <a:gd name="connsiteX186" fmla="*/ 4649694 w 6568153"/>
              <a:gd name="connsiteY186" fmla="*/ 3538114 h 3609930"/>
              <a:gd name="connsiteX187" fmla="*/ 4721412 w 6568153"/>
              <a:gd name="connsiteY187" fmla="*/ 3556044 h 3609930"/>
              <a:gd name="connsiteX188" fmla="*/ 4763247 w 6568153"/>
              <a:gd name="connsiteY188" fmla="*/ 3562020 h 3609930"/>
              <a:gd name="connsiteX189" fmla="*/ 4960471 w 6568153"/>
              <a:gd name="connsiteY189" fmla="*/ 3550067 h 3609930"/>
              <a:gd name="connsiteX190" fmla="*/ 5050118 w 6568153"/>
              <a:gd name="connsiteY190" fmla="*/ 3526161 h 3609930"/>
              <a:gd name="connsiteX191" fmla="*/ 5080000 w 6568153"/>
              <a:gd name="connsiteY191" fmla="*/ 3514209 h 3609930"/>
              <a:gd name="connsiteX192" fmla="*/ 5145741 w 6568153"/>
              <a:gd name="connsiteY192" fmla="*/ 3466397 h 3609930"/>
              <a:gd name="connsiteX193" fmla="*/ 5205506 w 6568153"/>
              <a:gd name="connsiteY193" fmla="*/ 3448467 h 3609930"/>
              <a:gd name="connsiteX194" fmla="*/ 5235388 w 6568153"/>
              <a:gd name="connsiteY194" fmla="*/ 3430538 h 3609930"/>
              <a:gd name="connsiteX195" fmla="*/ 5277224 w 6568153"/>
              <a:gd name="connsiteY195" fmla="*/ 3412609 h 3609930"/>
              <a:gd name="connsiteX196" fmla="*/ 5336988 w 6568153"/>
              <a:gd name="connsiteY196" fmla="*/ 3364797 h 3609930"/>
              <a:gd name="connsiteX197" fmla="*/ 5354918 w 6568153"/>
              <a:gd name="connsiteY197" fmla="*/ 3346867 h 3609930"/>
              <a:gd name="connsiteX198" fmla="*/ 5378824 w 6568153"/>
              <a:gd name="connsiteY198" fmla="*/ 3328938 h 3609930"/>
              <a:gd name="connsiteX199" fmla="*/ 5390777 w 6568153"/>
              <a:gd name="connsiteY199" fmla="*/ 3263197 h 3609930"/>
              <a:gd name="connsiteX200" fmla="*/ 5396753 w 6568153"/>
              <a:gd name="connsiteY200" fmla="*/ 3221361 h 3609930"/>
              <a:gd name="connsiteX201" fmla="*/ 5384800 w 6568153"/>
              <a:gd name="connsiteY201" fmla="*/ 3018161 h 3609930"/>
              <a:gd name="connsiteX202" fmla="*/ 6568141 w 6568153"/>
              <a:gd name="connsiteY202" fmla="*/ 2976326 h 3609930"/>
              <a:gd name="connsiteX203" fmla="*/ 5360894 w 6568153"/>
              <a:gd name="connsiteY203" fmla="*/ 2976326 h 3609930"/>
              <a:gd name="connsiteX204" fmla="*/ 5348941 w 6568153"/>
              <a:gd name="connsiteY204" fmla="*/ 2958397 h 3609930"/>
              <a:gd name="connsiteX205" fmla="*/ 5336988 w 6568153"/>
              <a:gd name="connsiteY205" fmla="*/ 2916561 h 3609930"/>
              <a:gd name="connsiteX206" fmla="*/ 5301129 w 6568153"/>
              <a:gd name="connsiteY206" fmla="*/ 2880703 h 3609930"/>
              <a:gd name="connsiteX207" fmla="*/ 5289177 w 6568153"/>
              <a:gd name="connsiteY207" fmla="*/ 2850820 h 3609930"/>
              <a:gd name="connsiteX208" fmla="*/ 5235388 w 6568153"/>
              <a:gd name="connsiteY208" fmla="*/ 2779103 h 3609930"/>
              <a:gd name="connsiteX209" fmla="*/ 5211482 w 6568153"/>
              <a:gd name="connsiteY209" fmla="*/ 2725314 h 3609930"/>
              <a:gd name="connsiteX210" fmla="*/ 5163671 w 6568153"/>
              <a:gd name="connsiteY210" fmla="*/ 2677503 h 3609930"/>
              <a:gd name="connsiteX211" fmla="*/ 5145741 w 6568153"/>
              <a:gd name="connsiteY211" fmla="*/ 2641644 h 3609930"/>
              <a:gd name="connsiteX212" fmla="*/ 5127812 w 6568153"/>
              <a:gd name="connsiteY212" fmla="*/ 2629691 h 3609930"/>
              <a:gd name="connsiteX213" fmla="*/ 5109882 w 6568153"/>
              <a:gd name="connsiteY213" fmla="*/ 2611761 h 3609930"/>
              <a:gd name="connsiteX214" fmla="*/ 5085977 w 6568153"/>
              <a:gd name="connsiteY214" fmla="*/ 2593832 h 3609930"/>
              <a:gd name="connsiteX215" fmla="*/ 5032188 w 6568153"/>
              <a:gd name="connsiteY215" fmla="*/ 2557973 h 3609930"/>
              <a:gd name="connsiteX216" fmla="*/ 4996329 w 6568153"/>
              <a:gd name="connsiteY216" fmla="*/ 2528091 h 3609930"/>
              <a:gd name="connsiteX217" fmla="*/ 4960471 w 6568153"/>
              <a:gd name="connsiteY217" fmla="*/ 2516138 h 3609930"/>
              <a:gd name="connsiteX218" fmla="*/ 4930588 w 6568153"/>
              <a:gd name="connsiteY218" fmla="*/ 2480279 h 3609930"/>
              <a:gd name="connsiteX219" fmla="*/ 4912659 w 6568153"/>
              <a:gd name="connsiteY219" fmla="*/ 2468326 h 3609930"/>
              <a:gd name="connsiteX220" fmla="*/ 4882777 w 6568153"/>
              <a:gd name="connsiteY220" fmla="*/ 2432467 h 3609930"/>
              <a:gd name="connsiteX221" fmla="*/ 4858871 w 6568153"/>
              <a:gd name="connsiteY221" fmla="*/ 2408561 h 3609930"/>
              <a:gd name="connsiteX222" fmla="*/ 4823012 w 6568153"/>
              <a:gd name="connsiteY222" fmla="*/ 2360750 h 3609930"/>
              <a:gd name="connsiteX223" fmla="*/ 4805082 w 6568153"/>
              <a:gd name="connsiteY223" fmla="*/ 2354773 h 3609930"/>
              <a:gd name="connsiteX224" fmla="*/ 4781177 w 6568153"/>
              <a:gd name="connsiteY224" fmla="*/ 2336844 h 3609930"/>
              <a:gd name="connsiteX225" fmla="*/ 4751294 w 6568153"/>
              <a:gd name="connsiteY225" fmla="*/ 2295009 h 3609930"/>
              <a:gd name="connsiteX226" fmla="*/ 4709459 w 6568153"/>
              <a:gd name="connsiteY226" fmla="*/ 2265126 h 3609930"/>
              <a:gd name="connsiteX227" fmla="*/ 4673600 w 6568153"/>
              <a:gd name="connsiteY227" fmla="*/ 2235244 h 3609930"/>
              <a:gd name="connsiteX228" fmla="*/ 4655671 w 6568153"/>
              <a:gd name="connsiteY228" fmla="*/ 2205361 h 3609930"/>
              <a:gd name="connsiteX229" fmla="*/ 4595906 w 6568153"/>
              <a:gd name="connsiteY229" fmla="*/ 2187432 h 3609930"/>
              <a:gd name="connsiteX230" fmla="*/ 4566024 w 6568153"/>
              <a:gd name="connsiteY230" fmla="*/ 2169503 h 3609930"/>
              <a:gd name="connsiteX231" fmla="*/ 4506259 w 6568153"/>
              <a:gd name="connsiteY231" fmla="*/ 2145597 h 3609930"/>
              <a:gd name="connsiteX232" fmla="*/ 4452471 w 6568153"/>
              <a:gd name="connsiteY232" fmla="*/ 2115714 h 3609930"/>
              <a:gd name="connsiteX233" fmla="*/ 4434541 w 6568153"/>
              <a:gd name="connsiteY233" fmla="*/ 2091809 h 3609930"/>
              <a:gd name="connsiteX234" fmla="*/ 4416612 w 6568153"/>
              <a:gd name="connsiteY234" fmla="*/ 2079856 h 3609930"/>
              <a:gd name="connsiteX235" fmla="*/ 4392706 w 6568153"/>
              <a:gd name="connsiteY235" fmla="*/ 2055950 h 3609930"/>
              <a:gd name="connsiteX236" fmla="*/ 4404659 w 6568153"/>
              <a:gd name="connsiteY236" fmla="*/ 1810914 h 3609930"/>
              <a:gd name="connsiteX237" fmla="*/ 4410635 w 6568153"/>
              <a:gd name="connsiteY237" fmla="*/ 1775056 h 3609930"/>
              <a:gd name="connsiteX238" fmla="*/ 4422588 w 6568153"/>
              <a:gd name="connsiteY238" fmla="*/ 1757126 h 3609930"/>
              <a:gd name="connsiteX239" fmla="*/ 4440518 w 6568153"/>
              <a:gd name="connsiteY239" fmla="*/ 1697361 h 3609930"/>
              <a:gd name="connsiteX240" fmla="*/ 4446494 w 6568153"/>
              <a:gd name="connsiteY240" fmla="*/ 1661503 h 3609930"/>
              <a:gd name="connsiteX241" fmla="*/ 4458447 w 6568153"/>
              <a:gd name="connsiteY241" fmla="*/ 1637597 h 3609930"/>
              <a:gd name="connsiteX242" fmla="*/ 4488329 w 6568153"/>
              <a:gd name="connsiteY242" fmla="*/ 1571856 h 3609930"/>
              <a:gd name="connsiteX243" fmla="*/ 4506259 w 6568153"/>
              <a:gd name="connsiteY243" fmla="*/ 1524044 h 3609930"/>
              <a:gd name="connsiteX244" fmla="*/ 4518212 w 6568153"/>
              <a:gd name="connsiteY244" fmla="*/ 1500138 h 3609930"/>
              <a:gd name="connsiteX245" fmla="*/ 4524188 w 6568153"/>
              <a:gd name="connsiteY245" fmla="*/ 1482209 h 3609930"/>
              <a:gd name="connsiteX246" fmla="*/ 4536141 w 6568153"/>
              <a:gd name="connsiteY246" fmla="*/ 1440373 h 3609930"/>
              <a:gd name="connsiteX247" fmla="*/ 4542118 w 6568153"/>
              <a:gd name="connsiteY247" fmla="*/ 1392561 h 3609930"/>
              <a:gd name="connsiteX248" fmla="*/ 4548094 w 6568153"/>
              <a:gd name="connsiteY248" fmla="*/ 1356703 h 3609930"/>
              <a:gd name="connsiteX249" fmla="*/ 4572000 w 6568153"/>
              <a:gd name="connsiteY249" fmla="*/ 1338773 h 3609930"/>
              <a:gd name="connsiteX250" fmla="*/ 4577977 w 6568153"/>
              <a:gd name="connsiteY250" fmla="*/ 1296938 h 3609930"/>
              <a:gd name="connsiteX251" fmla="*/ 4589929 w 6568153"/>
              <a:gd name="connsiteY251" fmla="*/ 1273032 h 3609930"/>
              <a:gd name="connsiteX252" fmla="*/ 4542118 w 6568153"/>
              <a:gd name="connsiteY252" fmla="*/ 914444 h 3609930"/>
              <a:gd name="connsiteX253" fmla="*/ 4536141 w 6568153"/>
              <a:gd name="connsiteY253" fmla="*/ 860656 h 3609930"/>
              <a:gd name="connsiteX254" fmla="*/ 4524188 w 6568153"/>
              <a:gd name="connsiteY254" fmla="*/ 836750 h 3609930"/>
              <a:gd name="connsiteX255" fmla="*/ 4500282 w 6568153"/>
              <a:gd name="connsiteY255" fmla="*/ 776985 h 3609930"/>
              <a:gd name="connsiteX256" fmla="*/ 4488329 w 6568153"/>
              <a:gd name="connsiteY256" fmla="*/ 729173 h 3609930"/>
              <a:gd name="connsiteX257" fmla="*/ 4464424 w 6568153"/>
              <a:gd name="connsiteY257" fmla="*/ 699291 h 3609930"/>
              <a:gd name="connsiteX258" fmla="*/ 4452471 w 6568153"/>
              <a:gd name="connsiteY258" fmla="*/ 669409 h 3609930"/>
              <a:gd name="connsiteX259" fmla="*/ 4446494 w 6568153"/>
              <a:gd name="connsiteY259" fmla="*/ 633550 h 3609930"/>
              <a:gd name="connsiteX260" fmla="*/ 4434541 w 6568153"/>
              <a:gd name="connsiteY260" fmla="*/ 615620 h 3609930"/>
              <a:gd name="connsiteX261" fmla="*/ 4428565 w 6568153"/>
              <a:gd name="connsiteY261" fmla="*/ 579761 h 3609930"/>
              <a:gd name="connsiteX262" fmla="*/ 4416612 w 6568153"/>
              <a:gd name="connsiteY262" fmla="*/ 537926 h 3609930"/>
              <a:gd name="connsiteX263" fmla="*/ 4392706 w 6568153"/>
              <a:gd name="connsiteY263" fmla="*/ 454256 h 3609930"/>
              <a:gd name="connsiteX264" fmla="*/ 4374777 w 6568153"/>
              <a:gd name="connsiteY264" fmla="*/ 418397 h 3609930"/>
              <a:gd name="connsiteX265" fmla="*/ 4332941 w 6568153"/>
              <a:gd name="connsiteY265" fmla="*/ 322773 h 3609930"/>
              <a:gd name="connsiteX266" fmla="*/ 4315012 w 6568153"/>
              <a:gd name="connsiteY266" fmla="*/ 298867 h 3609930"/>
              <a:gd name="connsiteX267" fmla="*/ 4297082 w 6568153"/>
              <a:gd name="connsiteY267" fmla="*/ 251056 h 3609930"/>
              <a:gd name="connsiteX268" fmla="*/ 4261224 w 6568153"/>
              <a:gd name="connsiteY268" fmla="*/ 215197 h 3609930"/>
              <a:gd name="connsiteX269" fmla="*/ 4243294 w 6568153"/>
              <a:gd name="connsiteY269" fmla="*/ 185314 h 3609930"/>
              <a:gd name="connsiteX270" fmla="*/ 4207435 w 6568153"/>
              <a:gd name="connsiteY270" fmla="*/ 155432 h 3609930"/>
              <a:gd name="connsiteX271" fmla="*/ 4189506 w 6568153"/>
              <a:gd name="connsiteY271" fmla="*/ 137503 h 3609930"/>
              <a:gd name="connsiteX272" fmla="*/ 4171577 w 6568153"/>
              <a:gd name="connsiteY272" fmla="*/ 131526 h 3609930"/>
              <a:gd name="connsiteX273" fmla="*/ 4135718 w 6568153"/>
              <a:gd name="connsiteY273" fmla="*/ 107620 h 3609930"/>
              <a:gd name="connsiteX274" fmla="*/ 4099859 w 6568153"/>
              <a:gd name="connsiteY274" fmla="*/ 89691 h 3609930"/>
              <a:gd name="connsiteX275" fmla="*/ 4058024 w 6568153"/>
              <a:gd name="connsiteY275" fmla="*/ 53832 h 3609930"/>
              <a:gd name="connsiteX276" fmla="*/ 4034118 w 6568153"/>
              <a:gd name="connsiteY276" fmla="*/ 35903 h 3609930"/>
              <a:gd name="connsiteX277" fmla="*/ 3986306 w 6568153"/>
              <a:gd name="connsiteY277" fmla="*/ 17973 h 3609930"/>
              <a:gd name="connsiteX278" fmla="*/ 3968377 w 6568153"/>
              <a:gd name="connsiteY278" fmla="*/ 6020 h 3609930"/>
              <a:gd name="connsiteX279" fmla="*/ 3842871 w 6568153"/>
              <a:gd name="connsiteY279" fmla="*/ 6020 h 3609930"/>
              <a:gd name="connsiteX280" fmla="*/ 3771153 w 6568153"/>
              <a:gd name="connsiteY280" fmla="*/ 17973 h 3609930"/>
              <a:gd name="connsiteX281" fmla="*/ 3747247 w 6568153"/>
              <a:gd name="connsiteY281" fmla="*/ 29926 h 3609930"/>
              <a:gd name="connsiteX282" fmla="*/ 3693459 w 6568153"/>
              <a:gd name="connsiteY282" fmla="*/ 59809 h 3609930"/>
              <a:gd name="connsiteX283" fmla="*/ 3669553 w 6568153"/>
              <a:gd name="connsiteY283" fmla="*/ 113597 h 3609930"/>
              <a:gd name="connsiteX284" fmla="*/ 3657600 w 6568153"/>
              <a:gd name="connsiteY284" fmla="*/ 149456 h 3609930"/>
              <a:gd name="connsiteX0" fmla="*/ 3657600 w 6687691"/>
              <a:gd name="connsiteY0" fmla="*/ 149456 h 3609930"/>
              <a:gd name="connsiteX1" fmla="*/ 3657600 w 6687691"/>
              <a:gd name="connsiteY1" fmla="*/ 149456 h 3609930"/>
              <a:gd name="connsiteX2" fmla="*/ 3095812 w 6687691"/>
              <a:gd name="connsiteY2" fmla="*/ 1045926 h 3609930"/>
              <a:gd name="connsiteX3" fmla="*/ 3042024 w 6687691"/>
              <a:gd name="connsiteY3" fmla="*/ 1069832 h 3609930"/>
              <a:gd name="connsiteX4" fmla="*/ 2988235 w 6687691"/>
              <a:gd name="connsiteY4" fmla="*/ 1087761 h 3609930"/>
              <a:gd name="connsiteX5" fmla="*/ 2952377 w 6687691"/>
              <a:gd name="connsiteY5" fmla="*/ 1105691 h 3609930"/>
              <a:gd name="connsiteX6" fmla="*/ 2928471 w 6687691"/>
              <a:gd name="connsiteY6" fmla="*/ 1117644 h 3609930"/>
              <a:gd name="connsiteX7" fmla="*/ 2838824 w 6687691"/>
              <a:gd name="connsiteY7" fmla="*/ 1123620 h 3609930"/>
              <a:gd name="connsiteX8" fmla="*/ 2820894 w 6687691"/>
              <a:gd name="connsiteY8" fmla="*/ 1135573 h 3609930"/>
              <a:gd name="connsiteX9" fmla="*/ 2802965 w 6687691"/>
              <a:gd name="connsiteY9" fmla="*/ 1141550 h 3609930"/>
              <a:gd name="connsiteX10" fmla="*/ 2761129 w 6687691"/>
              <a:gd name="connsiteY10" fmla="*/ 1153503 h 3609930"/>
              <a:gd name="connsiteX11" fmla="*/ 2689412 w 6687691"/>
              <a:gd name="connsiteY11" fmla="*/ 1177409 h 3609930"/>
              <a:gd name="connsiteX12" fmla="*/ 2647577 w 6687691"/>
              <a:gd name="connsiteY12" fmla="*/ 1195338 h 3609930"/>
              <a:gd name="connsiteX13" fmla="*/ 2617694 w 6687691"/>
              <a:gd name="connsiteY13" fmla="*/ 1207291 h 3609930"/>
              <a:gd name="connsiteX14" fmla="*/ 2593788 w 6687691"/>
              <a:gd name="connsiteY14" fmla="*/ 1213267 h 3609930"/>
              <a:gd name="connsiteX15" fmla="*/ 2516094 w 6687691"/>
              <a:gd name="connsiteY15" fmla="*/ 1231197 h 3609930"/>
              <a:gd name="connsiteX16" fmla="*/ 2480235 w 6687691"/>
              <a:gd name="connsiteY16" fmla="*/ 1243150 h 3609930"/>
              <a:gd name="connsiteX17" fmla="*/ 2408518 w 6687691"/>
              <a:gd name="connsiteY17" fmla="*/ 1249126 h 3609930"/>
              <a:gd name="connsiteX18" fmla="*/ 2378635 w 6687691"/>
              <a:gd name="connsiteY18" fmla="*/ 1261079 h 3609930"/>
              <a:gd name="connsiteX19" fmla="*/ 2288988 w 6687691"/>
              <a:gd name="connsiteY19" fmla="*/ 1267056 h 3609930"/>
              <a:gd name="connsiteX20" fmla="*/ 2259106 w 6687691"/>
              <a:gd name="connsiteY20" fmla="*/ 1290961 h 3609930"/>
              <a:gd name="connsiteX21" fmla="*/ 2217271 w 6687691"/>
              <a:gd name="connsiteY21" fmla="*/ 1302914 h 3609930"/>
              <a:gd name="connsiteX22" fmla="*/ 2145553 w 6687691"/>
              <a:gd name="connsiteY22" fmla="*/ 1320844 h 3609930"/>
              <a:gd name="connsiteX23" fmla="*/ 2127624 w 6687691"/>
              <a:gd name="connsiteY23" fmla="*/ 1332797 h 3609930"/>
              <a:gd name="connsiteX24" fmla="*/ 2097741 w 6687691"/>
              <a:gd name="connsiteY24" fmla="*/ 1344750 h 3609930"/>
              <a:gd name="connsiteX25" fmla="*/ 2049929 w 6687691"/>
              <a:gd name="connsiteY25" fmla="*/ 1350726 h 3609930"/>
              <a:gd name="connsiteX26" fmla="*/ 1984188 w 6687691"/>
              <a:gd name="connsiteY26" fmla="*/ 1368656 h 3609930"/>
              <a:gd name="connsiteX27" fmla="*/ 1828800 w 6687691"/>
              <a:gd name="connsiteY27" fmla="*/ 1404514 h 3609930"/>
              <a:gd name="connsiteX28" fmla="*/ 1792941 w 6687691"/>
              <a:gd name="connsiteY28" fmla="*/ 1416467 h 3609930"/>
              <a:gd name="connsiteX29" fmla="*/ 1697318 w 6687691"/>
              <a:gd name="connsiteY29" fmla="*/ 1434397 h 3609930"/>
              <a:gd name="connsiteX30" fmla="*/ 1595718 w 6687691"/>
              <a:gd name="connsiteY30" fmla="*/ 1458303 h 3609930"/>
              <a:gd name="connsiteX31" fmla="*/ 1529977 w 6687691"/>
              <a:gd name="connsiteY31" fmla="*/ 1476232 h 3609930"/>
              <a:gd name="connsiteX32" fmla="*/ 1398494 w 6687691"/>
              <a:gd name="connsiteY32" fmla="*/ 1512091 h 3609930"/>
              <a:gd name="connsiteX33" fmla="*/ 860612 w 6687691"/>
              <a:gd name="connsiteY33" fmla="*/ 1535997 h 3609930"/>
              <a:gd name="connsiteX34" fmla="*/ 794871 w 6687691"/>
              <a:gd name="connsiteY34" fmla="*/ 1547950 h 3609930"/>
              <a:gd name="connsiteX35" fmla="*/ 729129 w 6687691"/>
              <a:gd name="connsiteY35" fmla="*/ 1553926 h 3609930"/>
              <a:gd name="connsiteX36" fmla="*/ 633506 w 6687691"/>
              <a:gd name="connsiteY36" fmla="*/ 1565879 h 3609930"/>
              <a:gd name="connsiteX37" fmla="*/ 603624 w 6687691"/>
              <a:gd name="connsiteY37" fmla="*/ 1577832 h 3609930"/>
              <a:gd name="connsiteX38" fmla="*/ 579718 w 6687691"/>
              <a:gd name="connsiteY38" fmla="*/ 1583809 h 3609930"/>
              <a:gd name="connsiteX39" fmla="*/ 472141 w 6687691"/>
              <a:gd name="connsiteY39" fmla="*/ 1619667 h 3609930"/>
              <a:gd name="connsiteX40" fmla="*/ 436282 w 6687691"/>
              <a:gd name="connsiteY40" fmla="*/ 1649550 h 3609930"/>
              <a:gd name="connsiteX41" fmla="*/ 418353 w 6687691"/>
              <a:gd name="connsiteY41" fmla="*/ 1667479 h 3609930"/>
              <a:gd name="connsiteX42" fmla="*/ 400424 w 6687691"/>
              <a:gd name="connsiteY42" fmla="*/ 1673456 h 3609930"/>
              <a:gd name="connsiteX43" fmla="*/ 382494 w 6687691"/>
              <a:gd name="connsiteY43" fmla="*/ 1685409 h 3609930"/>
              <a:gd name="connsiteX44" fmla="*/ 364565 w 6687691"/>
              <a:gd name="connsiteY44" fmla="*/ 1715291 h 3609930"/>
              <a:gd name="connsiteX45" fmla="*/ 298824 w 6687691"/>
              <a:gd name="connsiteY45" fmla="*/ 1745173 h 3609930"/>
              <a:gd name="connsiteX46" fmla="*/ 239059 w 6687691"/>
              <a:gd name="connsiteY46" fmla="*/ 1798961 h 3609930"/>
              <a:gd name="connsiteX47" fmla="*/ 209177 w 6687691"/>
              <a:gd name="connsiteY47" fmla="*/ 1810914 h 3609930"/>
              <a:gd name="connsiteX48" fmla="*/ 167341 w 6687691"/>
              <a:gd name="connsiteY48" fmla="*/ 1828844 h 3609930"/>
              <a:gd name="connsiteX49" fmla="*/ 131482 w 6687691"/>
              <a:gd name="connsiteY49" fmla="*/ 1864703 h 3609930"/>
              <a:gd name="connsiteX50" fmla="*/ 95624 w 6687691"/>
              <a:gd name="connsiteY50" fmla="*/ 1894585 h 3609930"/>
              <a:gd name="connsiteX51" fmla="*/ 65741 w 6687691"/>
              <a:gd name="connsiteY51" fmla="*/ 1924467 h 3609930"/>
              <a:gd name="connsiteX52" fmla="*/ 47812 w 6687691"/>
              <a:gd name="connsiteY52" fmla="*/ 1960326 h 3609930"/>
              <a:gd name="connsiteX53" fmla="*/ 0 w 6687691"/>
              <a:gd name="connsiteY53" fmla="*/ 2079856 h 3609930"/>
              <a:gd name="connsiteX54" fmla="*/ 5977 w 6687691"/>
              <a:gd name="connsiteY54" fmla="*/ 2187432 h 3609930"/>
              <a:gd name="connsiteX55" fmla="*/ 23906 w 6687691"/>
              <a:gd name="connsiteY55" fmla="*/ 2217314 h 3609930"/>
              <a:gd name="connsiteX56" fmla="*/ 41835 w 6687691"/>
              <a:gd name="connsiteY56" fmla="*/ 2283056 h 3609930"/>
              <a:gd name="connsiteX57" fmla="*/ 59765 w 6687691"/>
              <a:gd name="connsiteY57" fmla="*/ 2360750 h 3609930"/>
              <a:gd name="connsiteX58" fmla="*/ 71718 w 6687691"/>
              <a:gd name="connsiteY58" fmla="*/ 2414538 h 3609930"/>
              <a:gd name="connsiteX59" fmla="*/ 83671 w 6687691"/>
              <a:gd name="connsiteY59" fmla="*/ 2438444 h 3609930"/>
              <a:gd name="connsiteX60" fmla="*/ 89647 w 6687691"/>
              <a:gd name="connsiteY60" fmla="*/ 2492232 h 3609930"/>
              <a:gd name="connsiteX61" fmla="*/ 107577 w 6687691"/>
              <a:gd name="connsiteY61" fmla="*/ 2516138 h 3609930"/>
              <a:gd name="connsiteX62" fmla="*/ 119529 w 6687691"/>
              <a:gd name="connsiteY62" fmla="*/ 2534067 h 3609930"/>
              <a:gd name="connsiteX63" fmla="*/ 143435 w 6687691"/>
              <a:gd name="connsiteY63" fmla="*/ 2563950 h 3609930"/>
              <a:gd name="connsiteX64" fmla="*/ 179294 w 6687691"/>
              <a:gd name="connsiteY64" fmla="*/ 2611761 h 3609930"/>
              <a:gd name="connsiteX65" fmla="*/ 197224 w 6687691"/>
              <a:gd name="connsiteY65" fmla="*/ 2623714 h 3609930"/>
              <a:gd name="connsiteX66" fmla="*/ 215153 w 6687691"/>
              <a:gd name="connsiteY66" fmla="*/ 2641644 h 3609930"/>
              <a:gd name="connsiteX67" fmla="*/ 227106 w 6687691"/>
              <a:gd name="connsiteY67" fmla="*/ 2659573 h 3609930"/>
              <a:gd name="connsiteX68" fmla="*/ 245035 w 6687691"/>
              <a:gd name="connsiteY68" fmla="*/ 2665550 h 3609930"/>
              <a:gd name="connsiteX69" fmla="*/ 262965 w 6687691"/>
              <a:gd name="connsiteY69" fmla="*/ 2683479 h 3609930"/>
              <a:gd name="connsiteX70" fmla="*/ 286871 w 6687691"/>
              <a:gd name="connsiteY70" fmla="*/ 2719338 h 3609930"/>
              <a:gd name="connsiteX71" fmla="*/ 322729 w 6687691"/>
              <a:gd name="connsiteY71" fmla="*/ 2755197 h 3609930"/>
              <a:gd name="connsiteX72" fmla="*/ 340659 w 6687691"/>
              <a:gd name="connsiteY72" fmla="*/ 2773126 h 3609930"/>
              <a:gd name="connsiteX73" fmla="*/ 358588 w 6687691"/>
              <a:gd name="connsiteY73" fmla="*/ 2797032 h 3609930"/>
              <a:gd name="connsiteX74" fmla="*/ 406400 w 6687691"/>
              <a:gd name="connsiteY74" fmla="*/ 2844844 h 3609930"/>
              <a:gd name="connsiteX75" fmla="*/ 424329 w 6687691"/>
              <a:gd name="connsiteY75" fmla="*/ 2886679 h 3609930"/>
              <a:gd name="connsiteX76" fmla="*/ 442259 w 6687691"/>
              <a:gd name="connsiteY76" fmla="*/ 2922538 h 3609930"/>
              <a:gd name="connsiteX77" fmla="*/ 448235 w 6687691"/>
              <a:gd name="connsiteY77" fmla="*/ 2940467 h 3609930"/>
              <a:gd name="connsiteX78" fmla="*/ 484094 w 6687691"/>
              <a:gd name="connsiteY78" fmla="*/ 2976326 h 3609930"/>
              <a:gd name="connsiteX79" fmla="*/ 496047 w 6687691"/>
              <a:gd name="connsiteY79" fmla="*/ 3006209 h 3609930"/>
              <a:gd name="connsiteX80" fmla="*/ 513977 w 6687691"/>
              <a:gd name="connsiteY80" fmla="*/ 3024138 h 3609930"/>
              <a:gd name="connsiteX81" fmla="*/ 525929 w 6687691"/>
              <a:gd name="connsiteY81" fmla="*/ 3042067 h 3609930"/>
              <a:gd name="connsiteX82" fmla="*/ 543859 w 6687691"/>
              <a:gd name="connsiteY82" fmla="*/ 3065973 h 3609930"/>
              <a:gd name="connsiteX83" fmla="*/ 597647 w 6687691"/>
              <a:gd name="connsiteY83" fmla="*/ 3083903 h 3609930"/>
              <a:gd name="connsiteX84" fmla="*/ 615577 w 6687691"/>
              <a:gd name="connsiteY84" fmla="*/ 3095856 h 3609930"/>
              <a:gd name="connsiteX85" fmla="*/ 639482 w 6687691"/>
              <a:gd name="connsiteY85" fmla="*/ 3101832 h 3609930"/>
              <a:gd name="connsiteX86" fmla="*/ 693271 w 6687691"/>
              <a:gd name="connsiteY86" fmla="*/ 3113785 h 3609930"/>
              <a:gd name="connsiteX87" fmla="*/ 1063812 w 6687691"/>
              <a:gd name="connsiteY87" fmla="*/ 3101832 h 3609930"/>
              <a:gd name="connsiteX88" fmla="*/ 1117600 w 6687691"/>
              <a:gd name="connsiteY88" fmla="*/ 3083903 h 3609930"/>
              <a:gd name="connsiteX89" fmla="*/ 1195294 w 6687691"/>
              <a:gd name="connsiteY89" fmla="*/ 3054020 h 3609930"/>
              <a:gd name="connsiteX90" fmla="*/ 1225177 w 6687691"/>
              <a:gd name="connsiteY90" fmla="*/ 3048044 h 3609930"/>
              <a:gd name="connsiteX91" fmla="*/ 1249082 w 6687691"/>
              <a:gd name="connsiteY91" fmla="*/ 3042067 h 3609930"/>
              <a:gd name="connsiteX92" fmla="*/ 1284941 w 6687691"/>
              <a:gd name="connsiteY92" fmla="*/ 3030114 h 3609930"/>
              <a:gd name="connsiteX93" fmla="*/ 1374588 w 6687691"/>
              <a:gd name="connsiteY93" fmla="*/ 3012185 h 3609930"/>
              <a:gd name="connsiteX94" fmla="*/ 1464235 w 6687691"/>
              <a:gd name="connsiteY94" fmla="*/ 3006209 h 3609930"/>
              <a:gd name="connsiteX95" fmla="*/ 1500094 w 6687691"/>
              <a:gd name="connsiteY95" fmla="*/ 2994256 h 3609930"/>
              <a:gd name="connsiteX96" fmla="*/ 1535953 w 6687691"/>
              <a:gd name="connsiteY96" fmla="*/ 2988279 h 3609930"/>
              <a:gd name="connsiteX97" fmla="*/ 1553882 w 6687691"/>
              <a:gd name="connsiteY97" fmla="*/ 2970350 h 3609930"/>
              <a:gd name="connsiteX98" fmla="*/ 1607671 w 6687691"/>
              <a:gd name="connsiteY98" fmla="*/ 2952420 h 3609930"/>
              <a:gd name="connsiteX99" fmla="*/ 1625600 w 6687691"/>
              <a:gd name="connsiteY99" fmla="*/ 2946444 h 3609930"/>
              <a:gd name="connsiteX100" fmla="*/ 1661459 w 6687691"/>
              <a:gd name="connsiteY100" fmla="*/ 2928514 h 3609930"/>
              <a:gd name="connsiteX101" fmla="*/ 1685365 w 6687691"/>
              <a:gd name="connsiteY101" fmla="*/ 2910585 h 3609930"/>
              <a:gd name="connsiteX102" fmla="*/ 1703294 w 6687691"/>
              <a:gd name="connsiteY102" fmla="*/ 2898632 h 3609930"/>
              <a:gd name="connsiteX103" fmla="*/ 1709271 w 6687691"/>
              <a:gd name="connsiteY103" fmla="*/ 2880703 h 3609930"/>
              <a:gd name="connsiteX104" fmla="*/ 1727200 w 6687691"/>
              <a:gd name="connsiteY104" fmla="*/ 2874726 h 3609930"/>
              <a:gd name="connsiteX105" fmla="*/ 1757082 w 6687691"/>
              <a:gd name="connsiteY105" fmla="*/ 2862773 h 3609930"/>
              <a:gd name="connsiteX106" fmla="*/ 1780988 w 6687691"/>
              <a:gd name="connsiteY106" fmla="*/ 2844844 h 3609930"/>
              <a:gd name="connsiteX107" fmla="*/ 1816847 w 6687691"/>
              <a:gd name="connsiteY107" fmla="*/ 2832891 h 3609930"/>
              <a:gd name="connsiteX108" fmla="*/ 1840753 w 6687691"/>
              <a:gd name="connsiteY108" fmla="*/ 2820938 h 3609930"/>
              <a:gd name="connsiteX109" fmla="*/ 1858682 w 6687691"/>
              <a:gd name="connsiteY109" fmla="*/ 2797032 h 3609930"/>
              <a:gd name="connsiteX110" fmla="*/ 1894541 w 6687691"/>
              <a:gd name="connsiteY110" fmla="*/ 2761173 h 3609930"/>
              <a:gd name="connsiteX111" fmla="*/ 1906494 w 6687691"/>
              <a:gd name="connsiteY111" fmla="*/ 2743244 h 3609930"/>
              <a:gd name="connsiteX112" fmla="*/ 1930400 w 6687691"/>
              <a:gd name="connsiteY112" fmla="*/ 2737267 h 3609930"/>
              <a:gd name="connsiteX113" fmla="*/ 1960282 w 6687691"/>
              <a:gd name="connsiteY113" fmla="*/ 2665550 h 3609930"/>
              <a:gd name="connsiteX114" fmla="*/ 1984188 w 6687691"/>
              <a:gd name="connsiteY114" fmla="*/ 2623714 h 3609930"/>
              <a:gd name="connsiteX115" fmla="*/ 1996141 w 6687691"/>
              <a:gd name="connsiteY115" fmla="*/ 2599809 h 3609930"/>
              <a:gd name="connsiteX116" fmla="*/ 2020047 w 6687691"/>
              <a:gd name="connsiteY116" fmla="*/ 2581879 h 3609930"/>
              <a:gd name="connsiteX117" fmla="*/ 2055906 w 6687691"/>
              <a:gd name="connsiteY117" fmla="*/ 2534067 h 3609930"/>
              <a:gd name="connsiteX118" fmla="*/ 2073835 w 6687691"/>
              <a:gd name="connsiteY118" fmla="*/ 2504185 h 3609930"/>
              <a:gd name="connsiteX119" fmla="*/ 2115671 w 6687691"/>
              <a:gd name="connsiteY119" fmla="*/ 2486256 h 3609930"/>
              <a:gd name="connsiteX120" fmla="*/ 2157506 w 6687691"/>
              <a:gd name="connsiteY120" fmla="*/ 2450397 h 3609930"/>
              <a:gd name="connsiteX121" fmla="*/ 2199341 w 6687691"/>
              <a:gd name="connsiteY121" fmla="*/ 2414538 h 3609930"/>
              <a:gd name="connsiteX122" fmla="*/ 2217271 w 6687691"/>
              <a:gd name="connsiteY122" fmla="*/ 2408561 h 3609930"/>
              <a:gd name="connsiteX123" fmla="*/ 2253129 w 6687691"/>
              <a:gd name="connsiteY123" fmla="*/ 2390632 h 3609930"/>
              <a:gd name="connsiteX124" fmla="*/ 2378635 w 6687691"/>
              <a:gd name="connsiteY124" fmla="*/ 2372703 h 3609930"/>
              <a:gd name="connsiteX125" fmla="*/ 2414494 w 6687691"/>
              <a:gd name="connsiteY125" fmla="*/ 2360750 h 3609930"/>
              <a:gd name="connsiteX126" fmla="*/ 2623671 w 6687691"/>
              <a:gd name="connsiteY126" fmla="*/ 2372703 h 3609930"/>
              <a:gd name="connsiteX127" fmla="*/ 2641600 w 6687691"/>
              <a:gd name="connsiteY127" fmla="*/ 2378679 h 3609930"/>
              <a:gd name="connsiteX128" fmla="*/ 2683435 w 6687691"/>
              <a:gd name="connsiteY128" fmla="*/ 2390632 h 3609930"/>
              <a:gd name="connsiteX129" fmla="*/ 2707341 w 6687691"/>
              <a:gd name="connsiteY129" fmla="*/ 2408561 h 3609930"/>
              <a:gd name="connsiteX130" fmla="*/ 2731247 w 6687691"/>
              <a:gd name="connsiteY130" fmla="*/ 2444420 h 3609930"/>
              <a:gd name="connsiteX131" fmla="*/ 2761129 w 6687691"/>
              <a:gd name="connsiteY131" fmla="*/ 2450397 h 3609930"/>
              <a:gd name="connsiteX132" fmla="*/ 2779059 w 6687691"/>
              <a:gd name="connsiteY132" fmla="*/ 2468326 h 3609930"/>
              <a:gd name="connsiteX133" fmla="*/ 2808941 w 6687691"/>
              <a:gd name="connsiteY133" fmla="*/ 2510161 h 3609930"/>
              <a:gd name="connsiteX134" fmla="*/ 2856753 w 6687691"/>
              <a:gd name="connsiteY134" fmla="*/ 2528091 h 3609930"/>
              <a:gd name="connsiteX135" fmla="*/ 2898588 w 6687691"/>
              <a:gd name="connsiteY135" fmla="*/ 2551997 h 3609930"/>
              <a:gd name="connsiteX136" fmla="*/ 2922494 w 6687691"/>
              <a:gd name="connsiteY136" fmla="*/ 2569926 h 3609930"/>
              <a:gd name="connsiteX137" fmla="*/ 2940424 w 6687691"/>
              <a:gd name="connsiteY137" fmla="*/ 2581879 h 3609930"/>
              <a:gd name="connsiteX138" fmla="*/ 2958353 w 6687691"/>
              <a:gd name="connsiteY138" fmla="*/ 2605785 h 3609930"/>
              <a:gd name="connsiteX139" fmla="*/ 2970306 w 6687691"/>
              <a:gd name="connsiteY139" fmla="*/ 2623714 h 3609930"/>
              <a:gd name="connsiteX140" fmla="*/ 3012141 w 6687691"/>
              <a:gd name="connsiteY140" fmla="*/ 2659573 h 3609930"/>
              <a:gd name="connsiteX141" fmla="*/ 3024094 w 6687691"/>
              <a:gd name="connsiteY141" fmla="*/ 2677503 h 3609930"/>
              <a:gd name="connsiteX142" fmla="*/ 3042024 w 6687691"/>
              <a:gd name="connsiteY142" fmla="*/ 2713361 h 3609930"/>
              <a:gd name="connsiteX143" fmla="*/ 3071906 w 6687691"/>
              <a:gd name="connsiteY143" fmla="*/ 2749220 h 3609930"/>
              <a:gd name="connsiteX144" fmla="*/ 3095812 w 6687691"/>
              <a:gd name="connsiteY144" fmla="*/ 2797032 h 3609930"/>
              <a:gd name="connsiteX145" fmla="*/ 3131671 w 6687691"/>
              <a:gd name="connsiteY145" fmla="*/ 2838867 h 3609930"/>
              <a:gd name="connsiteX146" fmla="*/ 3155577 w 6687691"/>
              <a:gd name="connsiteY146" fmla="*/ 2892656 h 3609930"/>
              <a:gd name="connsiteX147" fmla="*/ 3167529 w 6687691"/>
              <a:gd name="connsiteY147" fmla="*/ 2910585 h 3609930"/>
              <a:gd name="connsiteX148" fmla="*/ 3185459 w 6687691"/>
              <a:gd name="connsiteY148" fmla="*/ 2946444 h 3609930"/>
              <a:gd name="connsiteX149" fmla="*/ 3203388 w 6687691"/>
              <a:gd name="connsiteY149" fmla="*/ 2958397 h 3609930"/>
              <a:gd name="connsiteX150" fmla="*/ 3215341 w 6687691"/>
              <a:gd name="connsiteY150" fmla="*/ 2988279 h 3609930"/>
              <a:gd name="connsiteX151" fmla="*/ 3221318 w 6687691"/>
              <a:gd name="connsiteY151" fmla="*/ 3006209 h 3609930"/>
              <a:gd name="connsiteX152" fmla="*/ 3239247 w 6687691"/>
              <a:gd name="connsiteY152" fmla="*/ 3030114 h 3609930"/>
              <a:gd name="connsiteX153" fmla="*/ 3257177 w 6687691"/>
              <a:gd name="connsiteY153" fmla="*/ 3065973 h 3609930"/>
              <a:gd name="connsiteX154" fmla="*/ 3275106 w 6687691"/>
              <a:gd name="connsiteY154" fmla="*/ 3071950 h 3609930"/>
              <a:gd name="connsiteX155" fmla="*/ 3293035 w 6687691"/>
              <a:gd name="connsiteY155" fmla="*/ 3083903 h 3609930"/>
              <a:gd name="connsiteX156" fmla="*/ 3316941 w 6687691"/>
              <a:gd name="connsiteY156" fmla="*/ 3113785 h 3609930"/>
              <a:gd name="connsiteX157" fmla="*/ 3334871 w 6687691"/>
              <a:gd name="connsiteY157" fmla="*/ 3149644 h 3609930"/>
              <a:gd name="connsiteX158" fmla="*/ 3352800 w 6687691"/>
              <a:gd name="connsiteY158" fmla="*/ 3167573 h 3609930"/>
              <a:gd name="connsiteX159" fmla="*/ 3358777 w 6687691"/>
              <a:gd name="connsiteY159" fmla="*/ 3185503 h 3609930"/>
              <a:gd name="connsiteX160" fmla="*/ 3376706 w 6687691"/>
              <a:gd name="connsiteY160" fmla="*/ 3191479 h 3609930"/>
              <a:gd name="connsiteX161" fmla="*/ 3388659 w 6687691"/>
              <a:gd name="connsiteY161" fmla="*/ 3209409 h 3609930"/>
              <a:gd name="connsiteX162" fmla="*/ 3406588 w 6687691"/>
              <a:gd name="connsiteY162" fmla="*/ 3239291 h 3609930"/>
              <a:gd name="connsiteX163" fmla="*/ 3430494 w 6687691"/>
              <a:gd name="connsiteY163" fmla="*/ 3299056 h 3609930"/>
              <a:gd name="connsiteX164" fmla="*/ 3448424 w 6687691"/>
              <a:gd name="connsiteY164" fmla="*/ 3305032 h 3609930"/>
              <a:gd name="connsiteX165" fmla="*/ 3454400 w 6687691"/>
              <a:gd name="connsiteY165" fmla="*/ 3334914 h 3609930"/>
              <a:gd name="connsiteX166" fmla="*/ 3490259 w 6687691"/>
              <a:gd name="connsiteY166" fmla="*/ 3364797 h 3609930"/>
              <a:gd name="connsiteX167" fmla="*/ 3508188 w 6687691"/>
              <a:gd name="connsiteY167" fmla="*/ 3382726 h 3609930"/>
              <a:gd name="connsiteX168" fmla="*/ 3538071 w 6687691"/>
              <a:gd name="connsiteY168" fmla="*/ 3418585 h 3609930"/>
              <a:gd name="connsiteX169" fmla="*/ 3544047 w 6687691"/>
              <a:gd name="connsiteY169" fmla="*/ 3436514 h 3609930"/>
              <a:gd name="connsiteX170" fmla="*/ 3579906 w 6687691"/>
              <a:gd name="connsiteY170" fmla="*/ 3460420 h 3609930"/>
              <a:gd name="connsiteX171" fmla="*/ 3597835 w 6687691"/>
              <a:gd name="connsiteY171" fmla="*/ 3472373 h 3609930"/>
              <a:gd name="connsiteX172" fmla="*/ 3621741 w 6687691"/>
              <a:gd name="connsiteY172" fmla="*/ 3478350 h 3609930"/>
              <a:gd name="connsiteX173" fmla="*/ 3645647 w 6687691"/>
              <a:gd name="connsiteY173" fmla="*/ 3490303 h 3609930"/>
              <a:gd name="connsiteX174" fmla="*/ 3663577 w 6687691"/>
              <a:gd name="connsiteY174" fmla="*/ 3496279 h 3609930"/>
              <a:gd name="connsiteX175" fmla="*/ 3681506 w 6687691"/>
              <a:gd name="connsiteY175" fmla="*/ 3514209 h 3609930"/>
              <a:gd name="connsiteX176" fmla="*/ 3771153 w 6687691"/>
              <a:gd name="connsiteY176" fmla="*/ 3532138 h 3609930"/>
              <a:gd name="connsiteX177" fmla="*/ 3807012 w 6687691"/>
              <a:gd name="connsiteY177" fmla="*/ 3556044 h 3609930"/>
              <a:gd name="connsiteX178" fmla="*/ 3842871 w 6687691"/>
              <a:gd name="connsiteY178" fmla="*/ 3567997 h 3609930"/>
              <a:gd name="connsiteX179" fmla="*/ 4040094 w 6687691"/>
              <a:gd name="connsiteY179" fmla="*/ 3585926 h 3609930"/>
              <a:gd name="connsiteX180" fmla="*/ 4147671 w 6687691"/>
              <a:gd name="connsiteY180" fmla="*/ 3603856 h 3609930"/>
              <a:gd name="connsiteX181" fmla="*/ 4177553 w 6687691"/>
              <a:gd name="connsiteY181" fmla="*/ 3609832 h 3609930"/>
              <a:gd name="connsiteX182" fmla="*/ 4386729 w 6687691"/>
              <a:gd name="connsiteY182" fmla="*/ 3579950 h 3609930"/>
              <a:gd name="connsiteX183" fmla="*/ 4464424 w 6687691"/>
              <a:gd name="connsiteY183" fmla="*/ 3562020 h 3609930"/>
              <a:gd name="connsiteX184" fmla="*/ 4500282 w 6687691"/>
              <a:gd name="connsiteY184" fmla="*/ 3550067 h 3609930"/>
              <a:gd name="connsiteX185" fmla="*/ 4536141 w 6687691"/>
              <a:gd name="connsiteY185" fmla="*/ 3544091 h 3609930"/>
              <a:gd name="connsiteX186" fmla="*/ 4649694 w 6687691"/>
              <a:gd name="connsiteY186" fmla="*/ 3538114 h 3609930"/>
              <a:gd name="connsiteX187" fmla="*/ 4721412 w 6687691"/>
              <a:gd name="connsiteY187" fmla="*/ 3556044 h 3609930"/>
              <a:gd name="connsiteX188" fmla="*/ 4763247 w 6687691"/>
              <a:gd name="connsiteY188" fmla="*/ 3562020 h 3609930"/>
              <a:gd name="connsiteX189" fmla="*/ 4960471 w 6687691"/>
              <a:gd name="connsiteY189" fmla="*/ 3550067 h 3609930"/>
              <a:gd name="connsiteX190" fmla="*/ 5050118 w 6687691"/>
              <a:gd name="connsiteY190" fmla="*/ 3526161 h 3609930"/>
              <a:gd name="connsiteX191" fmla="*/ 5080000 w 6687691"/>
              <a:gd name="connsiteY191" fmla="*/ 3514209 h 3609930"/>
              <a:gd name="connsiteX192" fmla="*/ 5145741 w 6687691"/>
              <a:gd name="connsiteY192" fmla="*/ 3466397 h 3609930"/>
              <a:gd name="connsiteX193" fmla="*/ 5205506 w 6687691"/>
              <a:gd name="connsiteY193" fmla="*/ 3448467 h 3609930"/>
              <a:gd name="connsiteX194" fmla="*/ 5235388 w 6687691"/>
              <a:gd name="connsiteY194" fmla="*/ 3430538 h 3609930"/>
              <a:gd name="connsiteX195" fmla="*/ 5277224 w 6687691"/>
              <a:gd name="connsiteY195" fmla="*/ 3412609 h 3609930"/>
              <a:gd name="connsiteX196" fmla="*/ 5336988 w 6687691"/>
              <a:gd name="connsiteY196" fmla="*/ 3364797 h 3609930"/>
              <a:gd name="connsiteX197" fmla="*/ 5354918 w 6687691"/>
              <a:gd name="connsiteY197" fmla="*/ 3346867 h 3609930"/>
              <a:gd name="connsiteX198" fmla="*/ 5378824 w 6687691"/>
              <a:gd name="connsiteY198" fmla="*/ 3328938 h 3609930"/>
              <a:gd name="connsiteX199" fmla="*/ 5390777 w 6687691"/>
              <a:gd name="connsiteY199" fmla="*/ 3263197 h 3609930"/>
              <a:gd name="connsiteX200" fmla="*/ 5396753 w 6687691"/>
              <a:gd name="connsiteY200" fmla="*/ 3221361 h 3609930"/>
              <a:gd name="connsiteX201" fmla="*/ 5384800 w 6687691"/>
              <a:gd name="connsiteY201" fmla="*/ 3018161 h 3609930"/>
              <a:gd name="connsiteX202" fmla="*/ 6568141 w 6687691"/>
              <a:gd name="connsiteY202" fmla="*/ 2976326 h 3609930"/>
              <a:gd name="connsiteX203" fmla="*/ 5360894 w 6687691"/>
              <a:gd name="connsiteY203" fmla="*/ 2976326 h 3609930"/>
              <a:gd name="connsiteX204" fmla="*/ 5348941 w 6687691"/>
              <a:gd name="connsiteY204" fmla="*/ 2958397 h 3609930"/>
              <a:gd name="connsiteX205" fmla="*/ 5336988 w 6687691"/>
              <a:gd name="connsiteY205" fmla="*/ 2916561 h 3609930"/>
              <a:gd name="connsiteX206" fmla="*/ 5301129 w 6687691"/>
              <a:gd name="connsiteY206" fmla="*/ 2880703 h 3609930"/>
              <a:gd name="connsiteX207" fmla="*/ 5289177 w 6687691"/>
              <a:gd name="connsiteY207" fmla="*/ 2850820 h 3609930"/>
              <a:gd name="connsiteX208" fmla="*/ 5235388 w 6687691"/>
              <a:gd name="connsiteY208" fmla="*/ 2779103 h 3609930"/>
              <a:gd name="connsiteX209" fmla="*/ 5211482 w 6687691"/>
              <a:gd name="connsiteY209" fmla="*/ 2725314 h 3609930"/>
              <a:gd name="connsiteX210" fmla="*/ 5163671 w 6687691"/>
              <a:gd name="connsiteY210" fmla="*/ 2677503 h 3609930"/>
              <a:gd name="connsiteX211" fmla="*/ 5145741 w 6687691"/>
              <a:gd name="connsiteY211" fmla="*/ 2641644 h 3609930"/>
              <a:gd name="connsiteX212" fmla="*/ 5127812 w 6687691"/>
              <a:gd name="connsiteY212" fmla="*/ 2629691 h 3609930"/>
              <a:gd name="connsiteX213" fmla="*/ 5109882 w 6687691"/>
              <a:gd name="connsiteY213" fmla="*/ 2611761 h 3609930"/>
              <a:gd name="connsiteX214" fmla="*/ 5085977 w 6687691"/>
              <a:gd name="connsiteY214" fmla="*/ 2593832 h 3609930"/>
              <a:gd name="connsiteX215" fmla="*/ 5032188 w 6687691"/>
              <a:gd name="connsiteY215" fmla="*/ 2557973 h 3609930"/>
              <a:gd name="connsiteX216" fmla="*/ 4996329 w 6687691"/>
              <a:gd name="connsiteY216" fmla="*/ 2528091 h 3609930"/>
              <a:gd name="connsiteX217" fmla="*/ 4960471 w 6687691"/>
              <a:gd name="connsiteY217" fmla="*/ 2516138 h 3609930"/>
              <a:gd name="connsiteX218" fmla="*/ 4930588 w 6687691"/>
              <a:gd name="connsiteY218" fmla="*/ 2480279 h 3609930"/>
              <a:gd name="connsiteX219" fmla="*/ 4912659 w 6687691"/>
              <a:gd name="connsiteY219" fmla="*/ 2468326 h 3609930"/>
              <a:gd name="connsiteX220" fmla="*/ 4882777 w 6687691"/>
              <a:gd name="connsiteY220" fmla="*/ 2432467 h 3609930"/>
              <a:gd name="connsiteX221" fmla="*/ 4858871 w 6687691"/>
              <a:gd name="connsiteY221" fmla="*/ 2408561 h 3609930"/>
              <a:gd name="connsiteX222" fmla="*/ 4823012 w 6687691"/>
              <a:gd name="connsiteY222" fmla="*/ 2360750 h 3609930"/>
              <a:gd name="connsiteX223" fmla="*/ 4805082 w 6687691"/>
              <a:gd name="connsiteY223" fmla="*/ 2354773 h 3609930"/>
              <a:gd name="connsiteX224" fmla="*/ 6687672 w 6687691"/>
              <a:gd name="connsiteY224" fmla="*/ 1960326 h 3609930"/>
              <a:gd name="connsiteX225" fmla="*/ 4751294 w 6687691"/>
              <a:gd name="connsiteY225" fmla="*/ 2295009 h 3609930"/>
              <a:gd name="connsiteX226" fmla="*/ 4709459 w 6687691"/>
              <a:gd name="connsiteY226" fmla="*/ 2265126 h 3609930"/>
              <a:gd name="connsiteX227" fmla="*/ 4673600 w 6687691"/>
              <a:gd name="connsiteY227" fmla="*/ 2235244 h 3609930"/>
              <a:gd name="connsiteX228" fmla="*/ 4655671 w 6687691"/>
              <a:gd name="connsiteY228" fmla="*/ 2205361 h 3609930"/>
              <a:gd name="connsiteX229" fmla="*/ 4595906 w 6687691"/>
              <a:gd name="connsiteY229" fmla="*/ 2187432 h 3609930"/>
              <a:gd name="connsiteX230" fmla="*/ 4566024 w 6687691"/>
              <a:gd name="connsiteY230" fmla="*/ 2169503 h 3609930"/>
              <a:gd name="connsiteX231" fmla="*/ 4506259 w 6687691"/>
              <a:gd name="connsiteY231" fmla="*/ 2145597 h 3609930"/>
              <a:gd name="connsiteX232" fmla="*/ 4452471 w 6687691"/>
              <a:gd name="connsiteY232" fmla="*/ 2115714 h 3609930"/>
              <a:gd name="connsiteX233" fmla="*/ 4434541 w 6687691"/>
              <a:gd name="connsiteY233" fmla="*/ 2091809 h 3609930"/>
              <a:gd name="connsiteX234" fmla="*/ 4416612 w 6687691"/>
              <a:gd name="connsiteY234" fmla="*/ 2079856 h 3609930"/>
              <a:gd name="connsiteX235" fmla="*/ 4392706 w 6687691"/>
              <a:gd name="connsiteY235" fmla="*/ 2055950 h 3609930"/>
              <a:gd name="connsiteX236" fmla="*/ 4404659 w 6687691"/>
              <a:gd name="connsiteY236" fmla="*/ 1810914 h 3609930"/>
              <a:gd name="connsiteX237" fmla="*/ 4410635 w 6687691"/>
              <a:gd name="connsiteY237" fmla="*/ 1775056 h 3609930"/>
              <a:gd name="connsiteX238" fmla="*/ 4422588 w 6687691"/>
              <a:gd name="connsiteY238" fmla="*/ 1757126 h 3609930"/>
              <a:gd name="connsiteX239" fmla="*/ 4440518 w 6687691"/>
              <a:gd name="connsiteY239" fmla="*/ 1697361 h 3609930"/>
              <a:gd name="connsiteX240" fmla="*/ 4446494 w 6687691"/>
              <a:gd name="connsiteY240" fmla="*/ 1661503 h 3609930"/>
              <a:gd name="connsiteX241" fmla="*/ 4458447 w 6687691"/>
              <a:gd name="connsiteY241" fmla="*/ 1637597 h 3609930"/>
              <a:gd name="connsiteX242" fmla="*/ 4488329 w 6687691"/>
              <a:gd name="connsiteY242" fmla="*/ 1571856 h 3609930"/>
              <a:gd name="connsiteX243" fmla="*/ 4506259 w 6687691"/>
              <a:gd name="connsiteY243" fmla="*/ 1524044 h 3609930"/>
              <a:gd name="connsiteX244" fmla="*/ 4518212 w 6687691"/>
              <a:gd name="connsiteY244" fmla="*/ 1500138 h 3609930"/>
              <a:gd name="connsiteX245" fmla="*/ 4524188 w 6687691"/>
              <a:gd name="connsiteY245" fmla="*/ 1482209 h 3609930"/>
              <a:gd name="connsiteX246" fmla="*/ 4536141 w 6687691"/>
              <a:gd name="connsiteY246" fmla="*/ 1440373 h 3609930"/>
              <a:gd name="connsiteX247" fmla="*/ 4542118 w 6687691"/>
              <a:gd name="connsiteY247" fmla="*/ 1392561 h 3609930"/>
              <a:gd name="connsiteX248" fmla="*/ 4548094 w 6687691"/>
              <a:gd name="connsiteY248" fmla="*/ 1356703 h 3609930"/>
              <a:gd name="connsiteX249" fmla="*/ 4572000 w 6687691"/>
              <a:gd name="connsiteY249" fmla="*/ 1338773 h 3609930"/>
              <a:gd name="connsiteX250" fmla="*/ 4577977 w 6687691"/>
              <a:gd name="connsiteY250" fmla="*/ 1296938 h 3609930"/>
              <a:gd name="connsiteX251" fmla="*/ 4589929 w 6687691"/>
              <a:gd name="connsiteY251" fmla="*/ 1273032 h 3609930"/>
              <a:gd name="connsiteX252" fmla="*/ 4542118 w 6687691"/>
              <a:gd name="connsiteY252" fmla="*/ 914444 h 3609930"/>
              <a:gd name="connsiteX253" fmla="*/ 4536141 w 6687691"/>
              <a:gd name="connsiteY253" fmla="*/ 860656 h 3609930"/>
              <a:gd name="connsiteX254" fmla="*/ 4524188 w 6687691"/>
              <a:gd name="connsiteY254" fmla="*/ 836750 h 3609930"/>
              <a:gd name="connsiteX255" fmla="*/ 4500282 w 6687691"/>
              <a:gd name="connsiteY255" fmla="*/ 776985 h 3609930"/>
              <a:gd name="connsiteX256" fmla="*/ 4488329 w 6687691"/>
              <a:gd name="connsiteY256" fmla="*/ 729173 h 3609930"/>
              <a:gd name="connsiteX257" fmla="*/ 4464424 w 6687691"/>
              <a:gd name="connsiteY257" fmla="*/ 699291 h 3609930"/>
              <a:gd name="connsiteX258" fmla="*/ 4452471 w 6687691"/>
              <a:gd name="connsiteY258" fmla="*/ 669409 h 3609930"/>
              <a:gd name="connsiteX259" fmla="*/ 4446494 w 6687691"/>
              <a:gd name="connsiteY259" fmla="*/ 633550 h 3609930"/>
              <a:gd name="connsiteX260" fmla="*/ 4434541 w 6687691"/>
              <a:gd name="connsiteY260" fmla="*/ 615620 h 3609930"/>
              <a:gd name="connsiteX261" fmla="*/ 4428565 w 6687691"/>
              <a:gd name="connsiteY261" fmla="*/ 579761 h 3609930"/>
              <a:gd name="connsiteX262" fmla="*/ 4416612 w 6687691"/>
              <a:gd name="connsiteY262" fmla="*/ 537926 h 3609930"/>
              <a:gd name="connsiteX263" fmla="*/ 4392706 w 6687691"/>
              <a:gd name="connsiteY263" fmla="*/ 454256 h 3609930"/>
              <a:gd name="connsiteX264" fmla="*/ 4374777 w 6687691"/>
              <a:gd name="connsiteY264" fmla="*/ 418397 h 3609930"/>
              <a:gd name="connsiteX265" fmla="*/ 4332941 w 6687691"/>
              <a:gd name="connsiteY265" fmla="*/ 322773 h 3609930"/>
              <a:gd name="connsiteX266" fmla="*/ 4315012 w 6687691"/>
              <a:gd name="connsiteY266" fmla="*/ 298867 h 3609930"/>
              <a:gd name="connsiteX267" fmla="*/ 4297082 w 6687691"/>
              <a:gd name="connsiteY267" fmla="*/ 251056 h 3609930"/>
              <a:gd name="connsiteX268" fmla="*/ 4261224 w 6687691"/>
              <a:gd name="connsiteY268" fmla="*/ 215197 h 3609930"/>
              <a:gd name="connsiteX269" fmla="*/ 4243294 w 6687691"/>
              <a:gd name="connsiteY269" fmla="*/ 185314 h 3609930"/>
              <a:gd name="connsiteX270" fmla="*/ 4207435 w 6687691"/>
              <a:gd name="connsiteY270" fmla="*/ 155432 h 3609930"/>
              <a:gd name="connsiteX271" fmla="*/ 4189506 w 6687691"/>
              <a:gd name="connsiteY271" fmla="*/ 137503 h 3609930"/>
              <a:gd name="connsiteX272" fmla="*/ 4171577 w 6687691"/>
              <a:gd name="connsiteY272" fmla="*/ 131526 h 3609930"/>
              <a:gd name="connsiteX273" fmla="*/ 4135718 w 6687691"/>
              <a:gd name="connsiteY273" fmla="*/ 107620 h 3609930"/>
              <a:gd name="connsiteX274" fmla="*/ 4099859 w 6687691"/>
              <a:gd name="connsiteY274" fmla="*/ 89691 h 3609930"/>
              <a:gd name="connsiteX275" fmla="*/ 4058024 w 6687691"/>
              <a:gd name="connsiteY275" fmla="*/ 53832 h 3609930"/>
              <a:gd name="connsiteX276" fmla="*/ 4034118 w 6687691"/>
              <a:gd name="connsiteY276" fmla="*/ 35903 h 3609930"/>
              <a:gd name="connsiteX277" fmla="*/ 3986306 w 6687691"/>
              <a:gd name="connsiteY277" fmla="*/ 17973 h 3609930"/>
              <a:gd name="connsiteX278" fmla="*/ 3968377 w 6687691"/>
              <a:gd name="connsiteY278" fmla="*/ 6020 h 3609930"/>
              <a:gd name="connsiteX279" fmla="*/ 3842871 w 6687691"/>
              <a:gd name="connsiteY279" fmla="*/ 6020 h 3609930"/>
              <a:gd name="connsiteX280" fmla="*/ 3771153 w 6687691"/>
              <a:gd name="connsiteY280" fmla="*/ 17973 h 3609930"/>
              <a:gd name="connsiteX281" fmla="*/ 3747247 w 6687691"/>
              <a:gd name="connsiteY281" fmla="*/ 29926 h 3609930"/>
              <a:gd name="connsiteX282" fmla="*/ 3693459 w 6687691"/>
              <a:gd name="connsiteY282" fmla="*/ 59809 h 3609930"/>
              <a:gd name="connsiteX283" fmla="*/ 3669553 w 6687691"/>
              <a:gd name="connsiteY283" fmla="*/ 113597 h 3609930"/>
              <a:gd name="connsiteX284" fmla="*/ 3657600 w 6687691"/>
              <a:gd name="connsiteY284" fmla="*/ 149456 h 3609930"/>
              <a:gd name="connsiteX0" fmla="*/ 3657600 w 6687691"/>
              <a:gd name="connsiteY0" fmla="*/ 149456 h 3609930"/>
              <a:gd name="connsiteX1" fmla="*/ 3657600 w 6687691"/>
              <a:gd name="connsiteY1" fmla="*/ 149456 h 3609930"/>
              <a:gd name="connsiteX2" fmla="*/ 3095812 w 6687691"/>
              <a:gd name="connsiteY2" fmla="*/ 1045926 h 3609930"/>
              <a:gd name="connsiteX3" fmla="*/ 3042024 w 6687691"/>
              <a:gd name="connsiteY3" fmla="*/ 1069832 h 3609930"/>
              <a:gd name="connsiteX4" fmla="*/ 2988235 w 6687691"/>
              <a:gd name="connsiteY4" fmla="*/ 1087761 h 3609930"/>
              <a:gd name="connsiteX5" fmla="*/ 2952377 w 6687691"/>
              <a:gd name="connsiteY5" fmla="*/ 1105691 h 3609930"/>
              <a:gd name="connsiteX6" fmla="*/ 2928471 w 6687691"/>
              <a:gd name="connsiteY6" fmla="*/ 1117644 h 3609930"/>
              <a:gd name="connsiteX7" fmla="*/ 2838824 w 6687691"/>
              <a:gd name="connsiteY7" fmla="*/ 1123620 h 3609930"/>
              <a:gd name="connsiteX8" fmla="*/ 2820894 w 6687691"/>
              <a:gd name="connsiteY8" fmla="*/ 1135573 h 3609930"/>
              <a:gd name="connsiteX9" fmla="*/ 2802965 w 6687691"/>
              <a:gd name="connsiteY9" fmla="*/ 1141550 h 3609930"/>
              <a:gd name="connsiteX10" fmla="*/ 2761129 w 6687691"/>
              <a:gd name="connsiteY10" fmla="*/ 1153503 h 3609930"/>
              <a:gd name="connsiteX11" fmla="*/ 2689412 w 6687691"/>
              <a:gd name="connsiteY11" fmla="*/ 1177409 h 3609930"/>
              <a:gd name="connsiteX12" fmla="*/ 2647577 w 6687691"/>
              <a:gd name="connsiteY12" fmla="*/ 1195338 h 3609930"/>
              <a:gd name="connsiteX13" fmla="*/ 2617694 w 6687691"/>
              <a:gd name="connsiteY13" fmla="*/ 1207291 h 3609930"/>
              <a:gd name="connsiteX14" fmla="*/ 2593788 w 6687691"/>
              <a:gd name="connsiteY14" fmla="*/ 1213267 h 3609930"/>
              <a:gd name="connsiteX15" fmla="*/ 2516094 w 6687691"/>
              <a:gd name="connsiteY15" fmla="*/ 1231197 h 3609930"/>
              <a:gd name="connsiteX16" fmla="*/ 2480235 w 6687691"/>
              <a:gd name="connsiteY16" fmla="*/ 1243150 h 3609930"/>
              <a:gd name="connsiteX17" fmla="*/ 2408518 w 6687691"/>
              <a:gd name="connsiteY17" fmla="*/ 1249126 h 3609930"/>
              <a:gd name="connsiteX18" fmla="*/ 2378635 w 6687691"/>
              <a:gd name="connsiteY18" fmla="*/ 1261079 h 3609930"/>
              <a:gd name="connsiteX19" fmla="*/ 2288988 w 6687691"/>
              <a:gd name="connsiteY19" fmla="*/ 1267056 h 3609930"/>
              <a:gd name="connsiteX20" fmla="*/ 2259106 w 6687691"/>
              <a:gd name="connsiteY20" fmla="*/ 1290961 h 3609930"/>
              <a:gd name="connsiteX21" fmla="*/ 2217271 w 6687691"/>
              <a:gd name="connsiteY21" fmla="*/ 1302914 h 3609930"/>
              <a:gd name="connsiteX22" fmla="*/ 2145553 w 6687691"/>
              <a:gd name="connsiteY22" fmla="*/ 1320844 h 3609930"/>
              <a:gd name="connsiteX23" fmla="*/ 2127624 w 6687691"/>
              <a:gd name="connsiteY23" fmla="*/ 1332797 h 3609930"/>
              <a:gd name="connsiteX24" fmla="*/ 2097741 w 6687691"/>
              <a:gd name="connsiteY24" fmla="*/ 1344750 h 3609930"/>
              <a:gd name="connsiteX25" fmla="*/ 2049929 w 6687691"/>
              <a:gd name="connsiteY25" fmla="*/ 1350726 h 3609930"/>
              <a:gd name="connsiteX26" fmla="*/ 1984188 w 6687691"/>
              <a:gd name="connsiteY26" fmla="*/ 1368656 h 3609930"/>
              <a:gd name="connsiteX27" fmla="*/ 1828800 w 6687691"/>
              <a:gd name="connsiteY27" fmla="*/ 1404514 h 3609930"/>
              <a:gd name="connsiteX28" fmla="*/ 1792941 w 6687691"/>
              <a:gd name="connsiteY28" fmla="*/ 1416467 h 3609930"/>
              <a:gd name="connsiteX29" fmla="*/ 1697318 w 6687691"/>
              <a:gd name="connsiteY29" fmla="*/ 1434397 h 3609930"/>
              <a:gd name="connsiteX30" fmla="*/ 1595718 w 6687691"/>
              <a:gd name="connsiteY30" fmla="*/ 1458303 h 3609930"/>
              <a:gd name="connsiteX31" fmla="*/ 1529977 w 6687691"/>
              <a:gd name="connsiteY31" fmla="*/ 1476232 h 3609930"/>
              <a:gd name="connsiteX32" fmla="*/ 1398494 w 6687691"/>
              <a:gd name="connsiteY32" fmla="*/ 1512091 h 3609930"/>
              <a:gd name="connsiteX33" fmla="*/ 860612 w 6687691"/>
              <a:gd name="connsiteY33" fmla="*/ 1535997 h 3609930"/>
              <a:gd name="connsiteX34" fmla="*/ 794871 w 6687691"/>
              <a:gd name="connsiteY34" fmla="*/ 1547950 h 3609930"/>
              <a:gd name="connsiteX35" fmla="*/ 729129 w 6687691"/>
              <a:gd name="connsiteY35" fmla="*/ 1553926 h 3609930"/>
              <a:gd name="connsiteX36" fmla="*/ 633506 w 6687691"/>
              <a:gd name="connsiteY36" fmla="*/ 1565879 h 3609930"/>
              <a:gd name="connsiteX37" fmla="*/ 603624 w 6687691"/>
              <a:gd name="connsiteY37" fmla="*/ 1577832 h 3609930"/>
              <a:gd name="connsiteX38" fmla="*/ 579718 w 6687691"/>
              <a:gd name="connsiteY38" fmla="*/ 1583809 h 3609930"/>
              <a:gd name="connsiteX39" fmla="*/ 472141 w 6687691"/>
              <a:gd name="connsiteY39" fmla="*/ 1619667 h 3609930"/>
              <a:gd name="connsiteX40" fmla="*/ 436282 w 6687691"/>
              <a:gd name="connsiteY40" fmla="*/ 1649550 h 3609930"/>
              <a:gd name="connsiteX41" fmla="*/ 418353 w 6687691"/>
              <a:gd name="connsiteY41" fmla="*/ 1667479 h 3609930"/>
              <a:gd name="connsiteX42" fmla="*/ 400424 w 6687691"/>
              <a:gd name="connsiteY42" fmla="*/ 1673456 h 3609930"/>
              <a:gd name="connsiteX43" fmla="*/ 382494 w 6687691"/>
              <a:gd name="connsiteY43" fmla="*/ 1685409 h 3609930"/>
              <a:gd name="connsiteX44" fmla="*/ 364565 w 6687691"/>
              <a:gd name="connsiteY44" fmla="*/ 1715291 h 3609930"/>
              <a:gd name="connsiteX45" fmla="*/ 298824 w 6687691"/>
              <a:gd name="connsiteY45" fmla="*/ 1745173 h 3609930"/>
              <a:gd name="connsiteX46" fmla="*/ 239059 w 6687691"/>
              <a:gd name="connsiteY46" fmla="*/ 1798961 h 3609930"/>
              <a:gd name="connsiteX47" fmla="*/ 209177 w 6687691"/>
              <a:gd name="connsiteY47" fmla="*/ 1810914 h 3609930"/>
              <a:gd name="connsiteX48" fmla="*/ 167341 w 6687691"/>
              <a:gd name="connsiteY48" fmla="*/ 1828844 h 3609930"/>
              <a:gd name="connsiteX49" fmla="*/ 131482 w 6687691"/>
              <a:gd name="connsiteY49" fmla="*/ 1864703 h 3609930"/>
              <a:gd name="connsiteX50" fmla="*/ 95624 w 6687691"/>
              <a:gd name="connsiteY50" fmla="*/ 1894585 h 3609930"/>
              <a:gd name="connsiteX51" fmla="*/ 65741 w 6687691"/>
              <a:gd name="connsiteY51" fmla="*/ 1924467 h 3609930"/>
              <a:gd name="connsiteX52" fmla="*/ 47812 w 6687691"/>
              <a:gd name="connsiteY52" fmla="*/ 1960326 h 3609930"/>
              <a:gd name="connsiteX53" fmla="*/ 0 w 6687691"/>
              <a:gd name="connsiteY53" fmla="*/ 2079856 h 3609930"/>
              <a:gd name="connsiteX54" fmla="*/ 5977 w 6687691"/>
              <a:gd name="connsiteY54" fmla="*/ 2187432 h 3609930"/>
              <a:gd name="connsiteX55" fmla="*/ 23906 w 6687691"/>
              <a:gd name="connsiteY55" fmla="*/ 2217314 h 3609930"/>
              <a:gd name="connsiteX56" fmla="*/ 41835 w 6687691"/>
              <a:gd name="connsiteY56" fmla="*/ 2283056 h 3609930"/>
              <a:gd name="connsiteX57" fmla="*/ 59765 w 6687691"/>
              <a:gd name="connsiteY57" fmla="*/ 2360750 h 3609930"/>
              <a:gd name="connsiteX58" fmla="*/ 71718 w 6687691"/>
              <a:gd name="connsiteY58" fmla="*/ 2414538 h 3609930"/>
              <a:gd name="connsiteX59" fmla="*/ 83671 w 6687691"/>
              <a:gd name="connsiteY59" fmla="*/ 2438444 h 3609930"/>
              <a:gd name="connsiteX60" fmla="*/ 89647 w 6687691"/>
              <a:gd name="connsiteY60" fmla="*/ 2492232 h 3609930"/>
              <a:gd name="connsiteX61" fmla="*/ 107577 w 6687691"/>
              <a:gd name="connsiteY61" fmla="*/ 2516138 h 3609930"/>
              <a:gd name="connsiteX62" fmla="*/ 119529 w 6687691"/>
              <a:gd name="connsiteY62" fmla="*/ 2534067 h 3609930"/>
              <a:gd name="connsiteX63" fmla="*/ 143435 w 6687691"/>
              <a:gd name="connsiteY63" fmla="*/ 2563950 h 3609930"/>
              <a:gd name="connsiteX64" fmla="*/ 179294 w 6687691"/>
              <a:gd name="connsiteY64" fmla="*/ 2611761 h 3609930"/>
              <a:gd name="connsiteX65" fmla="*/ 197224 w 6687691"/>
              <a:gd name="connsiteY65" fmla="*/ 2623714 h 3609930"/>
              <a:gd name="connsiteX66" fmla="*/ 215153 w 6687691"/>
              <a:gd name="connsiteY66" fmla="*/ 2641644 h 3609930"/>
              <a:gd name="connsiteX67" fmla="*/ 227106 w 6687691"/>
              <a:gd name="connsiteY67" fmla="*/ 2659573 h 3609930"/>
              <a:gd name="connsiteX68" fmla="*/ 245035 w 6687691"/>
              <a:gd name="connsiteY68" fmla="*/ 2665550 h 3609930"/>
              <a:gd name="connsiteX69" fmla="*/ 262965 w 6687691"/>
              <a:gd name="connsiteY69" fmla="*/ 2683479 h 3609930"/>
              <a:gd name="connsiteX70" fmla="*/ 286871 w 6687691"/>
              <a:gd name="connsiteY70" fmla="*/ 2719338 h 3609930"/>
              <a:gd name="connsiteX71" fmla="*/ 322729 w 6687691"/>
              <a:gd name="connsiteY71" fmla="*/ 2755197 h 3609930"/>
              <a:gd name="connsiteX72" fmla="*/ 340659 w 6687691"/>
              <a:gd name="connsiteY72" fmla="*/ 2773126 h 3609930"/>
              <a:gd name="connsiteX73" fmla="*/ 358588 w 6687691"/>
              <a:gd name="connsiteY73" fmla="*/ 2797032 h 3609930"/>
              <a:gd name="connsiteX74" fmla="*/ 406400 w 6687691"/>
              <a:gd name="connsiteY74" fmla="*/ 2844844 h 3609930"/>
              <a:gd name="connsiteX75" fmla="*/ 424329 w 6687691"/>
              <a:gd name="connsiteY75" fmla="*/ 2886679 h 3609930"/>
              <a:gd name="connsiteX76" fmla="*/ 442259 w 6687691"/>
              <a:gd name="connsiteY76" fmla="*/ 2922538 h 3609930"/>
              <a:gd name="connsiteX77" fmla="*/ 448235 w 6687691"/>
              <a:gd name="connsiteY77" fmla="*/ 2940467 h 3609930"/>
              <a:gd name="connsiteX78" fmla="*/ 484094 w 6687691"/>
              <a:gd name="connsiteY78" fmla="*/ 2976326 h 3609930"/>
              <a:gd name="connsiteX79" fmla="*/ 496047 w 6687691"/>
              <a:gd name="connsiteY79" fmla="*/ 3006209 h 3609930"/>
              <a:gd name="connsiteX80" fmla="*/ 513977 w 6687691"/>
              <a:gd name="connsiteY80" fmla="*/ 3024138 h 3609930"/>
              <a:gd name="connsiteX81" fmla="*/ 525929 w 6687691"/>
              <a:gd name="connsiteY81" fmla="*/ 3042067 h 3609930"/>
              <a:gd name="connsiteX82" fmla="*/ 543859 w 6687691"/>
              <a:gd name="connsiteY82" fmla="*/ 3065973 h 3609930"/>
              <a:gd name="connsiteX83" fmla="*/ 597647 w 6687691"/>
              <a:gd name="connsiteY83" fmla="*/ 3083903 h 3609930"/>
              <a:gd name="connsiteX84" fmla="*/ 615577 w 6687691"/>
              <a:gd name="connsiteY84" fmla="*/ 3095856 h 3609930"/>
              <a:gd name="connsiteX85" fmla="*/ 639482 w 6687691"/>
              <a:gd name="connsiteY85" fmla="*/ 3101832 h 3609930"/>
              <a:gd name="connsiteX86" fmla="*/ 693271 w 6687691"/>
              <a:gd name="connsiteY86" fmla="*/ 3113785 h 3609930"/>
              <a:gd name="connsiteX87" fmla="*/ 1063812 w 6687691"/>
              <a:gd name="connsiteY87" fmla="*/ 3101832 h 3609930"/>
              <a:gd name="connsiteX88" fmla="*/ 1117600 w 6687691"/>
              <a:gd name="connsiteY88" fmla="*/ 3083903 h 3609930"/>
              <a:gd name="connsiteX89" fmla="*/ 1195294 w 6687691"/>
              <a:gd name="connsiteY89" fmla="*/ 3054020 h 3609930"/>
              <a:gd name="connsiteX90" fmla="*/ 1225177 w 6687691"/>
              <a:gd name="connsiteY90" fmla="*/ 3048044 h 3609930"/>
              <a:gd name="connsiteX91" fmla="*/ 1249082 w 6687691"/>
              <a:gd name="connsiteY91" fmla="*/ 3042067 h 3609930"/>
              <a:gd name="connsiteX92" fmla="*/ 1284941 w 6687691"/>
              <a:gd name="connsiteY92" fmla="*/ 3030114 h 3609930"/>
              <a:gd name="connsiteX93" fmla="*/ 1374588 w 6687691"/>
              <a:gd name="connsiteY93" fmla="*/ 3012185 h 3609930"/>
              <a:gd name="connsiteX94" fmla="*/ 1464235 w 6687691"/>
              <a:gd name="connsiteY94" fmla="*/ 3006209 h 3609930"/>
              <a:gd name="connsiteX95" fmla="*/ 1500094 w 6687691"/>
              <a:gd name="connsiteY95" fmla="*/ 2994256 h 3609930"/>
              <a:gd name="connsiteX96" fmla="*/ 1535953 w 6687691"/>
              <a:gd name="connsiteY96" fmla="*/ 2988279 h 3609930"/>
              <a:gd name="connsiteX97" fmla="*/ 1553882 w 6687691"/>
              <a:gd name="connsiteY97" fmla="*/ 2970350 h 3609930"/>
              <a:gd name="connsiteX98" fmla="*/ 1607671 w 6687691"/>
              <a:gd name="connsiteY98" fmla="*/ 2952420 h 3609930"/>
              <a:gd name="connsiteX99" fmla="*/ 1625600 w 6687691"/>
              <a:gd name="connsiteY99" fmla="*/ 2946444 h 3609930"/>
              <a:gd name="connsiteX100" fmla="*/ 1661459 w 6687691"/>
              <a:gd name="connsiteY100" fmla="*/ 2928514 h 3609930"/>
              <a:gd name="connsiteX101" fmla="*/ 1685365 w 6687691"/>
              <a:gd name="connsiteY101" fmla="*/ 2910585 h 3609930"/>
              <a:gd name="connsiteX102" fmla="*/ 1703294 w 6687691"/>
              <a:gd name="connsiteY102" fmla="*/ 2898632 h 3609930"/>
              <a:gd name="connsiteX103" fmla="*/ 1709271 w 6687691"/>
              <a:gd name="connsiteY103" fmla="*/ 2880703 h 3609930"/>
              <a:gd name="connsiteX104" fmla="*/ 1727200 w 6687691"/>
              <a:gd name="connsiteY104" fmla="*/ 2874726 h 3609930"/>
              <a:gd name="connsiteX105" fmla="*/ 1757082 w 6687691"/>
              <a:gd name="connsiteY105" fmla="*/ 2862773 h 3609930"/>
              <a:gd name="connsiteX106" fmla="*/ 1780988 w 6687691"/>
              <a:gd name="connsiteY106" fmla="*/ 2844844 h 3609930"/>
              <a:gd name="connsiteX107" fmla="*/ 1816847 w 6687691"/>
              <a:gd name="connsiteY107" fmla="*/ 2832891 h 3609930"/>
              <a:gd name="connsiteX108" fmla="*/ 1840753 w 6687691"/>
              <a:gd name="connsiteY108" fmla="*/ 2820938 h 3609930"/>
              <a:gd name="connsiteX109" fmla="*/ 1858682 w 6687691"/>
              <a:gd name="connsiteY109" fmla="*/ 2797032 h 3609930"/>
              <a:gd name="connsiteX110" fmla="*/ 1894541 w 6687691"/>
              <a:gd name="connsiteY110" fmla="*/ 2761173 h 3609930"/>
              <a:gd name="connsiteX111" fmla="*/ 1906494 w 6687691"/>
              <a:gd name="connsiteY111" fmla="*/ 2743244 h 3609930"/>
              <a:gd name="connsiteX112" fmla="*/ 1930400 w 6687691"/>
              <a:gd name="connsiteY112" fmla="*/ 2737267 h 3609930"/>
              <a:gd name="connsiteX113" fmla="*/ 1960282 w 6687691"/>
              <a:gd name="connsiteY113" fmla="*/ 2665550 h 3609930"/>
              <a:gd name="connsiteX114" fmla="*/ 1984188 w 6687691"/>
              <a:gd name="connsiteY114" fmla="*/ 2623714 h 3609930"/>
              <a:gd name="connsiteX115" fmla="*/ 1996141 w 6687691"/>
              <a:gd name="connsiteY115" fmla="*/ 2599809 h 3609930"/>
              <a:gd name="connsiteX116" fmla="*/ 2020047 w 6687691"/>
              <a:gd name="connsiteY116" fmla="*/ 2581879 h 3609930"/>
              <a:gd name="connsiteX117" fmla="*/ 2055906 w 6687691"/>
              <a:gd name="connsiteY117" fmla="*/ 2534067 h 3609930"/>
              <a:gd name="connsiteX118" fmla="*/ 2073835 w 6687691"/>
              <a:gd name="connsiteY118" fmla="*/ 2504185 h 3609930"/>
              <a:gd name="connsiteX119" fmla="*/ 2115671 w 6687691"/>
              <a:gd name="connsiteY119" fmla="*/ 2486256 h 3609930"/>
              <a:gd name="connsiteX120" fmla="*/ 2157506 w 6687691"/>
              <a:gd name="connsiteY120" fmla="*/ 2450397 h 3609930"/>
              <a:gd name="connsiteX121" fmla="*/ 2199341 w 6687691"/>
              <a:gd name="connsiteY121" fmla="*/ 2414538 h 3609930"/>
              <a:gd name="connsiteX122" fmla="*/ 2217271 w 6687691"/>
              <a:gd name="connsiteY122" fmla="*/ 2408561 h 3609930"/>
              <a:gd name="connsiteX123" fmla="*/ 2253129 w 6687691"/>
              <a:gd name="connsiteY123" fmla="*/ 2390632 h 3609930"/>
              <a:gd name="connsiteX124" fmla="*/ 2378635 w 6687691"/>
              <a:gd name="connsiteY124" fmla="*/ 2372703 h 3609930"/>
              <a:gd name="connsiteX125" fmla="*/ 2414494 w 6687691"/>
              <a:gd name="connsiteY125" fmla="*/ 2360750 h 3609930"/>
              <a:gd name="connsiteX126" fmla="*/ 2623671 w 6687691"/>
              <a:gd name="connsiteY126" fmla="*/ 2372703 h 3609930"/>
              <a:gd name="connsiteX127" fmla="*/ 2641600 w 6687691"/>
              <a:gd name="connsiteY127" fmla="*/ 2378679 h 3609930"/>
              <a:gd name="connsiteX128" fmla="*/ 2683435 w 6687691"/>
              <a:gd name="connsiteY128" fmla="*/ 2390632 h 3609930"/>
              <a:gd name="connsiteX129" fmla="*/ 2707341 w 6687691"/>
              <a:gd name="connsiteY129" fmla="*/ 2408561 h 3609930"/>
              <a:gd name="connsiteX130" fmla="*/ 2731247 w 6687691"/>
              <a:gd name="connsiteY130" fmla="*/ 2444420 h 3609930"/>
              <a:gd name="connsiteX131" fmla="*/ 2761129 w 6687691"/>
              <a:gd name="connsiteY131" fmla="*/ 2450397 h 3609930"/>
              <a:gd name="connsiteX132" fmla="*/ 2779059 w 6687691"/>
              <a:gd name="connsiteY132" fmla="*/ 2468326 h 3609930"/>
              <a:gd name="connsiteX133" fmla="*/ 2808941 w 6687691"/>
              <a:gd name="connsiteY133" fmla="*/ 2510161 h 3609930"/>
              <a:gd name="connsiteX134" fmla="*/ 2856753 w 6687691"/>
              <a:gd name="connsiteY134" fmla="*/ 2528091 h 3609930"/>
              <a:gd name="connsiteX135" fmla="*/ 2898588 w 6687691"/>
              <a:gd name="connsiteY135" fmla="*/ 2551997 h 3609930"/>
              <a:gd name="connsiteX136" fmla="*/ 2922494 w 6687691"/>
              <a:gd name="connsiteY136" fmla="*/ 2569926 h 3609930"/>
              <a:gd name="connsiteX137" fmla="*/ 2940424 w 6687691"/>
              <a:gd name="connsiteY137" fmla="*/ 2581879 h 3609930"/>
              <a:gd name="connsiteX138" fmla="*/ 2958353 w 6687691"/>
              <a:gd name="connsiteY138" fmla="*/ 2605785 h 3609930"/>
              <a:gd name="connsiteX139" fmla="*/ 2970306 w 6687691"/>
              <a:gd name="connsiteY139" fmla="*/ 2623714 h 3609930"/>
              <a:gd name="connsiteX140" fmla="*/ 3012141 w 6687691"/>
              <a:gd name="connsiteY140" fmla="*/ 2659573 h 3609930"/>
              <a:gd name="connsiteX141" fmla="*/ 3024094 w 6687691"/>
              <a:gd name="connsiteY141" fmla="*/ 2677503 h 3609930"/>
              <a:gd name="connsiteX142" fmla="*/ 3042024 w 6687691"/>
              <a:gd name="connsiteY142" fmla="*/ 2713361 h 3609930"/>
              <a:gd name="connsiteX143" fmla="*/ 3071906 w 6687691"/>
              <a:gd name="connsiteY143" fmla="*/ 2749220 h 3609930"/>
              <a:gd name="connsiteX144" fmla="*/ 3095812 w 6687691"/>
              <a:gd name="connsiteY144" fmla="*/ 2797032 h 3609930"/>
              <a:gd name="connsiteX145" fmla="*/ 3131671 w 6687691"/>
              <a:gd name="connsiteY145" fmla="*/ 2838867 h 3609930"/>
              <a:gd name="connsiteX146" fmla="*/ 3155577 w 6687691"/>
              <a:gd name="connsiteY146" fmla="*/ 2892656 h 3609930"/>
              <a:gd name="connsiteX147" fmla="*/ 3167529 w 6687691"/>
              <a:gd name="connsiteY147" fmla="*/ 2910585 h 3609930"/>
              <a:gd name="connsiteX148" fmla="*/ 3185459 w 6687691"/>
              <a:gd name="connsiteY148" fmla="*/ 2946444 h 3609930"/>
              <a:gd name="connsiteX149" fmla="*/ 3203388 w 6687691"/>
              <a:gd name="connsiteY149" fmla="*/ 2958397 h 3609930"/>
              <a:gd name="connsiteX150" fmla="*/ 3215341 w 6687691"/>
              <a:gd name="connsiteY150" fmla="*/ 2988279 h 3609930"/>
              <a:gd name="connsiteX151" fmla="*/ 3221318 w 6687691"/>
              <a:gd name="connsiteY151" fmla="*/ 3006209 h 3609930"/>
              <a:gd name="connsiteX152" fmla="*/ 3239247 w 6687691"/>
              <a:gd name="connsiteY152" fmla="*/ 3030114 h 3609930"/>
              <a:gd name="connsiteX153" fmla="*/ 3257177 w 6687691"/>
              <a:gd name="connsiteY153" fmla="*/ 3065973 h 3609930"/>
              <a:gd name="connsiteX154" fmla="*/ 3275106 w 6687691"/>
              <a:gd name="connsiteY154" fmla="*/ 3071950 h 3609930"/>
              <a:gd name="connsiteX155" fmla="*/ 3293035 w 6687691"/>
              <a:gd name="connsiteY155" fmla="*/ 3083903 h 3609930"/>
              <a:gd name="connsiteX156" fmla="*/ 3316941 w 6687691"/>
              <a:gd name="connsiteY156" fmla="*/ 3113785 h 3609930"/>
              <a:gd name="connsiteX157" fmla="*/ 3334871 w 6687691"/>
              <a:gd name="connsiteY157" fmla="*/ 3149644 h 3609930"/>
              <a:gd name="connsiteX158" fmla="*/ 3352800 w 6687691"/>
              <a:gd name="connsiteY158" fmla="*/ 3167573 h 3609930"/>
              <a:gd name="connsiteX159" fmla="*/ 3358777 w 6687691"/>
              <a:gd name="connsiteY159" fmla="*/ 3185503 h 3609930"/>
              <a:gd name="connsiteX160" fmla="*/ 3376706 w 6687691"/>
              <a:gd name="connsiteY160" fmla="*/ 3191479 h 3609930"/>
              <a:gd name="connsiteX161" fmla="*/ 3388659 w 6687691"/>
              <a:gd name="connsiteY161" fmla="*/ 3209409 h 3609930"/>
              <a:gd name="connsiteX162" fmla="*/ 3406588 w 6687691"/>
              <a:gd name="connsiteY162" fmla="*/ 3239291 h 3609930"/>
              <a:gd name="connsiteX163" fmla="*/ 3430494 w 6687691"/>
              <a:gd name="connsiteY163" fmla="*/ 3299056 h 3609930"/>
              <a:gd name="connsiteX164" fmla="*/ 3448424 w 6687691"/>
              <a:gd name="connsiteY164" fmla="*/ 3305032 h 3609930"/>
              <a:gd name="connsiteX165" fmla="*/ 3454400 w 6687691"/>
              <a:gd name="connsiteY165" fmla="*/ 3334914 h 3609930"/>
              <a:gd name="connsiteX166" fmla="*/ 3490259 w 6687691"/>
              <a:gd name="connsiteY166" fmla="*/ 3364797 h 3609930"/>
              <a:gd name="connsiteX167" fmla="*/ 3508188 w 6687691"/>
              <a:gd name="connsiteY167" fmla="*/ 3382726 h 3609930"/>
              <a:gd name="connsiteX168" fmla="*/ 3538071 w 6687691"/>
              <a:gd name="connsiteY168" fmla="*/ 3418585 h 3609930"/>
              <a:gd name="connsiteX169" fmla="*/ 3544047 w 6687691"/>
              <a:gd name="connsiteY169" fmla="*/ 3436514 h 3609930"/>
              <a:gd name="connsiteX170" fmla="*/ 3579906 w 6687691"/>
              <a:gd name="connsiteY170" fmla="*/ 3460420 h 3609930"/>
              <a:gd name="connsiteX171" fmla="*/ 3597835 w 6687691"/>
              <a:gd name="connsiteY171" fmla="*/ 3472373 h 3609930"/>
              <a:gd name="connsiteX172" fmla="*/ 3621741 w 6687691"/>
              <a:gd name="connsiteY172" fmla="*/ 3478350 h 3609930"/>
              <a:gd name="connsiteX173" fmla="*/ 3645647 w 6687691"/>
              <a:gd name="connsiteY173" fmla="*/ 3490303 h 3609930"/>
              <a:gd name="connsiteX174" fmla="*/ 3663577 w 6687691"/>
              <a:gd name="connsiteY174" fmla="*/ 3496279 h 3609930"/>
              <a:gd name="connsiteX175" fmla="*/ 3681506 w 6687691"/>
              <a:gd name="connsiteY175" fmla="*/ 3514209 h 3609930"/>
              <a:gd name="connsiteX176" fmla="*/ 3771153 w 6687691"/>
              <a:gd name="connsiteY176" fmla="*/ 3532138 h 3609930"/>
              <a:gd name="connsiteX177" fmla="*/ 3807012 w 6687691"/>
              <a:gd name="connsiteY177" fmla="*/ 3556044 h 3609930"/>
              <a:gd name="connsiteX178" fmla="*/ 3842871 w 6687691"/>
              <a:gd name="connsiteY178" fmla="*/ 3567997 h 3609930"/>
              <a:gd name="connsiteX179" fmla="*/ 4040094 w 6687691"/>
              <a:gd name="connsiteY179" fmla="*/ 3585926 h 3609930"/>
              <a:gd name="connsiteX180" fmla="*/ 4147671 w 6687691"/>
              <a:gd name="connsiteY180" fmla="*/ 3603856 h 3609930"/>
              <a:gd name="connsiteX181" fmla="*/ 4177553 w 6687691"/>
              <a:gd name="connsiteY181" fmla="*/ 3609832 h 3609930"/>
              <a:gd name="connsiteX182" fmla="*/ 4386729 w 6687691"/>
              <a:gd name="connsiteY182" fmla="*/ 3579950 h 3609930"/>
              <a:gd name="connsiteX183" fmla="*/ 4464424 w 6687691"/>
              <a:gd name="connsiteY183" fmla="*/ 3562020 h 3609930"/>
              <a:gd name="connsiteX184" fmla="*/ 4500282 w 6687691"/>
              <a:gd name="connsiteY184" fmla="*/ 3550067 h 3609930"/>
              <a:gd name="connsiteX185" fmla="*/ 4536141 w 6687691"/>
              <a:gd name="connsiteY185" fmla="*/ 3544091 h 3609930"/>
              <a:gd name="connsiteX186" fmla="*/ 4649694 w 6687691"/>
              <a:gd name="connsiteY186" fmla="*/ 3538114 h 3609930"/>
              <a:gd name="connsiteX187" fmla="*/ 4721412 w 6687691"/>
              <a:gd name="connsiteY187" fmla="*/ 3556044 h 3609930"/>
              <a:gd name="connsiteX188" fmla="*/ 4763247 w 6687691"/>
              <a:gd name="connsiteY188" fmla="*/ 3562020 h 3609930"/>
              <a:gd name="connsiteX189" fmla="*/ 4960471 w 6687691"/>
              <a:gd name="connsiteY189" fmla="*/ 3550067 h 3609930"/>
              <a:gd name="connsiteX190" fmla="*/ 5050118 w 6687691"/>
              <a:gd name="connsiteY190" fmla="*/ 3526161 h 3609930"/>
              <a:gd name="connsiteX191" fmla="*/ 5080000 w 6687691"/>
              <a:gd name="connsiteY191" fmla="*/ 3514209 h 3609930"/>
              <a:gd name="connsiteX192" fmla="*/ 5145741 w 6687691"/>
              <a:gd name="connsiteY192" fmla="*/ 3466397 h 3609930"/>
              <a:gd name="connsiteX193" fmla="*/ 5205506 w 6687691"/>
              <a:gd name="connsiteY193" fmla="*/ 3448467 h 3609930"/>
              <a:gd name="connsiteX194" fmla="*/ 5235388 w 6687691"/>
              <a:gd name="connsiteY194" fmla="*/ 3430538 h 3609930"/>
              <a:gd name="connsiteX195" fmla="*/ 5277224 w 6687691"/>
              <a:gd name="connsiteY195" fmla="*/ 3412609 h 3609930"/>
              <a:gd name="connsiteX196" fmla="*/ 5336988 w 6687691"/>
              <a:gd name="connsiteY196" fmla="*/ 3364797 h 3609930"/>
              <a:gd name="connsiteX197" fmla="*/ 5354918 w 6687691"/>
              <a:gd name="connsiteY197" fmla="*/ 3346867 h 3609930"/>
              <a:gd name="connsiteX198" fmla="*/ 5378824 w 6687691"/>
              <a:gd name="connsiteY198" fmla="*/ 3328938 h 3609930"/>
              <a:gd name="connsiteX199" fmla="*/ 5390777 w 6687691"/>
              <a:gd name="connsiteY199" fmla="*/ 3263197 h 3609930"/>
              <a:gd name="connsiteX200" fmla="*/ 5396753 w 6687691"/>
              <a:gd name="connsiteY200" fmla="*/ 3221361 h 3609930"/>
              <a:gd name="connsiteX201" fmla="*/ 5384800 w 6687691"/>
              <a:gd name="connsiteY201" fmla="*/ 3018161 h 3609930"/>
              <a:gd name="connsiteX202" fmla="*/ 6568141 w 6687691"/>
              <a:gd name="connsiteY202" fmla="*/ 2976326 h 3609930"/>
              <a:gd name="connsiteX203" fmla="*/ 5360894 w 6687691"/>
              <a:gd name="connsiteY203" fmla="*/ 2976326 h 3609930"/>
              <a:gd name="connsiteX204" fmla="*/ 5348941 w 6687691"/>
              <a:gd name="connsiteY204" fmla="*/ 2958397 h 3609930"/>
              <a:gd name="connsiteX205" fmla="*/ 5336988 w 6687691"/>
              <a:gd name="connsiteY205" fmla="*/ 2916561 h 3609930"/>
              <a:gd name="connsiteX206" fmla="*/ 5301129 w 6687691"/>
              <a:gd name="connsiteY206" fmla="*/ 2880703 h 3609930"/>
              <a:gd name="connsiteX207" fmla="*/ 5289177 w 6687691"/>
              <a:gd name="connsiteY207" fmla="*/ 2850820 h 3609930"/>
              <a:gd name="connsiteX208" fmla="*/ 5235388 w 6687691"/>
              <a:gd name="connsiteY208" fmla="*/ 2779103 h 3609930"/>
              <a:gd name="connsiteX209" fmla="*/ 5211482 w 6687691"/>
              <a:gd name="connsiteY209" fmla="*/ 2725314 h 3609930"/>
              <a:gd name="connsiteX210" fmla="*/ 5163671 w 6687691"/>
              <a:gd name="connsiteY210" fmla="*/ 2677503 h 3609930"/>
              <a:gd name="connsiteX211" fmla="*/ 5145741 w 6687691"/>
              <a:gd name="connsiteY211" fmla="*/ 2641644 h 3609930"/>
              <a:gd name="connsiteX212" fmla="*/ 5127812 w 6687691"/>
              <a:gd name="connsiteY212" fmla="*/ 2629691 h 3609930"/>
              <a:gd name="connsiteX213" fmla="*/ 5109882 w 6687691"/>
              <a:gd name="connsiteY213" fmla="*/ 2611761 h 3609930"/>
              <a:gd name="connsiteX214" fmla="*/ 5085977 w 6687691"/>
              <a:gd name="connsiteY214" fmla="*/ 2593832 h 3609930"/>
              <a:gd name="connsiteX215" fmla="*/ 5032188 w 6687691"/>
              <a:gd name="connsiteY215" fmla="*/ 2557973 h 3609930"/>
              <a:gd name="connsiteX216" fmla="*/ 4996329 w 6687691"/>
              <a:gd name="connsiteY216" fmla="*/ 2528091 h 3609930"/>
              <a:gd name="connsiteX217" fmla="*/ 4960471 w 6687691"/>
              <a:gd name="connsiteY217" fmla="*/ 2516138 h 3609930"/>
              <a:gd name="connsiteX218" fmla="*/ 4930588 w 6687691"/>
              <a:gd name="connsiteY218" fmla="*/ 2480279 h 3609930"/>
              <a:gd name="connsiteX219" fmla="*/ 4912659 w 6687691"/>
              <a:gd name="connsiteY219" fmla="*/ 2468326 h 3609930"/>
              <a:gd name="connsiteX220" fmla="*/ 4882777 w 6687691"/>
              <a:gd name="connsiteY220" fmla="*/ 2432467 h 3609930"/>
              <a:gd name="connsiteX221" fmla="*/ 4858871 w 6687691"/>
              <a:gd name="connsiteY221" fmla="*/ 2408561 h 3609930"/>
              <a:gd name="connsiteX222" fmla="*/ 4823012 w 6687691"/>
              <a:gd name="connsiteY222" fmla="*/ 2360750 h 3609930"/>
              <a:gd name="connsiteX223" fmla="*/ 4805082 w 6687691"/>
              <a:gd name="connsiteY223" fmla="*/ 2354773 h 3609930"/>
              <a:gd name="connsiteX224" fmla="*/ 6687672 w 6687691"/>
              <a:gd name="connsiteY224" fmla="*/ 1960326 h 3609930"/>
              <a:gd name="connsiteX225" fmla="*/ 4751294 w 6687691"/>
              <a:gd name="connsiteY225" fmla="*/ 2295009 h 3609930"/>
              <a:gd name="connsiteX226" fmla="*/ 4709459 w 6687691"/>
              <a:gd name="connsiteY226" fmla="*/ 2265126 h 3609930"/>
              <a:gd name="connsiteX227" fmla="*/ 4673600 w 6687691"/>
              <a:gd name="connsiteY227" fmla="*/ 2235244 h 3609930"/>
              <a:gd name="connsiteX228" fmla="*/ 4655671 w 6687691"/>
              <a:gd name="connsiteY228" fmla="*/ 2205361 h 3609930"/>
              <a:gd name="connsiteX229" fmla="*/ 4595906 w 6687691"/>
              <a:gd name="connsiteY229" fmla="*/ 2187432 h 3609930"/>
              <a:gd name="connsiteX230" fmla="*/ 4566024 w 6687691"/>
              <a:gd name="connsiteY230" fmla="*/ 2169503 h 3609930"/>
              <a:gd name="connsiteX231" fmla="*/ 4506259 w 6687691"/>
              <a:gd name="connsiteY231" fmla="*/ 2145597 h 3609930"/>
              <a:gd name="connsiteX232" fmla="*/ 4452471 w 6687691"/>
              <a:gd name="connsiteY232" fmla="*/ 2115714 h 3609930"/>
              <a:gd name="connsiteX233" fmla="*/ 4434541 w 6687691"/>
              <a:gd name="connsiteY233" fmla="*/ 2091809 h 3609930"/>
              <a:gd name="connsiteX234" fmla="*/ 4416612 w 6687691"/>
              <a:gd name="connsiteY234" fmla="*/ 2079856 h 3609930"/>
              <a:gd name="connsiteX235" fmla="*/ 4392706 w 6687691"/>
              <a:gd name="connsiteY235" fmla="*/ 2055950 h 3609930"/>
              <a:gd name="connsiteX236" fmla="*/ 4404659 w 6687691"/>
              <a:gd name="connsiteY236" fmla="*/ 1810914 h 3609930"/>
              <a:gd name="connsiteX237" fmla="*/ 4410635 w 6687691"/>
              <a:gd name="connsiteY237" fmla="*/ 1775056 h 3609930"/>
              <a:gd name="connsiteX238" fmla="*/ 4422588 w 6687691"/>
              <a:gd name="connsiteY238" fmla="*/ 1757126 h 3609930"/>
              <a:gd name="connsiteX239" fmla="*/ 4440518 w 6687691"/>
              <a:gd name="connsiteY239" fmla="*/ 1697361 h 3609930"/>
              <a:gd name="connsiteX240" fmla="*/ 4446494 w 6687691"/>
              <a:gd name="connsiteY240" fmla="*/ 1661503 h 3609930"/>
              <a:gd name="connsiteX241" fmla="*/ 4458447 w 6687691"/>
              <a:gd name="connsiteY241" fmla="*/ 1637597 h 3609930"/>
              <a:gd name="connsiteX242" fmla="*/ 4488329 w 6687691"/>
              <a:gd name="connsiteY242" fmla="*/ 1571856 h 3609930"/>
              <a:gd name="connsiteX243" fmla="*/ 4506259 w 6687691"/>
              <a:gd name="connsiteY243" fmla="*/ 1524044 h 3609930"/>
              <a:gd name="connsiteX244" fmla="*/ 4518212 w 6687691"/>
              <a:gd name="connsiteY244" fmla="*/ 1500138 h 3609930"/>
              <a:gd name="connsiteX245" fmla="*/ 4524188 w 6687691"/>
              <a:gd name="connsiteY245" fmla="*/ 1482209 h 3609930"/>
              <a:gd name="connsiteX246" fmla="*/ 4536141 w 6687691"/>
              <a:gd name="connsiteY246" fmla="*/ 1440373 h 3609930"/>
              <a:gd name="connsiteX247" fmla="*/ 4542118 w 6687691"/>
              <a:gd name="connsiteY247" fmla="*/ 1392561 h 3609930"/>
              <a:gd name="connsiteX248" fmla="*/ 4548094 w 6687691"/>
              <a:gd name="connsiteY248" fmla="*/ 1356703 h 3609930"/>
              <a:gd name="connsiteX249" fmla="*/ 4572000 w 6687691"/>
              <a:gd name="connsiteY249" fmla="*/ 1338773 h 3609930"/>
              <a:gd name="connsiteX250" fmla="*/ 4577977 w 6687691"/>
              <a:gd name="connsiteY250" fmla="*/ 1296938 h 3609930"/>
              <a:gd name="connsiteX251" fmla="*/ 4589929 w 6687691"/>
              <a:gd name="connsiteY251" fmla="*/ 1273032 h 3609930"/>
              <a:gd name="connsiteX252" fmla="*/ 4542118 w 6687691"/>
              <a:gd name="connsiteY252" fmla="*/ 914444 h 3609930"/>
              <a:gd name="connsiteX253" fmla="*/ 4536141 w 6687691"/>
              <a:gd name="connsiteY253" fmla="*/ 860656 h 3609930"/>
              <a:gd name="connsiteX254" fmla="*/ 4524188 w 6687691"/>
              <a:gd name="connsiteY254" fmla="*/ 836750 h 3609930"/>
              <a:gd name="connsiteX255" fmla="*/ 4500282 w 6687691"/>
              <a:gd name="connsiteY255" fmla="*/ 776985 h 3609930"/>
              <a:gd name="connsiteX256" fmla="*/ 4488329 w 6687691"/>
              <a:gd name="connsiteY256" fmla="*/ 729173 h 3609930"/>
              <a:gd name="connsiteX257" fmla="*/ 4464424 w 6687691"/>
              <a:gd name="connsiteY257" fmla="*/ 699291 h 3609930"/>
              <a:gd name="connsiteX258" fmla="*/ 4452471 w 6687691"/>
              <a:gd name="connsiteY258" fmla="*/ 669409 h 3609930"/>
              <a:gd name="connsiteX259" fmla="*/ 4446494 w 6687691"/>
              <a:gd name="connsiteY259" fmla="*/ 633550 h 3609930"/>
              <a:gd name="connsiteX260" fmla="*/ 4434541 w 6687691"/>
              <a:gd name="connsiteY260" fmla="*/ 615620 h 3609930"/>
              <a:gd name="connsiteX261" fmla="*/ 4428565 w 6687691"/>
              <a:gd name="connsiteY261" fmla="*/ 579761 h 3609930"/>
              <a:gd name="connsiteX262" fmla="*/ 4416612 w 6687691"/>
              <a:gd name="connsiteY262" fmla="*/ 537926 h 3609930"/>
              <a:gd name="connsiteX263" fmla="*/ 4392706 w 6687691"/>
              <a:gd name="connsiteY263" fmla="*/ 454256 h 3609930"/>
              <a:gd name="connsiteX264" fmla="*/ 4374777 w 6687691"/>
              <a:gd name="connsiteY264" fmla="*/ 418397 h 3609930"/>
              <a:gd name="connsiteX265" fmla="*/ 4332941 w 6687691"/>
              <a:gd name="connsiteY265" fmla="*/ 322773 h 3609930"/>
              <a:gd name="connsiteX266" fmla="*/ 4315012 w 6687691"/>
              <a:gd name="connsiteY266" fmla="*/ 298867 h 3609930"/>
              <a:gd name="connsiteX267" fmla="*/ 4297082 w 6687691"/>
              <a:gd name="connsiteY267" fmla="*/ 251056 h 3609930"/>
              <a:gd name="connsiteX268" fmla="*/ 4261224 w 6687691"/>
              <a:gd name="connsiteY268" fmla="*/ 215197 h 3609930"/>
              <a:gd name="connsiteX269" fmla="*/ 4243294 w 6687691"/>
              <a:gd name="connsiteY269" fmla="*/ 185314 h 3609930"/>
              <a:gd name="connsiteX270" fmla="*/ 4207435 w 6687691"/>
              <a:gd name="connsiteY270" fmla="*/ 155432 h 3609930"/>
              <a:gd name="connsiteX271" fmla="*/ 4189506 w 6687691"/>
              <a:gd name="connsiteY271" fmla="*/ 137503 h 3609930"/>
              <a:gd name="connsiteX272" fmla="*/ 4171577 w 6687691"/>
              <a:gd name="connsiteY272" fmla="*/ 131526 h 3609930"/>
              <a:gd name="connsiteX273" fmla="*/ 4135718 w 6687691"/>
              <a:gd name="connsiteY273" fmla="*/ 107620 h 3609930"/>
              <a:gd name="connsiteX274" fmla="*/ 4099859 w 6687691"/>
              <a:gd name="connsiteY274" fmla="*/ 89691 h 3609930"/>
              <a:gd name="connsiteX275" fmla="*/ 4058024 w 6687691"/>
              <a:gd name="connsiteY275" fmla="*/ 53832 h 3609930"/>
              <a:gd name="connsiteX276" fmla="*/ 4034118 w 6687691"/>
              <a:gd name="connsiteY276" fmla="*/ 35903 h 3609930"/>
              <a:gd name="connsiteX277" fmla="*/ 3986306 w 6687691"/>
              <a:gd name="connsiteY277" fmla="*/ 17973 h 3609930"/>
              <a:gd name="connsiteX278" fmla="*/ 3968377 w 6687691"/>
              <a:gd name="connsiteY278" fmla="*/ 6020 h 3609930"/>
              <a:gd name="connsiteX279" fmla="*/ 3842871 w 6687691"/>
              <a:gd name="connsiteY279" fmla="*/ 6020 h 3609930"/>
              <a:gd name="connsiteX280" fmla="*/ 3771153 w 6687691"/>
              <a:gd name="connsiteY280" fmla="*/ 17973 h 3609930"/>
              <a:gd name="connsiteX281" fmla="*/ 3747247 w 6687691"/>
              <a:gd name="connsiteY281" fmla="*/ 29926 h 3609930"/>
              <a:gd name="connsiteX282" fmla="*/ 3693459 w 6687691"/>
              <a:gd name="connsiteY282" fmla="*/ 59809 h 3609930"/>
              <a:gd name="connsiteX283" fmla="*/ 3669553 w 6687691"/>
              <a:gd name="connsiteY283" fmla="*/ 113597 h 3609930"/>
              <a:gd name="connsiteX284" fmla="*/ 3657600 w 6687691"/>
              <a:gd name="connsiteY284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96329 w 6687739"/>
              <a:gd name="connsiteY216" fmla="*/ 2528091 h 3609930"/>
              <a:gd name="connsiteX217" fmla="*/ 4960471 w 6687739"/>
              <a:gd name="connsiteY217" fmla="*/ 2516138 h 3609930"/>
              <a:gd name="connsiteX218" fmla="*/ 4930588 w 6687739"/>
              <a:gd name="connsiteY218" fmla="*/ 2480279 h 3609930"/>
              <a:gd name="connsiteX219" fmla="*/ 4912659 w 6687739"/>
              <a:gd name="connsiteY219" fmla="*/ 2468326 h 3609930"/>
              <a:gd name="connsiteX220" fmla="*/ 4882777 w 6687739"/>
              <a:gd name="connsiteY220" fmla="*/ 2432467 h 3609930"/>
              <a:gd name="connsiteX221" fmla="*/ 4858871 w 6687739"/>
              <a:gd name="connsiteY221" fmla="*/ 2408561 h 3609930"/>
              <a:gd name="connsiteX222" fmla="*/ 4823012 w 6687739"/>
              <a:gd name="connsiteY222" fmla="*/ 2360750 h 3609930"/>
              <a:gd name="connsiteX223" fmla="*/ 6687672 w 6687739"/>
              <a:gd name="connsiteY223" fmla="*/ 1960326 h 3609930"/>
              <a:gd name="connsiteX224" fmla="*/ 4751294 w 6687739"/>
              <a:gd name="connsiteY224" fmla="*/ 2295009 h 3609930"/>
              <a:gd name="connsiteX225" fmla="*/ 4709459 w 6687739"/>
              <a:gd name="connsiteY225" fmla="*/ 2265126 h 3609930"/>
              <a:gd name="connsiteX226" fmla="*/ 4673600 w 6687739"/>
              <a:gd name="connsiteY226" fmla="*/ 2235244 h 3609930"/>
              <a:gd name="connsiteX227" fmla="*/ 4655671 w 6687739"/>
              <a:gd name="connsiteY227" fmla="*/ 2205361 h 3609930"/>
              <a:gd name="connsiteX228" fmla="*/ 4595906 w 6687739"/>
              <a:gd name="connsiteY228" fmla="*/ 2187432 h 3609930"/>
              <a:gd name="connsiteX229" fmla="*/ 4566024 w 6687739"/>
              <a:gd name="connsiteY229" fmla="*/ 2169503 h 3609930"/>
              <a:gd name="connsiteX230" fmla="*/ 4506259 w 6687739"/>
              <a:gd name="connsiteY230" fmla="*/ 2145597 h 3609930"/>
              <a:gd name="connsiteX231" fmla="*/ 4452471 w 6687739"/>
              <a:gd name="connsiteY231" fmla="*/ 2115714 h 3609930"/>
              <a:gd name="connsiteX232" fmla="*/ 4434541 w 6687739"/>
              <a:gd name="connsiteY232" fmla="*/ 2091809 h 3609930"/>
              <a:gd name="connsiteX233" fmla="*/ 4416612 w 6687739"/>
              <a:gd name="connsiteY233" fmla="*/ 2079856 h 3609930"/>
              <a:gd name="connsiteX234" fmla="*/ 4392706 w 6687739"/>
              <a:gd name="connsiteY234" fmla="*/ 2055950 h 3609930"/>
              <a:gd name="connsiteX235" fmla="*/ 4404659 w 6687739"/>
              <a:gd name="connsiteY235" fmla="*/ 1810914 h 3609930"/>
              <a:gd name="connsiteX236" fmla="*/ 4410635 w 6687739"/>
              <a:gd name="connsiteY236" fmla="*/ 1775056 h 3609930"/>
              <a:gd name="connsiteX237" fmla="*/ 4422588 w 6687739"/>
              <a:gd name="connsiteY237" fmla="*/ 1757126 h 3609930"/>
              <a:gd name="connsiteX238" fmla="*/ 4440518 w 6687739"/>
              <a:gd name="connsiteY238" fmla="*/ 1697361 h 3609930"/>
              <a:gd name="connsiteX239" fmla="*/ 4446494 w 6687739"/>
              <a:gd name="connsiteY239" fmla="*/ 1661503 h 3609930"/>
              <a:gd name="connsiteX240" fmla="*/ 4458447 w 6687739"/>
              <a:gd name="connsiteY240" fmla="*/ 1637597 h 3609930"/>
              <a:gd name="connsiteX241" fmla="*/ 4488329 w 6687739"/>
              <a:gd name="connsiteY241" fmla="*/ 1571856 h 3609930"/>
              <a:gd name="connsiteX242" fmla="*/ 4506259 w 6687739"/>
              <a:gd name="connsiteY242" fmla="*/ 1524044 h 3609930"/>
              <a:gd name="connsiteX243" fmla="*/ 4518212 w 6687739"/>
              <a:gd name="connsiteY243" fmla="*/ 1500138 h 3609930"/>
              <a:gd name="connsiteX244" fmla="*/ 4524188 w 6687739"/>
              <a:gd name="connsiteY244" fmla="*/ 1482209 h 3609930"/>
              <a:gd name="connsiteX245" fmla="*/ 4536141 w 6687739"/>
              <a:gd name="connsiteY245" fmla="*/ 1440373 h 3609930"/>
              <a:gd name="connsiteX246" fmla="*/ 4542118 w 6687739"/>
              <a:gd name="connsiteY246" fmla="*/ 1392561 h 3609930"/>
              <a:gd name="connsiteX247" fmla="*/ 4548094 w 6687739"/>
              <a:gd name="connsiteY247" fmla="*/ 1356703 h 3609930"/>
              <a:gd name="connsiteX248" fmla="*/ 4572000 w 6687739"/>
              <a:gd name="connsiteY248" fmla="*/ 1338773 h 3609930"/>
              <a:gd name="connsiteX249" fmla="*/ 4577977 w 6687739"/>
              <a:gd name="connsiteY249" fmla="*/ 1296938 h 3609930"/>
              <a:gd name="connsiteX250" fmla="*/ 4589929 w 6687739"/>
              <a:gd name="connsiteY250" fmla="*/ 1273032 h 3609930"/>
              <a:gd name="connsiteX251" fmla="*/ 4542118 w 6687739"/>
              <a:gd name="connsiteY251" fmla="*/ 914444 h 3609930"/>
              <a:gd name="connsiteX252" fmla="*/ 4536141 w 6687739"/>
              <a:gd name="connsiteY252" fmla="*/ 860656 h 3609930"/>
              <a:gd name="connsiteX253" fmla="*/ 4524188 w 6687739"/>
              <a:gd name="connsiteY253" fmla="*/ 836750 h 3609930"/>
              <a:gd name="connsiteX254" fmla="*/ 4500282 w 6687739"/>
              <a:gd name="connsiteY254" fmla="*/ 776985 h 3609930"/>
              <a:gd name="connsiteX255" fmla="*/ 4488329 w 6687739"/>
              <a:gd name="connsiteY255" fmla="*/ 729173 h 3609930"/>
              <a:gd name="connsiteX256" fmla="*/ 4464424 w 6687739"/>
              <a:gd name="connsiteY256" fmla="*/ 699291 h 3609930"/>
              <a:gd name="connsiteX257" fmla="*/ 4452471 w 6687739"/>
              <a:gd name="connsiteY257" fmla="*/ 669409 h 3609930"/>
              <a:gd name="connsiteX258" fmla="*/ 4446494 w 6687739"/>
              <a:gd name="connsiteY258" fmla="*/ 633550 h 3609930"/>
              <a:gd name="connsiteX259" fmla="*/ 4434541 w 6687739"/>
              <a:gd name="connsiteY259" fmla="*/ 615620 h 3609930"/>
              <a:gd name="connsiteX260" fmla="*/ 4428565 w 6687739"/>
              <a:gd name="connsiteY260" fmla="*/ 579761 h 3609930"/>
              <a:gd name="connsiteX261" fmla="*/ 4416612 w 6687739"/>
              <a:gd name="connsiteY261" fmla="*/ 537926 h 3609930"/>
              <a:gd name="connsiteX262" fmla="*/ 4392706 w 6687739"/>
              <a:gd name="connsiteY262" fmla="*/ 454256 h 3609930"/>
              <a:gd name="connsiteX263" fmla="*/ 4374777 w 6687739"/>
              <a:gd name="connsiteY263" fmla="*/ 418397 h 3609930"/>
              <a:gd name="connsiteX264" fmla="*/ 4332941 w 6687739"/>
              <a:gd name="connsiteY264" fmla="*/ 322773 h 3609930"/>
              <a:gd name="connsiteX265" fmla="*/ 4315012 w 6687739"/>
              <a:gd name="connsiteY265" fmla="*/ 298867 h 3609930"/>
              <a:gd name="connsiteX266" fmla="*/ 4297082 w 6687739"/>
              <a:gd name="connsiteY266" fmla="*/ 251056 h 3609930"/>
              <a:gd name="connsiteX267" fmla="*/ 4261224 w 6687739"/>
              <a:gd name="connsiteY267" fmla="*/ 215197 h 3609930"/>
              <a:gd name="connsiteX268" fmla="*/ 4243294 w 6687739"/>
              <a:gd name="connsiteY268" fmla="*/ 185314 h 3609930"/>
              <a:gd name="connsiteX269" fmla="*/ 4207435 w 6687739"/>
              <a:gd name="connsiteY269" fmla="*/ 155432 h 3609930"/>
              <a:gd name="connsiteX270" fmla="*/ 4189506 w 6687739"/>
              <a:gd name="connsiteY270" fmla="*/ 137503 h 3609930"/>
              <a:gd name="connsiteX271" fmla="*/ 4171577 w 6687739"/>
              <a:gd name="connsiteY271" fmla="*/ 131526 h 3609930"/>
              <a:gd name="connsiteX272" fmla="*/ 4135718 w 6687739"/>
              <a:gd name="connsiteY272" fmla="*/ 107620 h 3609930"/>
              <a:gd name="connsiteX273" fmla="*/ 4099859 w 6687739"/>
              <a:gd name="connsiteY273" fmla="*/ 89691 h 3609930"/>
              <a:gd name="connsiteX274" fmla="*/ 4058024 w 6687739"/>
              <a:gd name="connsiteY274" fmla="*/ 53832 h 3609930"/>
              <a:gd name="connsiteX275" fmla="*/ 4034118 w 6687739"/>
              <a:gd name="connsiteY275" fmla="*/ 35903 h 3609930"/>
              <a:gd name="connsiteX276" fmla="*/ 3986306 w 6687739"/>
              <a:gd name="connsiteY276" fmla="*/ 17973 h 3609930"/>
              <a:gd name="connsiteX277" fmla="*/ 3968377 w 6687739"/>
              <a:gd name="connsiteY277" fmla="*/ 6020 h 3609930"/>
              <a:gd name="connsiteX278" fmla="*/ 3842871 w 6687739"/>
              <a:gd name="connsiteY278" fmla="*/ 6020 h 3609930"/>
              <a:gd name="connsiteX279" fmla="*/ 3771153 w 6687739"/>
              <a:gd name="connsiteY279" fmla="*/ 17973 h 3609930"/>
              <a:gd name="connsiteX280" fmla="*/ 3747247 w 6687739"/>
              <a:gd name="connsiteY280" fmla="*/ 29926 h 3609930"/>
              <a:gd name="connsiteX281" fmla="*/ 3693459 w 6687739"/>
              <a:gd name="connsiteY281" fmla="*/ 59809 h 3609930"/>
              <a:gd name="connsiteX282" fmla="*/ 3669553 w 6687739"/>
              <a:gd name="connsiteY282" fmla="*/ 113597 h 3609930"/>
              <a:gd name="connsiteX283" fmla="*/ 3657600 w 6687739"/>
              <a:gd name="connsiteY283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96329 w 6687739"/>
              <a:gd name="connsiteY216" fmla="*/ 2528091 h 3609930"/>
              <a:gd name="connsiteX217" fmla="*/ 4960471 w 6687739"/>
              <a:gd name="connsiteY217" fmla="*/ 2516138 h 3609930"/>
              <a:gd name="connsiteX218" fmla="*/ 4930588 w 6687739"/>
              <a:gd name="connsiteY218" fmla="*/ 2480279 h 3609930"/>
              <a:gd name="connsiteX219" fmla="*/ 4912659 w 6687739"/>
              <a:gd name="connsiteY219" fmla="*/ 2468326 h 3609930"/>
              <a:gd name="connsiteX220" fmla="*/ 4858871 w 6687739"/>
              <a:gd name="connsiteY220" fmla="*/ 2408561 h 3609930"/>
              <a:gd name="connsiteX221" fmla="*/ 4823012 w 6687739"/>
              <a:gd name="connsiteY221" fmla="*/ 2360750 h 3609930"/>
              <a:gd name="connsiteX222" fmla="*/ 6687672 w 6687739"/>
              <a:gd name="connsiteY222" fmla="*/ 1960326 h 3609930"/>
              <a:gd name="connsiteX223" fmla="*/ 4751294 w 6687739"/>
              <a:gd name="connsiteY223" fmla="*/ 2295009 h 3609930"/>
              <a:gd name="connsiteX224" fmla="*/ 4709459 w 6687739"/>
              <a:gd name="connsiteY224" fmla="*/ 2265126 h 3609930"/>
              <a:gd name="connsiteX225" fmla="*/ 4673600 w 6687739"/>
              <a:gd name="connsiteY225" fmla="*/ 2235244 h 3609930"/>
              <a:gd name="connsiteX226" fmla="*/ 4655671 w 6687739"/>
              <a:gd name="connsiteY226" fmla="*/ 2205361 h 3609930"/>
              <a:gd name="connsiteX227" fmla="*/ 4595906 w 6687739"/>
              <a:gd name="connsiteY227" fmla="*/ 2187432 h 3609930"/>
              <a:gd name="connsiteX228" fmla="*/ 4566024 w 6687739"/>
              <a:gd name="connsiteY228" fmla="*/ 2169503 h 3609930"/>
              <a:gd name="connsiteX229" fmla="*/ 4506259 w 6687739"/>
              <a:gd name="connsiteY229" fmla="*/ 2145597 h 3609930"/>
              <a:gd name="connsiteX230" fmla="*/ 4452471 w 6687739"/>
              <a:gd name="connsiteY230" fmla="*/ 2115714 h 3609930"/>
              <a:gd name="connsiteX231" fmla="*/ 4434541 w 6687739"/>
              <a:gd name="connsiteY231" fmla="*/ 2091809 h 3609930"/>
              <a:gd name="connsiteX232" fmla="*/ 4416612 w 6687739"/>
              <a:gd name="connsiteY232" fmla="*/ 2079856 h 3609930"/>
              <a:gd name="connsiteX233" fmla="*/ 4392706 w 6687739"/>
              <a:gd name="connsiteY233" fmla="*/ 2055950 h 3609930"/>
              <a:gd name="connsiteX234" fmla="*/ 4404659 w 6687739"/>
              <a:gd name="connsiteY234" fmla="*/ 1810914 h 3609930"/>
              <a:gd name="connsiteX235" fmla="*/ 4410635 w 6687739"/>
              <a:gd name="connsiteY235" fmla="*/ 1775056 h 3609930"/>
              <a:gd name="connsiteX236" fmla="*/ 4422588 w 6687739"/>
              <a:gd name="connsiteY236" fmla="*/ 1757126 h 3609930"/>
              <a:gd name="connsiteX237" fmla="*/ 4440518 w 6687739"/>
              <a:gd name="connsiteY237" fmla="*/ 1697361 h 3609930"/>
              <a:gd name="connsiteX238" fmla="*/ 4446494 w 6687739"/>
              <a:gd name="connsiteY238" fmla="*/ 1661503 h 3609930"/>
              <a:gd name="connsiteX239" fmla="*/ 4458447 w 6687739"/>
              <a:gd name="connsiteY239" fmla="*/ 1637597 h 3609930"/>
              <a:gd name="connsiteX240" fmla="*/ 4488329 w 6687739"/>
              <a:gd name="connsiteY240" fmla="*/ 1571856 h 3609930"/>
              <a:gd name="connsiteX241" fmla="*/ 4506259 w 6687739"/>
              <a:gd name="connsiteY241" fmla="*/ 1524044 h 3609930"/>
              <a:gd name="connsiteX242" fmla="*/ 4518212 w 6687739"/>
              <a:gd name="connsiteY242" fmla="*/ 1500138 h 3609930"/>
              <a:gd name="connsiteX243" fmla="*/ 4524188 w 6687739"/>
              <a:gd name="connsiteY243" fmla="*/ 1482209 h 3609930"/>
              <a:gd name="connsiteX244" fmla="*/ 4536141 w 6687739"/>
              <a:gd name="connsiteY244" fmla="*/ 1440373 h 3609930"/>
              <a:gd name="connsiteX245" fmla="*/ 4542118 w 6687739"/>
              <a:gd name="connsiteY245" fmla="*/ 1392561 h 3609930"/>
              <a:gd name="connsiteX246" fmla="*/ 4548094 w 6687739"/>
              <a:gd name="connsiteY246" fmla="*/ 1356703 h 3609930"/>
              <a:gd name="connsiteX247" fmla="*/ 4572000 w 6687739"/>
              <a:gd name="connsiteY247" fmla="*/ 1338773 h 3609930"/>
              <a:gd name="connsiteX248" fmla="*/ 4577977 w 6687739"/>
              <a:gd name="connsiteY248" fmla="*/ 1296938 h 3609930"/>
              <a:gd name="connsiteX249" fmla="*/ 4589929 w 6687739"/>
              <a:gd name="connsiteY249" fmla="*/ 1273032 h 3609930"/>
              <a:gd name="connsiteX250" fmla="*/ 4542118 w 6687739"/>
              <a:gd name="connsiteY250" fmla="*/ 914444 h 3609930"/>
              <a:gd name="connsiteX251" fmla="*/ 4536141 w 6687739"/>
              <a:gd name="connsiteY251" fmla="*/ 860656 h 3609930"/>
              <a:gd name="connsiteX252" fmla="*/ 4524188 w 6687739"/>
              <a:gd name="connsiteY252" fmla="*/ 836750 h 3609930"/>
              <a:gd name="connsiteX253" fmla="*/ 4500282 w 6687739"/>
              <a:gd name="connsiteY253" fmla="*/ 776985 h 3609930"/>
              <a:gd name="connsiteX254" fmla="*/ 4488329 w 6687739"/>
              <a:gd name="connsiteY254" fmla="*/ 729173 h 3609930"/>
              <a:gd name="connsiteX255" fmla="*/ 4464424 w 6687739"/>
              <a:gd name="connsiteY255" fmla="*/ 699291 h 3609930"/>
              <a:gd name="connsiteX256" fmla="*/ 4452471 w 6687739"/>
              <a:gd name="connsiteY256" fmla="*/ 669409 h 3609930"/>
              <a:gd name="connsiteX257" fmla="*/ 4446494 w 6687739"/>
              <a:gd name="connsiteY257" fmla="*/ 633550 h 3609930"/>
              <a:gd name="connsiteX258" fmla="*/ 4434541 w 6687739"/>
              <a:gd name="connsiteY258" fmla="*/ 615620 h 3609930"/>
              <a:gd name="connsiteX259" fmla="*/ 4428565 w 6687739"/>
              <a:gd name="connsiteY259" fmla="*/ 579761 h 3609930"/>
              <a:gd name="connsiteX260" fmla="*/ 4416612 w 6687739"/>
              <a:gd name="connsiteY260" fmla="*/ 537926 h 3609930"/>
              <a:gd name="connsiteX261" fmla="*/ 4392706 w 6687739"/>
              <a:gd name="connsiteY261" fmla="*/ 454256 h 3609930"/>
              <a:gd name="connsiteX262" fmla="*/ 4374777 w 6687739"/>
              <a:gd name="connsiteY262" fmla="*/ 418397 h 3609930"/>
              <a:gd name="connsiteX263" fmla="*/ 4332941 w 6687739"/>
              <a:gd name="connsiteY263" fmla="*/ 322773 h 3609930"/>
              <a:gd name="connsiteX264" fmla="*/ 4315012 w 6687739"/>
              <a:gd name="connsiteY264" fmla="*/ 298867 h 3609930"/>
              <a:gd name="connsiteX265" fmla="*/ 4297082 w 6687739"/>
              <a:gd name="connsiteY265" fmla="*/ 251056 h 3609930"/>
              <a:gd name="connsiteX266" fmla="*/ 4261224 w 6687739"/>
              <a:gd name="connsiteY266" fmla="*/ 215197 h 3609930"/>
              <a:gd name="connsiteX267" fmla="*/ 4243294 w 6687739"/>
              <a:gd name="connsiteY267" fmla="*/ 185314 h 3609930"/>
              <a:gd name="connsiteX268" fmla="*/ 4207435 w 6687739"/>
              <a:gd name="connsiteY268" fmla="*/ 155432 h 3609930"/>
              <a:gd name="connsiteX269" fmla="*/ 4189506 w 6687739"/>
              <a:gd name="connsiteY269" fmla="*/ 137503 h 3609930"/>
              <a:gd name="connsiteX270" fmla="*/ 4171577 w 6687739"/>
              <a:gd name="connsiteY270" fmla="*/ 131526 h 3609930"/>
              <a:gd name="connsiteX271" fmla="*/ 4135718 w 6687739"/>
              <a:gd name="connsiteY271" fmla="*/ 107620 h 3609930"/>
              <a:gd name="connsiteX272" fmla="*/ 4099859 w 6687739"/>
              <a:gd name="connsiteY272" fmla="*/ 89691 h 3609930"/>
              <a:gd name="connsiteX273" fmla="*/ 4058024 w 6687739"/>
              <a:gd name="connsiteY273" fmla="*/ 53832 h 3609930"/>
              <a:gd name="connsiteX274" fmla="*/ 4034118 w 6687739"/>
              <a:gd name="connsiteY274" fmla="*/ 35903 h 3609930"/>
              <a:gd name="connsiteX275" fmla="*/ 3986306 w 6687739"/>
              <a:gd name="connsiteY275" fmla="*/ 17973 h 3609930"/>
              <a:gd name="connsiteX276" fmla="*/ 3968377 w 6687739"/>
              <a:gd name="connsiteY276" fmla="*/ 6020 h 3609930"/>
              <a:gd name="connsiteX277" fmla="*/ 3842871 w 6687739"/>
              <a:gd name="connsiteY277" fmla="*/ 6020 h 3609930"/>
              <a:gd name="connsiteX278" fmla="*/ 3771153 w 6687739"/>
              <a:gd name="connsiteY278" fmla="*/ 17973 h 3609930"/>
              <a:gd name="connsiteX279" fmla="*/ 3747247 w 6687739"/>
              <a:gd name="connsiteY279" fmla="*/ 29926 h 3609930"/>
              <a:gd name="connsiteX280" fmla="*/ 3693459 w 6687739"/>
              <a:gd name="connsiteY280" fmla="*/ 59809 h 3609930"/>
              <a:gd name="connsiteX281" fmla="*/ 3669553 w 6687739"/>
              <a:gd name="connsiteY281" fmla="*/ 113597 h 3609930"/>
              <a:gd name="connsiteX282" fmla="*/ 3657600 w 6687739"/>
              <a:gd name="connsiteY282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930588 w 6687739"/>
              <a:gd name="connsiteY217" fmla="*/ 2480279 h 3609930"/>
              <a:gd name="connsiteX218" fmla="*/ 4912659 w 6687739"/>
              <a:gd name="connsiteY218" fmla="*/ 2468326 h 3609930"/>
              <a:gd name="connsiteX219" fmla="*/ 4858871 w 6687739"/>
              <a:gd name="connsiteY219" fmla="*/ 2408561 h 3609930"/>
              <a:gd name="connsiteX220" fmla="*/ 4823012 w 6687739"/>
              <a:gd name="connsiteY220" fmla="*/ 2360750 h 3609930"/>
              <a:gd name="connsiteX221" fmla="*/ 6687672 w 6687739"/>
              <a:gd name="connsiteY221" fmla="*/ 1960326 h 3609930"/>
              <a:gd name="connsiteX222" fmla="*/ 4751294 w 6687739"/>
              <a:gd name="connsiteY222" fmla="*/ 2295009 h 3609930"/>
              <a:gd name="connsiteX223" fmla="*/ 4709459 w 6687739"/>
              <a:gd name="connsiteY223" fmla="*/ 2265126 h 3609930"/>
              <a:gd name="connsiteX224" fmla="*/ 4673600 w 6687739"/>
              <a:gd name="connsiteY224" fmla="*/ 2235244 h 3609930"/>
              <a:gd name="connsiteX225" fmla="*/ 4655671 w 6687739"/>
              <a:gd name="connsiteY225" fmla="*/ 2205361 h 3609930"/>
              <a:gd name="connsiteX226" fmla="*/ 4595906 w 6687739"/>
              <a:gd name="connsiteY226" fmla="*/ 2187432 h 3609930"/>
              <a:gd name="connsiteX227" fmla="*/ 4566024 w 6687739"/>
              <a:gd name="connsiteY227" fmla="*/ 2169503 h 3609930"/>
              <a:gd name="connsiteX228" fmla="*/ 4506259 w 6687739"/>
              <a:gd name="connsiteY228" fmla="*/ 2145597 h 3609930"/>
              <a:gd name="connsiteX229" fmla="*/ 4452471 w 6687739"/>
              <a:gd name="connsiteY229" fmla="*/ 2115714 h 3609930"/>
              <a:gd name="connsiteX230" fmla="*/ 4434541 w 6687739"/>
              <a:gd name="connsiteY230" fmla="*/ 2091809 h 3609930"/>
              <a:gd name="connsiteX231" fmla="*/ 4416612 w 6687739"/>
              <a:gd name="connsiteY231" fmla="*/ 2079856 h 3609930"/>
              <a:gd name="connsiteX232" fmla="*/ 4392706 w 6687739"/>
              <a:gd name="connsiteY232" fmla="*/ 2055950 h 3609930"/>
              <a:gd name="connsiteX233" fmla="*/ 4404659 w 6687739"/>
              <a:gd name="connsiteY233" fmla="*/ 1810914 h 3609930"/>
              <a:gd name="connsiteX234" fmla="*/ 4410635 w 6687739"/>
              <a:gd name="connsiteY234" fmla="*/ 1775056 h 3609930"/>
              <a:gd name="connsiteX235" fmla="*/ 4422588 w 6687739"/>
              <a:gd name="connsiteY235" fmla="*/ 1757126 h 3609930"/>
              <a:gd name="connsiteX236" fmla="*/ 4440518 w 6687739"/>
              <a:gd name="connsiteY236" fmla="*/ 1697361 h 3609930"/>
              <a:gd name="connsiteX237" fmla="*/ 4446494 w 6687739"/>
              <a:gd name="connsiteY237" fmla="*/ 1661503 h 3609930"/>
              <a:gd name="connsiteX238" fmla="*/ 4458447 w 6687739"/>
              <a:gd name="connsiteY238" fmla="*/ 1637597 h 3609930"/>
              <a:gd name="connsiteX239" fmla="*/ 4488329 w 6687739"/>
              <a:gd name="connsiteY239" fmla="*/ 1571856 h 3609930"/>
              <a:gd name="connsiteX240" fmla="*/ 4506259 w 6687739"/>
              <a:gd name="connsiteY240" fmla="*/ 1524044 h 3609930"/>
              <a:gd name="connsiteX241" fmla="*/ 4518212 w 6687739"/>
              <a:gd name="connsiteY241" fmla="*/ 1500138 h 3609930"/>
              <a:gd name="connsiteX242" fmla="*/ 4524188 w 6687739"/>
              <a:gd name="connsiteY242" fmla="*/ 1482209 h 3609930"/>
              <a:gd name="connsiteX243" fmla="*/ 4536141 w 6687739"/>
              <a:gd name="connsiteY243" fmla="*/ 1440373 h 3609930"/>
              <a:gd name="connsiteX244" fmla="*/ 4542118 w 6687739"/>
              <a:gd name="connsiteY244" fmla="*/ 1392561 h 3609930"/>
              <a:gd name="connsiteX245" fmla="*/ 4548094 w 6687739"/>
              <a:gd name="connsiteY245" fmla="*/ 1356703 h 3609930"/>
              <a:gd name="connsiteX246" fmla="*/ 4572000 w 6687739"/>
              <a:gd name="connsiteY246" fmla="*/ 1338773 h 3609930"/>
              <a:gd name="connsiteX247" fmla="*/ 4577977 w 6687739"/>
              <a:gd name="connsiteY247" fmla="*/ 1296938 h 3609930"/>
              <a:gd name="connsiteX248" fmla="*/ 4589929 w 6687739"/>
              <a:gd name="connsiteY248" fmla="*/ 1273032 h 3609930"/>
              <a:gd name="connsiteX249" fmla="*/ 4542118 w 6687739"/>
              <a:gd name="connsiteY249" fmla="*/ 914444 h 3609930"/>
              <a:gd name="connsiteX250" fmla="*/ 4536141 w 6687739"/>
              <a:gd name="connsiteY250" fmla="*/ 860656 h 3609930"/>
              <a:gd name="connsiteX251" fmla="*/ 4524188 w 6687739"/>
              <a:gd name="connsiteY251" fmla="*/ 836750 h 3609930"/>
              <a:gd name="connsiteX252" fmla="*/ 4500282 w 6687739"/>
              <a:gd name="connsiteY252" fmla="*/ 776985 h 3609930"/>
              <a:gd name="connsiteX253" fmla="*/ 4488329 w 6687739"/>
              <a:gd name="connsiteY253" fmla="*/ 729173 h 3609930"/>
              <a:gd name="connsiteX254" fmla="*/ 4464424 w 6687739"/>
              <a:gd name="connsiteY254" fmla="*/ 699291 h 3609930"/>
              <a:gd name="connsiteX255" fmla="*/ 4452471 w 6687739"/>
              <a:gd name="connsiteY255" fmla="*/ 669409 h 3609930"/>
              <a:gd name="connsiteX256" fmla="*/ 4446494 w 6687739"/>
              <a:gd name="connsiteY256" fmla="*/ 633550 h 3609930"/>
              <a:gd name="connsiteX257" fmla="*/ 4434541 w 6687739"/>
              <a:gd name="connsiteY257" fmla="*/ 615620 h 3609930"/>
              <a:gd name="connsiteX258" fmla="*/ 4428565 w 6687739"/>
              <a:gd name="connsiteY258" fmla="*/ 579761 h 3609930"/>
              <a:gd name="connsiteX259" fmla="*/ 4416612 w 6687739"/>
              <a:gd name="connsiteY259" fmla="*/ 537926 h 3609930"/>
              <a:gd name="connsiteX260" fmla="*/ 4392706 w 6687739"/>
              <a:gd name="connsiteY260" fmla="*/ 454256 h 3609930"/>
              <a:gd name="connsiteX261" fmla="*/ 4374777 w 6687739"/>
              <a:gd name="connsiteY261" fmla="*/ 418397 h 3609930"/>
              <a:gd name="connsiteX262" fmla="*/ 4332941 w 6687739"/>
              <a:gd name="connsiteY262" fmla="*/ 322773 h 3609930"/>
              <a:gd name="connsiteX263" fmla="*/ 4315012 w 6687739"/>
              <a:gd name="connsiteY263" fmla="*/ 298867 h 3609930"/>
              <a:gd name="connsiteX264" fmla="*/ 4297082 w 6687739"/>
              <a:gd name="connsiteY264" fmla="*/ 251056 h 3609930"/>
              <a:gd name="connsiteX265" fmla="*/ 4261224 w 6687739"/>
              <a:gd name="connsiteY265" fmla="*/ 215197 h 3609930"/>
              <a:gd name="connsiteX266" fmla="*/ 4243294 w 6687739"/>
              <a:gd name="connsiteY266" fmla="*/ 185314 h 3609930"/>
              <a:gd name="connsiteX267" fmla="*/ 4207435 w 6687739"/>
              <a:gd name="connsiteY267" fmla="*/ 155432 h 3609930"/>
              <a:gd name="connsiteX268" fmla="*/ 4189506 w 6687739"/>
              <a:gd name="connsiteY268" fmla="*/ 137503 h 3609930"/>
              <a:gd name="connsiteX269" fmla="*/ 4171577 w 6687739"/>
              <a:gd name="connsiteY269" fmla="*/ 131526 h 3609930"/>
              <a:gd name="connsiteX270" fmla="*/ 4135718 w 6687739"/>
              <a:gd name="connsiteY270" fmla="*/ 107620 h 3609930"/>
              <a:gd name="connsiteX271" fmla="*/ 4099859 w 6687739"/>
              <a:gd name="connsiteY271" fmla="*/ 89691 h 3609930"/>
              <a:gd name="connsiteX272" fmla="*/ 4058024 w 6687739"/>
              <a:gd name="connsiteY272" fmla="*/ 53832 h 3609930"/>
              <a:gd name="connsiteX273" fmla="*/ 4034118 w 6687739"/>
              <a:gd name="connsiteY273" fmla="*/ 35903 h 3609930"/>
              <a:gd name="connsiteX274" fmla="*/ 3986306 w 6687739"/>
              <a:gd name="connsiteY274" fmla="*/ 17973 h 3609930"/>
              <a:gd name="connsiteX275" fmla="*/ 3968377 w 6687739"/>
              <a:gd name="connsiteY275" fmla="*/ 6020 h 3609930"/>
              <a:gd name="connsiteX276" fmla="*/ 3842871 w 6687739"/>
              <a:gd name="connsiteY276" fmla="*/ 6020 h 3609930"/>
              <a:gd name="connsiteX277" fmla="*/ 3771153 w 6687739"/>
              <a:gd name="connsiteY277" fmla="*/ 17973 h 3609930"/>
              <a:gd name="connsiteX278" fmla="*/ 3747247 w 6687739"/>
              <a:gd name="connsiteY278" fmla="*/ 29926 h 3609930"/>
              <a:gd name="connsiteX279" fmla="*/ 3693459 w 6687739"/>
              <a:gd name="connsiteY279" fmla="*/ 59809 h 3609930"/>
              <a:gd name="connsiteX280" fmla="*/ 3669553 w 6687739"/>
              <a:gd name="connsiteY280" fmla="*/ 113597 h 3609930"/>
              <a:gd name="connsiteX281" fmla="*/ 3657600 w 6687739"/>
              <a:gd name="connsiteY281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930588 w 6687739"/>
              <a:gd name="connsiteY217" fmla="*/ 2480279 h 3609930"/>
              <a:gd name="connsiteX218" fmla="*/ 4858871 w 6687739"/>
              <a:gd name="connsiteY218" fmla="*/ 2408561 h 3609930"/>
              <a:gd name="connsiteX219" fmla="*/ 4823012 w 6687739"/>
              <a:gd name="connsiteY219" fmla="*/ 2360750 h 3609930"/>
              <a:gd name="connsiteX220" fmla="*/ 6687672 w 6687739"/>
              <a:gd name="connsiteY220" fmla="*/ 1960326 h 3609930"/>
              <a:gd name="connsiteX221" fmla="*/ 4751294 w 6687739"/>
              <a:gd name="connsiteY221" fmla="*/ 2295009 h 3609930"/>
              <a:gd name="connsiteX222" fmla="*/ 4709459 w 6687739"/>
              <a:gd name="connsiteY222" fmla="*/ 2265126 h 3609930"/>
              <a:gd name="connsiteX223" fmla="*/ 4673600 w 6687739"/>
              <a:gd name="connsiteY223" fmla="*/ 2235244 h 3609930"/>
              <a:gd name="connsiteX224" fmla="*/ 4655671 w 6687739"/>
              <a:gd name="connsiteY224" fmla="*/ 2205361 h 3609930"/>
              <a:gd name="connsiteX225" fmla="*/ 4595906 w 6687739"/>
              <a:gd name="connsiteY225" fmla="*/ 2187432 h 3609930"/>
              <a:gd name="connsiteX226" fmla="*/ 4566024 w 6687739"/>
              <a:gd name="connsiteY226" fmla="*/ 2169503 h 3609930"/>
              <a:gd name="connsiteX227" fmla="*/ 4506259 w 6687739"/>
              <a:gd name="connsiteY227" fmla="*/ 2145597 h 3609930"/>
              <a:gd name="connsiteX228" fmla="*/ 4452471 w 6687739"/>
              <a:gd name="connsiteY228" fmla="*/ 2115714 h 3609930"/>
              <a:gd name="connsiteX229" fmla="*/ 4434541 w 6687739"/>
              <a:gd name="connsiteY229" fmla="*/ 2091809 h 3609930"/>
              <a:gd name="connsiteX230" fmla="*/ 4416612 w 6687739"/>
              <a:gd name="connsiteY230" fmla="*/ 2079856 h 3609930"/>
              <a:gd name="connsiteX231" fmla="*/ 4392706 w 6687739"/>
              <a:gd name="connsiteY231" fmla="*/ 2055950 h 3609930"/>
              <a:gd name="connsiteX232" fmla="*/ 4404659 w 6687739"/>
              <a:gd name="connsiteY232" fmla="*/ 1810914 h 3609930"/>
              <a:gd name="connsiteX233" fmla="*/ 4410635 w 6687739"/>
              <a:gd name="connsiteY233" fmla="*/ 1775056 h 3609930"/>
              <a:gd name="connsiteX234" fmla="*/ 4422588 w 6687739"/>
              <a:gd name="connsiteY234" fmla="*/ 1757126 h 3609930"/>
              <a:gd name="connsiteX235" fmla="*/ 4440518 w 6687739"/>
              <a:gd name="connsiteY235" fmla="*/ 1697361 h 3609930"/>
              <a:gd name="connsiteX236" fmla="*/ 4446494 w 6687739"/>
              <a:gd name="connsiteY236" fmla="*/ 1661503 h 3609930"/>
              <a:gd name="connsiteX237" fmla="*/ 4458447 w 6687739"/>
              <a:gd name="connsiteY237" fmla="*/ 1637597 h 3609930"/>
              <a:gd name="connsiteX238" fmla="*/ 4488329 w 6687739"/>
              <a:gd name="connsiteY238" fmla="*/ 1571856 h 3609930"/>
              <a:gd name="connsiteX239" fmla="*/ 4506259 w 6687739"/>
              <a:gd name="connsiteY239" fmla="*/ 1524044 h 3609930"/>
              <a:gd name="connsiteX240" fmla="*/ 4518212 w 6687739"/>
              <a:gd name="connsiteY240" fmla="*/ 1500138 h 3609930"/>
              <a:gd name="connsiteX241" fmla="*/ 4524188 w 6687739"/>
              <a:gd name="connsiteY241" fmla="*/ 1482209 h 3609930"/>
              <a:gd name="connsiteX242" fmla="*/ 4536141 w 6687739"/>
              <a:gd name="connsiteY242" fmla="*/ 1440373 h 3609930"/>
              <a:gd name="connsiteX243" fmla="*/ 4542118 w 6687739"/>
              <a:gd name="connsiteY243" fmla="*/ 1392561 h 3609930"/>
              <a:gd name="connsiteX244" fmla="*/ 4548094 w 6687739"/>
              <a:gd name="connsiteY244" fmla="*/ 1356703 h 3609930"/>
              <a:gd name="connsiteX245" fmla="*/ 4572000 w 6687739"/>
              <a:gd name="connsiteY245" fmla="*/ 1338773 h 3609930"/>
              <a:gd name="connsiteX246" fmla="*/ 4577977 w 6687739"/>
              <a:gd name="connsiteY246" fmla="*/ 1296938 h 3609930"/>
              <a:gd name="connsiteX247" fmla="*/ 4589929 w 6687739"/>
              <a:gd name="connsiteY247" fmla="*/ 1273032 h 3609930"/>
              <a:gd name="connsiteX248" fmla="*/ 4542118 w 6687739"/>
              <a:gd name="connsiteY248" fmla="*/ 914444 h 3609930"/>
              <a:gd name="connsiteX249" fmla="*/ 4536141 w 6687739"/>
              <a:gd name="connsiteY249" fmla="*/ 860656 h 3609930"/>
              <a:gd name="connsiteX250" fmla="*/ 4524188 w 6687739"/>
              <a:gd name="connsiteY250" fmla="*/ 836750 h 3609930"/>
              <a:gd name="connsiteX251" fmla="*/ 4500282 w 6687739"/>
              <a:gd name="connsiteY251" fmla="*/ 776985 h 3609930"/>
              <a:gd name="connsiteX252" fmla="*/ 4488329 w 6687739"/>
              <a:gd name="connsiteY252" fmla="*/ 729173 h 3609930"/>
              <a:gd name="connsiteX253" fmla="*/ 4464424 w 6687739"/>
              <a:gd name="connsiteY253" fmla="*/ 699291 h 3609930"/>
              <a:gd name="connsiteX254" fmla="*/ 4452471 w 6687739"/>
              <a:gd name="connsiteY254" fmla="*/ 669409 h 3609930"/>
              <a:gd name="connsiteX255" fmla="*/ 4446494 w 6687739"/>
              <a:gd name="connsiteY255" fmla="*/ 633550 h 3609930"/>
              <a:gd name="connsiteX256" fmla="*/ 4434541 w 6687739"/>
              <a:gd name="connsiteY256" fmla="*/ 615620 h 3609930"/>
              <a:gd name="connsiteX257" fmla="*/ 4428565 w 6687739"/>
              <a:gd name="connsiteY257" fmla="*/ 579761 h 3609930"/>
              <a:gd name="connsiteX258" fmla="*/ 4416612 w 6687739"/>
              <a:gd name="connsiteY258" fmla="*/ 537926 h 3609930"/>
              <a:gd name="connsiteX259" fmla="*/ 4392706 w 6687739"/>
              <a:gd name="connsiteY259" fmla="*/ 454256 h 3609930"/>
              <a:gd name="connsiteX260" fmla="*/ 4374777 w 6687739"/>
              <a:gd name="connsiteY260" fmla="*/ 418397 h 3609930"/>
              <a:gd name="connsiteX261" fmla="*/ 4332941 w 6687739"/>
              <a:gd name="connsiteY261" fmla="*/ 322773 h 3609930"/>
              <a:gd name="connsiteX262" fmla="*/ 4315012 w 6687739"/>
              <a:gd name="connsiteY262" fmla="*/ 298867 h 3609930"/>
              <a:gd name="connsiteX263" fmla="*/ 4297082 w 6687739"/>
              <a:gd name="connsiteY263" fmla="*/ 251056 h 3609930"/>
              <a:gd name="connsiteX264" fmla="*/ 4261224 w 6687739"/>
              <a:gd name="connsiteY264" fmla="*/ 215197 h 3609930"/>
              <a:gd name="connsiteX265" fmla="*/ 4243294 w 6687739"/>
              <a:gd name="connsiteY265" fmla="*/ 185314 h 3609930"/>
              <a:gd name="connsiteX266" fmla="*/ 4207435 w 6687739"/>
              <a:gd name="connsiteY266" fmla="*/ 155432 h 3609930"/>
              <a:gd name="connsiteX267" fmla="*/ 4189506 w 6687739"/>
              <a:gd name="connsiteY267" fmla="*/ 137503 h 3609930"/>
              <a:gd name="connsiteX268" fmla="*/ 4171577 w 6687739"/>
              <a:gd name="connsiteY268" fmla="*/ 131526 h 3609930"/>
              <a:gd name="connsiteX269" fmla="*/ 4135718 w 6687739"/>
              <a:gd name="connsiteY269" fmla="*/ 107620 h 3609930"/>
              <a:gd name="connsiteX270" fmla="*/ 4099859 w 6687739"/>
              <a:gd name="connsiteY270" fmla="*/ 89691 h 3609930"/>
              <a:gd name="connsiteX271" fmla="*/ 4058024 w 6687739"/>
              <a:gd name="connsiteY271" fmla="*/ 53832 h 3609930"/>
              <a:gd name="connsiteX272" fmla="*/ 4034118 w 6687739"/>
              <a:gd name="connsiteY272" fmla="*/ 35903 h 3609930"/>
              <a:gd name="connsiteX273" fmla="*/ 3986306 w 6687739"/>
              <a:gd name="connsiteY273" fmla="*/ 17973 h 3609930"/>
              <a:gd name="connsiteX274" fmla="*/ 3968377 w 6687739"/>
              <a:gd name="connsiteY274" fmla="*/ 6020 h 3609930"/>
              <a:gd name="connsiteX275" fmla="*/ 3842871 w 6687739"/>
              <a:gd name="connsiteY275" fmla="*/ 6020 h 3609930"/>
              <a:gd name="connsiteX276" fmla="*/ 3771153 w 6687739"/>
              <a:gd name="connsiteY276" fmla="*/ 17973 h 3609930"/>
              <a:gd name="connsiteX277" fmla="*/ 3747247 w 6687739"/>
              <a:gd name="connsiteY277" fmla="*/ 29926 h 3609930"/>
              <a:gd name="connsiteX278" fmla="*/ 3693459 w 6687739"/>
              <a:gd name="connsiteY278" fmla="*/ 59809 h 3609930"/>
              <a:gd name="connsiteX279" fmla="*/ 3669553 w 6687739"/>
              <a:gd name="connsiteY279" fmla="*/ 113597 h 3609930"/>
              <a:gd name="connsiteX280" fmla="*/ 3657600 w 6687739"/>
              <a:gd name="connsiteY280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858871 w 6687739"/>
              <a:gd name="connsiteY217" fmla="*/ 2408561 h 3609930"/>
              <a:gd name="connsiteX218" fmla="*/ 4823012 w 6687739"/>
              <a:gd name="connsiteY218" fmla="*/ 2360750 h 3609930"/>
              <a:gd name="connsiteX219" fmla="*/ 6687672 w 6687739"/>
              <a:gd name="connsiteY219" fmla="*/ 1960326 h 3609930"/>
              <a:gd name="connsiteX220" fmla="*/ 4751294 w 6687739"/>
              <a:gd name="connsiteY220" fmla="*/ 2295009 h 3609930"/>
              <a:gd name="connsiteX221" fmla="*/ 4709459 w 6687739"/>
              <a:gd name="connsiteY221" fmla="*/ 2265126 h 3609930"/>
              <a:gd name="connsiteX222" fmla="*/ 4673600 w 6687739"/>
              <a:gd name="connsiteY222" fmla="*/ 2235244 h 3609930"/>
              <a:gd name="connsiteX223" fmla="*/ 4655671 w 6687739"/>
              <a:gd name="connsiteY223" fmla="*/ 2205361 h 3609930"/>
              <a:gd name="connsiteX224" fmla="*/ 4595906 w 6687739"/>
              <a:gd name="connsiteY224" fmla="*/ 2187432 h 3609930"/>
              <a:gd name="connsiteX225" fmla="*/ 4566024 w 6687739"/>
              <a:gd name="connsiteY225" fmla="*/ 2169503 h 3609930"/>
              <a:gd name="connsiteX226" fmla="*/ 4506259 w 6687739"/>
              <a:gd name="connsiteY226" fmla="*/ 2145597 h 3609930"/>
              <a:gd name="connsiteX227" fmla="*/ 4452471 w 6687739"/>
              <a:gd name="connsiteY227" fmla="*/ 2115714 h 3609930"/>
              <a:gd name="connsiteX228" fmla="*/ 4434541 w 6687739"/>
              <a:gd name="connsiteY228" fmla="*/ 2091809 h 3609930"/>
              <a:gd name="connsiteX229" fmla="*/ 4416612 w 6687739"/>
              <a:gd name="connsiteY229" fmla="*/ 2079856 h 3609930"/>
              <a:gd name="connsiteX230" fmla="*/ 4392706 w 6687739"/>
              <a:gd name="connsiteY230" fmla="*/ 2055950 h 3609930"/>
              <a:gd name="connsiteX231" fmla="*/ 4404659 w 6687739"/>
              <a:gd name="connsiteY231" fmla="*/ 1810914 h 3609930"/>
              <a:gd name="connsiteX232" fmla="*/ 4410635 w 6687739"/>
              <a:gd name="connsiteY232" fmla="*/ 1775056 h 3609930"/>
              <a:gd name="connsiteX233" fmla="*/ 4422588 w 6687739"/>
              <a:gd name="connsiteY233" fmla="*/ 1757126 h 3609930"/>
              <a:gd name="connsiteX234" fmla="*/ 4440518 w 6687739"/>
              <a:gd name="connsiteY234" fmla="*/ 1697361 h 3609930"/>
              <a:gd name="connsiteX235" fmla="*/ 4446494 w 6687739"/>
              <a:gd name="connsiteY235" fmla="*/ 1661503 h 3609930"/>
              <a:gd name="connsiteX236" fmla="*/ 4458447 w 6687739"/>
              <a:gd name="connsiteY236" fmla="*/ 1637597 h 3609930"/>
              <a:gd name="connsiteX237" fmla="*/ 4488329 w 6687739"/>
              <a:gd name="connsiteY237" fmla="*/ 1571856 h 3609930"/>
              <a:gd name="connsiteX238" fmla="*/ 4506259 w 6687739"/>
              <a:gd name="connsiteY238" fmla="*/ 1524044 h 3609930"/>
              <a:gd name="connsiteX239" fmla="*/ 4518212 w 6687739"/>
              <a:gd name="connsiteY239" fmla="*/ 1500138 h 3609930"/>
              <a:gd name="connsiteX240" fmla="*/ 4524188 w 6687739"/>
              <a:gd name="connsiteY240" fmla="*/ 1482209 h 3609930"/>
              <a:gd name="connsiteX241" fmla="*/ 4536141 w 6687739"/>
              <a:gd name="connsiteY241" fmla="*/ 1440373 h 3609930"/>
              <a:gd name="connsiteX242" fmla="*/ 4542118 w 6687739"/>
              <a:gd name="connsiteY242" fmla="*/ 1392561 h 3609930"/>
              <a:gd name="connsiteX243" fmla="*/ 4548094 w 6687739"/>
              <a:gd name="connsiteY243" fmla="*/ 1356703 h 3609930"/>
              <a:gd name="connsiteX244" fmla="*/ 4572000 w 6687739"/>
              <a:gd name="connsiteY244" fmla="*/ 1338773 h 3609930"/>
              <a:gd name="connsiteX245" fmla="*/ 4577977 w 6687739"/>
              <a:gd name="connsiteY245" fmla="*/ 1296938 h 3609930"/>
              <a:gd name="connsiteX246" fmla="*/ 4589929 w 6687739"/>
              <a:gd name="connsiteY246" fmla="*/ 1273032 h 3609930"/>
              <a:gd name="connsiteX247" fmla="*/ 4542118 w 6687739"/>
              <a:gd name="connsiteY247" fmla="*/ 914444 h 3609930"/>
              <a:gd name="connsiteX248" fmla="*/ 4536141 w 6687739"/>
              <a:gd name="connsiteY248" fmla="*/ 860656 h 3609930"/>
              <a:gd name="connsiteX249" fmla="*/ 4524188 w 6687739"/>
              <a:gd name="connsiteY249" fmla="*/ 836750 h 3609930"/>
              <a:gd name="connsiteX250" fmla="*/ 4500282 w 6687739"/>
              <a:gd name="connsiteY250" fmla="*/ 776985 h 3609930"/>
              <a:gd name="connsiteX251" fmla="*/ 4488329 w 6687739"/>
              <a:gd name="connsiteY251" fmla="*/ 729173 h 3609930"/>
              <a:gd name="connsiteX252" fmla="*/ 4464424 w 6687739"/>
              <a:gd name="connsiteY252" fmla="*/ 699291 h 3609930"/>
              <a:gd name="connsiteX253" fmla="*/ 4452471 w 6687739"/>
              <a:gd name="connsiteY253" fmla="*/ 669409 h 3609930"/>
              <a:gd name="connsiteX254" fmla="*/ 4446494 w 6687739"/>
              <a:gd name="connsiteY254" fmla="*/ 633550 h 3609930"/>
              <a:gd name="connsiteX255" fmla="*/ 4434541 w 6687739"/>
              <a:gd name="connsiteY255" fmla="*/ 615620 h 3609930"/>
              <a:gd name="connsiteX256" fmla="*/ 4428565 w 6687739"/>
              <a:gd name="connsiteY256" fmla="*/ 579761 h 3609930"/>
              <a:gd name="connsiteX257" fmla="*/ 4416612 w 6687739"/>
              <a:gd name="connsiteY257" fmla="*/ 537926 h 3609930"/>
              <a:gd name="connsiteX258" fmla="*/ 4392706 w 6687739"/>
              <a:gd name="connsiteY258" fmla="*/ 454256 h 3609930"/>
              <a:gd name="connsiteX259" fmla="*/ 4374777 w 6687739"/>
              <a:gd name="connsiteY259" fmla="*/ 418397 h 3609930"/>
              <a:gd name="connsiteX260" fmla="*/ 4332941 w 6687739"/>
              <a:gd name="connsiteY260" fmla="*/ 322773 h 3609930"/>
              <a:gd name="connsiteX261" fmla="*/ 4315012 w 6687739"/>
              <a:gd name="connsiteY261" fmla="*/ 298867 h 3609930"/>
              <a:gd name="connsiteX262" fmla="*/ 4297082 w 6687739"/>
              <a:gd name="connsiteY262" fmla="*/ 251056 h 3609930"/>
              <a:gd name="connsiteX263" fmla="*/ 4261224 w 6687739"/>
              <a:gd name="connsiteY263" fmla="*/ 215197 h 3609930"/>
              <a:gd name="connsiteX264" fmla="*/ 4243294 w 6687739"/>
              <a:gd name="connsiteY264" fmla="*/ 185314 h 3609930"/>
              <a:gd name="connsiteX265" fmla="*/ 4207435 w 6687739"/>
              <a:gd name="connsiteY265" fmla="*/ 155432 h 3609930"/>
              <a:gd name="connsiteX266" fmla="*/ 4189506 w 6687739"/>
              <a:gd name="connsiteY266" fmla="*/ 137503 h 3609930"/>
              <a:gd name="connsiteX267" fmla="*/ 4171577 w 6687739"/>
              <a:gd name="connsiteY267" fmla="*/ 131526 h 3609930"/>
              <a:gd name="connsiteX268" fmla="*/ 4135718 w 6687739"/>
              <a:gd name="connsiteY268" fmla="*/ 107620 h 3609930"/>
              <a:gd name="connsiteX269" fmla="*/ 4099859 w 6687739"/>
              <a:gd name="connsiteY269" fmla="*/ 89691 h 3609930"/>
              <a:gd name="connsiteX270" fmla="*/ 4058024 w 6687739"/>
              <a:gd name="connsiteY270" fmla="*/ 53832 h 3609930"/>
              <a:gd name="connsiteX271" fmla="*/ 4034118 w 6687739"/>
              <a:gd name="connsiteY271" fmla="*/ 35903 h 3609930"/>
              <a:gd name="connsiteX272" fmla="*/ 3986306 w 6687739"/>
              <a:gd name="connsiteY272" fmla="*/ 17973 h 3609930"/>
              <a:gd name="connsiteX273" fmla="*/ 3968377 w 6687739"/>
              <a:gd name="connsiteY273" fmla="*/ 6020 h 3609930"/>
              <a:gd name="connsiteX274" fmla="*/ 3842871 w 6687739"/>
              <a:gd name="connsiteY274" fmla="*/ 6020 h 3609930"/>
              <a:gd name="connsiteX275" fmla="*/ 3771153 w 6687739"/>
              <a:gd name="connsiteY275" fmla="*/ 17973 h 3609930"/>
              <a:gd name="connsiteX276" fmla="*/ 3747247 w 6687739"/>
              <a:gd name="connsiteY276" fmla="*/ 29926 h 3609930"/>
              <a:gd name="connsiteX277" fmla="*/ 3693459 w 6687739"/>
              <a:gd name="connsiteY277" fmla="*/ 59809 h 3609930"/>
              <a:gd name="connsiteX278" fmla="*/ 3669553 w 6687739"/>
              <a:gd name="connsiteY278" fmla="*/ 113597 h 3609930"/>
              <a:gd name="connsiteX279" fmla="*/ 3657600 w 6687739"/>
              <a:gd name="connsiteY279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858871 w 6687739"/>
              <a:gd name="connsiteY216" fmla="*/ 2408561 h 3609930"/>
              <a:gd name="connsiteX217" fmla="*/ 4823012 w 6687739"/>
              <a:gd name="connsiteY217" fmla="*/ 2360750 h 3609930"/>
              <a:gd name="connsiteX218" fmla="*/ 6687672 w 6687739"/>
              <a:gd name="connsiteY218" fmla="*/ 1960326 h 3609930"/>
              <a:gd name="connsiteX219" fmla="*/ 4751294 w 6687739"/>
              <a:gd name="connsiteY219" fmla="*/ 2295009 h 3609930"/>
              <a:gd name="connsiteX220" fmla="*/ 4709459 w 6687739"/>
              <a:gd name="connsiteY220" fmla="*/ 2265126 h 3609930"/>
              <a:gd name="connsiteX221" fmla="*/ 4673600 w 6687739"/>
              <a:gd name="connsiteY221" fmla="*/ 2235244 h 3609930"/>
              <a:gd name="connsiteX222" fmla="*/ 4655671 w 6687739"/>
              <a:gd name="connsiteY222" fmla="*/ 2205361 h 3609930"/>
              <a:gd name="connsiteX223" fmla="*/ 4595906 w 6687739"/>
              <a:gd name="connsiteY223" fmla="*/ 2187432 h 3609930"/>
              <a:gd name="connsiteX224" fmla="*/ 4566024 w 6687739"/>
              <a:gd name="connsiteY224" fmla="*/ 2169503 h 3609930"/>
              <a:gd name="connsiteX225" fmla="*/ 4506259 w 6687739"/>
              <a:gd name="connsiteY225" fmla="*/ 2145597 h 3609930"/>
              <a:gd name="connsiteX226" fmla="*/ 4452471 w 6687739"/>
              <a:gd name="connsiteY226" fmla="*/ 2115714 h 3609930"/>
              <a:gd name="connsiteX227" fmla="*/ 4434541 w 6687739"/>
              <a:gd name="connsiteY227" fmla="*/ 2091809 h 3609930"/>
              <a:gd name="connsiteX228" fmla="*/ 4416612 w 6687739"/>
              <a:gd name="connsiteY228" fmla="*/ 2079856 h 3609930"/>
              <a:gd name="connsiteX229" fmla="*/ 4392706 w 6687739"/>
              <a:gd name="connsiteY229" fmla="*/ 2055950 h 3609930"/>
              <a:gd name="connsiteX230" fmla="*/ 4404659 w 6687739"/>
              <a:gd name="connsiteY230" fmla="*/ 1810914 h 3609930"/>
              <a:gd name="connsiteX231" fmla="*/ 4410635 w 6687739"/>
              <a:gd name="connsiteY231" fmla="*/ 1775056 h 3609930"/>
              <a:gd name="connsiteX232" fmla="*/ 4422588 w 6687739"/>
              <a:gd name="connsiteY232" fmla="*/ 1757126 h 3609930"/>
              <a:gd name="connsiteX233" fmla="*/ 4440518 w 6687739"/>
              <a:gd name="connsiteY233" fmla="*/ 1697361 h 3609930"/>
              <a:gd name="connsiteX234" fmla="*/ 4446494 w 6687739"/>
              <a:gd name="connsiteY234" fmla="*/ 1661503 h 3609930"/>
              <a:gd name="connsiteX235" fmla="*/ 4458447 w 6687739"/>
              <a:gd name="connsiteY235" fmla="*/ 1637597 h 3609930"/>
              <a:gd name="connsiteX236" fmla="*/ 4488329 w 6687739"/>
              <a:gd name="connsiteY236" fmla="*/ 1571856 h 3609930"/>
              <a:gd name="connsiteX237" fmla="*/ 4506259 w 6687739"/>
              <a:gd name="connsiteY237" fmla="*/ 1524044 h 3609930"/>
              <a:gd name="connsiteX238" fmla="*/ 4518212 w 6687739"/>
              <a:gd name="connsiteY238" fmla="*/ 1500138 h 3609930"/>
              <a:gd name="connsiteX239" fmla="*/ 4524188 w 6687739"/>
              <a:gd name="connsiteY239" fmla="*/ 1482209 h 3609930"/>
              <a:gd name="connsiteX240" fmla="*/ 4536141 w 6687739"/>
              <a:gd name="connsiteY240" fmla="*/ 1440373 h 3609930"/>
              <a:gd name="connsiteX241" fmla="*/ 4542118 w 6687739"/>
              <a:gd name="connsiteY241" fmla="*/ 1392561 h 3609930"/>
              <a:gd name="connsiteX242" fmla="*/ 4548094 w 6687739"/>
              <a:gd name="connsiteY242" fmla="*/ 1356703 h 3609930"/>
              <a:gd name="connsiteX243" fmla="*/ 4572000 w 6687739"/>
              <a:gd name="connsiteY243" fmla="*/ 1338773 h 3609930"/>
              <a:gd name="connsiteX244" fmla="*/ 4577977 w 6687739"/>
              <a:gd name="connsiteY244" fmla="*/ 1296938 h 3609930"/>
              <a:gd name="connsiteX245" fmla="*/ 4589929 w 6687739"/>
              <a:gd name="connsiteY245" fmla="*/ 1273032 h 3609930"/>
              <a:gd name="connsiteX246" fmla="*/ 4542118 w 6687739"/>
              <a:gd name="connsiteY246" fmla="*/ 914444 h 3609930"/>
              <a:gd name="connsiteX247" fmla="*/ 4536141 w 6687739"/>
              <a:gd name="connsiteY247" fmla="*/ 860656 h 3609930"/>
              <a:gd name="connsiteX248" fmla="*/ 4524188 w 6687739"/>
              <a:gd name="connsiteY248" fmla="*/ 836750 h 3609930"/>
              <a:gd name="connsiteX249" fmla="*/ 4500282 w 6687739"/>
              <a:gd name="connsiteY249" fmla="*/ 776985 h 3609930"/>
              <a:gd name="connsiteX250" fmla="*/ 4488329 w 6687739"/>
              <a:gd name="connsiteY250" fmla="*/ 729173 h 3609930"/>
              <a:gd name="connsiteX251" fmla="*/ 4464424 w 6687739"/>
              <a:gd name="connsiteY251" fmla="*/ 699291 h 3609930"/>
              <a:gd name="connsiteX252" fmla="*/ 4452471 w 6687739"/>
              <a:gd name="connsiteY252" fmla="*/ 669409 h 3609930"/>
              <a:gd name="connsiteX253" fmla="*/ 4446494 w 6687739"/>
              <a:gd name="connsiteY253" fmla="*/ 633550 h 3609930"/>
              <a:gd name="connsiteX254" fmla="*/ 4434541 w 6687739"/>
              <a:gd name="connsiteY254" fmla="*/ 615620 h 3609930"/>
              <a:gd name="connsiteX255" fmla="*/ 4428565 w 6687739"/>
              <a:gd name="connsiteY255" fmla="*/ 579761 h 3609930"/>
              <a:gd name="connsiteX256" fmla="*/ 4416612 w 6687739"/>
              <a:gd name="connsiteY256" fmla="*/ 537926 h 3609930"/>
              <a:gd name="connsiteX257" fmla="*/ 4392706 w 6687739"/>
              <a:gd name="connsiteY257" fmla="*/ 454256 h 3609930"/>
              <a:gd name="connsiteX258" fmla="*/ 4374777 w 6687739"/>
              <a:gd name="connsiteY258" fmla="*/ 418397 h 3609930"/>
              <a:gd name="connsiteX259" fmla="*/ 4332941 w 6687739"/>
              <a:gd name="connsiteY259" fmla="*/ 322773 h 3609930"/>
              <a:gd name="connsiteX260" fmla="*/ 4315012 w 6687739"/>
              <a:gd name="connsiteY260" fmla="*/ 298867 h 3609930"/>
              <a:gd name="connsiteX261" fmla="*/ 4297082 w 6687739"/>
              <a:gd name="connsiteY261" fmla="*/ 251056 h 3609930"/>
              <a:gd name="connsiteX262" fmla="*/ 4261224 w 6687739"/>
              <a:gd name="connsiteY262" fmla="*/ 215197 h 3609930"/>
              <a:gd name="connsiteX263" fmla="*/ 4243294 w 6687739"/>
              <a:gd name="connsiteY263" fmla="*/ 185314 h 3609930"/>
              <a:gd name="connsiteX264" fmla="*/ 4207435 w 6687739"/>
              <a:gd name="connsiteY264" fmla="*/ 155432 h 3609930"/>
              <a:gd name="connsiteX265" fmla="*/ 4189506 w 6687739"/>
              <a:gd name="connsiteY265" fmla="*/ 137503 h 3609930"/>
              <a:gd name="connsiteX266" fmla="*/ 4171577 w 6687739"/>
              <a:gd name="connsiteY266" fmla="*/ 131526 h 3609930"/>
              <a:gd name="connsiteX267" fmla="*/ 4135718 w 6687739"/>
              <a:gd name="connsiteY267" fmla="*/ 107620 h 3609930"/>
              <a:gd name="connsiteX268" fmla="*/ 4099859 w 6687739"/>
              <a:gd name="connsiteY268" fmla="*/ 89691 h 3609930"/>
              <a:gd name="connsiteX269" fmla="*/ 4058024 w 6687739"/>
              <a:gd name="connsiteY269" fmla="*/ 53832 h 3609930"/>
              <a:gd name="connsiteX270" fmla="*/ 4034118 w 6687739"/>
              <a:gd name="connsiteY270" fmla="*/ 35903 h 3609930"/>
              <a:gd name="connsiteX271" fmla="*/ 3986306 w 6687739"/>
              <a:gd name="connsiteY271" fmla="*/ 17973 h 3609930"/>
              <a:gd name="connsiteX272" fmla="*/ 3968377 w 6687739"/>
              <a:gd name="connsiteY272" fmla="*/ 6020 h 3609930"/>
              <a:gd name="connsiteX273" fmla="*/ 3842871 w 6687739"/>
              <a:gd name="connsiteY273" fmla="*/ 6020 h 3609930"/>
              <a:gd name="connsiteX274" fmla="*/ 3771153 w 6687739"/>
              <a:gd name="connsiteY274" fmla="*/ 17973 h 3609930"/>
              <a:gd name="connsiteX275" fmla="*/ 3747247 w 6687739"/>
              <a:gd name="connsiteY275" fmla="*/ 29926 h 3609930"/>
              <a:gd name="connsiteX276" fmla="*/ 3693459 w 6687739"/>
              <a:gd name="connsiteY276" fmla="*/ 59809 h 3609930"/>
              <a:gd name="connsiteX277" fmla="*/ 3669553 w 6687739"/>
              <a:gd name="connsiteY277" fmla="*/ 113597 h 3609930"/>
              <a:gd name="connsiteX278" fmla="*/ 3657600 w 6687739"/>
              <a:gd name="connsiteY278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32188 w 6687739"/>
              <a:gd name="connsiteY214" fmla="*/ 2557973 h 3609930"/>
              <a:gd name="connsiteX215" fmla="*/ 4858871 w 6687739"/>
              <a:gd name="connsiteY215" fmla="*/ 2408561 h 3609930"/>
              <a:gd name="connsiteX216" fmla="*/ 4823012 w 6687739"/>
              <a:gd name="connsiteY216" fmla="*/ 2360750 h 3609930"/>
              <a:gd name="connsiteX217" fmla="*/ 6687672 w 6687739"/>
              <a:gd name="connsiteY217" fmla="*/ 1960326 h 3609930"/>
              <a:gd name="connsiteX218" fmla="*/ 4751294 w 6687739"/>
              <a:gd name="connsiteY218" fmla="*/ 2295009 h 3609930"/>
              <a:gd name="connsiteX219" fmla="*/ 4709459 w 6687739"/>
              <a:gd name="connsiteY219" fmla="*/ 2265126 h 3609930"/>
              <a:gd name="connsiteX220" fmla="*/ 4673600 w 6687739"/>
              <a:gd name="connsiteY220" fmla="*/ 2235244 h 3609930"/>
              <a:gd name="connsiteX221" fmla="*/ 4655671 w 6687739"/>
              <a:gd name="connsiteY221" fmla="*/ 2205361 h 3609930"/>
              <a:gd name="connsiteX222" fmla="*/ 4595906 w 6687739"/>
              <a:gd name="connsiteY222" fmla="*/ 2187432 h 3609930"/>
              <a:gd name="connsiteX223" fmla="*/ 4566024 w 6687739"/>
              <a:gd name="connsiteY223" fmla="*/ 2169503 h 3609930"/>
              <a:gd name="connsiteX224" fmla="*/ 4506259 w 6687739"/>
              <a:gd name="connsiteY224" fmla="*/ 2145597 h 3609930"/>
              <a:gd name="connsiteX225" fmla="*/ 4452471 w 6687739"/>
              <a:gd name="connsiteY225" fmla="*/ 2115714 h 3609930"/>
              <a:gd name="connsiteX226" fmla="*/ 4434541 w 6687739"/>
              <a:gd name="connsiteY226" fmla="*/ 2091809 h 3609930"/>
              <a:gd name="connsiteX227" fmla="*/ 4416612 w 6687739"/>
              <a:gd name="connsiteY227" fmla="*/ 2079856 h 3609930"/>
              <a:gd name="connsiteX228" fmla="*/ 4392706 w 6687739"/>
              <a:gd name="connsiteY228" fmla="*/ 2055950 h 3609930"/>
              <a:gd name="connsiteX229" fmla="*/ 4404659 w 6687739"/>
              <a:gd name="connsiteY229" fmla="*/ 1810914 h 3609930"/>
              <a:gd name="connsiteX230" fmla="*/ 4410635 w 6687739"/>
              <a:gd name="connsiteY230" fmla="*/ 1775056 h 3609930"/>
              <a:gd name="connsiteX231" fmla="*/ 4422588 w 6687739"/>
              <a:gd name="connsiteY231" fmla="*/ 1757126 h 3609930"/>
              <a:gd name="connsiteX232" fmla="*/ 4440518 w 6687739"/>
              <a:gd name="connsiteY232" fmla="*/ 1697361 h 3609930"/>
              <a:gd name="connsiteX233" fmla="*/ 4446494 w 6687739"/>
              <a:gd name="connsiteY233" fmla="*/ 1661503 h 3609930"/>
              <a:gd name="connsiteX234" fmla="*/ 4458447 w 6687739"/>
              <a:gd name="connsiteY234" fmla="*/ 1637597 h 3609930"/>
              <a:gd name="connsiteX235" fmla="*/ 4488329 w 6687739"/>
              <a:gd name="connsiteY235" fmla="*/ 1571856 h 3609930"/>
              <a:gd name="connsiteX236" fmla="*/ 4506259 w 6687739"/>
              <a:gd name="connsiteY236" fmla="*/ 1524044 h 3609930"/>
              <a:gd name="connsiteX237" fmla="*/ 4518212 w 6687739"/>
              <a:gd name="connsiteY237" fmla="*/ 1500138 h 3609930"/>
              <a:gd name="connsiteX238" fmla="*/ 4524188 w 6687739"/>
              <a:gd name="connsiteY238" fmla="*/ 1482209 h 3609930"/>
              <a:gd name="connsiteX239" fmla="*/ 4536141 w 6687739"/>
              <a:gd name="connsiteY239" fmla="*/ 1440373 h 3609930"/>
              <a:gd name="connsiteX240" fmla="*/ 4542118 w 6687739"/>
              <a:gd name="connsiteY240" fmla="*/ 1392561 h 3609930"/>
              <a:gd name="connsiteX241" fmla="*/ 4548094 w 6687739"/>
              <a:gd name="connsiteY241" fmla="*/ 1356703 h 3609930"/>
              <a:gd name="connsiteX242" fmla="*/ 4572000 w 6687739"/>
              <a:gd name="connsiteY242" fmla="*/ 1338773 h 3609930"/>
              <a:gd name="connsiteX243" fmla="*/ 4577977 w 6687739"/>
              <a:gd name="connsiteY243" fmla="*/ 1296938 h 3609930"/>
              <a:gd name="connsiteX244" fmla="*/ 4589929 w 6687739"/>
              <a:gd name="connsiteY244" fmla="*/ 1273032 h 3609930"/>
              <a:gd name="connsiteX245" fmla="*/ 4542118 w 6687739"/>
              <a:gd name="connsiteY245" fmla="*/ 914444 h 3609930"/>
              <a:gd name="connsiteX246" fmla="*/ 4536141 w 6687739"/>
              <a:gd name="connsiteY246" fmla="*/ 860656 h 3609930"/>
              <a:gd name="connsiteX247" fmla="*/ 4524188 w 6687739"/>
              <a:gd name="connsiteY247" fmla="*/ 836750 h 3609930"/>
              <a:gd name="connsiteX248" fmla="*/ 4500282 w 6687739"/>
              <a:gd name="connsiteY248" fmla="*/ 776985 h 3609930"/>
              <a:gd name="connsiteX249" fmla="*/ 4488329 w 6687739"/>
              <a:gd name="connsiteY249" fmla="*/ 729173 h 3609930"/>
              <a:gd name="connsiteX250" fmla="*/ 4464424 w 6687739"/>
              <a:gd name="connsiteY250" fmla="*/ 699291 h 3609930"/>
              <a:gd name="connsiteX251" fmla="*/ 4452471 w 6687739"/>
              <a:gd name="connsiteY251" fmla="*/ 669409 h 3609930"/>
              <a:gd name="connsiteX252" fmla="*/ 4446494 w 6687739"/>
              <a:gd name="connsiteY252" fmla="*/ 633550 h 3609930"/>
              <a:gd name="connsiteX253" fmla="*/ 4434541 w 6687739"/>
              <a:gd name="connsiteY253" fmla="*/ 615620 h 3609930"/>
              <a:gd name="connsiteX254" fmla="*/ 4428565 w 6687739"/>
              <a:gd name="connsiteY254" fmla="*/ 579761 h 3609930"/>
              <a:gd name="connsiteX255" fmla="*/ 4416612 w 6687739"/>
              <a:gd name="connsiteY255" fmla="*/ 537926 h 3609930"/>
              <a:gd name="connsiteX256" fmla="*/ 4392706 w 6687739"/>
              <a:gd name="connsiteY256" fmla="*/ 454256 h 3609930"/>
              <a:gd name="connsiteX257" fmla="*/ 4374777 w 6687739"/>
              <a:gd name="connsiteY257" fmla="*/ 418397 h 3609930"/>
              <a:gd name="connsiteX258" fmla="*/ 4332941 w 6687739"/>
              <a:gd name="connsiteY258" fmla="*/ 322773 h 3609930"/>
              <a:gd name="connsiteX259" fmla="*/ 4315012 w 6687739"/>
              <a:gd name="connsiteY259" fmla="*/ 298867 h 3609930"/>
              <a:gd name="connsiteX260" fmla="*/ 4297082 w 6687739"/>
              <a:gd name="connsiteY260" fmla="*/ 251056 h 3609930"/>
              <a:gd name="connsiteX261" fmla="*/ 4261224 w 6687739"/>
              <a:gd name="connsiteY261" fmla="*/ 215197 h 3609930"/>
              <a:gd name="connsiteX262" fmla="*/ 4243294 w 6687739"/>
              <a:gd name="connsiteY262" fmla="*/ 185314 h 3609930"/>
              <a:gd name="connsiteX263" fmla="*/ 4207435 w 6687739"/>
              <a:gd name="connsiteY263" fmla="*/ 155432 h 3609930"/>
              <a:gd name="connsiteX264" fmla="*/ 4189506 w 6687739"/>
              <a:gd name="connsiteY264" fmla="*/ 137503 h 3609930"/>
              <a:gd name="connsiteX265" fmla="*/ 4171577 w 6687739"/>
              <a:gd name="connsiteY265" fmla="*/ 131526 h 3609930"/>
              <a:gd name="connsiteX266" fmla="*/ 4135718 w 6687739"/>
              <a:gd name="connsiteY266" fmla="*/ 107620 h 3609930"/>
              <a:gd name="connsiteX267" fmla="*/ 4099859 w 6687739"/>
              <a:gd name="connsiteY267" fmla="*/ 89691 h 3609930"/>
              <a:gd name="connsiteX268" fmla="*/ 4058024 w 6687739"/>
              <a:gd name="connsiteY268" fmla="*/ 53832 h 3609930"/>
              <a:gd name="connsiteX269" fmla="*/ 4034118 w 6687739"/>
              <a:gd name="connsiteY269" fmla="*/ 35903 h 3609930"/>
              <a:gd name="connsiteX270" fmla="*/ 3986306 w 6687739"/>
              <a:gd name="connsiteY270" fmla="*/ 17973 h 3609930"/>
              <a:gd name="connsiteX271" fmla="*/ 3968377 w 6687739"/>
              <a:gd name="connsiteY271" fmla="*/ 6020 h 3609930"/>
              <a:gd name="connsiteX272" fmla="*/ 3842871 w 6687739"/>
              <a:gd name="connsiteY272" fmla="*/ 6020 h 3609930"/>
              <a:gd name="connsiteX273" fmla="*/ 3771153 w 6687739"/>
              <a:gd name="connsiteY273" fmla="*/ 17973 h 3609930"/>
              <a:gd name="connsiteX274" fmla="*/ 3747247 w 6687739"/>
              <a:gd name="connsiteY274" fmla="*/ 29926 h 3609930"/>
              <a:gd name="connsiteX275" fmla="*/ 3693459 w 6687739"/>
              <a:gd name="connsiteY275" fmla="*/ 59809 h 3609930"/>
              <a:gd name="connsiteX276" fmla="*/ 3669553 w 6687739"/>
              <a:gd name="connsiteY276" fmla="*/ 113597 h 3609930"/>
              <a:gd name="connsiteX277" fmla="*/ 3657600 w 6687739"/>
              <a:gd name="connsiteY277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4858871 w 6687739"/>
              <a:gd name="connsiteY214" fmla="*/ 2408561 h 3609930"/>
              <a:gd name="connsiteX215" fmla="*/ 4823012 w 6687739"/>
              <a:gd name="connsiteY215" fmla="*/ 2360750 h 3609930"/>
              <a:gd name="connsiteX216" fmla="*/ 6687672 w 6687739"/>
              <a:gd name="connsiteY216" fmla="*/ 1960326 h 3609930"/>
              <a:gd name="connsiteX217" fmla="*/ 4751294 w 6687739"/>
              <a:gd name="connsiteY217" fmla="*/ 2295009 h 3609930"/>
              <a:gd name="connsiteX218" fmla="*/ 4709459 w 6687739"/>
              <a:gd name="connsiteY218" fmla="*/ 2265126 h 3609930"/>
              <a:gd name="connsiteX219" fmla="*/ 4673600 w 6687739"/>
              <a:gd name="connsiteY219" fmla="*/ 2235244 h 3609930"/>
              <a:gd name="connsiteX220" fmla="*/ 4655671 w 6687739"/>
              <a:gd name="connsiteY220" fmla="*/ 2205361 h 3609930"/>
              <a:gd name="connsiteX221" fmla="*/ 4595906 w 6687739"/>
              <a:gd name="connsiteY221" fmla="*/ 2187432 h 3609930"/>
              <a:gd name="connsiteX222" fmla="*/ 4566024 w 6687739"/>
              <a:gd name="connsiteY222" fmla="*/ 2169503 h 3609930"/>
              <a:gd name="connsiteX223" fmla="*/ 4506259 w 6687739"/>
              <a:gd name="connsiteY223" fmla="*/ 2145597 h 3609930"/>
              <a:gd name="connsiteX224" fmla="*/ 4452471 w 6687739"/>
              <a:gd name="connsiteY224" fmla="*/ 2115714 h 3609930"/>
              <a:gd name="connsiteX225" fmla="*/ 4434541 w 6687739"/>
              <a:gd name="connsiteY225" fmla="*/ 2091809 h 3609930"/>
              <a:gd name="connsiteX226" fmla="*/ 4416612 w 6687739"/>
              <a:gd name="connsiteY226" fmla="*/ 2079856 h 3609930"/>
              <a:gd name="connsiteX227" fmla="*/ 4392706 w 6687739"/>
              <a:gd name="connsiteY227" fmla="*/ 2055950 h 3609930"/>
              <a:gd name="connsiteX228" fmla="*/ 4404659 w 6687739"/>
              <a:gd name="connsiteY228" fmla="*/ 1810914 h 3609930"/>
              <a:gd name="connsiteX229" fmla="*/ 4410635 w 6687739"/>
              <a:gd name="connsiteY229" fmla="*/ 1775056 h 3609930"/>
              <a:gd name="connsiteX230" fmla="*/ 4422588 w 6687739"/>
              <a:gd name="connsiteY230" fmla="*/ 1757126 h 3609930"/>
              <a:gd name="connsiteX231" fmla="*/ 4440518 w 6687739"/>
              <a:gd name="connsiteY231" fmla="*/ 1697361 h 3609930"/>
              <a:gd name="connsiteX232" fmla="*/ 4446494 w 6687739"/>
              <a:gd name="connsiteY232" fmla="*/ 1661503 h 3609930"/>
              <a:gd name="connsiteX233" fmla="*/ 4458447 w 6687739"/>
              <a:gd name="connsiteY233" fmla="*/ 1637597 h 3609930"/>
              <a:gd name="connsiteX234" fmla="*/ 4488329 w 6687739"/>
              <a:gd name="connsiteY234" fmla="*/ 1571856 h 3609930"/>
              <a:gd name="connsiteX235" fmla="*/ 4506259 w 6687739"/>
              <a:gd name="connsiteY235" fmla="*/ 1524044 h 3609930"/>
              <a:gd name="connsiteX236" fmla="*/ 4518212 w 6687739"/>
              <a:gd name="connsiteY236" fmla="*/ 1500138 h 3609930"/>
              <a:gd name="connsiteX237" fmla="*/ 4524188 w 6687739"/>
              <a:gd name="connsiteY237" fmla="*/ 1482209 h 3609930"/>
              <a:gd name="connsiteX238" fmla="*/ 4536141 w 6687739"/>
              <a:gd name="connsiteY238" fmla="*/ 1440373 h 3609930"/>
              <a:gd name="connsiteX239" fmla="*/ 4542118 w 6687739"/>
              <a:gd name="connsiteY239" fmla="*/ 1392561 h 3609930"/>
              <a:gd name="connsiteX240" fmla="*/ 4548094 w 6687739"/>
              <a:gd name="connsiteY240" fmla="*/ 1356703 h 3609930"/>
              <a:gd name="connsiteX241" fmla="*/ 4572000 w 6687739"/>
              <a:gd name="connsiteY241" fmla="*/ 1338773 h 3609930"/>
              <a:gd name="connsiteX242" fmla="*/ 4577977 w 6687739"/>
              <a:gd name="connsiteY242" fmla="*/ 1296938 h 3609930"/>
              <a:gd name="connsiteX243" fmla="*/ 4589929 w 6687739"/>
              <a:gd name="connsiteY243" fmla="*/ 1273032 h 3609930"/>
              <a:gd name="connsiteX244" fmla="*/ 4542118 w 6687739"/>
              <a:gd name="connsiteY244" fmla="*/ 914444 h 3609930"/>
              <a:gd name="connsiteX245" fmla="*/ 4536141 w 6687739"/>
              <a:gd name="connsiteY245" fmla="*/ 860656 h 3609930"/>
              <a:gd name="connsiteX246" fmla="*/ 4524188 w 6687739"/>
              <a:gd name="connsiteY246" fmla="*/ 836750 h 3609930"/>
              <a:gd name="connsiteX247" fmla="*/ 4500282 w 6687739"/>
              <a:gd name="connsiteY247" fmla="*/ 776985 h 3609930"/>
              <a:gd name="connsiteX248" fmla="*/ 4488329 w 6687739"/>
              <a:gd name="connsiteY248" fmla="*/ 729173 h 3609930"/>
              <a:gd name="connsiteX249" fmla="*/ 4464424 w 6687739"/>
              <a:gd name="connsiteY249" fmla="*/ 699291 h 3609930"/>
              <a:gd name="connsiteX250" fmla="*/ 4452471 w 6687739"/>
              <a:gd name="connsiteY250" fmla="*/ 669409 h 3609930"/>
              <a:gd name="connsiteX251" fmla="*/ 4446494 w 6687739"/>
              <a:gd name="connsiteY251" fmla="*/ 633550 h 3609930"/>
              <a:gd name="connsiteX252" fmla="*/ 4434541 w 6687739"/>
              <a:gd name="connsiteY252" fmla="*/ 615620 h 3609930"/>
              <a:gd name="connsiteX253" fmla="*/ 4428565 w 6687739"/>
              <a:gd name="connsiteY253" fmla="*/ 579761 h 3609930"/>
              <a:gd name="connsiteX254" fmla="*/ 4416612 w 6687739"/>
              <a:gd name="connsiteY254" fmla="*/ 537926 h 3609930"/>
              <a:gd name="connsiteX255" fmla="*/ 4392706 w 6687739"/>
              <a:gd name="connsiteY255" fmla="*/ 454256 h 3609930"/>
              <a:gd name="connsiteX256" fmla="*/ 4374777 w 6687739"/>
              <a:gd name="connsiteY256" fmla="*/ 418397 h 3609930"/>
              <a:gd name="connsiteX257" fmla="*/ 4332941 w 6687739"/>
              <a:gd name="connsiteY257" fmla="*/ 322773 h 3609930"/>
              <a:gd name="connsiteX258" fmla="*/ 4315012 w 6687739"/>
              <a:gd name="connsiteY258" fmla="*/ 298867 h 3609930"/>
              <a:gd name="connsiteX259" fmla="*/ 4297082 w 6687739"/>
              <a:gd name="connsiteY259" fmla="*/ 251056 h 3609930"/>
              <a:gd name="connsiteX260" fmla="*/ 4261224 w 6687739"/>
              <a:gd name="connsiteY260" fmla="*/ 215197 h 3609930"/>
              <a:gd name="connsiteX261" fmla="*/ 4243294 w 6687739"/>
              <a:gd name="connsiteY261" fmla="*/ 185314 h 3609930"/>
              <a:gd name="connsiteX262" fmla="*/ 4207435 w 6687739"/>
              <a:gd name="connsiteY262" fmla="*/ 155432 h 3609930"/>
              <a:gd name="connsiteX263" fmla="*/ 4189506 w 6687739"/>
              <a:gd name="connsiteY263" fmla="*/ 137503 h 3609930"/>
              <a:gd name="connsiteX264" fmla="*/ 4171577 w 6687739"/>
              <a:gd name="connsiteY264" fmla="*/ 131526 h 3609930"/>
              <a:gd name="connsiteX265" fmla="*/ 4135718 w 6687739"/>
              <a:gd name="connsiteY265" fmla="*/ 107620 h 3609930"/>
              <a:gd name="connsiteX266" fmla="*/ 4099859 w 6687739"/>
              <a:gd name="connsiteY266" fmla="*/ 89691 h 3609930"/>
              <a:gd name="connsiteX267" fmla="*/ 4058024 w 6687739"/>
              <a:gd name="connsiteY267" fmla="*/ 53832 h 3609930"/>
              <a:gd name="connsiteX268" fmla="*/ 4034118 w 6687739"/>
              <a:gd name="connsiteY268" fmla="*/ 35903 h 3609930"/>
              <a:gd name="connsiteX269" fmla="*/ 3986306 w 6687739"/>
              <a:gd name="connsiteY269" fmla="*/ 17973 h 3609930"/>
              <a:gd name="connsiteX270" fmla="*/ 3968377 w 6687739"/>
              <a:gd name="connsiteY270" fmla="*/ 6020 h 3609930"/>
              <a:gd name="connsiteX271" fmla="*/ 3842871 w 6687739"/>
              <a:gd name="connsiteY271" fmla="*/ 6020 h 3609930"/>
              <a:gd name="connsiteX272" fmla="*/ 3771153 w 6687739"/>
              <a:gd name="connsiteY272" fmla="*/ 17973 h 3609930"/>
              <a:gd name="connsiteX273" fmla="*/ 3747247 w 6687739"/>
              <a:gd name="connsiteY273" fmla="*/ 29926 h 3609930"/>
              <a:gd name="connsiteX274" fmla="*/ 3693459 w 6687739"/>
              <a:gd name="connsiteY274" fmla="*/ 59809 h 3609930"/>
              <a:gd name="connsiteX275" fmla="*/ 3669553 w 6687739"/>
              <a:gd name="connsiteY275" fmla="*/ 113597 h 3609930"/>
              <a:gd name="connsiteX276" fmla="*/ 3657600 w 6687739"/>
              <a:gd name="connsiteY276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4858871 w 6687739"/>
              <a:gd name="connsiteY213" fmla="*/ 2408561 h 3609930"/>
              <a:gd name="connsiteX214" fmla="*/ 4823012 w 6687739"/>
              <a:gd name="connsiteY214" fmla="*/ 2360750 h 3609930"/>
              <a:gd name="connsiteX215" fmla="*/ 6687672 w 6687739"/>
              <a:gd name="connsiteY215" fmla="*/ 1960326 h 3609930"/>
              <a:gd name="connsiteX216" fmla="*/ 4751294 w 6687739"/>
              <a:gd name="connsiteY216" fmla="*/ 2295009 h 3609930"/>
              <a:gd name="connsiteX217" fmla="*/ 4709459 w 6687739"/>
              <a:gd name="connsiteY217" fmla="*/ 2265126 h 3609930"/>
              <a:gd name="connsiteX218" fmla="*/ 4673600 w 6687739"/>
              <a:gd name="connsiteY218" fmla="*/ 2235244 h 3609930"/>
              <a:gd name="connsiteX219" fmla="*/ 4655671 w 6687739"/>
              <a:gd name="connsiteY219" fmla="*/ 2205361 h 3609930"/>
              <a:gd name="connsiteX220" fmla="*/ 4595906 w 6687739"/>
              <a:gd name="connsiteY220" fmla="*/ 2187432 h 3609930"/>
              <a:gd name="connsiteX221" fmla="*/ 4566024 w 6687739"/>
              <a:gd name="connsiteY221" fmla="*/ 2169503 h 3609930"/>
              <a:gd name="connsiteX222" fmla="*/ 4506259 w 6687739"/>
              <a:gd name="connsiteY222" fmla="*/ 2145597 h 3609930"/>
              <a:gd name="connsiteX223" fmla="*/ 4452471 w 6687739"/>
              <a:gd name="connsiteY223" fmla="*/ 2115714 h 3609930"/>
              <a:gd name="connsiteX224" fmla="*/ 4434541 w 6687739"/>
              <a:gd name="connsiteY224" fmla="*/ 2091809 h 3609930"/>
              <a:gd name="connsiteX225" fmla="*/ 4416612 w 6687739"/>
              <a:gd name="connsiteY225" fmla="*/ 2079856 h 3609930"/>
              <a:gd name="connsiteX226" fmla="*/ 4392706 w 6687739"/>
              <a:gd name="connsiteY226" fmla="*/ 2055950 h 3609930"/>
              <a:gd name="connsiteX227" fmla="*/ 4404659 w 6687739"/>
              <a:gd name="connsiteY227" fmla="*/ 1810914 h 3609930"/>
              <a:gd name="connsiteX228" fmla="*/ 4410635 w 6687739"/>
              <a:gd name="connsiteY228" fmla="*/ 1775056 h 3609930"/>
              <a:gd name="connsiteX229" fmla="*/ 4422588 w 6687739"/>
              <a:gd name="connsiteY229" fmla="*/ 1757126 h 3609930"/>
              <a:gd name="connsiteX230" fmla="*/ 4440518 w 6687739"/>
              <a:gd name="connsiteY230" fmla="*/ 1697361 h 3609930"/>
              <a:gd name="connsiteX231" fmla="*/ 4446494 w 6687739"/>
              <a:gd name="connsiteY231" fmla="*/ 1661503 h 3609930"/>
              <a:gd name="connsiteX232" fmla="*/ 4458447 w 6687739"/>
              <a:gd name="connsiteY232" fmla="*/ 1637597 h 3609930"/>
              <a:gd name="connsiteX233" fmla="*/ 4488329 w 6687739"/>
              <a:gd name="connsiteY233" fmla="*/ 1571856 h 3609930"/>
              <a:gd name="connsiteX234" fmla="*/ 4506259 w 6687739"/>
              <a:gd name="connsiteY234" fmla="*/ 1524044 h 3609930"/>
              <a:gd name="connsiteX235" fmla="*/ 4518212 w 6687739"/>
              <a:gd name="connsiteY235" fmla="*/ 1500138 h 3609930"/>
              <a:gd name="connsiteX236" fmla="*/ 4524188 w 6687739"/>
              <a:gd name="connsiteY236" fmla="*/ 1482209 h 3609930"/>
              <a:gd name="connsiteX237" fmla="*/ 4536141 w 6687739"/>
              <a:gd name="connsiteY237" fmla="*/ 1440373 h 3609930"/>
              <a:gd name="connsiteX238" fmla="*/ 4542118 w 6687739"/>
              <a:gd name="connsiteY238" fmla="*/ 1392561 h 3609930"/>
              <a:gd name="connsiteX239" fmla="*/ 4548094 w 6687739"/>
              <a:gd name="connsiteY239" fmla="*/ 1356703 h 3609930"/>
              <a:gd name="connsiteX240" fmla="*/ 4572000 w 6687739"/>
              <a:gd name="connsiteY240" fmla="*/ 1338773 h 3609930"/>
              <a:gd name="connsiteX241" fmla="*/ 4577977 w 6687739"/>
              <a:gd name="connsiteY241" fmla="*/ 1296938 h 3609930"/>
              <a:gd name="connsiteX242" fmla="*/ 4589929 w 6687739"/>
              <a:gd name="connsiteY242" fmla="*/ 1273032 h 3609930"/>
              <a:gd name="connsiteX243" fmla="*/ 4542118 w 6687739"/>
              <a:gd name="connsiteY243" fmla="*/ 914444 h 3609930"/>
              <a:gd name="connsiteX244" fmla="*/ 4536141 w 6687739"/>
              <a:gd name="connsiteY244" fmla="*/ 860656 h 3609930"/>
              <a:gd name="connsiteX245" fmla="*/ 4524188 w 6687739"/>
              <a:gd name="connsiteY245" fmla="*/ 836750 h 3609930"/>
              <a:gd name="connsiteX246" fmla="*/ 4500282 w 6687739"/>
              <a:gd name="connsiteY246" fmla="*/ 776985 h 3609930"/>
              <a:gd name="connsiteX247" fmla="*/ 4488329 w 6687739"/>
              <a:gd name="connsiteY247" fmla="*/ 729173 h 3609930"/>
              <a:gd name="connsiteX248" fmla="*/ 4464424 w 6687739"/>
              <a:gd name="connsiteY248" fmla="*/ 699291 h 3609930"/>
              <a:gd name="connsiteX249" fmla="*/ 4452471 w 6687739"/>
              <a:gd name="connsiteY249" fmla="*/ 669409 h 3609930"/>
              <a:gd name="connsiteX250" fmla="*/ 4446494 w 6687739"/>
              <a:gd name="connsiteY250" fmla="*/ 633550 h 3609930"/>
              <a:gd name="connsiteX251" fmla="*/ 4434541 w 6687739"/>
              <a:gd name="connsiteY251" fmla="*/ 615620 h 3609930"/>
              <a:gd name="connsiteX252" fmla="*/ 4428565 w 6687739"/>
              <a:gd name="connsiteY252" fmla="*/ 579761 h 3609930"/>
              <a:gd name="connsiteX253" fmla="*/ 4416612 w 6687739"/>
              <a:gd name="connsiteY253" fmla="*/ 537926 h 3609930"/>
              <a:gd name="connsiteX254" fmla="*/ 4392706 w 6687739"/>
              <a:gd name="connsiteY254" fmla="*/ 454256 h 3609930"/>
              <a:gd name="connsiteX255" fmla="*/ 4374777 w 6687739"/>
              <a:gd name="connsiteY255" fmla="*/ 418397 h 3609930"/>
              <a:gd name="connsiteX256" fmla="*/ 4332941 w 6687739"/>
              <a:gd name="connsiteY256" fmla="*/ 322773 h 3609930"/>
              <a:gd name="connsiteX257" fmla="*/ 4315012 w 6687739"/>
              <a:gd name="connsiteY257" fmla="*/ 298867 h 3609930"/>
              <a:gd name="connsiteX258" fmla="*/ 4297082 w 6687739"/>
              <a:gd name="connsiteY258" fmla="*/ 251056 h 3609930"/>
              <a:gd name="connsiteX259" fmla="*/ 4261224 w 6687739"/>
              <a:gd name="connsiteY259" fmla="*/ 215197 h 3609930"/>
              <a:gd name="connsiteX260" fmla="*/ 4243294 w 6687739"/>
              <a:gd name="connsiteY260" fmla="*/ 185314 h 3609930"/>
              <a:gd name="connsiteX261" fmla="*/ 4207435 w 6687739"/>
              <a:gd name="connsiteY261" fmla="*/ 155432 h 3609930"/>
              <a:gd name="connsiteX262" fmla="*/ 4189506 w 6687739"/>
              <a:gd name="connsiteY262" fmla="*/ 137503 h 3609930"/>
              <a:gd name="connsiteX263" fmla="*/ 4171577 w 6687739"/>
              <a:gd name="connsiteY263" fmla="*/ 131526 h 3609930"/>
              <a:gd name="connsiteX264" fmla="*/ 4135718 w 6687739"/>
              <a:gd name="connsiteY264" fmla="*/ 107620 h 3609930"/>
              <a:gd name="connsiteX265" fmla="*/ 4099859 w 6687739"/>
              <a:gd name="connsiteY265" fmla="*/ 89691 h 3609930"/>
              <a:gd name="connsiteX266" fmla="*/ 4058024 w 6687739"/>
              <a:gd name="connsiteY266" fmla="*/ 53832 h 3609930"/>
              <a:gd name="connsiteX267" fmla="*/ 4034118 w 6687739"/>
              <a:gd name="connsiteY267" fmla="*/ 35903 h 3609930"/>
              <a:gd name="connsiteX268" fmla="*/ 3986306 w 6687739"/>
              <a:gd name="connsiteY268" fmla="*/ 17973 h 3609930"/>
              <a:gd name="connsiteX269" fmla="*/ 3968377 w 6687739"/>
              <a:gd name="connsiteY269" fmla="*/ 6020 h 3609930"/>
              <a:gd name="connsiteX270" fmla="*/ 3842871 w 6687739"/>
              <a:gd name="connsiteY270" fmla="*/ 6020 h 3609930"/>
              <a:gd name="connsiteX271" fmla="*/ 3771153 w 6687739"/>
              <a:gd name="connsiteY271" fmla="*/ 17973 h 3609930"/>
              <a:gd name="connsiteX272" fmla="*/ 3747247 w 6687739"/>
              <a:gd name="connsiteY272" fmla="*/ 29926 h 3609930"/>
              <a:gd name="connsiteX273" fmla="*/ 3693459 w 6687739"/>
              <a:gd name="connsiteY273" fmla="*/ 59809 h 3609930"/>
              <a:gd name="connsiteX274" fmla="*/ 3669553 w 6687739"/>
              <a:gd name="connsiteY274" fmla="*/ 113597 h 3609930"/>
              <a:gd name="connsiteX275" fmla="*/ 3657600 w 6687739"/>
              <a:gd name="connsiteY275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4858871 w 6687739"/>
              <a:gd name="connsiteY212" fmla="*/ 2408561 h 3609930"/>
              <a:gd name="connsiteX213" fmla="*/ 4823012 w 6687739"/>
              <a:gd name="connsiteY213" fmla="*/ 2360750 h 3609930"/>
              <a:gd name="connsiteX214" fmla="*/ 6687672 w 6687739"/>
              <a:gd name="connsiteY214" fmla="*/ 1960326 h 3609930"/>
              <a:gd name="connsiteX215" fmla="*/ 4751294 w 6687739"/>
              <a:gd name="connsiteY215" fmla="*/ 2295009 h 3609930"/>
              <a:gd name="connsiteX216" fmla="*/ 4709459 w 6687739"/>
              <a:gd name="connsiteY216" fmla="*/ 2265126 h 3609930"/>
              <a:gd name="connsiteX217" fmla="*/ 4673600 w 6687739"/>
              <a:gd name="connsiteY217" fmla="*/ 2235244 h 3609930"/>
              <a:gd name="connsiteX218" fmla="*/ 4655671 w 6687739"/>
              <a:gd name="connsiteY218" fmla="*/ 2205361 h 3609930"/>
              <a:gd name="connsiteX219" fmla="*/ 4595906 w 6687739"/>
              <a:gd name="connsiteY219" fmla="*/ 2187432 h 3609930"/>
              <a:gd name="connsiteX220" fmla="*/ 4566024 w 6687739"/>
              <a:gd name="connsiteY220" fmla="*/ 2169503 h 3609930"/>
              <a:gd name="connsiteX221" fmla="*/ 4506259 w 6687739"/>
              <a:gd name="connsiteY221" fmla="*/ 2145597 h 3609930"/>
              <a:gd name="connsiteX222" fmla="*/ 4452471 w 6687739"/>
              <a:gd name="connsiteY222" fmla="*/ 2115714 h 3609930"/>
              <a:gd name="connsiteX223" fmla="*/ 4434541 w 6687739"/>
              <a:gd name="connsiteY223" fmla="*/ 2091809 h 3609930"/>
              <a:gd name="connsiteX224" fmla="*/ 4416612 w 6687739"/>
              <a:gd name="connsiteY224" fmla="*/ 2079856 h 3609930"/>
              <a:gd name="connsiteX225" fmla="*/ 4392706 w 6687739"/>
              <a:gd name="connsiteY225" fmla="*/ 2055950 h 3609930"/>
              <a:gd name="connsiteX226" fmla="*/ 4404659 w 6687739"/>
              <a:gd name="connsiteY226" fmla="*/ 1810914 h 3609930"/>
              <a:gd name="connsiteX227" fmla="*/ 4410635 w 6687739"/>
              <a:gd name="connsiteY227" fmla="*/ 1775056 h 3609930"/>
              <a:gd name="connsiteX228" fmla="*/ 4422588 w 6687739"/>
              <a:gd name="connsiteY228" fmla="*/ 1757126 h 3609930"/>
              <a:gd name="connsiteX229" fmla="*/ 4440518 w 6687739"/>
              <a:gd name="connsiteY229" fmla="*/ 1697361 h 3609930"/>
              <a:gd name="connsiteX230" fmla="*/ 4446494 w 6687739"/>
              <a:gd name="connsiteY230" fmla="*/ 1661503 h 3609930"/>
              <a:gd name="connsiteX231" fmla="*/ 4458447 w 6687739"/>
              <a:gd name="connsiteY231" fmla="*/ 1637597 h 3609930"/>
              <a:gd name="connsiteX232" fmla="*/ 4488329 w 6687739"/>
              <a:gd name="connsiteY232" fmla="*/ 1571856 h 3609930"/>
              <a:gd name="connsiteX233" fmla="*/ 4506259 w 6687739"/>
              <a:gd name="connsiteY233" fmla="*/ 1524044 h 3609930"/>
              <a:gd name="connsiteX234" fmla="*/ 4518212 w 6687739"/>
              <a:gd name="connsiteY234" fmla="*/ 1500138 h 3609930"/>
              <a:gd name="connsiteX235" fmla="*/ 4524188 w 6687739"/>
              <a:gd name="connsiteY235" fmla="*/ 1482209 h 3609930"/>
              <a:gd name="connsiteX236" fmla="*/ 4536141 w 6687739"/>
              <a:gd name="connsiteY236" fmla="*/ 1440373 h 3609930"/>
              <a:gd name="connsiteX237" fmla="*/ 4542118 w 6687739"/>
              <a:gd name="connsiteY237" fmla="*/ 1392561 h 3609930"/>
              <a:gd name="connsiteX238" fmla="*/ 4548094 w 6687739"/>
              <a:gd name="connsiteY238" fmla="*/ 1356703 h 3609930"/>
              <a:gd name="connsiteX239" fmla="*/ 4572000 w 6687739"/>
              <a:gd name="connsiteY239" fmla="*/ 1338773 h 3609930"/>
              <a:gd name="connsiteX240" fmla="*/ 4577977 w 6687739"/>
              <a:gd name="connsiteY240" fmla="*/ 1296938 h 3609930"/>
              <a:gd name="connsiteX241" fmla="*/ 4589929 w 6687739"/>
              <a:gd name="connsiteY241" fmla="*/ 1273032 h 3609930"/>
              <a:gd name="connsiteX242" fmla="*/ 4542118 w 6687739"/>
              <a:gd name="connsiteY242" fmla="*/ 914444 h 3609930"/>
              <a:gd name="connsiteX243" fmla="*/ 4536141 w 6687739"/>
              <a:gd name="connsiteY243" fmla="*/ 860656 h 3609930"/>
              <a:gd name="connsiteX244" fmla="*/ 4524188 w 6687739"/>
              <a:gd name="connsiteY244" fmla="*/ 836750 h 3609930"/>
              <a:gd name="connsiteX245" fmla="*/ 4500282 w 6687739"/>
              <a:gd name="connsiteY245" fmla="*/ 776985 h 3609930"/>
              <a:gd name="connsiteX246" fmla="*/ 4488329 w 6687739"/>
              <a:gd name="connsiteY246" fmla="*/ 729173 h 3609930"/>
              <a:gd name="connsiteX247" fmla="*/ 4464424 w 6687739"/>
              <a:gd name="connsiteY247" fmla="*/ 699291 h 3609930"/>
              <a:gd name="connsiteX248" fmla="*/ 4452471 w 6687739"/>
              <a:gd name="connsiteY248" fmla="*/ 669409 h 3609930"/>
              <a:gd name="connsiteX249" fmla="*/ 4446494 w 6687739"/>
              <a:gd name="connsiteY249" fmla="*/ 633550 h 3609930"/>
              <a:gd name="connsiteX250" fmla="*/ 4434541 w 6687739"/>
              <a:gd name="connsiteY250" fmla="*/ 615620 h 3609930"/>
              <a:gd name="connsiteX251" fmla="*/ 4428565 w 6687739"/>
              <a:gd name="connsiteY251" fmla="*/ 579761 h 3609930"/>
              <a:gd name="connsiteX252" fmla="*/ 4416612 w 6687739"/>
              <a:gd name="connsiteY252" fmla="*/ 537926 h 3609930"/>
              <a:gd name="connsiteX253" fmla="*/ 4392706 w 6687739"/>
              <a:gd name="connsiteY253" fmla="*/ 454256 h 3609930"/>
              <a:gd name="connsiteX254" fmla="*/ 4374777 w 6687739"/>
              <a:gd name="connsiteY254" fmla="*/ 418397 h 3609930"/>
              <a:gd name="connsiteX255" fmla="*/ 4332941 w 6687739"/>
              <a:gd name="connsiteY255" fmla="*/ 322773 h 3609930"/>
              <a:gd name="connsiteX256" fmla="*/ 4315012 w 6687739"/>
              <a:gd name="connsiteY256" fmla="*/ 298867 h 3609930"/>
              <a:gd name="connsiteX257" fmla="*/ 4297082 w 6687739"/>
              <a:gd name="connsiteY257" fmla="*/ 251056 h 3609930"/>
              <a:gd name="connsiteX258" fmla="*/ 4261224 w 6687739"/>
              <a:gd name="connsiteY258" fmla="*/ 215197 h 3609930"/>
              <a:gd name="connsiteX259" fmla="*/ 4243294 w 6687739"/>
              <a:gd name="connsiteY259" fmla="*/ 185314 h 3609930"/>
              <a:gd name="connsiteX260" fmla="*/ 4207435 w 6687739"/>
              <a:gd name="connsiteY260" fmla="*/ 155432 h 3609930"/>
              <a:gd name="connsiteX261" fmla="*/ 4189506 w 6687739"/>
              <a:gd name="connsiteY261" fmla="*/ 137503 h 3609930"/>
              <a:gd name="connsiteX262" fmla="*/ 4171577 w 6687739"/>
              <a:gd name="connsiteY262" fmla="*/ 131526 h 3609930"/>
              <a:gd name="connsiteX263" fmla="*/ 4135718 w 6687739"/>
              <a:gd name="connsiteY263" fmla="*/ 107620 h 3609930"/>
              <a:gd name="connsiteX264" fmla="*/ 4099859 w 6687739"/>
              <a:gd name="connsiteY264" fmla="*/ 89691 h 3609930"/>
              <a:gd name="connsiteX265" fmla="*/ 4058024 w 6687739"/>
              <a:gd name="connsiteY265" fmla="*/ 53832 h 3609930"/>
              <a:gd name="connsiteX266" fmla="*/ 4034118 w 6687739"/>
              <a:gd name="connsiteY266" fmla="*/ 35903 h 3609930"/>
              <a:gd name="connsiteX267" fmla="*/ 3986306 w 6687739"/>
              <a:gd name="connsiteY267" fmla="*/ 17973 h 3609930"/>
              <a:gd name="connsiteX268" fmla="*/ 3968377 w 6687739"/>
              <a:gd name="connsiteY268" fmla="*/ 6020 h 3609930"/>
              <a:gd name="connsiteX269" fmla="*/ 3842871 w 6687739"/>
              <a:gd name="connsiteY269" fmla="*/ 6020 h 3609930"/>
              <a:gd name="connsiteX270" fmla="*/ 3771153 w 6687739"/>
              <a:gd name="connsiteY270" fmla="*/ 17973 h 3609930"/>
              <a:gd name="connsiteX271" fmla="*/ 3747247 w 6687739"/>
              <a:gd name="connsiteY271" fmla="*/ 29926 h 3609930"/>
              <a:gd name="connsiteX272" fmla="*/ 3693459 w 6687739"/>
              <a:gd name="connsiteY272" fmla="*/ 59809 h 3609930"/>
              <a:gd name="connsiteX273" fmla="*/ 3669553 w 6687739"/>
              <a:gd name="connsiteY273" fmla="*/ 113597 h 3609930"/>
              <a:gd name="connsiteX274" fmla="*/ 3657600 w 6687739"/>
              <a:gd name="connsiteY274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163671 w 6687739"/>
              <a:gd name="connsiteY209" fmla="*/ 2677503 h 3609930"/>
              <a:gd name="connsiteX210" fmla="*/ 5145741 w 6687739"/>
              <a:gd name="connsiteY210" fmla="*/ 2641644 h 3609930"/>
              <a:gd name="connsiteX211" fmla="*/ 4858871 w 6687739"/>
              <a:gd name="connsiteY211" fmla="*/ 2408561 h 3609930"/>
              <a:gd name="connsiteX212" fmla="*/ 4823012 w 6687739"/>
              <a:gd name="connsiteY212" fmla="*/ 2360750 h 3609930"/>
              <a:gd name="connsiteX213" fmla="*/ 6687672 w 6687739"/>
              <a:gd name="connsiteY213" fmla="*/ 1960326 h 3609930"/>
              <a:gd name="connsiteX214" fmla="*/ 4751294 w 6687739"/>
              <a:gd name="connsiteY214" fmla="*/ 2295009 h 3609930"/>
              <a:gd name="connsiteX215" fmla="*/ 4709459 w 6687739"/>
              <a:gd name="connsiteY215" fmla="*/ 2265126 h 3609930"/>
              <a:gd name="connsiteX216" fmla="*/ 4673600 w 6687739"/>
              <a:gd name="connsiteY216" fmla="*/ 2235244 h 3609930"/>
              <a:gd name="connsiteX217" fmla="*/ 4655671 w 6687739"/>
              <a:gd name="connsiteY217" fmla="*/ 2205361 h 3609930"/>
              <a:gd name="connsiteX218" fmla="*/ 4595906 w 6687739"/>
              <a:gd name="connsiteY218" fmla="*/ 2187432 h 3609930"/>
              <a:gd name="connsiteX219" fmla="*/ 4566024 w 6687739"/>
              <a:gd name="connsiteY219" fmla="*/ 2169503 h 3609930"/>
              <a:gd name="connsiteX220" fmla="*/ 4506259 w 6687739"/>
              <a:gd name="connsiteY220" fmla="*/ 2145597 h 3609930"/>
              <a:gd name="connsiteX221" fmla="*/ 4452471 w 6687739"/>
              <a:gd name="connsiteY221" fmla="*/ 2115714 h 3609930"/>
              <a:gd name="connsiteX222" fmla="*/ 4434541 w 6687739"/>
              <a:gd name="connsiteY222" fmla="*/ 2091809 h 3609930"/>
              <a:gd name="connsiteX223" fmla="*/ 4416612 w 6687739"/>
              <a:gd name="connsiteY223" fmla="*/ 2079856 h 3609930"/>
              <a:gd name="connsiteX224" fmla="*/ 4392706 w 6687739"/>
              <a:gd name="connsiteY224" fmla="*/ 2055950 h 3609930"/>
              <a:gd name="connsiteX225" fmla="*/ 4404659 w 6687739"/>
              <a:gd name="connsiteY225" fmla="*/ 1810914 h 3609930"/>
              <a:gd name="connsiteX226" fmla="*/ 4410635 w 6687739"/>
              <a:gd name="connsiteY226" fmla="*/ 1775056 h 3609930"/>
              <a:gd name="connsiteX227" fmla="*/ 4422588 w 6687739"/>
              <a:gd name="connsiteY227" fmla="*/ 1757126 h 3609930"/>
              <a:gd name="connsiteX228" fmla="*/ 4440518 w 6687739"/>
              <a:gd name="connsiteY228" fmla="*/ 1697361 h 3609930"/>
              <a:gd name="connsiteX229" fmla="*/ 4446494 w 6687739"/>
              <a:gd name="connsiteY229" fmla="*/ 1661503 h 3609930"/>
              <a:gd name="connsiteX230" fmla="*/ 4458447 w 6687739"/>
              <a:gd name="connsiteY230" fmla="*/ 1637597 h 3609930"/>
              <a:gd name="connsiteX231" fmla="*/ 4488329 w 6687739"/>
              <a:gd name="connsiteY231" fmla="*/ 1571856 h 3609930"/>
              <a:gd name="connsiteX232" fmla="*/ 4506259 w 6687739"/>
              <a:gd name="connsiteY232" fmla="*/ 1524044 h 3609930"/>
              <a:gd name="connsiteX233" fmla="*/ 4518212 w 6687739"/>
              <a:gd name="connsiteY233" fmla="*/ 1500138 h 3609930"/>
              <a:gd name="connsiteX234" fmla="*/ 4524188 w 6687739"/>
              <a:gd name="connsiteY234" fmla="*/ 1482209 h 3609930"/>
              <a:gd name="connsiteX235" fmla="*/ 4536141 w 6687739"/>
              <a:gd name="connsiteY235" fmla="*/ 1440373 h 3609930"/>
              <a:gd name="connsiteX236" fmla="*/ 4542118 w 6687739"/>
              <a:gd name="connsiteY236" fmla="*/ 1392561 h 3609930"/>
              <a:gd name="connsiteX237" fmla="*/ 4548094 w 6687739"/>
              <a:gd name="connsiteY237" fmla="*/ 1356703 h 3609930"/>
              <a:gd name="connsiteX238" fmla="*/ 4572000 w 6687739"/>
              <a:gd name="connsiteY238" fmla="*/ 1338773 h 3609930"/>
              <a:gd name="connsiteX239" fmla="*/ 4577977 w 6687739"/>
              <a:gd name="connsiteY239" fmla="*/ 1296938 h 3609930"/>
              <a:gd name="connsiteX240" fmla="*/ 4589929 w 6687739"/>
              <a:gd name="connsiteY240" fmla="*/ 1273032 h 3609930"/>
              <a:gd name="connsiteX241" fmla="*/ 4542118 w 6687739"/>
              <a:gd name="connsiteY241" fmla="*/ 914444 h 3609930"/>
              <a:gd name="connsiteX242" fmla="*/ 4536141 w 6687739"/>
              <a:gd name="connsiteY242" fmla="*/ 860656 h 3609930"/>
              <a:gd name="connsiteX243" fmla="*/ 4524188 w 6687739"/>
              <a:gd name="connsiteY243" fmla="*/ 836750 h 3609930"/>
              <a:gd name="connsiteX244" fmla="*/ 4500282 w 6687739"/>
              <a:gd name="connsiteY244" fmla="*/ 776985 h 3609930"/>
              <a:gd name="connsiteX245" fmla="*/ 4488329 w 6687739"/>
              <a:gd name="connsiteY245" fmla="*/ 729173 h 3609930"/>
              <a:gd name="connsiteX246" fmla="*/ 4464424 w 6687739"/>
              <a:gd name="connsiteY246" fmla="*/ 699291 h 3609930"/>
              <a:gd name="connsiteX247" fmla="*/ 4452471 w 6687739"/>
              <a:gd name="connsiteY247" fmla="*/ 669409 h 3609930"/>
              <a:gd name="connsiteX248" fmla="*/ 4446494 w 6687739"/>
              <a:gd name="connsiteY248" fmla="*/ 633550 h 3609930"/>
              <a:gd name="connsiteX249" fmla="*/ 4434541 w 6687739"/>
              <a:gd name="connsiteY249" fmla="*/ 615620 h 3609930"/>
              <a:gd name="connsiteX250" fmla="*/ 4428565 w 6687739"/>
              <a:gd name="connsiteY250" fmla="*/ 579761 h 3609930"/>
              <a:gd name="connsiteX251" fmla="*/ 4416612 w 6687739"/>
              <a:gd name="connsiteY251" fmla="*/ 537926 h 3609930"/>
              <a:gd name="connsiteX252" fmla="*/ 4392706 w 6687739"/>
              <a:gd name="connsiteY252" fmla="*/ 454256 h 3609930"/>
              <a:gd name="connsiteX253" fmla="*/ 4374777 w 6687739"/>
              <a:gd name="connsiteY253" fmla="*/ 418397 h 3609930"/>
              <a:gd name="connsiteX254" fmla="*/ 4332941 w 6687739"/>
              <a:gd name="connsiteY254" fmla="*/ 322773 h 3609930"/>
              <a:gd name="connsiteX255" fmla="*/ 4315012 w 6687739"/>
              <a:gd name="connsiteY255" fmla="*/ 298867 h 3609930"/>
              <a:gd name="connsiteX256" fmla="*/ 4297082 w 6687739"/>
              <a:gd name="connsiteY256" fmla="*/ 251056 h 3609930"/>
              <a:gd name="connsiteX257" fmla="*/ 4261224 w 6687739"/>
              <a:gd name="connsiteY257" fmla="*/ 215197 h 3609930"/>
              <a:gd name="connsiteX258" fmla="*/ 4243294 w 6687739"/>
              <a:gd name="connsiteY258" fmla="*/ 185314 h 3609930"/>
              <a:gd name="connsiteX259" fmla="*/ 4207435 w 6687739"/>
              <a:gd name="connsiteY259" fmla="*/ 155432 h 3609930"/>
              <a:gd name="connsiteX260" fmla="*/ 4189506 w 6687739"/>
              <a:gd name="connsiteY260" fmla="*/ 137503 h 3609930"/>
              <a:gd name="connsiteX261" fmla="*/ 4171577 w 6687739"/>
              <a:gd name="connsiteY261" fmla="*/ 131526 h 3609930"/>
              <a:gd name="connsiteX262" fmla="*/ 4135718 w 6687739"/>
              <a:gd name="connsiteY262" fmla="*/ 107620 h 3609930"/>
              <a:gd name="connsiteX263" fmla="*/ 4099859 w 6687739"/>
              <a:gd name="connsiteY263" fmla="*/ 89691 h 3609930"/>
              <a:gd name="connsiteX264" fmla="*/ 4058024 w 6687739"/>
              <a:gd name="connsiteY264" fmla="*/ 53832 h 3609930"/>
              <a:gd name="connsiteX265" fmla="*/ 4034118 w 6687739"/>
              <a:gd name="connsiteY265" fmla="*/ 35903 h 3609930"/>
              <a:gd name="connsiteX266" fmla="*/ 3986306 w 6687739"/>
              <a:gd name="connsiteY266" fmla="*/ 17973 h 3609930"/>
              <a:gd name="connsiteX267" fmla="*/ 3968377 w 6687739"/>
              <a:gd name="connsiteY267" fmla="*/ 6020 h 3609930"/>
              <a:gd name="connsiteX268" fmla="*/ 3842871 w 6687739"/>
              <a:gd name="connsiteY268" fmla="*/ 6020 h 3609930"/>
              <a:gd name="connsiteX269" fmla="*/ 3771153 w 6687739"/>
              <a:gd name="connsiteY269" fmla="*/ 17973 h 3609930"/>
              <a:gd name="connsiteX270" fmla="*/ 3747247 w 6687739"/>
              <a:gd name="connsiteY270" fmla="*/ 29926 h 3609930"/>
              <a:gd name="connsiteX271" fmla="*/ 3693459 w 6687739"/>
              <a:gd name="connsiteY271" fmla="*/ 59809 h 3609930"/>
              <a:gd name="connsiteX272" fmla="*/ 3669553 w 6687739"/>
              <a:gd name="connsiteY272" fmla="*/ 113597 h 3609930"/>
              <a:gd name="connsiteX273" fmla="*/ 3657600 w 6687739"/>
              <a:gd name="connsiteY273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163671 w 6687739"/>
              <a:gd name="connsiteY209" fmla="*/ 2677503 h 3609930"/>
              <a:gd name="connsiteX210" fmla="*/ 4858871 w 6687739"/>
              <a:gd name="connsiteY210" fmla="*/ 2408561 h 3609930"/>
              <a:gd name="connsiteX211" fmla="*/ 4823012 w 6687739"/>
              <a:gd name="connsiteY211" fmla="*/ 2360750 h 3609930"/>
              <a:gd name="connsiteX212" fmla="*/ 6687672 w 6687739"/>
              <a:gd name="connsiteY212" fmla="*/ 1960326 h 3609930"/>
              <a:gd name="connsiteX213" fmla="*/ 4751294 w 6687739"/>
              <a:gd name="connsiteY213" fmla="*/ 2295009 h 3609930"/>
              <a:gd name="connsiteX214" fmla="*/ 4709459 w 6687739"/>
              <a:gd name="connsiteY214" fmla="*/ 2265126 h 3609930"/>
              <a:gd name="connsiteX215" fmla="*/ 4673600 w 6687739"/>
              <a:gd name="connsiteY215" fmla="*/ 2235244 h 3609930"/>
              <a:gd name="connsiteX216" fmla="*/ 4655671 w 6687739"/>
              <a:gd name="connsiteY216" fmla="*/ 2205361 h 3609930"/>
              <a:gd name="connsiteX217" fmla="*/ 4595906 w 6687739"/>
              <a:gd name="connsiteY217" fmla="*/ 2187432 h 3609930"/>
              <a:gd name="connsiteX218" fmla="*/ 4566024 w 6687739"/>
              <a:gd name="connsiteY218" fmla="*/ 2169503 h 3609930"/>
              <a:gd name="connsiteX219" fmla="*/ 4506259 w 6687739"/>
              <a:gd name="connsiteY219" fmla="*/ 2145597 h 3609930"/>
              <a:gd name="connsiteX220" fmla="*/ 4452471 w 6687739"/>
              <a:gd name="connsiteY220" fmla="*/ 2115714 h 3609930"/>
              <a:gd name="connsiteX221" fmla="*/ 4434541 w 6687739"/>
              <a:gd name="connsiteY221" fmla="*/ 2091809 h 3609930"/>
              <a:gd name="connsiteX222" fmla="*/ 4416612 w 6687739"/>
              <a:gd name="connsiteY222" fmla="*/ 2079856 h 3609930"/>
              <a:gd name="connsiteX223" fmla="*/ 4392706 w 6687739"/>
              <a:gd name="connsiteY223" fmla="*/ 2055950 h 3609930"/>
              <a:gd name="connsiteX224" fmla="*/ 4404659 w 6687739"/>
              <a:gd name="connsiteY224" fmla="*/ 1810914 h 3609930"/>
              <a:gd name="connsiteX225" fmla="*/ 4410635 w 6687739"/>
              <a:gd name="connsiteY225" fmla="*/ 1775056 h 3609930"/>
              <a:gd name="connsiteX226" fmla="*/ 4422588 w 6687739"/>
              <a:gd name="connsiteY226" fmla="*/ 1757126 h 3609930"/>
              <a:gd name="connsiteX227" fmla="*/ 4440518 w 6687739"/>
              <a:gd name="connsiteY227" fmla="*/ 1697361 h 3609930"/>
              <a:gd name="connsiteX228" fmla="*/ 4446494 w 6687739"/>
              <a:gd name="connsiteY228" fmla="*/ 1661503 h 3609930"/>
              <a:gd name="connsiteX229" fmla="*/ 4458447 w 6687739"/>
              <a:gd name="connsiteY229" fmla="*/ 1637597 h 3609930"/>
              <a:gd name="connsiteX230" fmla="*/ 4488329 w 6687739"/>
              <a:gd name="connsiteY230" fmla="*/ 1571856 h 3609930"/>
              <a:gd name="connsiteX231" fmla="*/ 4506259 w 6687739"/>
              <a:gd name="connsiteY231" fmla="*/ 1524044 h 3609930"/>
              <a:gd name="connsiteX232" fmla="*/ 4518212 w 6687739"/>
              <a:gd name="connsiteY232" fmla="*/ 1500138 h 3609930"/>
              <a:gd name="connsiteX233" fmla="*/ 4524188 w 6687739"/>
              <a:gd name="connsiteY233" fmla="*/ 1482209 h 3609930"/>
              <a:gd name="connsiteX234" fmla="*/ 4536141 w 6687739"/>
              <a:gd name="connsiteY234" fmla="*/ 1440373 h 3609930"/>
              <a:gd name="connsiteX235" fmla="*/ 4542118 w 6687739"/>
              <a:gd name="connsiteY235" fmla="*/ 1392561 h 3609930"/>
              <a:gd name="connsiteX236" fmla="*/ 4548094 w 6687739"/>
              <a:gd name="connsiteY236" fmla="*/ 1356703 h 3609930"/>
              <a:gd name="connsiteX237" fmla="*/ 4572000 w 6687739"/>
              <a:gd name="connsiteY237" fmla="*/ 1338773 h 3609930"/>
              <a:gd name="connsiteX238" fmla="*/ 4577977 w 6687739"/>
              <a:gd name="connsiteY238" fmla="*/ 1296938 h 3609930"/>
              <a:gd name="connsiteX239" fmla="*/ 4589929 w 6687739"/>
              <a:gd name="connsiteY239" fmla="*/ 1273032 h 3609930"/>
              <a:gd name="connsiteX240" fmla="*/ 4542118 w 6687739"/>
              <a:gd name="connsiteY240" fmla="*/ 914444 h 3609930"/>
              <a:gd name="connsiteX241" fmla="*/ 4536141 w 6687739"/>
              <a:gd name="connsiteY241" fmla="*/ 860656 h 3609930"/>
              <a:gd name="connsiteX242" fmla="*/ 4524188 w 6687739"/>
              <a:gd name="connsiteY242" fmla="*/ 836750 h 3609930"/>
              <a:gd name="connsiteX243" fmla="*/ 4500282 w 6687739"/>
              <a:gd name="connsiteY243" fmla="*/ 776985 h 3609930"/>
              <a:gd name="connsiteX244" fmla="*/ 4488329 w 6687739"/>
              <a:gd name="connsiteY244" fmla="*/ 729173 h 3609930"/>
              <a:gd name="connsiteX245" fmla="*/ 4464424 w 6687739"/>
              <a:gd name="connsiteY245" fmla="*/ 699291 h 3609930"/>
              <a:gd name="connsiteX246" fmla="*/ 4452471 w 6687739"/>
              <a:gd name="connsiteY246" fmla="*/ 669409 h 3609930"/>
              <a:gd name="connsiteX247" fmla="*/ 4446494 w 6687739"/>
              <a:gd name="connsiteY247" fmla="*/ 633550 h 3609930"/>
              <a:gd name="connsiteX248" fmla="*/ 4434541 w 6687739"/>
              <a:gd name="connsiteY248" fmla="*/ 615620 h 3609930"/>
              <a:gd name="connsiteX249" fmla="*/ 4428565 w 6687739"/>
              <a:gd name="connsiteY249" fmla="*/ 579761 h 3609930"/>
              <a:gd name="connsiteX250" fmla="*/ 4416612 w 6687739"/>
              <a:gd name="connsiteY250" fmla="*/ 537926 h 3609930"/>
              <a:gd name="connsiteX251" fmla="*/ 4392706 w 6687739"/>
              <a:gd name="connsiteY251" fmla="*/ 454256 h 3609930"/>
              <a:gd name="connsiteX252" fmla="*/ 4374777 w 6687739"/>
              <a:gd name="connsiteY252" fmla="*/ 418397 h 3609930"/>
              <a:gd name="connsiteX253" fmla="*/ 4332941 w 6687739"/>
              <a:gd name="connsiteY253" fmla="*/ 322773 h 3609930"/>
              <a:gd name="connsiteX254" fmla="*/ 4315012 w 6687739"/>
              <a:gd name="connsiteY254" fmla="*/ 298867 h 3609930"/>
              <a:gd name="connsiteX255" fmla="*/ 4297082 w 6687739"/>
              <a:gd name="connsiteY255" fmla="*/ 251056 h 3609930"/>
              <a:gd name="connsiteX256" fmla="*/ 4261224 w 6687739"/>
              <a:gd name="connsiteY256" fmla="*/ 215197 h 3609930"/>
              <a:gd name="connsiteX257" fmla="*/ 4243294 w 6687739"/>
              <a:gd name="connsiteY257" fmla="*/ 185314 h 3609930"/>
              <a:gd name="connsiteX258" fmla="*/ 4207435 w 6687739"/>
              <a:gd name="connsiteY258" fmla="*/ 155432 h 3609930"/>
              <a:gd name="connsiteX259" fmla="*/ 4189506 w 6687739"/>
              <a:gd name="connsiteY259" fmla="*/ 137503 h 3609930"/>
              <a:gd name="connsiteX260" fmla="*/ 4171577 w 6687739"/>
              <a:gd name="connsiteY260" fmla="*/ 131526 h 3609930"/>
              <a:gd name="connsiteX261" fmla="*/ 4135718 w 6687739"/>
              <a:gd name="connsiteY261" fmla="*/ 107620 h 3609930"/>
              <a:gd name="connsiteX262" fmla="*/ 4099859 w 6687739"/>
              <a:gd name="connsiteY262" fmla="*/ 89691 h 3609930"/>
              <a:gd name="connsiteX263" fmla="*/ 4058024 w 6687739"/>
              <a:gd name="connsiteY263" fmla="*/ 53832 h 3609930"/>
              <a:gd name="connsiteX264" fmla="*/ 4034118 w 6687739"/>
              <a:gd name="connsiteY264" fmla="*/ 35903 h 3609930"/>
              <a:gd name="connsiteX265" fmla="*/ 3986306 w 6687739"/>
              <a:gd name="connsiteY265" fmla="*/ 17973 h 3609930"/>
              <a:gd name="connsiteX266" fmla="*/ 3968377 w 6687739"/>
              <a:gd name="connsiteY266" fmla="*/ 6020 h 3609930"/>
              <a:gd name="connsiteX267" fmla="*/ 3842871 w 6687739"/>
              <a:gd name="connsiteY267" fmla="*/ 6020 h 3609930"/>
              <a:gd name="connsiteX268" fmla="*/ 3771153 w 6687739"/>
              <a:gd name="connsiteY268" fmla="*/ 17973 h 3609930"/>
              <a:gd name="connsiteX269" fmla="*/ 3747247 w 6687739"/>
              <a:gd name="connsiteY269" fmla="*/ 29926 h 3609930"/>
              <a:gd name="connsiteX270" fmla="*/ 3693459 w 6687739"/>
              <a:gd name="connsiteY270" fmla="*/ 59809 h 3609930"/>
              <a:gd name="connsiteX271" fmla="*/ 3669553 w 6687739"/>
              <a:gd name="connsiteY271" fmla="*/ 113597 h 3609930"/>
              <a:gd name="connsiteX272" fmla="*/ 3657600 w 6687739"/>
              <a:gd name="connsiteY272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4858871 w 6687739"/>
              <a:gd name="connsiteY209" fmla="*/ 2408561 h 3609930"/>
              <a:gd name="connsiteX210" fmla="*/ 4823012 w 6687739"/>
              <a:gd name="connsiteY210" fmla="*/ 2360750 h 3609930"/>
              <a:gd name="connsiteX211" fmla="*/ 6687672 w 6687739"/>
              <a:gd name="connsiteY211" fmla="*/ 1960326 h 3609930"/>
              <a:gd name="connsiteX212" fmla="*/ 4751294 w 6687739"/>
              <a:gd name="connsiteY212" fmla="*/ 2295009 h 3609930"/>
              <a:gd name="connsiteX213" fmla="*/ 4709459 w 6687739"/>
              <a:gd name="connsiteY213" fmla="*/ 2265126 h 3609930"/>
              <a:gd name="connsiteX214" fmla="*/ 4673600 w 6687739"/>
              <a:gd name="connsiteY214" fmla="*/ 2235244 h 3609930"/>
              <a:gd name="connsiteX215" fmla="*/ 4655671 w 6687739"/>
              <a:gd name="connsiteY215" fmla="*/ 2205361 h 3609930"/>
              <a:gd name="connsiteX216" fmla="*/ 4595906 w 6687739"/>
              <a:gd name="connsiteY216" fmla="*/ 2187432 h 3609930"/>
              <a:gd name="connsiteX217" fmla="*/ 4566024 w 6687739"/>
              <a:gd name="connsiteY217" fmla="*/ 2169503 h 3609930"/>
              <a:gd name="connsiteX218" fmla="*/ 4506259 w 6687739"/>
              <a:gd name="connsiteY218" fmla="*/ 2145597 h 3609930"/>
              <a:gd name="connsiteX219" fmla="*/ 4452471 w 6687739"/>
              <a:gd name="connsiteY219" fmla="*/ 2115714 h 3609930"/>
              <a:gd name="connsiteX220" fmla="*/ 4434541 w 6687739"/>
              <a:gd name="connsiteY220" fmla="*/ 2091809 h 3609930"/>
              <a:gd name="connsiteX221" fmla="*/ 4416612 w 6687739"/>
              <a:gd name="connsiteY221" fmla="*/ 2079856 h 3609930"/>
              <a:gd name="connsiteX222" fmla="*/ 4392706 w 6687739"/>
              <a:gd name="connsiteY222" fmla="*/ 2055950 h 3609930"/>
              <a:gd name="connsiteX223" fmla="*/ 4404659 w 6687739"/>
              <a:gd name="connsiteY223" fmla="*/ 1810914 h 3609930"/>
              <a:gd name="connsiteX224" fmla="*/ 4410635 w 6687739"/>
              <a:gd name="connsiteY224" fmla="*/ 1775056 h 3609930"/>
              <a:gd name="connsiteX225" fmla="*/ 4422588 w 6687739"/>
              <a:gd name="connsiteY225" fmla="*/ 1757126 h 3609930"/>
              <a:gd name="connsiteX226" fmla="*/ 4440518 w 6687739"/>
              <a:gd name="connsiteY226" fmla="*/ 1697361 h 3609930"/>
              <a:gd name="connsiteX227" fmla="*/ 4446494 w 6687739"/>
              <a:gd name="connsiteY227" fmla="*/ 1661503 h 3609930"/>
              <a:gd name="connsiteX228" fmla="*/ 4458447 w 6687739"/>
              <a:gd name="connsiteY228" fmla="*/ 1637597 h 3609930"/>
              <a:gd name="connsiteX229" fmla="*/ 4488329 w 6687739"/>
              <a:gd name="connsiteY229" fmla="*/ 1571856 h 3609930"/>
              <a:gd name="connsiteX230" fmla="*/ 4506259 w 6687739"/>
              <a:gd name="connsiteY230" fmla="*/ 1524044 h 3609930"/>
              <a:gd name="connsiteX231" fmla="*/ 4518212 w 6687739"/>
              <a:gd name="connsiteY231" fmla="*/ 1500138 h 3609930"/>
              <a:gd name="connsiteX232" fmla="*/ 4524188 w 6687739"/>
              <a:gd name="connsiteY232" fmla="*/ 1482209 h 3609930"/>
              <a:gd name="connsiteX233" fmla="*/ 4536141 w 6687739"/>
              <a:gd name="connsiteY233" fmla="*/ 1440373 h 3609930"/>
              <a:gd name="connsiteX234" fmla="*/ 4542118 w 6687739"/>
              <a:gd name="connsiteY234" fmla="*/ 1392561 h 3609930"/>
              <a:gd name="connsiteX235" fmla="*/ 4548094 w 6687739"/>
              <a:gd name="connsiteY235" fmla="*/ 1356703 h 3609930"/>
              <a:gd name="connsiteX236" fmla="*/ 4572000 w 6687739"/>
              <a:gd name="connsiteY236" fmla="*/ 1338773 h 3609930"/>
              <a:gd name="connsiteX237" fmla="*/ 4577977 w 6687739"/>
              <a:gd name="connsiteY237" fmla="*/ 1296938 h 3609930"/>
              <a:gd name="connsiteX238" fmla="*/ 4589929 w 6687739"/>
              <a:gd name="connsiteY238" fmla="*/ 1273032 h 3609930"/>
              <a:gd name="connsiteX239" fmla="*/ 4542118 w 6687739"/>
              <a:gd name="connsiteY239" fmla="*/ 914444 h 3609930"/>
              <a:gd name="connsiteX240" fmla="*/ 4536141 w 6687739"/>
              <a:gd name="connsiteY240" fmla="*/ 860656 h 3609930"/>
              <a:gd name="connsiteX241" fmla="*/ 4524188 w 6687739"/>
              <a:gd name="connsiteY241" fmla="*/ 836750 h 3609930"/>
              <a:gd name="connsiteX242" fmla="*/ 4500282 w 6687739"/>
              <a:gd name="connsiteY242" fmla="*/ 776985 h 3609930"/>
              <a:gd name="connsiteX243" fmla="*/ 4488329 w 6687739"/>
              <a:gd name="connsiteY243" fmla="*/ 729173 h 3609930"/>
              <a:gd name="connsiteX244" fmla="*/ 4464424 w 6687739"/>
              <a:gd name="connsiteY244" fmla="*/ 699291 h 3609930"/>
              <a:gd name="connsiteX245" fmla="*/ 4452471 w 6687739"/>
              <a:gd name="connsiteY245" fmla="*/ 669409 h 3609930"/>
              <a:gd name="connsiteX246" fmla="*/ 4446494 w 6687739"/>
              <a:gd name="connsiteY246" fmla="*/ 633550 h 3609930"/>
              <a:gd name="connsiteX247" fmla="*/ 4434541 w 6687739"/>
              <a:gd name="connsiteY247" fmla="*/ 615620 h 3609930"/>
              <a:gd name="connsiteX248" fmla="*/ 4428565 w 6687739"/>
              <a:gd name="connsiteY248" fmla="*/ 579761 h 3609930"/>
              <a:gd name="connsiteX249" fmla="*/ 4416612 w 6687739"/>
              <a:gd name="connsiteY249" fmla="*/ 537926 h 3609930"/>
              <a:gd name="connsiteX250" fmla="*/ 4392706 w 6687739"/>
              <a:gd name="connsiteY250" fmla="*/ 454256 h 3609930"/>
              <a:gd name="connsiteX251" fmla="*/ 4374777 w 6687739"/>
              <a:gd name="connsiteY251" fmla="*/ 418397 h 3609930"/>
              <a:gd name="connsiteX252" fmla="*/ 4332941 w 6687739"/>
              <a:gd name="connsiteY252" fmla="*/ 322773 h 3609930"/>
              <a:gd name="connsiteX253" fmla="*/ 4315012 w 6687739"/>
              <a:gd name="connsiteY253" fmla="*/ 298867 h 3609930"/>
              <a:gd name="connsiteX254" fmla="*/ 4297082 w 6687739"/>
              <a:gd name="connsiteY254" fmla="*/ 251056 h 3609930"/>
              <a:gd name="connsiteX255" fmla="*/ 4261224 w 6687739"/>
              <a:gd name="connsiteY255" fmla="*/ 215197 h 3609930"/>
              <a:gd name="connsiteX256" fmla="*/ 4243294 w 6687739"/>
              <a:gd name="connsiteY256" fmla="*/ 185314 h 3609930"/>
              <a:gd name="connsiteX257" fmla="*/ 4207435 w 6687739"/>
              <a:gd name="connsiteY257" fmla="*/ 155432 h 3609930"/>
              <a:gd name="connsiteX258" fmla="*/ 4189506 w 6687739"/>
              <a:gd name="connsiteY258" fmla="*/ 137503 h 3609930"/>
              <a:gd name="connsiteX259" fmla="*/ 4171577 w 6687739"/>
              <a:gd name="connsiteY259" fmla="*/ 131526 h 3609930"/>
              <a:gd name="connsiteX260" fmla="*/ 4135718 w 6687739"/>
              <a:gd name="connsiteY260" fmla="*/ 107620 h 3609930"/>
              <a:gd name="connsiteX261" fmla="*/ 4099859 w 6687739"/>
              <a:gd name="connsiteY261" fmla="*/ 89691 h 3609930"/>
              <a:gd name="connsiteX262" fmla="*/ 4058024 w 6687739"/>
              <a:gd name="connsiteY262" fmla="*/ 53832 h 3609930"/>
              <a:gd name="connsiteX263" fmla="*/ 4034118 w 6687739"/>
              <a:gd name="connsiteY263" fmla="*/ 35903 h 3609930"/>
              <a:gd name="connsiteX264" fmla="*/ 3986306 w 6687739"/>
              <a:gd name="connsiteY264" fmla="*/ 17973 h 3609930"/>
              <a:gd name="connsiteX265" fmla="*/ 3968377 w 6687739"/>
              <a:gd name="connsiteY265" fmla="*/ 6020 h 3609930"/>
              <a:gd name="connsiteX266" fmla="*/ 3842871 w 6687739"/>
              <a:gd name="connsiteY266" fmla="*/ 6020 h 3609930"/>
              <a:gd name="connsiteX267" fmla="*/ 3771153 w 6687739"/>
              <a:gd name="connsiteY267" fmla="*/ 17973 h 3609930"/>
              <a:gd name="connsiteX268" fmla="*/ 3747247 w 6687739"/>
              <a:gd name="connsiteY268" fmla="*/ 29926 h 3609930"/>
              <a:gd name="connsiteX269" fmla="*/ 3693459 w 6687739"/>
              <a:gd name="connsiteY269" fmla="*/ 59809 h 3609930"/>
              <a:gd name="connsiteX270" fmla="*/ 3669553 w 6687739"/>
              <a:gd name="connsiteY270" fmla="*/ 113597 h 3609930"/>
              <a:gd name="connsiteX271" fmla="*/ 3657600 w 6687739"/>
              <a:gd name="connsiteY271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4858871 w 6687739"/>
              <a:gd name="connsiteY208" fmla="*/ 2408561 h 3609930"/>
              <a:gd name="connsiteX209" fmla="*/ 4823012 w 6687739"/>
              <a:gd name="connsiteY209" fmla="*/ 2360750 h 3609930"/>
              <a:gd name="connsiteX210" fmla="*/ 6687672 w 6687739"/>
              <a:gd name="connsiteY210" fmla="*/ 1960326 h 3609930"/>
              <a:gd name="connsiteX211" fmla="*/ 4751294 w 6687739"/>
              <a:gd name="connsiteY211" fmla="*/ 2295009 h 3609930"/>
              <a:gd name="connsiteX212" fmla="*/ 4709459 w 6687739"/>
              <a:gd name="connsiteY212" fmla="*/ 2265126 h 3609930"/>
              <a:gd name="connsiteX213" fmla="*/ 4673600 w 6687739"/>
              <a:gd name="connsiteY213" fmla="*/ 2235244 h 3609930"/>
              <a:gd name="connsiteX214" fmla="*/ 4655671 w 6687739"/>
              <a:gd name="connsiteY214" fmla="*/ 2205361 h 3609930"/>
              <a:gd name="connsiteX215" fmla="*/ 4595906 w 6687739"/>
              <a:gd name="connsiteY215" fmla="*/ 2187432 h 3609930"/>
              <a:gd name="connsiteX216" fmla="*/ 4566024 w 6687739"/>
              <a:gd name="connsiteY216" fmla="*/ 2169503 h 3609930"/>
              <a:gd name="connsiteX217" fmla="*/ 4506259 w 6687739"/>
              <a:gd name="connsiteY217" fmla="*/ 2145597 h 3609930"/>
              <a:gd name="connsiteX218" fmla="*/ 4452471 w 6687739"/>
              <a:gd name="connsiteY218" fmla="*/ 2115714 h 3609930"/>
              <a:gd name="connsiteX219" fmla="*/ 4434541 w 6687739"/>
              <a:gd name="connsiteY219" fmla="*/ 2091809 h 3609930"/>
              <a:gd name="connsiteX220" fmla="*/ 4416612 w 6687739"/>
              <a:gd name="connsiteY220" fmla="*/ 2079856 h 3609930"/>
              <a:gd name="connsiteX221" fmla="*/ 4392706 w 6687739"/>
              <a:gd name="connsiteY221" fmla="*/ 2055950 h 3609930"/>
              <a:gd name="connsiteX222" fmla="*/ 4404659 w 6687739"/>
              <a:gd name="connsiteY222" fmla="*/ 1810914 h 3609930"/>
              <a:gd name="connsiteX223" fmla="*/ 4410635 w 6687739"/>
              <a:gd name="connsiteY223" fmla="*/ 1775056 h 3609930"/>
              <a:gd name="connsiteX224" fmla="*/ 4422588 w 6687739"/>
              <a:gd name="connsiteY224" fmla="*/ 1757126 h 3609930"/>
              <a:gd name="connsiteX225" fmla="*/ 4440518 w 6687739"/>
              <a:gd name="connsiteY225" fmla="*/ 1697361 h 3609930"/>
              <a:gd name="connsiteX226" fmla="*/ 4446494 w 6687739"/>
              <a:gd name="connsiteY226" fmla="*/ 1661503 h 3609930"/>
              <a:gd name="connsiteX227" fmla="*/ 4458447 w 6687739"/>
              <a:gd name="connsiteY227" fmla="*/ 1637597 h 3609930"/>
              <a:gd name="connsiteX228" fmla="*/ 4488329 w 6687739"/>
              <a:gd name="connsiteY228" fmla="*/ 1571856 h 3609930"/>
              <a:gd name="connsiteX229" fmla="*/ 4506259 w 6687739"/>
              <a:gd name="connsiteY229" fmla="*/ 1524044 h 3609930"/>
              <a:gd name="connsiteX230" fmla="*/ 4518212 w 6687739"/>
              <a:gd name="connsiteY230" fmla="*/ 1500138 h 3609930"/>
              <a:gd name="connsiteX231" fmla="*/ 4524188 w 6687739"/>
              <a:gd name="connsiteY231" fmla="*/ 1482209 h 3609930"/>
              <a:gd name="connsiteX232" fmla="*/ 4536141 w 6687739"/>
              <a:gd name="connsiteY232" fmla="*/ 1440373 h 3609930"/>
              <a:gd name="connsiteX233" fmla="*/ 4542118 w 6687739"/>
              <a:gd name="connsiteY233" fmla="*/ 1392561 h 3609930"/>
              <a:gd name="connsiteX234" fmla="*/ 4548094 w 6687739"/>
              <a:gd name="connsiteY234" fmla="*/ 1356703 h 3609930"/>
              <a:gd name="connsiteX235" fmla="*/ 4572000 w 6687739"/>
              <a:gd name="connsiteY235" fmla="*/ 1338773 h 3609930"/>
              <a:gd name="connsiteX236" fmla="*/ 4577977 w 6687739"/>
              <a:gd name="connsiteY236" fmla="*/ 1296938 h 3609930"/>
              <a:gd name="connsiteX237" fmla="*/ 4589929 w 6687739"/>
              <a:gd name="connsiteY237" fmla="*/ 1273032 h 3609930"/>
              <a:gd name="connsiteX238" fmla="*/ 4542118 w 6687739"/>
              <a:gd name="connsiteY238" fmla="*/ 914444 h 3609930"/>
              <a:gd name="connsiteX239" fmla="*/ 4536141 w 6687739"/>
              <a:gd name="connsiteY239" fmla="*/ 860656 h 3609930"/>
              <a:gd name="connsiteX240" fmla="*/ 4524188 w 6687739"/>
              <a:gd name="connsiteY240" fmla="*/ 836750 h 3609930"/>
              <a:gd name="connsiteX241" fmla="*/ 4500282 w 6687739"/>
              <a:gd name="connsiteY241" fmla="*/ 776985 h 3609930"/>
              <a:gd name="connsiteX242" fmla="*/ 4488329 w 6687739"/>
              <a:gd name="connsiteY242" fmla="*/ 729173 h 3609930"/>
              <a:gd name="connsiteX243" fmla="*/ 4464424 w 6687739"/>
              <a:gd name="connsiteY243" fmla="*/ 699291 h 3609930"/>
              <a:gd name="connsiteX244" fmla="*/ 4452471 w 6687739"/>
              <a:gd name="connsiteY244" fmla="*/ 669409 h 3609930"/>
              <a:gd name="connsiteX245" fmla="*/ 4446494 w 6687739"/>
              <a:gd name="connsiteY245" fmla="*/ 633550 h 3609930"/>
              <a:gd name="connsiteX246" fmla="*/ 4434541 w 6687739"/>
              <a:gd name="connsiteY246" fmla="*/ 615620 h 3609930"/>
              <a:gd name="connsiteX247" fmla="*/ 4428565 w 6687739"/>
              <a:gd name="connsiteY247" fmla="*/ 579761 h 3609930"/>
              <a:gd name="connsiteX248" fmla="*/ 4416612 w 6687739"/>
              <a:gd name="connsiteY248" fmla="*/ 537926 h 3609930"/>
              <a:gd name="connsiteX249" fmla="*/ 4392706 w 6687739"/>
              <a:gd name="connsiteY249" fmla="*/ 454256 h 3609930"/>
              <a:gd name="connsiteX250" fmla="*/ 4374777 w 6687739"/>
              <a:gd name="connsiteY250" fmla="*/ 418397 h 3609930"/>
              <a:gd name="connsiteX251" fmla="*/ 4332941 w 6687739"/>
              <a:gd name="connsiteY251" fmla="*/ 322773 h 3609930"/>
              <a:gd name="connsiteX252" fmla="*/ 4315012 w 6687739"/>
              <a:gd name="connsiteY252" fmla="*/ 298867 h 3609930"/>
              <a:gd name="connsiteX253" fmla="*/ 4297082 w 6687739"/>
              <a:gd name="connsiteY253" fmla="*/ 251056 h 3609930"/>
              <a:gd name="connsiteX254" fmla="*/ 4261224 w 6687739"/>
              <a:gd name="connsiteY254" fmla="*/ 215197 h 3609930"/>
              <a:gd name="connsiteX255" fmla="*/ 4243294 w 6687739"/>
              <a:gd name="connsiteY255" fmla="*/ 185314 h 3609930"/>
              <a:gd name="connsiteX256" fmla="*/ 4207435 w 6687739"/>
              <a:gd name="connsiteY256" fmla="*/ 155432 h 3609930"/>
              <a:gd name="connsiteX257" fmla="*/ 4189506 w 6687739"/>
              <a:gd name="connsiteY257" fmla="*/ 137503 h 3609930"/>
              <a:gd name="connsiteX258" fmla="*/ 4171577 w 6687739"/>
              <a:gd name="connsiteY258" fmla="*/ 131526 h 3609930"/>
              <a:gd name="connsiteX259" fmla="*/ 4135718 w 6687739"/>
              <a:gd name="connsiteY259" fmla="*/ 107620 h 3609930"/>
              <a:gd name="connsiteX260" fmla="*/ 4099859 w 6687739"/>
              <a:gd name="connsiteY260" fmla="*/ 89691 h 3609930"/>
              <a:gd name="connsiteX261" fmla="*/ 4058024 w 6687739"/>
              <a:gd name="connsiteY261" fmla="*/ 53832 h 3609930"/>
              <a:gd name="connsiteX262" fmla="*/ 4034118 w 6687739"/>
              <a:gd name="connsiteY262" fmla="*/ 35903 h 3609930"/>
              <a:gd name="connsiteX263" fmla="*/ 3986306 w 6687739"/>
              <a:gd name="connsiteY263" fmla="*/ 17973 h 3609930"/>
              <a:gd name="connsiteX264" fmla="*/ 3968377 w 6687739"/>
              <a:gd name="connsiteY264" fmla="*/ 6020 h 3609930"/>
              <a:gd name="connsiteX265" fmla="*/ 3842871 w 6687739"/>
              <a:gd name="connsiteY265" fmla="*/ 6020 h 3609930"/>
              <a:gd name="connsiteX266" fmla="*/ 3771153 w 6687739"/>
              <a:gd name="connsiteY266" fmla="*/ 17973 h 3609930"/>
              <a:gd name="connsiteX267" fmla="*/ 3747247 w 6687739"/>
              <a:gd name="connsiteY267" fmla="*/ 29926 h 3609930"/>
              <a:gd name="connsiteX268" fmla="*/ 3693459 w 6687739"/>
              <a:gd name="connsiteY268" fmla="*/ 59809 h 3609930"/>
              <a:gd name="connsiteX269" fmla="*/ 3669553 w 6687739"/>
              <a:gd name="connsiteY269" fmla="*/ 113597 h 3609930"/>
              <a:gd name="connsiteX270" fmla="*/ 3657600 w 6687739"/>
              <a:gd name="connsiteY270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4858871 w 6687739"/>
              <a:gd name="connsiteY207" fmla="*/ 2408561 h 3609930"/>
              <a:gd name="connsiteX208" fmla="*/ 4823012 w 6687739"/>
              <a:gd name="connsiteY208" fmla="*/ 2360750 h 3609930"/>
              <a:gd name="connsiteX209" fmla="*/ 6687672 w 6687739"/>
              <a:gd name="connsiteY209" fmla="*/ 1960326 h 3609930"/>
              <a:gd name="connsiteX210" fmla="*/ 4751294 w 6687739"/>
              <a:gd name="connsiteY210" fmla="*/ 2295009 h 3609930"/>
              <a:gd name="connsiteX211" fmla="*/ 4709459 w 6687739"/>
              <a:gd name="connsiteY211" fmla="*/ 2265126 h 3609930"/>
              <a:gd name="connsiteX212" fmla="*/ 4673600 w 6687739"/>
              <a:gd name="connsiteY212" fmla="*/ 2235244 h 3609930"/>
              <a:gd name="connsiteX213" fmla="*/ 4655671 w 6687739"/>
              <a:gd name="connsiteY213" fmla="*/ 2205361 h 3609930"/>
              <a:gd name="connsiteX214" fmla="*/ 4595906 w 6687739"/>
              <a:gd name="connsiteY214" fmla="*/ 2187432 h 3609930"/>
              <a:gd name="connsiteX215" fmla="*/ 4566024 w 6687739"/>
              <a:gd name="connsiteY215" fmla="*/ 2169503 h 3609930"/>
              <a:gd name="connsiteX216" fmla="*/ 4506259 w 6687739"/>
              <a:gd name="connsiteY216" fmla="*/ 2145597 h 3609930"/>
              <a:gd name="connsiteX217" fmla="*/ 4452471 w 6687739"/>
              <a:gd name="connsiteY217" fmla="*/ 2115714 h 3609930"/>
              <a:gd name="connsiteX218" fmla="*/ 4434541 w 6687739"/>
              <a:gd name="connsiteY218" fmla="*/ 2091809 h 3609930"/>
              <a:gd name="connsiteX219" fmla="*/ 4416612 w 6687739"/>
              <a:gd name="connsiteY219" fmla="*/ 2079856 h 3609930"/>
              <a:gd name="connsiteX220" fmla="*/ 4392706 w 6687739"/>
              <a:gd name="connsiteY220" fmla="*/ 2055950 h 3609930"/>
              <a:gd name="connsiteX221" fmla="*/ 4404659 w 6687739"/>
              <a:gd name="connsiteY221" fmla="*/ 1810914 h 3609930"/>
              <a:gd name="connsiteX222" fmla="*/ 4410635 w 6687739"/>
              <a:gd name="connsiteY222" fmla="*/ 1775056 h 3609930"/>
              <a:gd name="connsiteX223" fmla="*/ 4422588 w 6687739"/>
              <a:gd name="connsiteY223" fmla="*/ 1757126 h 3609930"/>
              <a:gd name="connsiteX224" fmla="*/ 4440518 w 6687739"/>
              <a:gd name="connsiteY224" fmla="*/ 1697361 h 3609930"/>
              <a:gd name="connsiteX225" fmla="*/ 4446494 w 6687739"/>
              <a:gd name="connsiteY225" fmla="*/ 1661503 h 3609930"/>
              <a:gd name="connsiteX226" fmla="*/ 4458447 w 6687739"/>
              <a:gd name="connsiteY226" fmla="*/ 1637597 h 3609930"/>
              <a:gd name="connsiteX227" fmla="*/ 4488329 w 6687739"/>
              <a:gd name="connsiteY227" fmla="*/ 1571856 h 3609930"/>
              <a:gd name="connsiteX228" fmla="*/ 4506259 w 6687739"/>
              <a:gd name="connsiteY228" fmla="*/ 1524044 h 3609930"/>
              <a:gd name="connsiteX229" fmla="*/ 4518212 w 6687739"/>
              <a:gd name="connsiteY229" fmla="*/ 1500138 h 3609930"/>
              <a:gd name="connsiteX230" fmla="*/ 4524188 w 6687739"/>
              <a:gd name="connsiteY230" fmla="*/ 1482209 h 3609930"/>
              <a:gd name="connsiteX231" fmla="*/ 4536141 w 6687739"/>
              <a:gd name="connsiteY231" fmla="*/ 1440373 h 3609930"/>
              <a:gd name="connsiteX232" fmla="*/ 4542118 w 6687739"/>
              <a:gd name="connsiteY232" fmla="*/ 1392561 h 3609930"/>
              <a:gd name="connsiteX233" fmla="*/ 4548094 w 6687739"/>
              <a:gd name="connsiteY233" fmla="*/ 1356703 h 3609930"/>
              <a:gd name="connsiteX234" fmla="*/ 4572000 w 6687739"/>
              <a:gd name="connsiteY234" fmla="*/ 1338773 h 3609930"/>
              <a:gd name="connsiteX235" fmla="*/ 4577977 w 6687739"/>
              <a:gd name="connsiteY235" fmla="*/ 1296938 h 3609930"/>
              <a:gd name="connsiteX236" fmla="*/ 4589929 w 6687739"/>
              <a:gd name="connsiteY236" fmla="*/ 1273032 h 3609930"/>
              <a:gd name="connsiteX237" fmla="*/ 4542118 w 6687739"/>
              <a:gd name="connsiteY237" fmla="*/ 914444 h 3609930"/>
              <a:gd name="connsiteX238" fmla="*/ 4536141 w 6687739"/>
              <a:gd name="connsiteY238" fmla="*/ 860656 h 3609930"/>
              <a:gd name="connsiteX239" fmla="*/ 4524188 w 6687739"/>
              <a:gd name="connsiteY239" fmla="*/ 836750 h 3609930"/>
              <a:gd name="connsiteX240" fmla="*/ 4500282 w 6687739"/>
              <a:gd name="connsiteY240" fmla="*/ 776985 h 3609930"/>
              <a:gd name="connsiteX241" fmla="*/ 4488329 w 6687739"/>
              <a:gd name="connsiteY241" fmla="*/ 729173 h 3609930"/>
              <a:gd name="connsiteX242" fmla="*/ 4464424 w 6687739"/>
              <a:gd name="connsiteY242" fmla="*/ 699291 h 3609930"/>
              <a:gd name="connsiteX243" fmla="*/ 4452471 w 6687739"/>
              <a:gd name="connsiteY243" fmla="*/ 669409 h 3609930"/>
              <a:gd name="connsiteX244" fmla="*/ 4446494 w 6687739"/>
              <a:gd name="connsiteY244" fmla="*/ 633550 h 3609930"/>
              <a:gd name="connsiteX245" fmla="*/ 4434541 w 6687739"/>
              <a:gd name="connsiteY245" fmla="*/ 615620 h 3609930"/>
              <a:gd name="connsiteX246" fmla="*/ 4428565 w 6687739"/>
              <a:gd name="connsiteY246" fmla="*/ 579761 h 3609930"/>
              <a:gd name="connsiteX247" fmla="*/ 4416612 w 6687739"/>
              <a:gd name="connsiteY247" fmla="*/ 537926 h 3609930"/>
              <a:gd name="connsiteX248" fmla="*/ 4392706 w 6687739"/>
              <a:gd name="connsiteY248" fmla="*/ 454256 h 3609930"/>
              <a:gd name="connsiteX249" fmla="*/ 4374777 w 6687739"/>
              <a:gd name="connsiteY249" fmla="*/ 418397 h 3609930"/>
              <a:gd name="connsiteX250" fmla="*/ 4332941 w 6687739"/>
              <a:gd name="connsiteY250" fmla="*/ 322773 h 3609930"/>
              <a:gd name="connsiteX251" fmla="*/ 4315012 w 6687739"/>
              <a:gd name="connsiteY251" fmla="*/ 298867 h 3609930"/>
              <a:gd name="connsiteX252" fmla="*/ 4297082 w 6687739"/>
              <a:gd name="connsiteY252" fmla="*/ 251056 h 3609930"/>
              <a:gd name="connsiteX253" fmla="*/ 4261224 w 6687739"/>
              <a:gd name="connsiteY253" fmla="*/ 215197 h 3609930"/>
              <a:gd name="connsiteX254" fmla="*/ 4243294 w 6687739"/>
              <a:gd name="connsiteY254" fmla="*/ 185314 h 3609930"/>
              <a:gd name="connsiteX255" fmla="*/ 4207435 w 6687739"/>
              <a:gd name="connsiteY255" fmla="*/ 155432 h 3609930"/>
              <a:gd name="connsiteX256" fmla="*/ 4189506 w 6687739"/>
              <a:gd name="connsiteY256" fmla="*/ 137503 h 3609930"/>
              <a:gd name="connsiteX257" fmla="*/ 4171577 w 6687739"/>
              <a:gd name="connsiteY257" fmla="*/ 131526 h 3609930"/>
              <a:gd name="connsiteX258" fmla="*/ 4135718 w 6687739"/>
              <a:gd name="connsiteY258" fmla="*/ 107620 h 3609930"/>
              <a:gd name="connsiteX259" fmla="*/ 4099859 w 6687739"/>
              <a:gd name="connsiteY259" fmla="*/ 89691 h 3609930"/>
              <a:gd name="connsiteX260" fmla="*/ 4058024 w 6687739"/>
              <a:gd name="connsiteY260" fmla="*/ 53832 h 3609930"/>
              <a:gd name="connsiteX261" fmla="*/ 4034118 w 6687739"/>
              <a:gd name="connsiteY261" fmla="*/ 35903 h 3609930"/>
              <a:gd name="connsiteX262" fmla="*/ 3986306 w 6687739"/>
              <a:gd name="connsiteY262" fmla="*/ 17973 h 3609930"/>
              <a:gd name="connsiteX263" fmla="*/ 3968377 w 6687739"/>
              <a:gd name="connsiteY263" fmla="*/ 6020 h 3609930"/>
              <a:gd name="connsiteX264" fmla="*/ 3842871 w 6687739"/>
              <a:gd name="connsiteY264" fmla="*/ 6020 h 3609930"/>
              <a:gd name="connsiteX265" fmla="*/ 3771153 w 6687739"/>
              <a:gd name="connsiteY265" fmla="*/ 17973 h 3609930"/>
              <a:gd name="connsiteX266" fmla="*/ 3747247 w 6687739"/>
              <a:gd name="connsiteY266" fmla="*/ 29926 h 3609930"/>
              <a:gd name="connsiteX267" fmla="*/ 3693459 w 6687739"/>
              <a:gd name="connsiteY267" fmla="*/ 59809 h 3609930"/>
              <a:gd name="connsiteX268" fmla="*/ 3669553 w 6687739"/>
              <a:gd name="connsiteY268" fmla="*/ 113597 h 3609930"/>
              <a:gd name="connsiteX269" fmla="*/ 3657600 w 6687739"/>
              <a:gd name="connsiteY269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4858871 w 6687739"/>
              <a:gd name="connsiteY206" fmla="*/ 2408561 h 3609930"/>
              <a:gd name="connsiteX207" fmla="*/ 4823012 w 6687739"/>
              <a:gd name="connsiteY207" fmla="*/ 2360750 h 3609930"/>
              <a:gd name="connsiteX208" fmla="*/ 6687672 w 6687739"/>
              <a:gd name="connsiteY208" fmla="*/ 1960326 h 3609930"/>
              <a:gd name="connsiteX209" fmla="*/ 4751294 w 6687739"/>
              <a:gd name="connsiteY209" fmla="*/ 2295009 h 3609930"/>
              <a:gd name="connsiteX210" fmla="*/ 4709459 w 6687739"/>
              <a:gd name="connsiteY210" fmla="*/ 2265126 h 3609930"/>
              <a:gd name="connsiteX211" fmla="*/ 4673600 w 6687739"/>
              <a:gd name="connsiteY211" fmla="*/ 2235244 h 3609930"/>
              <a:gd name="connsiteX212" fmla="*/ 4655671 w 6687739"/>
              <a:gd name="connsiteY212" fmla="*/ 2205361 h 3609930"/>
              <a:gd name="connsiteX213" fmla="*/ 4595906 w 6687739"/>
              <a:gd name="connsiteY213" fmla="*/ 2187432 h 3609930"/>
              <a:gd name="connsiteX214" fmla="*/ 4566024 w 6687739"/>
              <a:gd name="connsiteY214" fmla="*/ 2169503 h 3609930"/>
              <a:gd name="connsiteX215" fmla="*/ 4506259 w 6687739"/>
              <a:gd name="connsiteY215" fmla="*/ 2145597 h 3609930"/>
              <a:gd name="connsiteX216" fmla="*/ 4452471 w 6687739"/>
              <a:gd name="connsiteY216" fmla="*/ 2115714 h 3609930"/>
              <a:gd name="connsiteX217" fmla="*/ 4434541 w 6687739"/>
              <a:gd name="connsiteY217" fmla="*/ 2091809 h 3609930"/>
              <a:gd name="connsiteX218" fmla="*/ 4416612 w 6687739"/>
              <a:gd name="connsiteY218" fmla="*/ 2079856 h 3609930"/>
              <a:gd name="connsiteX219" fmla="*/ 4392706 w 6687739"/>
              <a:gd name="connsiteY219" fmla="*/ 2055950 h 3609930"/>
              <a:gd name="connsiteX220" fmla="*/ 4404659 w 6687739"/>
              <a:gd name="connsiteY220" fmla="*/ 1810914 h 3609930"/>
              <a:gd name="connsiteX221" fmla="*/ 4410635 w 6687739"/>
              <a:gd name="connsiteY221" fmla="*/ 1775056 h 3609930"/>
              <a:gd name="connsiteX222" fmla="*/ 4422588 w 6687739"/>
              <a:gd name="connsiteY222" fmla="*/ 1757126 h 3609930"/>
              <a:gd name="connsiteX223" fmla="*/ 4440518 w 6687739"/>
              <a:gd name="connsiteY223" fmla="*/ 1697361 h 3609930"/>
              <a:gd name="connsiteX224" fmla="*/ 4446494 w 6687739"/>
              <a:gd name="connsiteY224" fmla="*/ 1661503 h 3609930"/>
              <a:gd name="connsiteX225" fmla="*/ 4458447 w 6687739"/>
              <a:gd name="connsiteY225" fmla="*/ 1637597 h 3609930"/>
              <a:gd name="connsiteX226" fmla="*/ 4488329 w 6687739"/>
              <a:gd name="connsiteY226" fmla="*/ 1571856 h 3609930"/>
              <a:gd name="connsiteX227" fmla="*/ 4506259 w 6687739"/>
              <a:gd name="connsiteY227" fmla="*/ 1524044 h 3609930"/>
              <a:gd name="connsiteX228" fmla="*/ 4518212 w 6687739"/>
              <a:gd name="connsiteY228" fmla="*/ 1500138 h 3609930"/>
              <a:gd name="connsiteX229" fmla="*/ 4524188 w 6687739"/>
              <a:gd name="connsiteY229" fmla="*/ 1482209 h 3609930"/>
              <a:gd name="connsiteX230" fmla="*/ 4536141 w 6687739"/>
              <a:gd name="connsiteY230" fmla="*/ 1440373 h 3609930"/>
              <a:gd name="connsiteX231" fmla="*/ 4542118 w 6687739"/>
              <a:gd name="connsiteY231" fmla="*/ 1392561 h 3609930"/>
              <a:gd name="connsiteX232" fmla="*/ 4548094 w 6687739"/>
              <a:gd name="connsiteY232" fmla="*/ 1356703 h 3609930"/>
              <a:gd name="connsiteX233" fmla="*/ 4572000 w 6687739"/>
              <a:gd name="connsiteY233" fmla="*/ 1338773 h 3609930"/>
              <a:gd name="connsiteX234" fmla="*/ 4577977 w 6687739"/>
              <a:gd name="connsiteY234" fmla="*/ 1296938 h 3609930"/>
              <a:gd name="connsiteX235" fmla="*/ 4589929 w 6687739"/>
              <a:gd name="connsiteY235" fmla="*/ 1273032 h 3609930"/>
              <a:gd name="connsiteX236" fmla="*/ 4542118 w 6687739"/>
              <a:gd name="connsiteY236" fmla="*/ 914444 h 3609930"/>
              <a:gd name="connsiteX237" fmla="*/ 4536141 w 6687739"/>
              <a:gd name="connsiteY237" fmla="*/ 860656 h 3609930"/>
              <a:gd name="connsiteX238" fmla="*/ 4524188 w 6687739"/>
              <a:gd name="connsiteY238" fmla="*/ 836750 h 3609930"/>
              <a:gd name="connsiteX239" fmla="*/ 4500282 w 6687739"/>
              <a:gd name="connsiteY239" fmla="*/ 776985 h 3609930"/>
              <a:gd name="connsiteX240" fmla="*/ 4488329 w 6687739"/>
              <a:gd name="connsiteY240" fmla="*/ 729173 h 3609930"/>
              <a:gd name="connsiteX241" fmla="*/ 4464424 w 6687739"/>
              <a:gd name="connsiteY241" fmla="*/ 699291 h 3609930"/>
              <a:gd name="connsiteX242" fmla="*/ 4452471 w 6687739"/>
              <a:gd name="connsiteY242" fmla="*/ 669409 h 3609930"/>
              <a:gd name="connsiteX243" fmla="*/ 4446494 w 6687739"/>
              <a:gd name="connsiteY243" fmla="*/ 633550 h 3609930"/>
              <a:gd name="connsiteX244" fmla="*/ 4434541 w 6687739"/>
              <a:gd name="connsiteY244" fmla="*/ 615620 h 3609930"/>
              <a:gd name="connsiteX245" fmla="*/ 4428565 w 6687739"/>
              <a:gd name="connsiteY245" fmla="*/ 579761 h 3609930"/>
              <a:gd name="connsiteX246" fmla="*/ 4416612 w 6687739"/>
              <a:gd name="connsiteY246" fmla="*/ 537926 h 3609930"/>
              <a:gd name="connsiteX247" fmla="*/ 4392706 w 6687739"/>
              <a:gd name="connsiteY247" fmla="*/ 454256 h 3609930"/>
              <a:gd name="connsiteX248" fmla="*/ 4374777 w 6687739"/>
              <a:gd name="connsiteY248" fmla="*/ 418397 h 3609930"/>
              <a:gd name="connsiteX249" fmla="*/ 4332941 w 6687739"/>
              <a:gd name="connsiteY249" fmla="*/ 322773 h 3609930"/>
              <a:gd name="connsiteX250" fmla="*/ 4315012 w 6687739"/>
              <a:gd name="connsiteY250" fmla="*/ 298867 h 3609930"/>
              <a:gd name="connsiteX251" fmla="*/ 4297082 w 6687739"/>
              <a:gd name="connsiteY251" fmla="*/ 251056 h 3609930"/>
              <a:gd name="connsiteX252" fmla="*/ 4261224 w 6687739"/>
              <a:gd name="connsiteY252" fmla="*/ 215197 h 3609930"/>
              <a:gd name="connsiteX253" fmla="*/ 4243294 w 6687739"/>
              <a:gd name="connsiteY253" fmla="*/ 185314 h 3609930"/>
              <a:gd name="connsiteX254" fmla="*/ 4207435 w 6687739"/>
              <a:gd name="connsiteY254" fmla="*/ 155432 h 3609930"/>
              <a:gd name="connsiteX255" fmla="*/ 4189506 w 6687739"/>
              <a:gd name="connsiteY255" fmla="*/ 137503 h 3609930"/>
              <a:gd name="connsiteX256" fmla="*/ 4171577 w 6687739"/>
              <a:gd name="connsiteY256" fmla="*/ 131526 h 3609930"/>
              <a:gd name="connsiteX257" fmla="*/ 4135718 w 6687739"/>
              <a:gd name="connsiteY257" fmla="*/ 107620 h 3609930"/>
              <a:gd name="connsiteX258" fmla="*/ 4099859 w 6687739"/>
              <a:gd name="connsiteY258" fmla="*/ 89691 h 3609930"/>
              <a:gd name="connsiteX259" fmla="*/ 4058024 w 6687739"/>
              <a:gd name="connsiteY259" fmla="*/ 53832 h 3609930"/>
              <a:gd name="connsiteX260" fmla="*/ 4034118 w 6687739"/>
              <a:gd name="connsiteY260" fmla="*/ 35903 h 3609930"/>
              <a:gd name="connsiteX261" fmla="*/ 3986306 w 6687739"/>
              <a:gd name="connsiteY261" fmla="*/ 17973 h 3609930"/>
              <a:gd name="connsiteX262" fmla="*/ 3968377 w 6687739"/>
              <a:gd name="connsiteY262" fmla="*/ 6020 h 3609930"/>
              <a:gd name="connsiteX263" fmla="*/ 3842871 w 6687739"/>
              <a:gd name="connsiteY263" fmla="*/ 6020 h 3609930"/>
              <a:gd name="connsiteX264" fmla="*/ 3771153 w 6687739"/>
              <a:gd name="connsiteY264" fmla="*/ 17973 h 3609930"/>
              <a:gd name="connsiteX265" fmla="*/ 3747247 w 6687739"/>
              <a:gd name="connsiteY265" fmla="*/ 29926 h 3609930"/>
              <a:gd name="connsiteX266" fmla="*/ 3693459 w 6687739"/>
              <a:gd name="connsiteY266" fmla="*/ 59809 h 3609930"/>
              <a:gd name="connsiteX267" fmla="*/ 3669553 w 6687739"/>
              <a:gd name="connsiteY267" fmla="*/ 113597 h 3609930"/>
              <a:gd name="connsiteX268" fmla="*/ 3657600 w 6687739"/>
              <a:gd name="connsiteY268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4858871 w 6687739"/>
              <a:gd name="connsiteY205" fmla="*/ 2408561 h 3609930"/>
              <a:gd name="connsiteX206" fmla="*/ 4823012 w 6687739"/>
              <a:gd name="connsiteY206" fmla="*/ 2360750 h 3609930"/>
              <a:gd name="connsiteX207" fmla="*/ 6687672 w 6687739"/>
              <a:gd name="connsiteY207" fmla="*/ 1960326 h 3609930"/>
              <a:gd name="connsiteX208" fmla="*/ 4751294 w 6687739"/>
              <a:gd name="connsiteY208" fmla="*/ 2295009 h 3609930"/>
              <a:gd name="connsiteX209" fmla="*/ 4709459 w 6687739"/>
              <a:gd name="connsiteY209" fmla="*/ 2265126 h 3609930"/>
              <a:gd name="connsiteX210" fmla="*/ 4673600 w 6687739"/>
              <a:gd name="connsiteY210" fmla="*/ 2235244 h 3609930"/>
              <a:gd name="connsiteX211" fmla="*/ 4655671 w 6687739"/>
              <a:gd name="connsiteY211" fmla="*/ 2205361 h 3609930"/>
              <a:gd name="connsiteX212" fmla="*/ 4595906 w 6687739"/>
              <a:gd name="connsiteY212" fmla="*/ 2187432 h 3609930"/>
              <a:gd name="connsiteX213" fmla="*/ 4566024 w 6687739"/>
              <a:gd name="connsiteY213" fmla="*/ 2169503 h 3609930"/>
              <a:gd name="connsiteX214" fmla="*/ 4506259 w 6687739"/>
              <a:gd name="connsiteY214" fmla="*/ 2145597 h 3609930"/>
              <a:gd name="connsiteX215" fmla="*/ 4452471 w 6687739"/>
              <a:gd name="connsiteY215" fmla="*/ 2115714 h 3609930"/>
              <a:gd name="connsiteX216" fmla="*/ 4434541 w 6687739"/>
              <a:gd name="connsiteY216" fmla="*/ 2091809 h 3609930"/>
              <a:gd name="connsiteX217" fmla="*/ 4416612 w 6687739"/>
              <a:gd name="connsiteY217" fmla="*/ 2079856 h 3609930"/>
              <a:gd name="connsiteX218" fmla="*/ 4392706 w 6687739"/>
              <a:gd name="connsiteY218" fmla="*/ 2055950 h 3609930"/>
              <a:gd name="connsiteX219" fmla="*/ 4404659 w 6687739"/>
              <a:gd name="connsiteY219" fmla="*/ 1810914 h 3609930"/>
              <a:gd name="connsiteX220" fmla="*/ 4410635 w 6687739"/>
              <a:gd name="connsiteY220" fmla="*/ 1775056 h 3609930"/>
              <a:gd name="connsiteX221" fmla="*/ 4422588 w 6687739"/>
              <a:gd name="connsiteY221" fmla="*/ 1757126 h 3609930"/>
              <a:gd name="connsiteX222" fmla="*/ 4440518 w 6687739"/>
              <a:gd name="connsiteY222" fmla="*/ 1697361 h 3609930"/>
              <a:gd name="connsiteX223" fmla="*/ 4446494 w 6687739"/>
              <a:gd name="connsiteY223" fmla="*/ 1661503 h 3609930"/>
              <a:gd name="connsiteX224" fmla="*/ 4458447 w 6687739"/>
              <a:gd name="connsiteY224" fmla="*/ 1637597 h 3609930"/>
              <a:gd name="connsiteX225" fmla="*/ 4488329 w 6687739"/>
              <a:gd name="connsiteY225" fmla="*/ 1571856 h 3609930"/>
              <a:gd name="connsiteX226" fmla="*/ 4506259 w 6687739"/>
              <a:gd name="connsiteY226" fmla="*/ 1524044 h 3609930"/>
              <a:gd name="connsiteX227" fmla="*/ 4518212 w 6687739"/>
              <a:gd name="connsiteY227" fmla="*/ 1500138 h 3609930"/>
              <a:gd name="connsiteX228" fmla="*/ 4524188 w 6687739"/>
              <a:gd name="connsiteY228" fmla="*/ 1482209 h 3609930"/>
              <a:gd name="connsiteX229" fmla="*/ 4536141 w 6687739"/>
              <a:gd name="connsiteY229" fmla="*/ 1440373 h 3609930"/>
              <a:gd name="connsiteX230" fmla="*/ 4542118 w 6687739"/>
              <a:gd name="connsiteY230" fmla="*/ 1392561 h 3609930"/>
              <a:gd name="connsiteX231" fmla="*/ 4548094 w 6687739"/>
              <a:gd name="connsiteY231" fmla="*/ 1356703 h 3609930"/>
              <a:gd name="connsiteX232" fmla="*/ 4572000 w 6687739"/>
              <a:gd name="connsiteY232" fmla="*/ 1338773 h 3609930"/>
              <a:gd name="connsiteX233" fmla="*/ 4577977 w 6687739"/>
              <a:gd name="connsiteY233" fmla="*/ 1296938 h 3609930"/>
              <a:gd name="connsiteX234" fmla="*/ 4589929 w 6687739"/>
              <a:gd name="connsiteY234" fmla="*/ 1273032 h 3609930"/>
              <a:gd name="connsiteX235" fmla="*/ 4542118 w 6687739"/>
              <a:gd name="connsiteY235" fmla="*/ 914444 h 3609930"/>
              <a:gd name="connsiteX236" fmla="*/ 4536141 w 6687739"/>
              <a:gd name="connsiteY236" fmla="*/ 860656 h 3609930"/>
              <a:gd name="connsiteX237" fmla="*/ 4524188 w 6687739"/>
              <a:gd name="connsiteY237" fmla="*/ 836750 h 3609930"/>
              <a:gd name="connsiteX238" fmla="*/ 4500282 w 6687739"/>
              <a:gd name="connsiteY238" fmla="*/ 776985 h 3609930"/>
              <a:gd name="connsiteX239" fmla="*/ 4488329 w 6687739"/>
              <a:gd name="connsiteY239" fmla="*/ 729173 h 3609930"/>
              <a:gd name="connsiteX240" fmla="*/ 4464424 w 6687739"/>
              <a:gd name="connsiteY240" fmla="*/ 699291 h 3609930"/>
              <a:gd name="connsiteX241" fmla="*/ 4452471 w 6687739"/>
              <a:gd name="connsiteY241" fmla="*/ 669409 h 3609930"/>
              <a:gd name="connsiteX242" fmla="*/ 4446494 w 6687739"/>
              <a:gd name="connsiteY242" fmla="*/ 633550 h 3609930"/>
              <a:gd name="connsiteX243" fmla="*/ 4434541 w 6687739"/>
              <a:gd name="connsiteY243" fmla="*/ 615620 h 3609930"/>
              <a:gd name="connsiteX244" fmla="*/ 4428565 w 6687739"/>
              <a:gd name="connsiteY244" fmla="*/ 579761 h 3609930"/>
              <a:gd name="connsiteX245" fmla="*/ 4416612 w 6687739"/>
              <a:gd name="connsiteY245" fmla="*/ 537926 h 3609930"/>
              <a:gd name="connsiteX246" fmla="*/ 4392706 w 6687739"/>
              <a:gd name="connsiteY246" fmla="*/ 454256 h 3609930"/>
              <a:gd name="connsiteX247" fmla="*/ 4374777 w 6687739"/>
              <a:gd name="connsiteY247" fmla="*/ 418397 h 3609930"/>
              <a:gd name="connsiteX248" fmla="*/ 4332941 w 6687739"/>
              <a:gd name="connsiteY248" fmla="*/ 322773 h 3609930"/>
              <a:gd name="connsiteX249" fmla="*/ 4315012 w 6687739"/>
              <a:gd name="connsiteY249" fmla="*/ 298867 h 3609930"/>
              <a:gd name="connsiteX250" fmla="*/ 4297082 w 6687739"/>
              <a:gd name="connsiteY250" fmla="*/ 251056 h 3609930"/>
              <a:gd name="connsiteX251" fmla="*/ 4261224 w 6687739"/>
              <a:gd name="connsiteY251" fmla="*/ 215197 h 3609930"/>
              <a:gd name="connsiteX252" fmla="*/ 4243294 w 6687739"/>
              <a:gd name="connsiteY252" fmla="*/ 185314 h 3609930"/>
              <a:gd name="connsiteX253" fmla="*/ 4207435 w 6687739"/>
              <a:gd name="connsiteY253" fmla="*/ 155432 h 3609930"/>
              <a:gd name="connsiteX254" fmla="*/ 4189506 w 6687739"/>
              <a:gd name="connsiteY254" fmla="*/ 137503 h 3609930"/>
              <a:gd name="connsiteX255" fmla="*/ 4171577 w 6687739"/>
              <a:gd name="connsiteY255" fmla="*/ 131526 h 3609930"/>
              <a:gd name="connsiteX256" fmla="*/ 4135718 w 6687739"/>
              <a:gd name="connsiteY256" fmla="*/ 107620 h 3609930"/>
              <a:gd name="connsiteX257" fmla="*/ 4099859 w 6687739"/>
              <a:gd name="connsiteY257" fmla="*/ 89691 h 3609930"/>
              <a:gd name="connsiteX258" fmla="*/ 4058024 w 6687739"/>
              <a:gd name="connsiteY258" fmla="*/ 53832 h 3609930"/>
              <a:gd name="connsiteX259" fmla="*/ 4034118 w 6687739"/>
              <a:gd name="connsiteY259" fmla="*/ 35903 h 3609930"/>
              <a:gd name="connsiteX260" fmla="*/ 3986306 w 6687739"/>
              <a:gd name="connsiteY260" fmla="*/ 17973 h 3609930"/>
              <a:gd name="connsiteX261" fmla="*/ 3968377 w 6687739"/>
              <a:gd name="connsiteY261" fmla="*/ 6020 h 3609930"/>
              <a:gd name="connsiteX262" fmla="*/ 3842871 w 6687739"/>
              <a:gd name="connsiteY262" fmla="*/ 6020 h 3609930"/>
              <a:gd name="connsiteX263" fmla="*/ 3771153 w 6687739"/>
              <a:gd name="connsiteY263" fmla="*/ 17973 h 3609930"/>
              <a:gd name="connsiteX264" fmla="*/ 3747247 w 6687739"/>
              <a:gd name="connsiteY264" fmla="*/ 29926 h 3609930"/>
              <a:gd name="connsiteX265" fmla="*/ 3693459 w 6687739"/>
              <a:gd name="connsiteY265" fmla="*/ 59809 h 3609930"/>
              <a:gd name="connsiteX266" fmla="*/ 3669553 w 6687739"/>
              <a:gd name="connsiteY266" fmla="*/ 113597 h 3609930"/>
              <a:gd name="connsiteX267" fmla="*/ 3657600 w 6687739"/>
              <a:gd name="connsiteY267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4858871 w 6687739"/>
              <a:gd name="connsiteY204" fmla="*/ 2408561 h 3609930"/>
              <a:gd name="connsiteX205" fmla="*/ 4823012 w 6687739"/>
              <a:gd name="connsiteY205" fmla="*/ 2360750 h 3609930"/>
              <a:gd name="connsiteX206" fmla="*/ 6687672 w 6687739"/>
              <a:gd name="connsiteY206" fmla="*/ 1960326 h 3609930"/>
              <a:gd name="connsiteX207" fmla="*/ 4751294 w 6687739"/>
              <a:gd name="connsiteY207" fmla="*/ 2295009 h 3609930"/>
              <a:gd name="connsiteX208" fmla="*/ 4709459 w 6687739"/>
              <a:gd name="connsiteY208" fmla="*/ 2265126 h 3609930"/>
              <a:gd name="connsiteX209" fmla="*/ 4673600 w 6687739"/>
              <a:gd name="connsiteY209" fmla="*/ 2235244 h 3609930"/>
              <a:gd name="connsiteX210" fmla="*/ 4655671 w 6687739"/>
              <a:gd name="connsiteY210" fmla="*/ 2205361 h 3609930"/>
              <a:gd name="connsiteX211" fmla="*/ 4595906 w 6687739"/>
              <a:gd name="connsiteY211" fmla="*/ 2187432 h 3609930"/>
              <a:gd name="connsiteX212" fmla="*/ 4566024 w 6687739"/>
              <a:gd name="connsiteY212" fmla="*/ 2169503 h 3609930"/>
              <a:gd name="connsiteX213" fmla="*/ 4506259 w 6687739"/>
              <a:gd name="connsiteY213" fmla="*/ 2145597 h 3609930"/>
              <a:gd name="connsiteX214" fmla="*/ 4452471 w 6687739"/>
              <a:gd name="connsiteY214" fmla="*/ 2115714 h 3609930"/>
              <a:gd name="connsiteX215" fmla="*/ 4434541 w 6687739"/>
              <a:gd name="connsiteY215" fmla="*/ 2091809 h 3609930"/>
              <a:gd name="connsiteX216" fmla="*/ 4416612 w 6687739"/>
              <a:gd name="connsiteY216" fmla="*/ 2079856 h 3609930"/>
              <a:gd name="connsiteX217" fmla="*/ 4392706 w 6687739"/>
              <a:gd name="connsiteY217" fmla="*/ 2055950 h 3609930"/>
              <a:gd name="connsiteX218" fmla="*/ 4404659 w 6687739"/>
              <a:gd name="connsiteY218" fmla="*/ 1810914 h 3609930"/>
              <a:gd name="connsiteX219" fmla="*/ 4410635 w 6687739"/>
              <a:gd name="connsiteY219" fmla="*/ 1775056 h 3609930"/>
              <a:gd name="connsiteX220" fmla="*/ 4422588 w 6687739"/>
              <a:gd name="connsiteY220" fmla="*/ 1757126 h 3609930"/>
              <a:gd name="connsiteX221" fmla="*/ 4440518 w 6687739"/>
              <a:gd name="connsiteY221" fmla="*/ 1697361 h 3609930"/>
              <a:gd name="connsiteX222" fmla="*/ 4446494 w 6687739"/>
              <a:gd name="connsiteY222" fmla="*/ 1661503 h 3609930"/>
              <a:gd name="connsiteX223" fmla="*/ 4458447 w 6687739"/>
              <a:gd name="connsiteY223" fmla="*/ 1637597 h 3609930"/>
              <a:gd name="connsiteX224" fmla="*/ 4488329 w 6687739"/>
              <a:gd name="connsiteY224" fmla="*/ 1571856 h 3609930"/>
              <a:gd name="connsiteX225" fmla="*/ 4506259 w 6687739"/>
              <a:gd name="connsiteY225" fmla="*/ 1524044 h 3609930"/>
              <a:gd name="connsiteX226" fmla="*/ 4518212 w 6687739"/>
              <a:gd name="connsiteY226" fmla="*/ 1500138 h 3609930"/>
              <a:gd name="connsiteX227" fmla="*/ 4524188 w 6687739"/>
              <a:gd name="connsiteY227" fmla="*/ 1482209 h 3609930"/>
              <a:gd name="connsiteX228" fmla="*/ 4536141 w 6687739"/>
              <a:gd name="connsiteY228" fmla="*/ 1440373 h 3609930"/>
              <a:gd name="connsiteX229" fmla="*/ 4542118 w 6687739"/>
              <a:gd name="connsiteY229" fmla="*/ 1392561 h 3609930"/>
              <a:gd name="connsiteX230" fmla="*/ 4548094 w 6687739"/>
              <a:gd name="connsiteY230" fmla="*/ 1356703 h 3609930"/>
              <a:gd name="connsiteX231" fmla="*/ 4572000 w 6687739"/>
              <a:gd name="connsiteY231" fmla="*/ 1338773 h 3609930"/>
              <a:gd name="connsiteX232" fmla="*/ 4577977 w 6687739"/>
              <a:gd name="connsiteY232" fmla="*/ 1296938 h 3609930"/>
              <a:gd name="connsiteX233" fmla="*/ 4589929 w 6687739"/>
              <a:gd name="connsiteY233" fmla="*/ 1273032 h 3609930"/>
              <a:gd name="connsiteX234" fmla="*/ 4542118 w 6687739"/>
              <a:gd name="connsiteY234" fmla="*/ 914444 h 3609930"/>
              <a:gd name="connsiteX235" fmla="*/ 4536141 w 6687739"/>
              <a:gd name="connsiteY235" fmla="*/ 860656 h 3609930"/>
              <a:gd name="connsiteX236" fmla="*/ 4524188 w 6687739"/>
              <a:gd name="connsiteY236" fmla="*/ 836750 h 3609930"/>
              <a:gd name="connsiteX237" fmla="*/ 4500282 w 6687739"/>
              <a:gd name="connsiteY237" fmla="*/ 776985 h 3609930"/>
              <a:gd name="connsiteX238" fmla="*/ 4488329 w 6687739"/>
              <a:gd name="connsiteY238" fmla="*/ 729173 h 3609930"/>
              <a:gd name="connsiteX239" fmla="*/ 4464424 w 6687739"/>
              <a:gd name="connsiteY239" fmla="*/ 699291 h 3609930"/>
              <a:gd name="connsiteX240" fmla="*/ 4452471 w 6687739"/>
              <a:gd name="connsiteY240" fmla="*/ 669409 h 3609930"/>
              <a:gd name="connsiteX241" fmla="*/ 4446494 w 6687739"/>
              <a:gd name="connsiteY241" fmla="*/ 633550 h 3609930"/>
              <a:gd name="connsiteX242" fmla="*/ 4434541 w 6687739"/>
              <a:gd name="connsiteY242" fmla="*/ 615620 h 3609930"/>
              <a:gd name="connsiteX243" fmla="*/ 4428565 w 6687739"/>
              <a:gd name="connsiteY243" fmla="*/ 579761 h 3609930"/>
              <a:gd name="connsiteX244" fmla="*/ 4416612 w 6687739"/>
              <a:gd name="connsiteY244" fmla="*/ 537926 h 3609930"/>
              <a:gd name="connsiteX245" fmla="*/ 4392706 w 6687739"/>
              <a:gd name="connsiteY245" fmla="*/ 454256 h 3609930"/>
              <a:gd name="connsiteX246" fmla="*/ 4374777 w 6687739"/>
              <a:gd name="connsiteY246" fmla="*/ 418397 h 3609930"/>
              <a:gd name="connsiteX247" fmla="*/ 4332941 w 6687739"/>
              <a:gd name="connsiteY247" fmla="*/ 322773 h 3609930"/>
              <a:gd name="connsiteX248" fmla="*/ 4315012 w 6687739"/>
              <a:gd name="connsiteY248" fmla="*/ 298867 h 3609930"/>
              <a:gd name="connsiteX249" fmla="*/ 4297082 w 6687739"/>
              <a:gd name="connsiteY249" fmla="*/ 251056 h 3609930"/>
              <a:gd name="connsiteX250" fmla="*/ 4261224 w 6687739"/>
              <a:gd name="connsiteY250" fmla="*/ 215197 h 3609930"/>
              <a:gd name="connsiteX251" fmla="*/ 4243294 w 6687739"/>
              <a:gd name="connsiteY251" fmla="*/ 185314 h 3609930"/>
              <a:gd name="connsiteX252" fmla="*/ 4207435 w 6687739"/>
              <a:gd name="connsiteY252" fmla="*/ 155432 h 3609930"/>
              <a:gd name="connsiteX253" fmla="*/ 4189506 w 6687739"/>
              <a:gd name="connsiteY253" fmla="*/ 137503 h 3609930"/>
              <a:gd name="connsiteX254" fmla="*/ 4171577 w 6687739"/>
              <a:gd name="connsiteY254" fmla="*/ 131526 h 3609930"/>
              <a:gd name="connsiteX255" fmla="*/ 4135718 w 6687739"/>
              <a:gd name="connsiteY255" fmla="*/ 107620 h 3609930"/>
              <a:gd name="connsiteX256" fmla="*/ 4099859 w 6687739"/>
              <a:gd name="connsiteY256" fmla="*/ 89691 h 3609930"/>
              <a:gd name="connsiteX257" fmla="*/ 4058024 w 6687739"/>
              <a:gd name="connsiteY257" fmla="*/ 53832 h 3609930"/>
              <a:gd name="connsiteX258" fmla="*/ 4034118 w 6687739"/>
              <a:gd name="connsiteY258" fmla="*/ 35903 h 3609930"/>
              <a:gd name="connsiteX259" fmla="*/ 3986306 w 6687739"/>
              <a:gd name="connsiteY259" fmla="*/ 17973 h 3609930"/>
              <a:gd name="connsiteX260" fmla="*/ 3968377 w 6687739"/>
              <a:gd name="connsiteY260" fmla="*/ 6020 h 3609930"/>
              <a:gd name="connsiteX261" fmla="*/ 3842871 w 6687739"/>
              <a:gd name="connsiteY261" fmla="*/ 6020 h 3609930"/>
              <a:gd name="connsiteX262" fmla="*/ 3771153 w 6687739"/>
              <a:gd name="connsiteY262" fmla="*/ 17973 h 3609930"/>
              <a:gd name="connsiteX263" fmla="*/ 3747247 w 6687739"/>
              <a:gd name="connsiteY263" fmla="*/ 29926 h 3609930"/>
              <a:gd name="connsiteX264" fmla="*/ 3693459 w 6687739"/>
              <a:gd name="connsiteY264" fmla="*/ 59809 h 3609930"/>
              <a:gd name="connsiteX265" fmla="*/ 3669553 w 6687739"/>
              <a:gd name="connsiteY265" fmla="*/ 113597 h 3609930"/>
              <a:gd name="connsiteX266" fmla="*/ 3657600 w 6687739"/>
              <a:gd name="connsiteY266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4858871 w 6687739"/>
              <a:gd name="connsiteY203" fmla="*/ 2408561 h 3609930"/>
              <a:gd name="connsiteX204" fmla="*/ 4823012 w 6687739"/>
              <a:gd name="connsiteY204" fmla="*/ 2360750 h 3609930"/>
              <a:gd name="connsiteX205" fmla="*/ 6687672 w 6687739"/>
              <a:gd name="connsiteY205" fmla="*/ 1960326 h 3609930"/>
              <a:gd name="connsiteX206" fmla="*/ 4751294 w 6687739"/>
              <a:gd name="connsiteY206" fmla="*/ 2295009 h 3609930"/>
              <a:gd name="connsiteX207" fmla="*/ 4709459 w 6687739"/>
              <a:gd name="connsiteY207" fmla="*/ 2265126 h 3609930"/>
              <a:gd name="connsiteX208" fmla="*/ 4673600 w 6687739"/>
              <a:gd name="connsiteY208" fmla="*/ 2235244 h 3609930"/>
              <a:gd name="connsiteX209" fmla="*/ 4655671 w 6687739"/>
              <a:gd name="connsiteY209" fmla="*/ 2205361 h 3609930"/>
              <a:gd name="connsiteX210" fmla="*/ 4595906 w 6687739"/>
              <a:gd name="connsiteY210" fmla="*/ 2187432 h 3609930"/>
              <a:gd name="connsiteX211" fmla="*/ 4566024 w 6687739"/>
              <a:gd name="connsiteY211" fmla="*/ 2169503 h 3609930"/>
              <a:gd name="connsiteX212" fmla="*/ 4506259 w 6687739"/>
              <a:gd name="connsiteY212" fmla="*/ 2145597 h 3609930"/>
              <a:gd name="connsiteX213" fmla="*/ 4452471 w 6687739"/>
              <a:gd name="connsiteY213" fmla="*/ 2115714 h 3609930"/>
              <a:gd name="connsiteX214" fmla="*/ 4434541 w 6687739"/>
              <a:gd name="connsiteY214" fmla="*/ 2091809 h 3609930"/>
              <a:gd name="connsiteX215" fmla="*/ 4416612 w 6687739"/>
              <a:gd name="connsiteY215" fmla="*/ 2079856 h 3609930"/>
              <a:gd name="connsiteX216" fmla="*/ 4392706 w 6687739"/>
              <a:gd name="connsiteY216" fmla="*/ 2055950 h 3609930"/>
              <a:gd name="connsiteX217" fmla="*/ 4404659 w 6687739"/>
              <a:gd name="connsiteY217" fmla="*/ 1810914 h 3609930"/>
              <a:gd name="connsiteX218" fmla="*/ 4410635 w 6687739"/>
              <a:gd name="connsiteY218" fmla="*/ 1775056 h 3609930"/>
              <a:gd name="connsiteX219" fmla="*/ 4422588 w 6687739"/>
              <a:gd name="connsiteY219" fmla="*/ 1757126 h 3609930"/>
              <a:gd name="connsiteX220" fmla="*/ 4440518 w 6687739"/>
              <a:gd name="connsiteY220" fmla="*/ 1697361 h 3609930"/>
              <a:gd name="connsiteX221" fmla="*/ 4446494 w 6687739"/>
              <a:gd name="connsiteY221" fmla="*/ 1661503 h 3609930"/>
              <a:gd name="connsiteX222" fmla="*/ 4458447 w 6687739"/>
              <a:gd name="connsiteY222" fmla="*/ 1637597 h 3609930"/>
              <a:gd name="connsiteX223" fmla="*/ 4488329 w 6687739"/>
              <a:gd name="connsiteY223" fmla="*/ 1571856 h 3609930"/>
              <a:gd name="connsiteX224" fmla="*/ 4506259 w 6687739"/>
              <a:gd name="connsiteY224" fmla="*/ 1524044 h 3609930"/>
              <a:gd name="connsiteX225" fmla="*/ 4518212 w 6687739"/>
              <a:gd name="connsiteY225" fmla="*/ 1500138 h 3609930"/>
              <a:gd name="connsiteX226" fmla="*/ 4524188 w 6687739"/>
              <a:gd name="connsiteY226" fmla="*/ 1482209 h 3609930"/>
              <a:gd name="connsiteX227" fmla="*/ 4536141 w 6687739"/>
              <a:gd name="connsiteY227" fmla="*/ 1440373 h 3609930"/>
              <a:gd name="connsiteX228" fmla="*/ 4542118 w 6687739"/>
              <a:gd name="connsiteY228" fmla="*/ 1392561 h 3609930"/>
              <a:gd name="connsiteX229" fmla="*/ 4548094 w 6687739"/>
              <a:gd name="connsiteY229" fmla="*/ 1356703 h 3609930"/>
              <a:gd name="connsiteX230" fmla="*/ 4572000 w 6687739"/>
              <a:gd name="connsiteY230" fmla="*/ 1338773 h 3609930"/>
              <a:gd name="connsiteX231" fmla="*/ 4577977 w 6687739"/>
              <a:gd name="connsiteY231" fmla="*/ 1296938 h 3609930"/>
              <a:gd name="connsiteX232" fmla="*/ 4589929 w 6687739"/>
              <a:gd name="connsiteY232" fmla="*/ 1273032 h 3609930"/>
              <a:gd name="connsiteX233" fmla="*/ 4542118 w 6687739"/>
              <a:gd name="connsiteY233" fmla="*/ 914444 h 3609930"/>
              <a:gd name="connsiteX234" fmla="*/ 4536141 w 6687739"/>
              <a:gd name="connsiteY234" fmla="*/ 860656 h 3609930"/>
              <a:gd name="connsiteX235" fmla="*/ 4524188 w 6687739"/>
              <a:gd name="connsiteY235" fmla="*/ 836750 h 3609930"/>
              <a:gd name="connsiteX236" fmla="*/ 4500282 w 6687739"/>
              <a:gd name="connsiteY236" fmla="*/ 776985 h 3609930"/>
              <a:gd name="connsiteX237" fmla="*/ 4488329 w 6687739"/>
              <a:gd name="connsiteY237" fmla="*/ 729173 h 3609930"/>
              <a:gd name="connsiteX238" fmla="*/ 4464424 w 6687739"/>
              <a:gd name="connsiteY238" fmla="*/ 699291 h 3609930"/>
              <a:gd name="connsiteX239" fmla="*/ 4452471 w 6687739"/>
              <a:gd name="connsiteY239" fmla="*/ 669409 h 3609930"/>
              <a:gd name="connsiteX240" fmla="*/ 4446494 w 6687739"/>
              <a:gd name="connsiteY240" fmla="*/ 633550 h 3609930"/>
              <a:gd name="connsiteX241" fmla="*/ 4434541 w 6687739"/>
              <a:gd name="connsiteY241" fmla="*/ 615620 h 3609930"/>
              <a:gd name="connsiteX242" fmla="*/ 4428565 w 6687739"/>
              <a:gd name="connsiteY242" fmla="*/ 579761 h 3609930"/>
              <a:gd name="connsiteX243" fmla="*/ 4416612 w 6687739"/>
              <a:gd name="connsiteY243" fmla="*/ 537926 h 3609930"/>
              <a:gd name="connsiteX244" fmla="*/ 4392706 w 6687739"/>
              <a:gd name="connsiteY244" fmla="*/ 454256 h 3609930"/>
              <a:gd name="connsiteX245" fmla="*/ 4374777 w 6687739"/>
              <a:gd name="connsiteY245" fmla="*/ 418397 h 3609930"/>
              <a:gd name="connsiteX246" fmla="*/ 4332941 w 6687739"/>
              <a:gd name="connsiteY246" fmla="*/ 322773 h 3609930"/>
              <a:gd name="connsiteX247" fmla="*/ 4315012 w 6687739"/>
              <a:gd name="connsiteY247" fmla="*/ 298867 h 3609930"/>
              <a:gd name="connsiteX248" fmla="*/ 4297082 w 6687739"/>
              <a:gd name="connsiteY248" fmla="*/ 251056 h 3609930"/>
              <a:gd name="connsiteX249" fmla="*/ 4261224 w 6687739"/>
              <a:gd name="connsiteY249" fmla="*/ 215197 h 3609930"/>
              <a:gd name="connsiteX250" fmla="*/ 4243294 w 6687739"/>
              <a:gd name="connsiteY250" fmla="*/ 185314 h 3609930"/>
              <a:gd name="connsiteX251" fmla="*/ 4207435 w 6687739"/>
              <a:gd name="connsiteY251" fmla="*/ 155432 h 3609930"/>
              <a:gd name="connsiteX252" fmla="*/ 4189506 w 6687739"/>
              <a:gd name="connsiteY252" fmla="*/ 137503 h 3609930"/>
              <a:gd name="connsiteX253" fmla="*/ 4171577 w 6687739"/>
              <a:gd name="connsiteY253" fmla="*/ 131526 h 3609930"/>
              <a:gd name="connsiteX254" fmla="*/ 4135718 w 6687739"/>
              <a:gd name="connsiteY254" fmla="*/ 107620 h 3609930"/>
              <a:gd name="connsiteX255" fmla="*/ 4099859 w 6687739"/>
              <a:gd name="connsiteY255" fmla="*/ 89691 h 3609930"/>
              <a:gd name="connsiteX256" fmla="*/ 4058024 w 6687739"/>
              <a:gd name="connsiteY256" fmla="*/ 53832 h 3609930"/>
              <a:gd name="connsiteX257" fmla="*/ 4034118 w 6687739"/>
              <a:gd name="connsiteY257" fmla="*/ 35903 h 3609930"/>
              <a:gd name="connsiteX258" fmla="*/ 3986306 w 6687739"/>
              <a:gd name="connsiteY258" fmla="*/ 17973 h 3609930"/>
              <a:gd name="connsiteX259" fmla="*/ 3968377 w 6687739"/>
              <a:gd name="connsiteY259" fmla="*/ 6020 h 3609930"/>
              <a:gd name="connsiteX260" fmla="*/ 3842871 w 6687739"/>
              <a:gd name="connsiteY260" fmla="*/ 6020 h 3609930"/>
              <a:gd name="connsiteX261" fmla="*/ 3771153 w 6687739"/>
              <a:gd name="connsiteY261" fmla="*/ 17973 h 3609930"/>
              <a:gd name="connsiteX262" fmla="*/ 3747247 w 6687739"/>
              <a:gd name="connsiteY262" fmla="*/ 29926 h 3609930"/>
              <a:gd name="connsiteX263" fmla="*/ 3693459 w 6687739"/>
              <a:gd name="connsiteY263" fmla="*/ 59809 h 3609930"/>
              <a:gd name="connsiteX264" fmla="*/ 3669553 w 6687739"/>
              <a:gd name="connsiteY264" fmla="*/ 113597 h 3609930"/>
              <a:gd name="connsiteX265" fmla="*/ 3657600 w 6687739"/>
              <a:gd name="connsiteY265" fmla="*/ 149456 h 3609930"/>
              <a:gd name="connsiteX0" fmla="*/ 3657600 w 6687803"/>
              <a:gd name="connsiteY0" fmla="*/ 149456 h 3609930"/>
              <a:gd name="connsiteX1" fmla="*/ 3657600 w 6687803"/>
              <a:gd name="connsiteY1" fmla="*/ 149456 h 3609930"/>
              <a:gd name="connsiteX2" fmla="*/ 3095812 w 6687803"/>
              <a:gd name="connsiteY2" fmla="*/ 1045926 h 3609930"/>
              <a:gd name="connsiteX3" fmla="*/ 3042024 w 6687803"/>
              <a:gd name="connsiteY3" fmla="*/ 1069832 h 3609930"/>
              <a:gd name="connsiteX4" fmla="*/ 2988235 w 6687803"/>
              <a:gd name="connsiteY4" fmla="*/ 1087761 h 3609930"/>
              <a:gd name="connsiteX5" fmla="*/ 2952377 w 6687803"/>
              <a:gd name="connsiteY5" fmla="*/ 1105691 h 3609930"/>
              <a:gd name="connsiteX6" fmla="*/ 2928471 w 6687803"/>
              <a:gd name="connsiteY6" fmla="*/ 1117644 h 3609930"/>
              <a:gd name="connsiteX7" fmla="*/ 2838824 w 6687803"/>
              <a:gd name="connsiteY7" fmla="*/ 1123620 h 3609930"/>
              <a:gd name="connsiteX8" fmla="*/ 2820894 w 6687803"/>
              <a:gd name="connsiteY8" fmla="*/ 1135573 h 3609930"/>
              <a:gd name="connsiteX9" fmla="*/ 2802965 w 6687803"/>
              <a:gd name="connsiteY9" fmla="*/ 1141550 h 3609930"/>
              <a:gd name="connsiteX10" fmla="*/ 2761129 w 6687803"/>
              <a:gd name="connsiteY10" fmla="*/ 1153503 h 3609930"/>
              <a:gd name="connsiteX11" fmla="*/ 2689412 w 6687803"/>
              <a:gd name="connsiteY11" fmla="*/ 1177409 h 3609930"/>
              <a:gd name="connsiteX12" fmla="*/ 2647577 w 6687803"/>
              <a:gd name="connsiteY12" fmla="*/ 1195338 h 3609930"/>
              <a:gd name="connsiteX13" fmla="*/ 2617694 w 6687803"/>
              <a:gd name="connsiteY13" fmla="*/ 1207291 h 3609930"/>
              <a:gd name="connsiteX14" fmla="*/ 2593788 w 6687803"/>
              <a:gd name="connsiteY14" fmla="*/ 1213267 h 3609930"/>
              <a:gd name="connsiteX15" fmla="*/ 2516094 w 6687803"/>
              <a:gd name="connsiteY15" fmla="*/ 1231197 h 3609930"/>
              <a:gd name="connsiteX16" fmla="*/ 2480235 w 6687803"/>
              <a:gd name="connsiteY16" fmla="*/ 1243150 h 3609930"/>
              <a:gd name="connsiteX17" fmla="*/ 2408518 w 6687803"/>
              <a:gd name="connsiteY17" fmla="*/ 1249126 h 3609930"/>
              <a:gd name="connsiteX18" fmla="*/ 2378635 w 6687803"/>
              <a:gd name="connsiteY18" fmla="*/ 1261079 h 3609930"/>
              <a:gd name="connsiteX19" fmla="*/ 2288988 w 6687803"/>
              <a:gd name="connsiteY19" fmla="*/ 1267056 h 3609930"/>
              <a:gd name="connsiteX20" fmla="*/ 2259106 w 6687803"/>
              <a:gd name="connsiteY20" fmla="*/ 1290961 h 3609930"/>
              <a:gd name="connsiteX21" fmla="*/ 2217271 w 6687803"/>
              <a:gd name="connsiteY21" fmla="*/ 1302914 h 3609930"/>
              <a:gd name="connsiteX22" fmla="*/ 2145553 w 6687803"/>
              <a:gd name="connsiteY22" fmla="*/ 1320844 h 3609930"/>
              <a:gd name="connsiteX23" fmla="*/ 2127624 w 6687803"/>
              <a:gd name="connsiteY23" fmla="*/ 1332797 h 3609930"/>
              <a:gd name="connsiteX24" fmla="*/ 2097741 w 6687803"/>
              <a:gd name="connsiteY24" fmla="*/ 1344750 h 3609930"/>
              <a:gd name="connsiteX25" fmla="*/ 2049929 w 6687803"/>
              <a:gd name="connsiteY25" fmla="*/ 1350726 h 3609930"/>
              <a:gd name="connsiteX26" fmla="*/ 1984188 w 6687803"/>
              <a:gd name="connsiteY26" fmla="*/ 1368656 h 3609930"/>
              <a:gd name="connsiteX27" fmla="*/ 1828800 w 6687803"/>
              <a:gd name="connsiteY27" fmla="*/ 1404514 h 3609930"/>
              <a:gd name="connsiteX28" fmla="*/ 1792941 w 6687803"/>
              <a:gd name="connsiteY28" fmla="*/ 1416467 h 3609930"/>
              <a:gd name="connsiteX29" fmla="*/ 1697318 w 6687803"/>
              <a:gd name="connsiteY29" fmla="*/ 1434397 h 3609930"/>
              <a:gd name="connsiteX30" fmla="*/ 1595718 w 6687803"/>
              <a:gd name="connsiteY30" fmla="*/ 1458303 h 3609930"/>
              <a:gd name="connsiteX31" fmla="*/ 1529977 w 6687803"/>
              <a:gd name="connsiteY31" fmla="*/ 1476232 h 3609930"/>
              <a:gd name="connsiteX32" fmla="*/ 1398494 w 6687803"/>
              <a:gd name="connsiteY32" fmla="*/ 1512091 h 3609930"/>
              <a:gd name="connsiteX33" fmla="*/ 860612 w 6687803"/>
              <a:gd name="connsiteY33" fmla="*/ 1535997 h 3609930"/>
              <a:gd name="connsiteX34" fmla="*/ 794871 w 6687803"/>
              <a:gd name="connsiteY34" fmla="*/ 1547950 h 3609930"/>
              <a:gd name="connsiteX35" fmla="*/ 729129 w 6687803"/>
              <a:gd name="connsiteY35" fmla="*/ 1553926 h 3609930"/>
              <a:gd name="connsiteX36" fmla="*/ 633506 w 6687803"/>
              <a:gd name="connsiteY36" fmla="*/ 1565879 h 3609930"/>
              <a:gd name="connsiteX37" fmla="*/ 603624 w 6687803"/>
              <a:gd name="connsiteY37" fmla="*/ 1577832 h 3609930"/>
              <a:gd name="connsiteX38" fmla="*/ 579718 w 6687803"/>
              <a:gd name="connsiteY38" fmla="*/ 1583809 h 3609930"/>
              <a:gd name="connsiteX39" fmla="*/ 472141 w 6687803"/>
              <a:gd name="connsiteY39" fmla="*/ 1619667 h 3609930"/>
              <a:gd name="connsiteX40" fmla="*/ 436282 w 6687803"/>
              <a:gd name="connsiteY40" fmla="*/ 1649550 h 3609930"/>
              <a:gd name="connsiteX41" fmla="*/ 418353 w 6687803"/>
              <a:gd name="connsiteY41" fmla="*/ 1667479 h 3609930"/>
              <a:gd name="connsiteX42" fmla="*/ 400424 w 6687803"/>
              <a:gd name="connsiteY42" fmla="*/ 1673456 h 3609930"/>
              <a:gd name="connsiteX43" fmla="*/ 382494 w 6687803"/>
              <a:gd name="connsiteY43" fmla="*/ 1685409 h 3609930"/>
              <a:gd name="connsiteX44" fmla="*/ 364565 w 6687803"/>
              <a:gd name="connsiteY44" fmla="*/ 1715291 h 3609930"/>
              <a:gd name="connsiteX45" fmla="*/ 298824 w 6687803"/>
              <a:gd name="connsiteY45" fmla="*/ 1745173 h 3609930"/>
              <a:gd name="connsiteX46" fmla="*/ 239059 w 6687803"/>
              <a:gd name="connsiteY46" fmla="*/ 1798961 h 3609930"/>
              <a:gd name="connsiteX47" fmla="*/ 209177 w 6687803"/>
              <a:gd name="connsiteY47" fmla="*/ 1810914 h 3609930"/>
              <a:gd name="connsiteX48" fmla="*/ 167341 w 6687803"/>
              <a:gd name="connsiteY48" fmla="*/ 1828844 h 3609930"/>
              <a:gd name="connsiteX49" fmla="*/ 131482 w 6687803"/>
              <a:gd name="connsiteY49" fmla="*/ 1864703 h 3609930"/>
              <a:gd name="connsiteX50" fmla="*/ 95624 w 6687803"/>
              <a:gd name="connsiteY50" fmla="*/ 1894585 h 3609930"/>
              <a:gd name="connsiteX51" fmla="*/ 65741 w 6687803"/>
              <a:gd name="connsiteY51" fmla="*/ 1924467 h 3609930"/>
              <a:gd name="connsiteX52" fmla="*/ 47812 w 6687803"/>
              <a:gd name="connsiteY52" fmla="*/ 1960326 h 3609930"/>
              <a:gd name="connsiteX53" fmla="*/ 0 w 6687803"/>
              <a:gd name="connsiteY53" fmla="*/ 2079856 h 3609930"/>
              <a:gd name="connsiteX54" fmla="*/ 5977 w 6687803"/>
              <a:gd name="connsiteY54" fmla="*/ 2187432 h 3609930"/>
              <a:gd name="connsiteX55" fmla="*/ 23906 w 6687803"/>
              <a:gd name="connsiteY55" fmla="*/ 2217314 h 3609930"/>
              <a:gd name="connsiteX56" fmla="*/ 41835 w 6687803"/>
              <a:gd name="connsiteY56" fmla="*/ 2283056 h 3609930"/>
              <a:gd name="connsiteX57" fmla="*/ 59765 w 6687803"/>
              <a:gd name="connsiteY57" fmla="*/ 2360750 h 3609930"/>
              <a:gd name="connsiteX58" fmla="*/ 71718 w 6687803"/>
              <a:gd name="connsiteY58" fmla="*/ 2414538 h 3609930"/>
              <a:gd name="connsiteX59" fmla="*/ 83671 w 6687803"/>
              <a:gd name="connsiteY59" fmla="*/ 2438444 h 3609930"/>
              <a:gd name="connsiteX60" fmla="*/ 89647 w 6687803"/>
              <a:gd name="connsiteY60" fmla="*/ 2492232 h 3609930"/>
              <a:gd name="connsiteX61" fmla="*/ 107577 w 6687803"/>
              <a:gd name="connsiteY61" fmla="*/ 2516138 h 3609930"/>
              <a:gd name="connsiteX62" fmla="*/ 119529 w 6687803"/>
              <a:gd name="connsiteY62" fmla="*/ 2534067 h 3609930"/>
              <a:gd name="connsiteX63" fmla="*/ 143435 w 6687803"/>
              <a:gd name="connsiteY63" fmla="*/ 2563950 h 3609930"/>
              <a:gd name="connsiteX64" fmla="*/ 179294 w 6687803"/>
              <a:gd name="connsiteY64" fmla="*/ 2611761 h 3609930"/>
              <a:gd name="connsiteX65" fmla="*/ 197224 w 6687803"/>
              <a:gd name="connsiteY65" fmla="*/ 2623714 h 3609930"/>
              <a:gd name="connsiteX66" fmla="*/ 215153 w 6687803"/>
              <a:gd name="connsiteY66" fmla="*/ 2641644 h 3609930"/>
              <a:gd name="connsiteX67" fmla="*/ 227106 w 6687803"/>
              <a:gd name="connsiteY67" fmla="*/ 2659573 h 3609930"/>
              <a:gd name="connsiteX68" fmla="*/ 245035 w 6687803"/>
              <a:gd name="connsiteY68" fmla="*/ 2665550 h 3609930"/>
              <a:gd name="connsiteX69" fmla="*/ 262965 w 6687803"/>
              <a:gd name="connsiteY69" fmla="*/ 2683479 h 3609930"/>
              <a:gd name="connsiteX70" fmla="*/ 286871 w 6687803"/>
              <a:gd name="connsiteY70" fmla="*/ 2719338 h 3609930"/>
              <a:gd name="connsiteX71" fmla="*/ 322729 w 6687803"/>
              <a:gd name="connsiteY71" fmla="*/ 2755197 h 3609930"/>
              <a:gd name="connsiteX72" fmla="*/ 340659 w 6687803"/>
              <a:gd name="connsiteY72" fmla="*/ 2773126 h 3609930"/>
              <a:gd name="connsiteX73" fmla="*/ 358588 w 6687803"/>
              <a:gd name="connsiteY73" fmla="*/ 2797032 h 3609930"/>
              <a:gd name="connsiteX74" fmla="*/ 406400 w 6687803"/>
              <a:gd name="connsiteY74" fmla="*/ 2844844 h 3609930"/>
              <a:gd name="connsiteX75" fmla="*/ 424329 w 6687803"/>
              <a:gd name="connsiteY75" fmla="*/ 2886679 h 3609930"/>
              <a:gd name="connsiteX76" fmla="*/ 442259 w 6687803"/>
              <a:gd name="connsiteY76" fmla="*/ 2922538 h 3609930"/>
              <a:gd name="connsiteX77" fmla="*/ 448235 w 6687803"/>
              <a:gd name="connsiteY77" fmla="*/ 2940467 h 3609930"/>
              <a:gd name="connsiteX78" fmla="*/ 484094 w 6687803"/>
              <a:gd name="connsiteY78" fmla="*/ 2976326 h 3609930"/>
              <a:gd name="connsiteX79" fmla="*/ 496047 w 6687803"/>
              <a:gd name="connsiteY79" fmla="*/ 3006209 h 3609930"/>
              <a:gd name="connsiteX80" fmla="*/ 513977 w 6687803"/>
              <a:gd name="connsiteY80" fmla="*/ 3024138 h 3609930"/>
              <a:gd name="connsiteX81" fmla="*/ 525929 w 6687803"/>
              <a:gd name="connsiteY81" fmla="*/ 3042067 h 3609930"/>
              <a:gd name="connsiteX82" fmla="*/ 543859 w 6687803"/>
              <a:gd name="connsiteY82" fmla="*/ 3065973 h 3609930"/>
              <a:gd name="connsiteX83" fmla="*/ 597647 w 6687803"/>
              <a:gd name="connsiteY83" fmla="*/ 3083903 h 3609930"/>
              <a:gd name="connsiteX84" fmla="*/ 615577 w 6687803"/>
              <a:gd name="connsiteY84" fmla="*/ 3095856 h 3609930"/>
              <a:gd name="connsiteX85" fmla="*/ 639482 w 6687803"/>
              <a:gd name="connsiteY85" fmla="*/ 3101832 h 3609930"/>
              <a:gd name="connsiteX86" fmla="*/ 693271 w 6687803"/>
              <a:gd name="connsiteY86" fmla="*/ 3113785 h 3609930"/>
              <a:gd name="connsiteX87" fmla="*/ 1063812 w 6687803"/>
              <a:gd name="connsiteY87" fmla="*/ 3101832 h 3609930"/>
              <a:gd name="connsiteX88" fmla="*/ 1117600 w 6687803"/>
              <a:gd name="connsiteY88" fmla="*/ 3083903 h 3609930"/>
              <a:gd name="connsiteX89" fmla="*/ 1195294 w 6687803"/>
              <a:gd name="connsiteY89" fmla="*/ 3054020 h 3609930"/>
              <a:gd name="connsiteX90" fmla="*/ 1225177 w 6687803"/>
              <a:gd name="connsiteY90" fmla="*/ 3048044 h 3609930"/>
              <a:gd name="connsiteX91" fmla="*/ 1249082 w 6687803"/>
              <a:gd name="connsiteY91" fmla="*/ 3042067 h 3609930"/>
              <a:gd name="connsiteX92" fmla="*/ 1284941 w 6687803"/>
              <a:gd name="connsiteY92" fmla="*/ 3030114 h 3609930"/>
              <a:gd name="connsiteX93" fmla="*/ 1374588 w 6687803"/>
              <a:gd name="connsiteY93" fmla="*/ 3012185 h 3609930"/>
              <a:gd name="connsiteX94" fmla="*/ 1464235 w 6687803"/>
              <a:gd name="connsiteY94" fmla="*/ 3006209 h 3609930"/>
              <a:gd name="connsiteX95" fmla="*/ 1500094 w 6687803"/>
              <a:gd name="connsiteY95" fmla="*/ 2994256 h 3609930"/>
              <a:gd name="connsiteX96" fmla="*/ 1535953 w 6687803"/>
              <a:gd name="connsiteY96" fmla="*/ 2988279 h 3609930"/>
              <a:gd name="connsiteX97" fmla="*/ 1553882 w 6687803"/>
              <a:gd name="connsiteY97" fmla="*/ 2970350 h 3609930"/>
              <a:gd name="connsiteX98" fmla="*/ 1607671 w 6687803"/>
              <a:gd name="connsiteY98" fmla="*/ 2952420 h 3609930"/>
              <a:gd name="connsiteX99" fmla="*/ 1625600 w 6687803"/>
              <a:gd name="connsiteY99" fmla="*/ 2946444 h 3609930"/>
              <a:gd name="connsiteX100" fmla="*/ 1661459 w 6687803"/>
              <a:gd name="connsiteY100" fmla="*/ 2928514 h 3609930"/>
              <a:gd name="connsiteX101" fmla="*/ 1685365 w 6687803"/>
              <a:gd name="connsiteY101" fmla="*/ 2910585 h 3609930"/>
              <a:gd name="connsiteX102" fmla="*/ 1703294 w 6687803"/>
              <a:gd name="connsiteY102" fmla="*/ 2898632 h 3609930"/>
              <a:gd name="connsiteX103" fmla="*/ 1709271 w 6687803"/>
              <a:gd name="connsiteY103" fmla="*/ 2880703 h 3609930"/>
              <a:gd name="connsiteX104" fmla="*/ 1727200 w 6687803"/>
              <a:gd name="connsiteY104" fmla="*/ 2874726 h 3609930"/>
              <a:gd name="connsiteX105" fmla="*/ 1757082 w 6687803"/>
              <a:gd name="connsiteY105" fmla="*/ 2862773 h 3609930"/>
              <a:gd name="connsiteX106" fmla="*/ 1780988 w 6687803"/>
              <a:gd name="connsiteY106" fmla="*/ 2844844 h 3609930"/>
              <a:gd name="connsiteX107" fmla="*/ 1816847 w 6687803"/>
              <a:gd name="connsiteY107" fmla="*/ 2832891 h 3609930"/>
              <a:gd name="connsiteX108" fmla="*/ 1840753 w 6687803"/>
              <a:gd name="connsiteY108" fmla="*/ 2820938 h 3609930"/>
              <a:gd name="connsiteX109" fmla="*/ 1858682 w 6687803"/>
              <a:gd name="connsiteY109" fmla="*/ 2797032 h 3609930"/>
              <a:gd name="connsiteX110" fmla="*/ 1894541 w 6687803"/>
              <a:gd name="connsiteY110" fmla="*/ 2761173 h 3609930"/>
              <a:gd name="connsiteX111" fmla="*/ 1906494 w 6687803"/>
              <a:gd name="connsiteY111" fmla="*/ 2743244 h 3609930"/>
              <a:gd name="connsiteX112" fmla="*/ 1930400 w 6687803"/>
              <a:gd name="connsiteY112" fmla="*/ 2737267 h 3609930"/>
              <a:gd name="connsiteX113" fmla="*/ 1960282 w 6687803"/>
              <a:gd name="connsiteY113" fmla="*/ 2665550 h 3609930"/>
              <a:gd name="connsiteX114" fmla="*/ 1984188 w 6687803"/>
              <a:gd name="connsiteY114" fmla="*/ 2623714 h 3609930"/>
              <a:gd name="connsiteX115" fmla="*/ 1996141 w 6687803"/>
              <a:gd name="connsiteY115" fmla="*/ 2599809 h 3609930"/>
              <a:gd name="connsiteX116" fmla="*/ 2020047 w 6687803"/>
              <a:gd name="connsiteY116" fmla="*/ 2581879 h 3609930"/>
              <a:gd name="connsiteX117" fmla="*/ 2055906 w 6687803"/>
              <a:gd name="connsiteY117" fmla="*/ 2534067 h 3609930"/>
              <a:gd name="connsiteX118" fmla="*/ 2073835 w 6687803"/>
              <a:gd name="connsiteY118" fmla="*/ 2504185 h 3609930"/>
              <a:gd name="connsiteX119" fmla="*/ 2115671 w 6687803"/>
              <a:gd name="connsiteY119" fmla="*/ 2486256 h 3609930"/>
              <a:gd name="connsiteX120" fmla="*/ 2157506 w 6687803"/>
              <a:gd name="connsiteY120" fmla="*/ 2450397 h 3609930"/>
              <a:gd name="connsiteX121" fmla="*/ 2199341 w 6687803"/>
              <a:gd name="connsiteY121" fmla="*/ 2414538 h 3609930"/>
              <a:gd name="connsiteX122" fmla="*/ 2217271 w 6687803"/>
              <a:gd name="connsiteY122" fmla="*/ 2408561 h 3609930"/>
              <a:gd name="connsiteX123" fmla="*/ 2253129 w 6687803"/>
              <a:gd name="connsiteY123" fmla="*/ 2390632 h 3609930"/>
              <a:gd name="connsiteX124" fmla="*/ 2378635 w 6687803"/>
              <a:gd name="connsiteY124" fmla="*/ 2372703 h 3609930"/>
              <a:gd name="connsiteX125" fmla="*/ 2414494 w 6687803"/>
              <a:gd name="connsiteY125" fmla="*/ 2360750 h 3609930"/>
              <a:gd name="connsiteX126" fmla="*/ 2623671 w 6687803"/>
              <a:gd name="connsiteY126" fmla="*/ 2372703 h 3609930"/>
              <a:gd name="connsiteX127" fmla="*/ 2641600 w 6687803"/>
              <a:gd name="connsiteY127" fmla="*/ 2378679 h 3609930"/>
              <a:gd name="connsiteX128" fmla="*/ 2683435 w 6687803"/>
              <a:gd name="connsiteY128" fmla="*/ 2390632 h 3609930"/>
              <a:gd name="connsiteX129" fmla="*/ 2707341 w 6687803"/>
              <a:gd name="connsiteY129" fmla="*/ 2408561 h 3609930"/>
              <a:gd name="connsiteX130" fmla="*/ 2731247 w 6687803"/>
              <a:gd name="connsiteY130" fmla="*/ 2444420 h 3609930"/>
              <a:gd name="connsiteX131" fmla="*/ 2761129 w 6687803"/>
              <a:gd name="connsiteY131" fmla="*/ 2450397 h 3609930"/>
              <a:gd name="connsiteX132" fmla="*/ 2779059 w 6687803"/>
              <a:gd name="connsiteY132" fmla="*/ 2468326 h 3609930"/>
              <a:gd name="connsiteX133" fmla="*/ 2808941 w 6687803"/>
              <a:gd name="connsiteY133" fmla="*/ 2510161 h 3609930"/>
              <a:gd name="connsiteX134" fmla="*/ 2856753 w 6687803"/>
              <a:gd name="connsiteY134" fmla="*/ 2528091 h 3609930"/>
              <a:gd name="connsiteX135" fmla="*/ 2898588 w 6687803"/>
              <a:gd name="connsiteY135" fmla="*/ 2551997 h 3609930"/>
              <a:gd name="connsiteX136" fmla="*/ 2922494 w 6687803"/>
              <a:gd name="connsiteY136" fmla="*/ 2569926 h 3609930"/>
              <a:gd name="connsiteX137" fmla="*/ 2940424 w 6687803"/>
              <a:gd name="connsiteY137" fmla="*/ 2581879 h 3609930"/>
              <a:gd name="connsiteX138" fmla="*/ 2958353 w 6687803"/>
              <a:gd name="connsiteY138" fmla="*/ 2605785 h 3609930"/>
              <a:gd name="connsiteX139" fmla="*/ 2970306 w 6687803"/>
              <a:gd name="connsiteY139" fmla="*/ 2623714 h 3609930"/>
              <a:gd name="connsiteX140" fmla="*/ 3012141 w 6687803"/>
              <a:gd name="connsiteY140" fmla="*/ 2659573 h 3609930"/>
              <a:gd name="connsiteX141" fmla="*/ 3024094 w 6687803"/>
              <a:gd name="connsiteY141" fmla="*/ 2677503 h 3609930"/>
              <a:gd name="connsiteX142" fmla="*/ 3042024 w 6687803"/>
              <a:gd name="connsiteY142" fmla="*/ 2713361 h 3609930"/>
              <a:gd name="connsiteX143" fmla="*/ 3071906 w 6687803"/>
              <a:gd name="connsiteY143" fmla="*/ 2749220 h 3609930"/>
              <a:gd name="connsiteX144" fmla="*/ 3095812 w 6687803"/>
              <a:gd name="connsiteY144" fmla="*/ 2797032 h 3609930"/>
              <a:gd name="connsiteX145" fmla="*/ 3131671 w 6687803"/>
              <a:gd name="connsiteY145" fmla="*/ 2838867 h 3609930"/>
              <a:gd name="connsiteX146" fmla="*/ 3155577 w 6687803"/>
              <a:gd name="connsiteY146" fmla="*/ 2892656 h 3609930"/>
              <a:gd name="connsiteX147" fmla="*/ 3167529 w 6687803"/>
              <a:gd name="connsiteY147" fmla="*/ 2910585 h 3609930"/>
              <a:gd name="connsiteX148" fmla="*/ 3185459 w 6687803"/>
              <a:gd name="connsiteY148" fmla="*/ 2946444 h 3609930"/>
              <a:gd name="connsiteX149" fmla="*/ 3203388 w 6687803"/>
              <a:gd name="connsiteY149" fmla="*/ 2958397 h 3609930"/>
              <a:gd name="connsiteX150" fmla="*/ 3215341 w 6687803"/>
              <a:gd name="connsiteY150" fmla="*/ 2988279 h 3609930"/>
              <a:gd name="connsiteX151" fmla="*/ 3221318 w 6687803"/>
              <a:gd name="connsiteY151" fmla="*/ 3006209 h 3609930"/>
              <a:gd name="connsiteX152" fmla="*/ 3239247 w 6687803"/>
              <a:gd name="connsiteY152" fmla="*/ 3030114 h 3609930"/>
              <a:gd name="connsiteX153" fmla="*/ 3257177 w 6687803"/>
              <a:gd name="connsiteY153" fmla="*/ 3065973 h 3609930"/>
              <a:gd name="connsiteX154" fmla="*/ 3275106 w 6687803"/>
              <a:gd name="connsiteY154" fmla="*/ 3071950 h 3609930"/>
              <a:gd name="connsiteX155" fmla="*/ 3293035 w 6687803"/>
              <a:gd name="connsiteY155" fmla="*/ 3083903 h 3609930"/>
              <a:gd name="connsiteX156" fmla="*/ 3316941 w 6687803"/>
              <a:gd name="connsiteY156" fmla="*/ 3113785 h 3609930"/>
              <a:gd name="connsiteX157" fmla="*/ 3334871 w 6687803"/>
              <a:gd name="connsiteY157" fmla="*/ 3149644 h 3609930"/>
              <a:gd name="connsiteX158" fmla="*/ 3352800 w 6687803"/>
              <a:gd name="connsiteY158" fmla="*/ 3167573 h 3609930"/>
              <a:gd name="connsiteX159" fmla="*/ 3358777 w 6687803"/>
              <a:gd name="connsiteY159" fmla="*/ 3185503 h 3609930"/>
              <a:gd name="connsiteX160" fmla="*/ 3376706 w 6687803"/>
              <a:gd name="connsiteY160" fmla="*/ 3191479 h 3609930"/>
              <a:gd name="connsiteX161" fmla="*/ 3388659 w 6687803"/>
              <a:gd name="connsiteY161" fmla="*/ 3209409 h 3609930"/>
              <a:gd name="connsiteX162" fmla="*/ 3406588 w 6687803"/>
              <a:gd name="connsiteY162" fmla="*/ 3239291 h 3609930"/>
              <a:gd name="connsiteX163" fmla="*/ 3430494 w 6687803"/>
              <a:gd name="connsiteY163" fmla="*/ 3299056 h 3609930"/>
              <a:gd name="connsiteX164" fmla="*/ 3448424 w 6687803"/>
              <a:gd name="connsiteY164" fmla="*/ 3305032 h 3609930"/>
              <a:gd name="connsiteX165" fmla="*/ 3454400 w 6687803"/>
              <a:gd name="connsiteY165" fmla="*/ 3334914 h 3609930"/>
              <a:gd name="connsiteX166" fmla="*/ 3490259 w 6687803"/>
              <a:gd name="connsiteY166" fmla="*/ 3364797 h 3609930"/>
              <a:gd name="connsiteX167" fmla="*/ 3508188 w 6687803"/>
              <a:gd name="connsiteY167" fmla="*/ 3382726 h 3609930"/>
              <a:gd name="connsiteX168" fmla="*/ 3538071 w 6687803"/>
              <a:gd name="connsiteY168" fmla="*/ 3418585 h 3609930"/>
              <a:gd name="connsiteX169" fmla="*/ 3544047 w 6687803"/>
              <a:gd name="connsiteY169" fmla="*/ 3436514 h 3609930"/>
              <a:gd name="connsiteX170" fmla="*/ 3579906 w 6687803"/>
              <a:gd name="connsiteY170" fmla="*/ 3460420 h 3609930"/>
              <a:gd name="connsiteX171" fmla="*/ 3597835 w 6687803"/>
              <a:gd name="connsiteY171" fmla="*/ 3472373 h 3609930"/>
              <a:gd name="connsiteX172" fmla="*/ 3621741 w 6687803"/>
              <a:gd name="connsiteY172" fmla="*/ 3478350 h 3609930"/>
              <a:gd name="connsiteX173" fmla="*/ 3645647 w 6687803"/>
              <a:gd name="connsiteY173" fmla="*/ 3490303 h 3609930"/>
              <a:gd name="connsiteX174" fmla="*/ 3663577 w 6687803"/>
              <a:gd name="connsiteY174" fmla="*/ 3496279 h 3609930"/>
              <a:gd name="connsiteX175" fmla="*/ 3681506 w 6687803"/>
              <a:gd name="connsiteY175" fmla="*/ 3514209 h 3609930"/>
              <a:gd name="connsiteX176" fmla="*/ 3771153 w 6687803"/>
              <a:gd name="connsiteY176" fmla="*/ 3532138 h 3609930"/>
              <a:gd name="connsiteX177" fmla="*/ 3807012 w 6687803"/>
              <a:gd name="connsiteY177" fmla="*/ 3556044 h 3609930"/>
              <a:gd name="connsiteX178" fmla="*/ 3842871 w 6687803"/>
              <a:gd name="connsiteY178" fmla="*/ 3567997 h 3609930"/>
              <a:gd name="connsiteX179" fmla="*/ 4040094 w 6687803"/>
              <a:gd name="connsiteY179" fmla="*/ 3585926 h 3609930"/>
              <a:gd name="connsiteX180" fmla="*/ 4147671 w 6687803"/>
              <a:gd name="connsiteY180" fmla="*/ 3603856 h 3609930"/>
              <a:gd name="connsiteX181" fmla="*/ 4177553 w 6687803"/>
              <a:gd name="connsiteY181" fmla="*/ 3609832 h 3609930"/>
              <a:gd name="connsiteX182" fmla="*/ 4386729 w 6687803"/>
              <a:gd name="connsiteY182" fmla="*/ 3579950 h 3609930"/>
              <a:gd name="connsiteX183" fmla="*/ 4464424 w 6687803"/>
              <a:gd name="connsiteY183" fmla="*/ 3562020 h 3609930"/>
              <a:gd name="connsiteX184" fmla="*/ 4500282 w 6687803"/>
              <a:gd name="connsiteY184" fmla="*/ 3550067 h 3609930"/>
              <a:gd name="connsiteX185" fmla="*/ 4536141 w 6687803"/>
              <a:gd name="connsiteY185" fmla="*/ 3544091 h 3609930"/>
              <a:gd name="connsiteX186" fmla="*/ 4649694 w 6687803"/>
              <a:gd name="connsiteY186" fmla="*/ 3538114 h 3609930"/>
              <a:gd name="connsiteX187" fmla="*/ 4721412 w 6687803"/>
              <a:gd name="connsiteY187" fmla="*/ 3556044 h 3609930"/>
              <a:gd name="connsiteX188" fmla="*/ 4763247 w 6687803"/>
              <a:gd name="connsiteY188" fmla="*/ 3562020 h 3609930"/>
              <a:gd name="connsiteX189" fmla="*/ 4960471 w 6687803"/>
              <a:gd name="connsiteY189" fmla="*/ 3550067 h 3609930"/>
              <a:gd name="connsiteX190" fmla="*/ 5050118 w 6687803"/>
              <a:gd name="connsiteY190" fmla="*/ 3526161 h 3609930"/>
              <a:gd name="connsiteX191" fmla="*/ 5080000 w 6687803"/>
              <a:gd name="connsiteY191" fmla="*/ 3514209 h 3609930"/>
              <a:gd name="connsiteX192" fmla="*/ 5145741 w 6687803"/>
              <a:gd name="connsiteY192" fmla="*/ 3466397 h 3609930"/>
              <a:gd name="connsiteX193" fmla="*/ 5205506 w 6687803"/>
              <a:gd name="connsiteY193" fmla="*/ 3448467 h 3609930"/>
              <a:gd name="connsiteX194" fmla="*/ 5235388 w 6687803"/>
              <a:gd name="connsiteY194" fmla="*/ 3430538 h 3609930"/>
              <a:gd name="connsiteX195" fmla="*/ 5277224 w 6687803"/>
              <a:gd name="connsiteY195" fmla="*/ 3412609 h 3609930"/>
              <a:gd name="connsiteX196" fmla="*/ 5336988 w 6687803"/>
              <a:gd name="connsiteY196" fmla="*/ 3364797 h 3609930"/>
              <a:gd name="connsiteX197" fmla="*/ 5354918 w 6687803"/>
              <a:gd name="connsiteY197" fmla="*/ 3346867 h 3609930"/>
              <a:gd name="connsiteX198" fmla="*/ 5378824 w 6687803"/>
              <a:gd name="connsiteY198" fmla="*/ 3328938 h 3609930"/>
              <a:gd name="connsiteX199" fmla="*/ 5390777 w 6687803"/>
              <a:gd name="connsiteY199" fmla="*/ 3263197 h 3609930"/>
              <a:gd name="connsiteX200" fmla="*/ 5396753 w 6687803"/>
              <a:gd name="connsiteY200" fmla="*/ 3221361 h 3609930"/>
              <a:gd name="connsiteX201" fmla="*/ 5384800 w 6687803"/>
              <a:gd name="connsiteY201" fmla="*/ 3018161 h 3609930"/>
              <a:gd name="connsiteX202" fmla="*/ 6568141 w 6687803"/>
              <a:gd name="connsiteY202" fmla="*/ 2976326 h 3609930"/>
              <a:gd name="connsiteX203" fmla="*/ 4858871 w 6687803"/>
              <a:gd name="connsiteY203" fmla="*/ 2408561 h 3609930"/>
              <a:gd name="connsiteX204" fmla="*/ 6687672 w 6687803"/>
              <a:gd name="connsiteY204" fmla="*/ 1960326 h 3609930"/>
              <a:gd name="connsiteX205" fmla="*/ 4751294 w 6687803"/>
              <a:gd name="connsiteY205" fmla="*/ 2295009 h 3609930"/>
              <a:gd name="connsiteX206" fmla="*/ 4709459 w 6687803"/>
              <a:gd name="connsiteY206" fmla="*/ 2265126 h 3609930"/>
              <a:gd name="connsiteX207" fmla="*/ 4673600 w 6687803"/>
              <a:gd name="connsiteY207" fmla="*/ 2235244 h 3609930"/>
              <a:gd name="connsiteX208" fmla="*/ 4655671 w 6687803"/>
              <a:gd name="connsiteY208" fmla="*/ 2205361 h 3609930"/>
              <a:gd name="connsiteX209" fmla="*/ 4595906 w 6687803"/>
              <a:gd name="connsiteY209" fmla="*/ 2187432 h 3609930"/>
              <a:gd name="connsiteX210" fmla="*/ 4566024 w 6687803"/>
              <a:gd name="connsiteY210" fmla="*/ 2169503 h 3609930"/>
              <a:gd name="connsiteX211" fmla="*/ 4506259 w 6687803"/>
              <a:gd name="connsiteY211" fmla="*/ 2145597 h 3609930"/>
              <a:gd name="connsiteX212" fmla="*/ 4452471 w 6687803"/>
              <a:gd name="connsiteY212" fmla="*/ 2115714 h 3609930"/>
              <a:gd name="connsiteX213" fmla="*/ 4434541 w 6687803"/>
              <a:gd name="connsiteY213" fmla="*/ 2091809 h 3609930"/>
              <a:gd name="connsiteX214" fmla="*/ 4416612 w 6687803"/>
              <a:gd name="connsiteY214" fmla="*/ 2079856 h 3609930"/>
              <a:gd name="connsiteX215" fmla="*/ 4392706 w 6687803"/>
              <a:gd name="connsiteY215" fmla="*/ 2055950 h 3609930"/>
              <a:gd name="connsiteX216" fmla="*/ 4404659 w 6687803"/>
              <a:gd name="connsiteY216" fmla="*/ 1810914 h 3609930"/>
              <a:gd name="connsiteX217" fmla="*/ 4410635 w 6687803"/>
              <a:gd name="connsiteY217" fmla="*/ 1775056 h 3609930"/>
              <a:gd name="connsiteX218" fmla="*/ 4422588 w 6687803"/>
              <a:gd name="connsiteY218" fmla="*/ 1757126 h 3609930"/>
              <a:gd name="connsiteX219" fmla="*/ 4440518 w 6687803"/>
              <a:gd name="connsiteY219" fmla="*/ 1697361 h 3609930"/>
              <a:gd name="connsiteX220" fmla="*/ 4446494 w 6687803"/>
              <a:gd name="connsiteY220" fmla="*/ 1661503 h 3609930"/>
              <a:gd name="connsiteX221" fmla="*/ 4458447 w 6687803"/>
              <a:gd name="connsiteY221" fmla="*/ 1637597 h 3609930"/>
              <a:gd name="connsiteX222" fmla="*/ 4488329 w 6687803"/>
              <a:gd name="connsiteY222" fmla="*/ 1571856 h 3609930"/>
              <a:gd name="connsiteX223" fmla="*/ 4506259 w 6687803"/>
              <a:gd name="connsiteY223" fmla="*/ 1524044 h 3609930"/>
              <a:gd name="connsiteX224" fmla="*/ 4518212 w 6687803"/>
              <a:gd name="connsiteY224" fmla="*/ 1500138 h 3609930"/>
              <a:gd name="connsiteX225" fmla="*/ 4524188 w 6687803"/>
              <a:gd name="connsiteY225" fmla="*/ 1482209 h 3609930"/>
              <a:gd name="connsiteX226" fmla="*/ 4536141 w 6687803"/>
              <a:gd name="connsiteY226" fmla="*/ 1440373 h 3609930"/>
              <a:gd name="connsiteX227" fmla="*/ 4542118 w 6687803"/>
              <a:gd name="connsiteY227" fmla="*/ 1392561 h 3609930"/>
              <a:gd name="connsiteX228" fmla="*/ 4548094 w 6687803"/>
              <a:gd name="connsiteY228" fmla="*/ 1356703 h 3609930"/>
              <a:gd name="connsiteX229" fmla="*/ 4572000 w 6687803"/>
              <a:gd name="connsiteY229" fmla="*/ 1338773 h 3609930"/>
              <a:gd name="connsiteX230" fmla="*/ 4577977 w 6687803"/>
              <a:gd name="connsiteY230" fmla="*/ 1296938 h 3609930"/>
              <a:gd name="connsiteX231" fmla="*/ 4589929 w 6687803"/>
              <a:gd name="connsiteY231" fmla="*/ 1273032 h 3609930"/>
              <a:gd name="connsiteX232" fmla="*/ 4542118 w 6687803"/>
              <a:gd name="connsiteY232" fmla="*/ 914444 h 3609930"/>
              <a:gd name="connsiteX233" fmla="*/ 4536141 w 6687803"/>
              <a:gd name="connsiteY233" fmla="*/ 860656 h 3609930"/>
              <a:gd name="connsiteX234" fmla="*/ 4524188 w 6687803"/>
              <a:gd name="connsiteY234" fmla="*/ 836750 h 3609930"/>
              <a:gd name="connsiteX235" fmla="*/ 4500282 w 6687803"/>
              <a:gd name="connsiteY235" fmla="*/ 776985 h 3609930"/>
              <a:gd name="connsiteX236" fmla="*/ 4488329 w 6687803"/>
              <a:gd name="connsiteY236" fmla="*/ 729173 h 3609930"/>
              <a:gd name="connsiteX237" fmla="*/ 4464424 w 6687803"/>
              <a:gd name="connsiteY237" fmla="*/ 699291 h 3609930"/>
              <a:gd name="connsiteX238" fmla="*/ 4452471 w 6687803"/>
              <a:gd name="connsiteY238" fmla="*/ 669409 h 3609930"/>
              <a:gd name="connsiteX239" fmla="*/ 4446494 w 6687803"/>
              <a:gd name="connsiteY239" fmla="*/ 633550 h 3609930"/>
              <a:gd name="connsiteX240" fmla="*/ 4434541 w 6687803"/>
              <a:gd name="connsiteY240" fmla="*/ 615620 h 3609930"/>
              <a:gd name="connsiteX241" fmla="*/ 4428565 w 6687803"/>
              <a:gd name="connsiteY241" fmla="*/ 579761 h 3609930"/>
              <a:gd name="connsiteX242" fmla="*/ 4416612 w 6687803"/>
              <a:gd name="connsiteY242" fmla="*/ 537926 h 3609930"/>
              <a:gd name="connsiteX243" fmla="*/ 4392706 w 6687803"/>
              <a:gd name="connsiteY243" fmla="*/ 454256 h 3609930"/>
              <a:gd name="connsiteX244" fmla="*/ 4374777 w 6687803"/>
              <a:gd name="connsiteY244" fmla="*/ 418397 h 3609930"/>
              <a:gd name="connsiteX245" fmla="*/ 4332941 w 6687803"/>
              <a:gd name="connsiteY245" fmla="*/ 322773 h 3609930"/>
              <a:gd name="connsiteX246" fmla="*/ 4315012 w 6687803"/>
              <a:gd name="connsiteY246" fmla="*/ 298867 h 3609930"/>
              <a:gd name="connsiteX247" fmla="*/ 4297082 w 6687803"/>
              <a:gd name="connsiteY247" fmla="*/ 251056 h 3609930"/>
              <a:gd name="connsiteX248" fmla="*/ 4261224 w 6687803"/>
              <a:gd name="connsiteY248" fmla="*/ 215197 h 3609930"/>
              <a:gd name="connsiteX249" fmla="*/ 4243294 w 6687803"/>
              <a:gd name="connsiteY249" fmla="*/ 185314 h 3609930"/>
              <a:gd name="connsiteX250" fmla="*/ 4207435 w 6687803"/>
              <a:gd name="connsiteY250" fmla="*/ 155432 h 3609930"/>
              <a:gd name="connsiteX251" fmla="*/ 4189506 w 6687803"/>
              <a:gd name="connsiteY251" fmla="*/ 137503 h 3609930"/>
              <a:gd name="connsiteX252" fmla="*/ 4171577 w 6687803"/>
              <a:gd name="connsiteY252" fmla="*/ 131526 h 3609930"/>
              <a:gd name="connsiteX253" fmla="*/ 4135718 w 6687803"/>
              <a:gd name="connsiteY253" fmla="*/ 107620 h 3609930"/>
              <a:gd name="connsiteX254" fmla="*/ 4099859 w 6687803"/>
              <a:gd name="connsiteY254" fmla="*/ 89691 h 3609930"/>
              <a:gd name="connsiteX255" fmla="*/ 4058024 w 6687803"/>
              <a:gd name="connsiteY255" fmla="*/ 53832 h 3609930"/>
              <a:gd name="connsiteX256" fmla="*/ 4034118 w 6687803"/>
              <a:gd name="connsiteY256" fmla="*/ 35903 h 3609930"/>
              <a:gd name="connsiteX257" fmla="*/ 3986306 w 6687803"/>
              <a:gd name="connsiteY257" fmla="*/ 17973 h 3609930"/>
              <a:gd name="connsiteX258" fmla="*/ 3968377 w 6687803"/>
              <a:gd name="connsiteY258" fmla="*/ 6020 h 3609930"/>
              <a:gd name="connsiteX259" fmla="*/ 3842871 w 6687803"/>
              <a:gd name="connsiteY259" fmla="*/ 6020 h 3609930"/>
              <a:gd name="connsiteX260" fmla="*/ 3771153 w 6687803"/>
              <a:gd name="connsiteY260" fmla="*/ 17973 h 3609930"/>
              <a:gd name="connsiteX261" fmla="*/ 3747247 w 6687803"/>
              <a:gd name="connsiteY261" fmla="*/ 29926 h 3609930"/>
              <a:gd name="connsiteX262" fmla="*/ 3693459 w 6687803"/>
              <a:gd name="connsiteY262" fmla="*/ 59809 h 3609930"/>
              <a:gd name="connsiteX263" fmla="*/ 3669553 w 6687803"/>
              <a:gd name="connsiteY263" fmla="*/ 113597 h 3609930"/>
              <a:gd name="connsiteX264" fmla="*/ 3657600 w 6687803"/>
              <a:gd name="connsiteY264" fmla="*/ 149456 h 3609930"/>
              <a:gd name="connsiteX0" fmla="*/ 3657600 w 6840341"/>
              <a:gd name="connsiteY0" fmla="*/ 149456 h 3609930"/>
              <a:gd name="connsiteX1" fmla="*/ 3657600 w 6840341"/>
              <a:gd name="connsiteY1" fmla="*/ 149456 h 3609930"/>
              <a:gd name="connsiteX2" fmla="*/ 3095812 w 6840341"/>
              <a:gd name="connsiteY2" fmla="*/ 1045926 h 3609930"/>
              <a:gd name="connsiteX3" fmla="*/ 3042024 w 6840341"/>
              <a:gd name="connsiteY3" fmla="*/ 1069832 h 3609930"/>
              <a:gd name="connsiteX4" fmla="*/ 2988235 w 6840341"/>
              <a:gd name="connsiteY4" fmla="*/ 1087761 h 3609930"/>
              <a:gd name="connsiteX5" fmla="*/ 2952377 w 6840341"/>
              <a:gd name="connsiteY5" fmla="*/ 1105691 h 3609930"/>
              <a:gd name="connsiteX6" fmla="*/ 2928471 w 6840341"/>
              <a:gd name="connsiteY6" fmla="*/ 1117644 h 3609930"/>
              <a:gd name="connsiteX7" fmla="*/ 2838824 w 6840341"/>
              <a:gd name="connsiteY7" fmla="*/ 1123620 h 3609930"/>
              <a:gd name="connsiteX8" fmla="*/ 2820894 w 6840341"/>
              <a:gd name="connsiteY8" fmla="*/ 1135573 h 3609930"/>
              <a:gd name="connsiteX9" fmla="*/ 2802965 w 6840341"/>
              <a:gd name="connsiteY9" fmla="*/ 1141550 h 3609930"/>
              <a:gd name="connsiteX10" fmla="*/ 2761129 w 6840341"/>
              <a:gd name="connsiteY10" fmla="*/ 1153503 h 3609930"/>
              <a:gd name="connsiteX11" fmla="*/ 2689412 w 6840341"/>
              <a:gd name="connsiteY11" fmla="*/ 1177409 h 3609930"/>
              <a:gd name="connsiteX12" fmla="*/ 2647577 w 6840341"/>
              <a:gd name="connsiteY12" fmla="*/ 1195338 h 3609930"/>
              <a:gd name="connsiteX13" fmla="*/ 2617694 w 6840341"/>
              <a:gd name="connsiteY13" fmla="*/ 1207291 h 3609930"/>
              <a:gd name="connsiteX14" fmla="*/ 2593788 w 6840341"/>
              <a:gd name="connsiteY14" fmla="*/ 1213267 h 3609930"/>
              <a:gd name="connsiteX15" fmla="*/ 2516094 w 6840341"/>
              <a:gd name="connsiteY15" fmla="*/ 1231197 h 3609930"/>
              <a:gd name="connsiteX16" fmla="*/ 2480235 w 6840341"/>
              <a:gd name="connsiteY16" fmla="*/ 1243150 h 3609930"/>
              <a:gd name="connsiteX17" fmla="*/ 2408518 w 6840341"/>
              <a:gd name="connsiteY17" fmla="*/ 1249126 h 3609930"/>
              <a:gd name="connsiteX18" fmla="*/ 2378635 w 6840341"/>
              <a:gd name="connsiteY18" fmla="*/ 1261079 h 3609930"/>
              <a:gd name="connsiteX19" fmla="*/ 2288988 w 6840341"/>
              <a:gd name="connsiteY19" fmla="*/ 1267056 h 3609930"/>
              <a:gd name="connsiteX20" fmla="*/ 2259106 w 6840341"/>
              <a:gd name="connsiteY20" fmla="*/ 1290961 h 3609930"/>
              <a:gd name="connsiteX21" fmla="*/ 2217271 w 6840341"/>
              <a:gd name="connsiteY21" fmla="*/ 1302914 h 3609930"/>
              <a:gd name="connsiteX22" fmla="*/ 2145553 w 6840341"/>
              <a:gd name="connsiteY22" fmla="*/ 1320844 h 3609930"/>
              <a:gd name="connsiteX23" fmla="*/ 2127624 w 6840341"/>
              <a:gd name="connsiteY23" fmla="*/ 1332797 h 3609930"/>
              <a:gd name="connsiteX24" fmla="*/ 2097741 w 6840341"/>
              <a:gd name="connsiteY24" fmla="*/ 1344750 h 3609930"/>
              <a:gd name="connsiteX25" fmla="*/ 2049929 w 6840341"/>
              <a:gd name="connsiteY25" fmla="*/ 1350726 h 3609930"/>
              <a:gd name="connsiteX26" fmla="*/ 1984188 w 6840341"/>
              <a:gd name="connsiteY26" fmla="*/ 1368656 h 3609930"/>
              <a:gd name="connsiteX27" fmla="*/ 1828800 w 6840341"/>
              <a:gd name="connsiteY27" fmla="*/ 1404514 h 3609930"/>
              <a:gd name="connsiteX28" fmla="*/ 1792941 w 6840341"/>
              <a:gd name="connsiteY28" fmla="*/ 1416467 h 3609930"/>
              <a:gd name="connsiteX29" fmla="*/ 1697318 w 6840341"/>
              <a:gd name="connsiteY29" fmla="*/ 1434397 h 3609930"/>
              <a:gd name="connsiteX30" fmla="*/ 1595718 w 6840341"/>
              <a:gd name="connsiteY30" fmla="*/ 1458303 h 3609930"/>
              <a:gd name="connsiteX31" fmla="*/ 1529977 w 6840341"/>
              <a:gd name="connsiteY31" fmla="*/ 1476232 h 3609930"/>
              <a:gd name="connsiteX32" fmla="*/ 1398494 w 6840341"/>
              <a:gd name="connsiteY32" fmla="*/ 1512091 h 3609930"/>
              <a:gd name="connsiteX33" fmla="*/ 860612 w 6840341"/>
              <a:gd name="connsiteY33" fmla="*/ 1535997 h 3609930"/>
              <a:gd name="connsiteX34" fmla="*/ 794871 w 6840341"/>
              <a:gd name="connsiteY34" fmla="*/ 1547950 h 3609930"/>
              <a:gd name="connsiteX35" fmla="*/ 729129 w 6840341"/>
              <a:gd name="connsiteY35" fmla="*/ 1553926 h 3609930"/>
              <a:gd name="connsiteX36" fmla="*/ 633506 w 6840341"/>
              <a:gd name="connsiteY36" fmla="*/ 1565879 h 3609930"/>
              <a:gd name="connsiteX37" fmla="*/ 603624 w 6840341"/>
              <a:gd name="connsiteY37" fmla="*/ 1577832 h 3609930"/>
              <a:gd name="connsiteX38" fmla="*/ 579718 w 6840341"/>
              <a:gd name="connsiteY38" fmla="*/ 1583809 h 3609930"/>
              <a:gd name="connsiteX39" fmla="*/ 472141 w 6840341"/>
              <a:gd name="connsiteY39" fmla="*/ 1619667 h 3609930"/>
              <a:gd name="connsiteX40" fmla="*/ 436282 w 6840341"/>
              <a:gd name="connsiteY40" fmla="*/ 1649550 h 3609930"/>
              <a:gd name="connsiteX41" fmla="*/ 418353 w 6840341"/>
              <a:gd name="connsiteY41" fmla="*/ 1667479 h 3609930"/>
              <a:gd name="connsiteX42" fmla="*/ 400424 w 6840341"/>
              <a:gd name="connsiteY42" fmla="*/ 1673456 h 3609930"/>
              <a:gd name="connsiteX43" fmla="*/ 382494 w 6840341"/>
              <a:gd name="connsiteY43" fmla="*/ 1685409 h 3609930"/>
              <a:gd name="connsiteX44" fmla="*/ 364565 w 6840341"/>
              <a:gd name="connsiteY44" fmla="*/ 1715291 h 3609930"/>
              <a:gd name="connsiteX45" fmla="*/ 298824 w 6840341"/>
              <a:gd name="connsiteY45" fmla="*/ 1745173 h 3609930"/>
              <a:gd name="connsiteX46" fmla="*/ 239059 w 6840341"/>
              <a:gd name="connsiteY46" fmla="*/ 1798961 h 3609930"/>
              <a:gd name="connsiteX47" fmla="*/ 209177 w 6840341"/>
              <a:gd name="connsiteY47" fmla="*/ 1810914 h 3609930"/>
              <a:gd name="connsiteX48" fmla="*/ 167341 w 6840341"/>
              <a:gd name="connsiteY48" fmla="*/ 1828844 h 3609930"/>
              <a:gd name="connsiteX49" fmla="*/ 131482 w 6840341"/>
              <a:gd name="connsiteY49" fmla="*/ 1864703 h 3609930"/>
              <a:gd name="connsiteX50" fmla="*/ 95624 w 6840341"/>
              <a:gd name="connsiteY50" fmla="*/ 1894585 h 3609930"/>
              <a:gd name="connsiteX51" fmla="*/ 65741 w 6840341"/>
              <a:gd name="connsiteY51" fmla="*/ 1924467 h 3609930"/>
              <a:gd name="connsiteX52" fmla="*/ 47812 w 6840341"/>
              <a:gd name="connsiteY52" fmla="*/ 1960326 h 3609930"/>
              <a:gd name="connsiteX53" fmla="*/ 0 w 6840341"/>
              <a:gd name="connsiteY53" fmla="*/ 2079856 h 3609930"/>
              <a:gd name="connsiteX54" fmla="*/ 5977 w 6840341"/>
              <a:gd name="connsiteY54" fmla="*/ 2187432 h 3609930"/>
              <a:gd name="connsiteX55" fmla="*/ 23906 w 6840341"/>
              <a:gd name="connsiteY55" fmla="*/ 2217314 h 3609930"/>
              <a:gd name="connsiteX56" fmla="*/ 41835 w 6840341"/>
              <a:gd name="connsiteY56" fmla="*/ 2283056 h 3609930"/>
              <a:gd name="connsiteX57" fmla="*/ 59765 w 6840341"/>
              <a:gd name="connsiteY57" fmla="*/ 2360750 h 3609930"/>
              <a:gd name="connsiteX58" fmla="*/ 71718 w 6840341"/>
              <a:gd name="connsiteY58" fmla="*/ 2414538 h 3609930"/>
              <a:gd name="connsiteX59" fmla="*/ 83671 w 6840341"/>
              <a:gd name="connsiteY59" fmla="*/ 2438444 h 3609930"/>
              <a:gd name="connsiteX60" fmla="*/ 89647 w 6840341"/>
              <a:gd name="connsiteY60" fmla="*/ 2492232 h 3609930"/>
              <a:gd name="connsiteX61" fmla="*/ 107577 w 6840341"/>
              <a:gd name="connsiteY61" fmla="*/ 2516138 h 3609930"/>
              <a:gd name="connsiteX62" fmla="*/ 119529 w 6840341"/>
              <a:gd name="connsiteY62" fmla="*/ 2534067 h 3609930"/>
              <a:gd name="connsiteX63" fmla="*/ 143435 w 6840341"/>
              <a:gd name="connsiteY63" fmla="*/ 2563950 h 3609930"/>
              <a:gd name="connsiteX64" fmla="*/ 179294 w 6840341"/>
              <a:gd name="connsiteY64" fmla="*/ 2611761 h 3609930"/>
              <a:gd name="connsiteX65" fmla="*/ 197224 w 6840341"/>
              <a:gd name="connsiteY65" fmla="*/ 2623714 h 3609930"/>
              <a:gd name="connsiteX66" fmla="*/ 215153 w 6840341"/>
              <a:gd name="connsiteY66" fmla="*/ 2641644 h 3609930"/>
              <a:gd name="connsiteX67" fmla="*/ 227106 w 6840341"/>
              <a:gd name="connsiteY67" fmla="*/ 2659573 h 3609930"/>
              <a:gd name="connsiteX68" fmla="*/ 245035 w 6840341"/>
              <a:gd name="connsiteY68" fmla="*/ 2665550 h 3609930"/>
              <a:gd name="connsiteX69" fmla="*/ 262965 w 6840341"/>
              <a:gd name="connsiteY69" fmla="*/ 2683479 h 3609930"/>
              <a:gd name="connsiteX70" fmla="*/ 286871 w 6840341"/>
              <a:gd name="connsiteY70" fmla="*/ 2719338 h 3609930"/>
              <a:gd name="connsiteX71" fmla="*/ 322729 w 6840341"/>
              <a:gd name="connsiteY71" fmla="*/ 2755197 h 3609930"/>
              <a:gd name="connsiteX72" fmla="*/ 340659 w 6840341"/>
              <a:gd name="connsiteY72" fmla="*/ 2773126 h 3609930"/>
              <a:gd name="connsiteX73" fmla="*/ 358588 w 6840341"/>
              <a:gd name="connsiteY73" fmla="*/ 2797032 h 3609930"/>
              <a:gd name="connsiteX74" fmla="*/ 406400 w 6840341"/>
              <a:gd name="connsiteY74" fmla="*/ 2844844 h 3609930"/>
              <a:gd name="connsiteX75" fmla="*/ 424329 w 6840341"/>
              <a:gd name="connsiteY75" fmla="*/ 2886679 h 3609930"/>
              <a:gd name="connsiteX76" fmla="*/ 442259 w 6840341"/>
              <a:gd name="connsiteY76" fmla="*/ 2922538 h 3609930"/>
              <a:gd name="connsiteX77" fmla="*/ 448235 w 6840341"/>
              <a:gd name="connsiteY77" fmla="*/ 2940467 h 3609930"/>
              <a:gd name="connsiteX78" fmla="*/ 484094 w 6840341"/>
              <a:gd name="connsiteY78" fmla="*/ 2976326 h 3609930"/>
              <a:gd name="connsiteX79" fmla="*/ 496047 w 6840341"/>
              <a:gd name="connsiteY79" fmla="*/ 3006209 h 3609930"/>
              <a:gd name="connsiteX80" fmla="*/ 513977 w 6840341"/>
              <a:gd name="connsiteY80" fmla="*/ 3024138 h 3609930"/>
              <a:gd name="connsiteX81" fmla="*/ 525929 w 6840341"/>
              <a:gd name="connsiteY81" fmla="*/ 3042067 h 3609930"/>
              <a:gd name="connsiteX82" fmla="*/ 543859 w 6840341"/>
              <a:gd name="connsiteY82" fmla="*/ 3065973 h 3609930"/>
              <a:gd name="connsiteX83" fmla="*/ 597647 w 6840341"/>
              <a:gd name="connsiteY83" fmla="*/ 3083903 h 3609930"/>
              <a:gd name="connsiteX84" fmla="*/ 615577 w 6840341"/>
              <a:gd name="connsiteY84" fmla="*/ 3095856 h 3609930"/>
              <a:gd name="connsiteX85" fmla="*/ 639482 w 6840341"/>
              <a:gd name="connsiteY85" fmla="*/ 3101832 h 3609930"/>
              <a:gd name="connsiteX86" fmla="*/ 693271 w 6840341"/>
              <a:gd name="connsiteY86" fmla="*/ 3113785 h 3609930"/>
              <a:gd name="connsiteX87" fmla="*/ 1063812 w 6840341"/>
              <a:gd name="connsiteY87" fmla="*/ 3101832 h 3609930"/>
              <a:gd name="connsiteX88" fmla="*/ 1117600 w 6840341"/>
              <a:gd name="connsiteY88" fmla="*/ 3083903 h 3609930"/>
              <a:gd name="connsiteX89" fmla="*/ 1195294 w 6840341"/>
              <a:gd name="connsiteY89" fmla="*/ 3054020 h 3609930"/>
              <a:gd name="connsiteX90" fmla="*/ 1225177 w 6840341"/>
              <a:gd name="connsiteY90" fmla="*/ 3048044 h 3609930"/>
              <a:gd name="connsiteX91" fmla="*/ 1249082 w 6840341"/>
              <a:gd name="connsiteY91" fmla="*/ 3042067 h 3609930"/>
              <a:gd name="connsiteX92" fmla="*/ 1284941 w 6840341"/>
              <a:gd name="connsiteY92" fmla="*/ 3030114 h 3609930"/>
              <a:gd name="connsiteX93" fmla="*/ 1374588 w 6840341"/>
              <a:gd name="connsiteY93" fmla="*/ 3012185 h 3609930"/>
              <a:gd name="connsiteX94" fmla="*/ 1464235 w 6840341"/>
              <a:gd name="connsiteY94" fmla="*/ 3006209 h 3609930"/>
              <a:gd name="connsiteX95" fmla="*/ 1500094 w 6840341"/>
              <a:gd name="connsiteY95" fmla="*/ 2994256 h 3609930"/>
              <a:gd name="connsiteX96" fmla="*/ 1535953 w 6840341"/>
              <a:gd name="connsiteY96" fmla="*/ 2988279 h 3609930"/>
              <a:gd name="connsiteX97" fmla="*/ 1553882 w 6840341"/>
              <a:gd name="connsiteY97" fmla="*/ 2970350 h 3609930"/>
              <a:gd name="connsiteX98" fmla="*/ 1607671 w 6840341"/>
              <a:gd name="connsiteY98" fmla="*/ 2952420 h 3609930"/>
              <a:gd name="connsiteX99" fmla="*/ 1625600 w 6840341"/>
              <a:gd name="connsiteY99" fmla="*/ 2946444 h 3609930"/>
              <a:gd name="connsiteX100" fmla="*/ 1661459 w 6840341"/>
              <a:gd name="connsiteY100" fmla="*/ 2928514 h 3609930"/>
              <a:gd name="connsiteX101" fmla="*/ 1685365 w 6840341"/>
              <a:gd name="connsiteY101" fmla="*/ 2910585 h 3609930"/>
              <a:gd name="connsiteX102" fmla="*/ 1703294 w 6840341"/>
              <a:gd name="connsiteY102" fmla="*/ 2898632 h 3609930"/>
              <a:gd name="connsiteX103" fmla="*/ 1709271 w 6840341"/>
              <a:gd name="connsiteY103" fmla="*/ 2880703 h 3609930"/>
              <a:gd name="connsiteX104" fmla="*/ 1727200 w 6840341"/>
              <a:gd name="connsiteY104" fmla="*/ 2874726 h 3609930"/>
              <a:gd name="connsiteX105" fmla="*/ 1757082 w 6840341"/>
              <a:gd name="connsiteY105" fmla="*/ 2862773 h 3609930"/>
              <a:gd name="connsiteX106" fmla="*/ 1780988 w 6840341"/>
              <a:gd name="connsiteY106" fmla="*/ 2844844 h 3609930"/>
              <a:gd name="connsiteX107" fmla="*/ 1816847 w 6840341"/>
              <a:gd name="connsiteY107" fmla="*/ 2832891 h 3609930"/>
              <a:gd name="connsiteX108" fmla="*/ 1840753 w 6840341"/>
              <a:gd name="connsiteY108" fmla="*/ 2820938 h 3609930"/>
              <a:gd name="connsiteX109" fmla="*/ 1858682 w 6840341"/>
              <a:gd name="connsiteY109" fmla="*/ 2797032 h 3609930"/>
              <a:gd name="connsiteX110" fmla="*/ 1894541 w 6840341"/>
              <a:gd name="connsiteY110" fmla="*/ 2761173 h 3609930"/>
              <a:gd name="connsiteX111" fmla="*/ 1906494 w 6840341"/>
              <a:gd name="connsiteY111" fmla="*/ 2743244 h 3609930"/>
              <a:gd name="connsiteX112" fmla="*/ 1930400 w 6840341"/>
              <a:gd name="connsiteY112" fmla="*/ 2737267 h 3609930"/>
              <a:gd name="connsiteX113" fmla="*/ 1960282 w 6840341"/>
              <a:gd name="connsiteY113" fmla="*/ 2665550 h 3609930"/>
              <a:gd name="connsiteX114" fmla="*/ 1984188 w 6840341"/>
              <a:gd name="connsiteY114" fmla="*/ 2623714 h 3609930"/>
              <a:gd name="connsiteX115" fmla="*/ 1996141 w 6840341"/>
              <a:gd name="connsiteY115" fmla="*/ 2599809 h 3609930"/>
              <a:gd name="connsiteX116" fmla="*/ 2020047 w 6840341"/>
              <a:gd name="connsiteY116" fmla="*/ 2581879 h 3609930"/>
              <a:gd name="connsiteX117" fmla="*/ 2055906 w 6840341"/>
              <a:gd name="connsiteY117" fmla="*/ 2534067 h 3609930"/>
              <a:gd name="connsiteX118" fmla="*/ 2073835 w 6840341"/>
              <a:gd name="connsiteY118" fmla="*/ 2504185 h 3609930"/>
              <a:gd name="connsiteX119" fmla="*/ 2115671 w 6840341"/>
              <a:gd name="connsiteY119" fmla="*/ 2486256 h 3609930"/>
              <a:gd name="connsiteX120" fmla="*/ 2157506 w 6840341"/>
              <a:gd name="connsiteY120" fmla="*/ 2450397 h 3609930"/>
              <a:gd name="connsiteX121" fmla="*/ 2199341 w 6840341"/>
              <a:gd name="connsiteY121" fmla="*/ 2414538 h 3609930"/>
              <a:gd name="connsiteX122" fmla="*/ 2217271 w 6840341"/>
              <a:gd name="connsiteY122" fmla="*/ 2408561 h 3609930"/>
              <a:gd name="connsiteX123" fmla="*/ 2253129 w 6840341"/>
              <a:gd name="connsiteY123" fmla="*/ 2390632 h 3609930"/>
              <a:gd name="connsiteX124" fmla="*/ 2378635 w 6840341"/>
              <a:gd name="connsiteY124" fmla="*/ 2372703 h 3609930"/>
              <a:gd name="connsiteX125" fmla="*/ 2414494 w 6840341"/>
              <a:gd name="connsiteY125" fmla="*/ 2360750 h 3609930"/>
              <a:gd name="connsiteX126" fmla="*/ 2623671 w 6840341"/>
              <a:gd name="connsiteY126" fmla="*/ 2372703 h 3609930"/>
              <a:gd name="connsiteX127" fmla="*/ 2641600 w 6840341"/>
              <a:gd name="connsiteY127" fmla="*/ 2378679 h 3609930"/>
              <a:gd name="connsiteX128" fmla="*/ 2683435 w 6840341"/>
              <a:gd name="connsiteY128" fmla="*/ 2390632 h 3609930"/>
              <a:gd name="connsiteX129" fmla="*/ 2707341 w 6840341"/>
              <a:gd name="connsiteY129" fmla="*/ 2408561 h 3609930"/>
              <a:gd name="connsiteX130" fmla="*/ 2731247 w 6840341"/>
              <a:gd name="connsiteY130" fmla="*/ 2444420 h 3609930"/>
              <a:gd name="connsiteX131" fmla="*/ 2761129 w 6840341"/>
              <a:gd name="connsiteY131" fmla="*/ 2450397 h 3609930"/>
              <a:gd name="connsiteX132" fmla="*/ 2779059 w 6840341"/>
              <a:gd name="connsiteY132" fmla="*/ 2468326 h 3609930"/>
              <a:gd name="connsiteX133" fmla="*/ 2808941 w 6840341"/>
              <a:gd name="connsiteY133" fmla="*/ 2510161 h 3609930"/>
              <a:gd name="connsiteX134" fmla="*/ 2856753 w 6840341"/>
              <a:gd name="connsiteY134" fmla="*/ 2528091 h 3609930"/>
              <a:gd name="connsiteX135" fmla="*/ 2898588 w 6840341"/>
              <a:gd name="connsiteY135" fmla="*/ 2551997 h 3609930"/>
              <a:gd name="connsiteX136" fmla="*/ 2922494 w 6840341"/>
              <a:gd name="connsiteY136" fmla="*/ 2569926 h 3609930"/>
              <a:gd name="connsiteX137" fmla="*/ 2940424 w 6840341"/>
              <a:gd name="connsiteY137" fmla="*/ 2581879 h 3609930"/>
              <a:gd name="connsiteX138" fmla="*/ 2958353 w 6840341"/>
              <a:gd name="connsiteY138" fmla="*/ 2605785 h 3609930"/>
              <a:gd name="connsiteX139" fmla="*/ 2970306 w 6840341"/>
              <a:gd name="connsiteY139" fmla="*/ 2623714 h 3609930"/>
              <a:gd name="connsiteX140" fmla="*/ 3012141 w 6840341"/>
              <a:gd name="connsiteY140" fmla="*/ 2659573 h 3609930"/>
              <a:gd name="connsiteX141" fmla="*/ 3024094 w 6840341"/>
              <a:gd name="connsiteY141" fmla="*/ 2677503 h 3609930"/>
              <a:gd name="connsiteX142" fmla="*/ 3042024 w 6840341"/>
              <a:gd name="connsiteY142" fmla="*/ 2713361 h 3609930"/>
              <a:gd name="connsiteX143" fmla="*/ 3071906 w 6840341"/>
              <a:gd name="connsiteY143" fmla="*/ 2749220 h 3609930"/>
              <a:gd name="connsiteX144" fmla="*/ 3095812 w 6840341"/>
              <a:gd name="connsiteY144" fmla="*/ 2797032 h 3609930"/>
              <a:gd name="connsiteX145" fmla="*/ 3131671 w 6840341"/>
              <a:gd name="connsiteY145" fmla="*/ 2838867 h 3609930"/>
              <a:gd name="connsiteX146" fmla="*/ 3155577 w 6840341"/>
              <a:gd name="connsiteY146" fmla="*/ 2892656 h 3609930"/>
              <a:gd name="connsiteX147" fmla="*/ 3167529 w 6840341"/>
              <a:gd name="connsiteY147" fmla="*/ 2910585 h 3609930"/>
              <a:gd name="connsiteX148" fmla="*/ 3185459 w 6840341"/>
              <a:gd name="connsiteY148" fmla="*/ 2946444 h 3609930"/>
              <a:gd name="connsiteX149" fmla="*/ 3203388 w 6840341"/>
              <a:gd name="connsiteY149" fmla="*/ 2958397 h 3609930"/>
              <a:gd name="connsiteX150" fmla="*/ 3215341 w 6840341"/>
              <a:gd name="connsiteY150" fmla="*/ 2988279 h 3609930"/>
              <a:gd name="connsiteX151" fmla="*/ 3221318 w 6840341"/>
              <a:gd name="connsiteY151" fmla="*/ 3006209 h 3609930"/>
              <a:gd name="connsiteX152" fmla="*/ 3239247 w 6840341"/>
              <a:gd name="connsiteY152" fmla="*/ 3030114 h 3609930"/>
              <a:gd name="connsiteX153" fmla="*/ 3257177 w 6840341"/>
              <a:gd name="connsiteY153" fmla="*/ 3065973 h 3609930"/>
              <a:gd name="connsiteX154" fmla="*/ 3275106 w 6840341"/>
              <a:gd name="connsiteY154" fmla="*/ 3071950 h 3609930"/>
              <a:gd name="connsiteX155" fmla="*/ 3293035 w 6840341"/>
              <a:gd name="connsiteY155" fmla="*/ 3083903 h 3609930"/>
              <a:gd name="connsiteX156" fmla="*/ 3316941 w 6840341"/>
              <a:gd name="connsiteY156" fmla="*/ 3113785 h 3609930"/>
              <a:gd name="connsiteX157" fmla="*/ 3334871 w 6840341"/>
              <a:gd name="connsiteY157" fmla="*/ 3149644 h 3609930"/>
              <a:gd name="connsiteX158" fmla="*/ 3352800 w 6840341"/>
              <a:gd name="connsiteY158" fmla="*/ 3167573 h 3609930"/>
              <a:gd name="connsiteX159" fmla="*/ 3358777 w 6840341"/>
              <a:gd name="connsiteY159" fmla="*/ 3185503 h 3609930"/>
              <a:gd name="connsiteX160" fmla="*/ 3376706 w 6840341"/>
              <a:gd name="connsiteY160" fmla="*/ 3191479 h 3609930"/>
              <a:gd name="connsiteX161" fmla="*/ 3388659 w 6840341"/>
              <a:gd name="connsiteY161" fmla="*/ 3209409 h 3609930"/>
              <a:gd name="connsiteX162" fmla="*/ 3406588 w 6840341"/>
              <a:gd name="connsiteY162" fmla="*/ 3239291 h 3609930"/>
              <a:gd name="connsiteX163" fmla="*/ 3430494 w 6840341"/>
              <a:gd name="connsiteY163" fmla="*/ 3299056 h 3609930"/>
              <a:gd name="connsiteX164" fmla="*/ 3448424 w 6840341"/>
              <a:gd name="connsiteY164" fmla="*/ 3305032 h 3609930"/>
              <a:gd name="connsiteX165" fmla="*/ 3454400 w 6840341"/>
              <a:gd name="connsiteY165" fmla="*/ 3334914 h 3609930"/>
              <a:gd name="connsiteX166" fmla="*/ 3490259 w 6840341"/>
              <a:gd name="connsiteY166" fmla="*/ 3364797 h 3609930"/>
              <a:gd name="connsiteX167" fmla="*/ 3508188 w 6840341"/>
              <a:gd name="connsiteY167" fmla="*/ 3382726 h 3609930"/>
              <a:gd name="connsiteX168" fmla="*/ 3538071 w 6840341"/>
              <a:gd name="connsiteY168" fmla="*/ 3418585 h 3609930"/>
              <a:gd name="connsiteX169" fmla="*/ 3544047 w 6840341"/>
              <a:gd name="connsiteY169" fmla="*/ 3436514 h 3609930"/>
              <a:gd name="connsiteX170" fmla="*/ 3579906 w 6840341"/>
              <a:gd name="connsiteY170" fmla="*/ 3460420 h 3609930"/>
              <a:gd name="connsiteX171" fmla="*/ 3597835 w 6840341"/>
              <a:gd name="connsiteY171" fmla="*/ 3472373 h 3609930"/>
              <a:gd name="connsiteX172" fmla="*/ 3621741 w 6840341"/>
              <a:gd name="connsiteY172" fmla="*/ 3478350 h 3609930"/>
              <a:gd name="connsiteX173" fmla="*/ 3645647 w 6840341"/>
              <a:gd name="connsiteY173" fmla="*/ 3490303 h 3609930"/>
              <a:gd name="connsiteX174" fmla="*/ 3663577 w 6840341"/>
              <a:gd name="connsiteY174" fmla="*/ 3496279 h 3609930"/>
              <a:gd name="connsiteX175" fmla="*/ 3681506 w 6840341"/>
              <a:gd name="connsiteY175" fmla="*/ 3514209 h 3609930"/>
              <a:gd name="connsiteX176" fmla="*/ 3771153 w 6840341"/>
              <a:gd name="connsiteY176" fmla="*/ 3532138 h 3609930"/>
              <a:gd name="connsiteX177" fmla="*/ 3807012 w 6840341"/>
              <a:gd name="connsiteY177" fmla="*/ 3556044 h 3609930"/>
              <a:gd name="connsiteX178" fmla="*/ 3842871 w 6840341"/>
              <a:gd name="connsiteY178" fmla="*/ 3567997 h 3609930"/>
              <a:gd name="connsiteX179" fmla="*/ 4040094 w 6840341"/>
              <a:gd name="connsiteY179" fmla="*/ 3585926 h 3609930"/>
              <a:gd name="connsiteX180" fmla="*/ 4147671 w 6840341"/>
              <a:gd name="connsiteY180" fmla="*/ 3603856 h 3609930"/>
              <a:gd name="connsiteX181" fmla="*/ 4177553 w 6840341"/>
              <a:gd name="connsiteY181" fmla="*/ 3609832 h 3609930"/>
              <a:gd name="connsiteX182" fmla="*/ 4386729 w 6840341"/>
              <a:gd name="connsiteY182" fmla="*/ 3579950 h 3609930"/>
              <a:gd name="connsiteX183" fmla="*/ 4464424 w 6840341"/>
              <a:gd name="connsiteY183" fmla="*/ 3562020 h 3609930"/>
              <a:gd name="connsiteX184" fmla="*/ 4500282 w 6840341"/>
              <a:gd name="connsiteY184" fmla="*/ 3550067 h 3609930"/>
              <a:gd name="connsiteX185" fmla="*/ 4536141 w 6840341"/>
              <a:gd name="connsiteY185" fmla="*/ 3544091 h 3609930"/>
              <a:gd name="connsiteX186" fmla="*/ 4649694 w 6840341"/>
              <a:gd name="connsiteY186" fmla="*/ 3538114 h 3609930"/>
              <a:gd name="connsiteX187" fmla="*/ 4721412 w 6840341"/>
              <a:gd name="connsiteY187" fmla="*/ 3556044 h 3609930"/>
              <a:gd name="connsiteX188" fmla="*/ 4763247 w 6840341"/>
              <a:gd name="connsiteY188" fmla="*/ 3562020 h 3609930"/>
              <a:gd name="connsiteX189" fmla="*/ 4960471 w 6840341"/>
              <a:gd name="connsiteY189" fmla="*/ 3550067 h 3609930"/>
              <a:gd name="connsiteX190" fmla="*/ 5050118 w 6840341"/>
              <a:gd name="connsiteY190" fmla="*/ 3526161 h 3609930"/>
              <a:gd name="connsiteX191" fmla="*/ 5080000 w 6840341"/>
              <a:gd name="connsiteY191" fmla="*/ 3514209 h 3609930"/>
              <a:gd name="connsiteX192" fmla="*/ 5145741 w 6840341"/>
              <a:gd name="connsiteY192" fmla="*/ 3466397 h 3609930"/>
              <a:gd name="connsiteX193" fmla="*/ 5205506 w 6840341"/>
              <a:gd name="connsiteY193" fmla="*/ 3448467 h 3609930"/>
              <a:gd name="connsiteX194" fmla="*/ 5235388 w 6840341"/>
              <a:gd name="connsiteY194" fmla="*/ 3430538 h 3609930"/>
              <a:gd name="connsiteX195" fmla="*/ 5277224 w 6840341"/>
              <a:gd name="connsiteY195" fmla="*/ 3412609 h 3609930"/>
              <a:gd name="connsiteX196" fmla="*/ 5336988 w 6840341"/>
              <a:gd name="connsiteY196" fmla="*/ 3364797 h 3609930"/>
              <a:gd name="connsiteX197" fmla="*/ 5354918 w 6840341"/>
              <a:gd name="connsiteY197" fmla="*/ 3346867 h 3609930"/>
              <a:gd name="connsiteX198" fmla="*/ 5378824 w 6840341"/>
              <a:gd name="connsiteY198" fmla="*/ 3328938 h 3609930"/>
              <a:gd name="connsiteX199" fmla="*/ 5390777 w 6840341"/>
              <a:gd name="connsiteY199" fmla="*/ 3263197 h 3609930"/>
              <a:gd name="connsiteX200" fmla="*/ 5396753 w 6840341"/>
              <a:gd name="connsiteY200" fmla="*/ 3221361 h 3609930"/>
              <a:gd name="connsiteX201" fmla="*/ 5384800 w 6840341"/>
              <a:gd name="connsiteY201" fmla="*/ 3018161 h 3609930"/>
              <a:gd name="connsiteX202" fmla="*/ 6568141 w 6840341"/>
              <a:gd name="connsiteY202" fmla="*/ 2976326 h 3609930"/>
              <a:gd name="connsiteX203" fmla="*/ 6687672 w 6840341"/>
              <a:gd name="connsiteY203" fmla="*/ 1960326 h 3609930"/>
              <a:gd name="connsiteX204" fmla="*/ 4751294 w 6840341"/>
              <a:gd name="connsiteY204" fmla="*/ 2295009 h 3609930"/>
              <a:gd name="connsiteX205" fmla="*/ 4709459 w 6840341"/>
              <a:gd name="connsiteY205" fmla="*/ 2265126 h 3609930"/>
              <a:gd name="connsiteX206" fmla="*/ 4673600 w 6840341"/>
              <a:gd name="connsiteY206" fmla="*/ 2235244 h 3609930"/>
              <a:gd name="connsiteX207" fmla="*/ 4655671 w 6840341"/>
              <a:gd name="connsiteY207" fmla="*/ 2205361 h 3609930"/>
              <a:gd name="connsiteX208" fmla="*/ 4595906 w 6840341"/>
              <a:gd name="connsiteY208" fmla="*/ 2187432 h 3609930"/>
              <a:gd name="connsiteX209" fmla="*/ 4566024 w 6840341"/>
              <a:gd name="connsiteY209" fmla="*/ 2169503 h 3609930"/>
              <a:gd name="connsiteX210" fmla="*/ 4506259 w 6840341"/>
              <a:gd name="connsiteY210" fmla="*/ 2145597 h 3609930"/>
              <a:gd name="connsiteX211" fmla="*/ 4452471 w 6840341"/>
              <a:gd name="connsiteY211" fmla="*/ 2115714 h 3609930"/>
              <a:gd name="connsiteX212" fmla="*/ 4434541 w 6840341"/>
              <a:gd name="connsiteY212" fmla="*/ 2091809 h 3609930"/>
              <a:gd name="connsiteX213" fmla="*/ 4416612 w 6840341"/>
              <a:gd name="connsiteY213" fmla="*/ 2079856 h 3609930"/>
              <a:gd name="connsiteX214" fmla="*/ 4392706 w 6840341"/>
              <a:gd name="connsiteY214" fmla="*/ 2055950 h 3609930"/>
              <a:gd name="connsiteX215" fmla="*/ 4404659 w 6840341"/>
              <a:gd name="connsiteY215" fmla="*/ 1810914 h 3609930"/>
              <a:gd name="connsiteX216" fmla="*/ 4410635 w 6840341"/>
              <a:gd name="connsiteY216" fmla="*/ 1775056 h 3609930"/>
              <a:gd name="connsiteX217" fmla="*/ 4422588 w 6840341"/>
              <a:gd name="connsiteY217" fmla="*/ 1757126 h 3609930"/>
              <a:gd name="connsiteX218" fmla="*/ 4440518 w 6840341"/>
              <a:gd name="connsiteY218" fmla="*/ 1697361 h 3609930"/>
              <a:gd name="connsiteX219" fmla="*/ 4446494 w 6840341"/>
              <a:gd name="connsiteY219" fmla="*/ 1661503 h 3609930"/>
              <a:gd name="connsiteX220" fmla="*/ 4458447 w 6840341"/>
              <a:gd name="connsiteY220" fmla="*/ 1637597 h 3609930"/>
              <a:gd name="connsiteX221" fmla="*/ 4488329 w 6840341"/>
              <a:gd name="connsiteY221" fmla="*/ 1571856 h 3609930"/>
              <a:gd name="connsiteX222" fmla="*/ 4506259 w 6840341"/>
              <a:gd name="connsiteY222" fmla="*/ 1524044 h 3609930"/>
              <a:gd name="connsiteX223" fmla="*/ 4518212 w 6840341"/>
              <a:gd name="connsiteY223" fmla="*/ 1500138 h 3609930"/>
              <a:gd name="connsiteX224" fmla="*/ 4524188 w 6840341"/>
              <a:gd name="connsiteY224" fmla="*/ 1482209 h 3609930"/>
              <a:gd name="connsiteX225" fmla="*/ 4536141 w 6840341"/>
              <a:gd name="connsiteY225" fmla="*/ 1440373 h 3609930"/>
              <a:gd name="connsiteX226" fmla="*/ 4542118 w 6840341"/>
              <a:gd name="connsiteY226" fmla="*/ 1392561 h 3609930"/>
              <a:gd name="connsiteX227" fmla="*/ 4548094 w 6840341"/>
              <a:gd name="connsiteY227" fmla="*/ 1356703 h 3609930"/>
              <a:gd name="connsiteX228" fmla="*/ 4572000 w 6840341"/>
              <a:gd name="connsiteY228" fmla="*/ 1338773 h 3609930"/>
              <a:gd name="connsiteX229" fmla="*/ 4577977 w 6840341"/>
              <a:gd name="connsiteY229" fmla="*/ 1296938 h 3609930"/>
              <a:gd name="connsiteX230" fmla="*/ 4589929 w 6840341"/>
              <a:gd name="connsiteY230" fmla="*/ 1273032 h 3609930"/>
              <a:gd name="connsiteX231" fmla="*/ 4542118 w 6840341"/>
              <a:gd name="connsiteY231" fmla="*/ 914444 h 3609930"/>
              <a:gd name="connsiteX232" fmla="*/ 4536141 w 6840341"/>
              <a:gd name="connsiteY232" fmla="*/ 860656 h 3609930"/>
              <a:gd name="connsiteX233" fmla="*/ 4524188 w 6840341"/>
              <a:gd name="connsiteY233" fmla="*/ 836750 h 3609930"/>
              <a:gd name="connsiteX234" fmla="*/ 4500282 w 6840341"/>
              <a:gd name="connsiteY234" fmla="*/ 776985 h 3609930"/>
              <a:gd name="connsiteX235" fmla="*/ 4488329 w 6840341"/>
              <a:gd name="connsiteY235" fmla="*/ 729173 h 3609930"/>
              <a:gd name="connsiteX236" fmla="*/ 4464424 w 6840341"/>
              <a:gd name="connsiteY236" fmla="*/ 699291 h 3609930"/>
              <a:gd name="connsiteX237" fmla="*/ 4452471 w 6840341"/>
              <a:gd name="connsiteY237" fmla="*/ 669409 h 3609930"/>
              <a:gd name="connsiteX238" fmla="*/ 4446494 w 6840341"/>
              <a:gd name="connsiteY238" fmla="*/ 633550 h 3609930"/>
              <a:gd name="connsiteX239" fmla="*/ 4434541 w 6840341"/>
              <a:gd name="connsiteY239" fmla="*/ 615620 h 3609930"/>
              <a:gd name="connsiteX240" fmla="*/ 4428565 w 6840341"/>
              <a:gd name="connsiteY240" fmla="*/ 579761 h 3609930"/>
              <a:gd name="connsiteX241" fmla="*/ 4416612 w 6840341"/>
              <a:gd name="connsiteY241" fmla="*/ 537926 h 3609930"/>
              <a:gd name="connsiteX242" fmla="*/ 4392706 w 6840341"/>
              <a:gd name="connsiteY242" fmla="*/ 454256 h 3609930"/>
              <a:gd name="connsiteX243" fmla="*/ 4374777 w 6840341"/>
              <a:gd name="connsiteY243" fmla="*/ 418397 h 3609930"/>
              <a:gd name="connsiteX244" fmla="*/ 4332941 w 6840341"/>
              <a:gd name="connsiteY244" fmla="*/ 322773 h 3609930"/>
              <a:gd name="connsiteX245" fmla="*/ 4315012 w 6840341"/>
              <a:gd name="connsiteY245" fmla="*/ 298867 h 3609930"/>
              <a:gd name="connsiteX246" fmla="*/ 4297082 w 6840341"/>
              <a:gd name="connsiteY246" fmla="*/ 251056 h 3609930"/>
              <a:gd name="connsiteX247" fmla="*/ 4261224 w 6840341"/>
              <a:gd name="connsiteY247" fmla="*/ 215197 h 3609930"/>
              <a:gd name="connsiteX248" fmla="*/ 4243294 w 6840341"/>
              <a:gd name="connsiteY248" fmla="*/ 185314 h 3609930"/>
              <a:gd name="connsiteX249" fmla="*/ 4207435 w 6840341"/>
              <a:gd name="connsiteY249" fmla="*/ 155432 h 3609930"/>
              <a:gd name="connsiteX250" fmla="*/ 4189506 w 6840341"/>
              <a:gd name="connsiteY250" fmla="*/ 137503 h 3609930"/>
              <a:gd name="connsiteX251" fmla="*/ 4171577 w 6840341"/>
              <a:gd name="connsiteY251" fmla="*/ 131526 h 3609930"/>
              <a:gd name="connsiteX252" fmla="*/ 4135718 w 6840341"/>
              <a:gd name="connsiteY252" fmla="*/ 107620 h 3609930"/>
              <a:gd name="connsiteX253" fmla="*/ 4099859 w 6840341"/>
              <a:gd name="connsiteY253" fmla="*/ 89691 h 3609930"/>
              <a:gd name="connsiteX254" fmla="*/ 4058024 w 6840341"/>
              <a:gd name="connsiteY254" fmla="*/ 53832 h 3609930"/>
              <a:gd name="connsiteX255" fmla="*/ 4034118 w 6840341"/>
              <a:gd name="connsiteY255" fmla="*/ 35903 h 3609930"/>
              <a:gd name="connsiteX256" fmla="*/ 3986306 w 6840341"/>
              <a:gd name="connsiteY256" fmla="*/ 17973 h 3609930"/>
              <a:gd name="connsiteX257" fmla="*/ 3968377 w 6840341"/>
              <a:gd name="connsiteY257" fmla="*/ 6020 h 3609930"/>
              <a:gd name="connsiteX258" fmla="*/ 3842871 w 6840341"/>
              <a:gd name="connsiteY258" fmla="*/ 6020 h 3609930"/>
              <a:gd name="connsiteX259" fmla="*/ 3771153 w 6840341"/>
              <a:gd name="connsiteY259" fmla="*/ 17973 h 3609930"/>
              <a:gd name="connsiteX260" fmla="*/ 3747247 w 6840341"/>
              <a:gd name="connsiteY260" fmla="*/ 29926 h 3609930"/>
              <a:gd name="connsiteX261" fmla="*/ 3693459 w 6840341"/>
              <a:gd name="connsiteY261" fmla="*/ 59809 h 3609930"/>
              <a:gd name="connsiteX262" fmla="*/ 3669553 w 6840341"/>
              <a:gd name="connsiteY262" fmla="*/ 113597 h 3609930"/>
              <a:gd name="connsiteX263" fmla="*/ 3657600 w 6840341"/>
              <a:gd name="connsiteY263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655671 w 6843423"/>
              <a:gd name="connsiteY206" fmla="*/ 2205361 h 3609930"/>
              <a:gd name="connsiteX207" fmla="*/ 4595906 w 6843423"/>
              <a:gd name="connsiteY207" fmla="*/ 2187432 h 3609930"/>
              <a:gd name="connsiteX208" fmla="*/ 4566024 w 6843423"/>
              <a:gd name="connsiteY208" fmla="*/ 2169503 h 3609930"/>
              <a:gd name="connsiteX209" fmla="*/ 4506259 w 6843423"/>
              <a:gd name="connsiteY209" fmla="*/ 2145597 h 3609930"/>
              <a:gd name="connsiteX210" fmla="*/ 4452471 w 6843423"/>
              <a:gd name="connsiteY210" fmla="*/ 2115714 h 3609930"/>
              <a:gd name="connsiteX211" fmla="*/ 4434541 w 6843423"/>
              <a:gd name="connsiteY211" fmla="*/ 2091809 h 3609930"/>
              <a:gd name="connsiteX212" fmla="*/ 4416612 w 6843423"/>
              <a:gd name="connsiteY212" fmla="*/ 2079856 h 3609930"/>
              <a:gd name="connsiteX213" fmla="*/ 4392706 w 6843423"/>
              <a:gd name="connsiteY213" fmla="*/ 2055950 h 3609930"/>
              <a:gd name="connsiteX214" fmla="*/ 4404659 w 6843423"/>
              <a:gd name="connsiteY214" fmla="*/ 1810914 h 3609930"/>
              <a:gd name="connsiteX215" fmla="*/ 4410635 w 6843423"/>
              <a:gd name="connsiteY215" fmla="*/ 1775056 h 3609930"/>
              <a:gd name="connsiteX216" fmla="*/ 4422588 w 6843423"/>
              <a:gd name="connsiteY216" fmla="*/ 1757126 h 3609930"/>
              <a:gd name="connsiteX217" fmla="*/ 4440518 w 6843423"/>
              <a:gd name="connsiteY217" fmla="*/ 1697361 h 3609930"/>
              <a:gd name="connsiteX218" fmla="*/ 4446494 w 6843423"/>
              <a:gd name="connsiteY218" fmla="*/ 1661503 h 3609930"/>
              <a:gd name="connsiteX219" fmla="*/ 4458447 w 6843423"/>
              <a:gd name="connsiteY219" fmla="*/ 1637597 h 3609930"/>
              <a:gd name="connsiteX220" fmla="*/ 4488329 w 6843423"/>
              <a:gd name="connsiteY220" fmla="*/ 1571856 h 3609930"/>
              <a:gd name="connsiteX221" fmla="*/ 4506259 w 6843423"/>
              <a:gd name="connsiteY221" fmla="*/ 1524044 h 3609930"/>
              <a:gd name="connsiteX222" fmla="*/ 4518212 w 6843423"/>
              <a:gd name="connsiteY222" fmla="*/ 1500138 h 3609930"/>
              <a:gd name="connsiteX223" fmla="*/ 4524188 w 6843423"/>
              <a:gd name="connsiteY223" fmla="*/ 1482209 h 3609930"/>
              <a:gd name="connsiteX224" fmla="*/ 4536141 w 6843423"/>
              <a:gd name="connsiteY224" fmla="*/ 1440373 h 3609930"/>
              <a:gd name="connsiteX225" fmla="*/ 4542118 w 6843423"/>
              <a:gd name="connsiteY225" fmla="*/ 1392561 h 3609930"/>
              <a:gd name="connsiteX226" fmla="*/ 4548094 w 6843423"/>
              <a:gd name="connsiteY226" fmla="*/ 1356703 h 3609930"/>
              <a:gd name="connsiteX227" fmla="*/ 4572000 w 6843423"/>
              <a:gd name="connsiteY227" fmla="*/ 1338773 h 3609930"/>
              <a:gd name="connsiteX228" fmla="*/ 4577977 w 6843423"/>
              <a:gd name="connsiteY228" fmla="*/ 1296938 h 3609930"/>
              <a:gd name="connsiteX229" fmla="*/ 4589929 w 6843423"/>
              <a:gd name="connsiteY229" fmla="*/ 1273032 h 3609930"/>
              <a:gd name="connsiteX230" fmla="*/ 4542118 w 6843423"/>
              <a:gd name="connsiteY230" fmla="*/ 914444 h 3609930"/>
              <a:gd name="connsiteX231" fmla="*/ 4536141 w 6843423"/>
              <a:gd name="connsiteY231" fmla="*/ 860656 h 3609930"/>
              <a:gd name="connsiteX232" fmla="*/ 4524188 w 6843423"/>
              <a:gd name="connsiteY232" fmla="*/ 836750 h 3609930"/>
              <a:gd name="connsiteX233" fmla="*/ 4500282 w 6843423"/>
              <a:gd name="connsiteY233" fmla="*/ 776985 h 3609930"/>
              <a:gd name="connsiteX234" fmla="*/ 4488329 w 6843423"/>
              <a:gd name="connsiteY234" fmla="*/ 729173 h 3609930"/>
              <a:gd name="connsiteX235" fmla="*/ 4464424 w 6843423"/>
              <a:gd name="connsiteY235" fmla="*/ 699291 h 3609930"/>
              <a:gd name="connsiteX236" fmla="*/ 4452471 w 6843423"/>
              <a:gd name="connsiteY236" fmla="*/ 669409 h 3609930"/>
              <a:gd name="connsiteX237" fmla="*/ 4446494 w 6843423"/>
              <a:gd name="connsiteY237" fmla="*/ 633550 h 3609930"/>
              <a:gd name="connsiteX238" fmla="*/ 4434541 w 6843423"/>
              <a:gd name="connsiteY238" fmla="*/ 615620 h 3609930"/>
              <a:gd name="connsiteX239" fmla="*/ 4428565 w 6843423"/>
              <a:gd name="connsiteY239" fmla="*/ 579761 h 3609930"/>
              <a:gd name="connsiteX240" fmla="*/ 4416612 w 6843423"/>
              <a:gd name="connsiteY240" fmla="*/ 537926 h 3609930"/>
              <a:gd name="connsiteX241" fmla="*/ 4392706 w 6843423"/>
              <a:gd name="connsiteY241" fmla="*/ 454256 h 3609930"/>
              <a:gd name="connsiteX242" fmla="*/ 4374777 w 6843423"/>
              <a:gd name="connsiteY242" fmla="*/ 418397 h 3609930"/>
              <a:gd name="connsiteX243" fmla="*/ 4332941 w 6843423"/>
              <a:gd name="connsiteY243" fmla="*/ 322773 h 3609930"/>
              <a:gd name="connsiteX244" fmla="*/ 4315012 w 6843423"/>
              <a:gd name="connsiteY244" fmla="*/ 298867 h 3609930"/>
              <a:gd name="connsiteX245" fmla="*/ 4297082 w 6843423"/>
              <a:gd name="connsiteY245" fmla="*/ 251056 h 3609930"/>
              <a:gd name="connsiteX246" fmla="*/ 4261224 w 6843423"/>
              <a:gd name="connsiteY246" fmla="*/ 215197 h 3609930"/>
              <a:gd name="connsiteX247" fmla="*/ 4243294 w 6843423"/>
              <a:gd name="connsiteY247" fmla="*/ 185314 h 3609930"/>
              <a:gd name="connsiteX248" fmla="*/ 4207435 w 6843423"/>
              <a:gd name="connsiteY248" fmla="*/ 155432 h 3609930"/>
              <a:gd name="connsiteX249" fmla="*/ 4189506 w 6843423"/>
              <a:gd name="connsiteY249" fmla="*/ 137503 h 3609930"/>
              <a:gd name="connsiteX250" fmla="*/ 4171577 w 6843423"/>
              <a:gd name="connsiteY250" fmla="*/ 131526 h 3609930"/>
              <a:gd name="connsiteX251" fmla="*/ 4135718 w 6843423"/>
              <a:gd name="connsiteY251" fmla="*/ 107620 h 3609930"/>
              <a:gd name="connsiteX252" fmla="*/ 4099859 w 6843423"/>
              <a:gd name="connsiteY252" fmla="*/ 89691 h 3609930"/>
              <a:gd name="connsiteX253" fmla="*/ 4058024 w 6843423"/>
              <a:gd name="connsiteY253" fmla="*/ 53832 h 3609930"/>
              <a:gd name="connsiteX254" fmla="*/ 4034118 w 6843423"/>
              <a:gd name="connsiteY254" fmla="*/ 35903 h 3609930"/>
              <a:gd name="connsiteX255" fmla="*/ 3986306 w 6843423"/>
              <a:gd name="connsiteY255" fmla="*/ 17973 h 3609930"/>
              <a:gd name="connsiteX256" fmla="*/ 3968377 w 6843423"/>
              <a:gd name="connsiteY256" fmla="*/ 6020 h 3609930"/>
              <a:gd name="connsiteX257" fmla="*/ 3842871 w 6843423"/>
              <a:gd name="connsiteY257" fmla="*/ 6020 h 3609930"/>
              <a:gd name="connsiteX258" fmla="*/ 3771153 w 6843423"/>
              <a:gd name="connsiteY258" fmla="*/ 17973 h 3609930"/>
              <a:gd name="connsiteX259" fmla="*/ 3747247 w 6843423"/>
              <a:gd name="connsiteY259" fmla="*/ 29926 h 3609930"/>
              <a:gd name="connsiteX260" fmla="*/ 3693459 w 6843423"/>
              <a:gd name="connsiteY260" fmla="*/ 59809 h 3609930"/>
              <a:gd name="connsiteX261" fmla="*/ 3669553 w 6843423"/>
              <a:gd name="connsiteY261" fmla="*/ 113597 h 3609930"/>
              <a:gd name="connsiteX262" fmla="*/ 3657600 w 6843423"/>
              <a:gd name="connsiteY262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655671 w 6843423"/>
              <a:gd name="connsiteY206" fmla="*/ 2205361 h 3609930"/>
              <a:gd name="connsiteX207" fmla="*/ 4595906 w 6843423"/>
              <a:gd name="connsiteY207" fmla="*/ 2187432 h 3609930"/>
              <a:gd name="connsiteX208" fmla="*/ 4566024 w 6843423"/>
              <a:gd name="connsiteY208" fmla="*/ 2169503 h 3609930"/>
              <a:gd name="connsiteX209" fmla="*/ 4452471 w 6843423"/>
              <a:gd name="connsiteY209" fmla="*/ 2115714 h 3609930"/>
              <a:gd name="connsiteX210" fmla="*/ 4434541 w 6843423"/>
              <a:gd name="connsiteY210" fmla="*/ 2091809 h 3609930"/>
              <a:gd name="connsiteX211" fmla="*/ 4416612 w 6843423"/>
              <a:gd name="connsiteY211" fmla="*/ 2079856 h 3609930"/>
              <a:gd name="connsiteX212" fmla="*/ 4392706 w 6843423"/>
              <a:gd name="connsiteY212" fmla="*/ 2055950 h 3609930"/>
              <a:gd name="connsiteX213" fmla="*/ 4404659 w 6843423"/>
              <a:gd name="connsiteY213" fmla="*/ 1810914 h 3609930"/>
              <a:gd name="connsiteX214" fmla="*/ 4410635 w 6843423"/>
              <a:gd name="connsiteY214" fmla="*/ 1775056 h 3609930"/>
              <a:gd name="connsiteX215" fmla="*/ 4422588 w 6843423"/>
              <a:gd name="connsiteY215" fmla="*/ 1757126 h 3609930"/>
              <a:gd name="connsiteX216" fmla="*/ 4440518 w 6843423"/>
              <a:gd name="connsiteY216" fmla="*/ 1697361 h 3609930"/>
              <a:gd name="connsiteX217" fmla="*/ 4446494 w 6843423"/>
              <a:gd name="connsiteY217" fmla="*/ 1661503 h 3609930"/>
              <a:gd name="connsiteX218" fmla="*/ 4458447 w 6843423"/>
              <a:gd name="connsiteY218" fmla="*/ 1637597 h 3609930"/>
              <a:gd name="connsiteX219" fmla="*/ 4488329 w 6843423"/>
              <a:gd name="connsiteY219" fmla="*/ 1571856 h 3609930"/>
              <a:gd name="connsiteX220" fmla="*/ 4506259 w 6843423"/>
              <a:gd name="connsiteY220" fmla="*/ 1524044 h 3609930"/>
              <a:gd name="connsiteX221" fmla="*/ 4518212 w 6843423"/>
              <a:gd name="connsiteY221" fmla="*/ 1500138 h 3609930"/>
              <a:gd name="connsiteX222" fmla="*/ 4524188 w 6843423"/>
              <a:gd name="connsiteY222" fmla="*/ 1482209 h 3609930"/>
              <a:gd name="connsiteX223" fmla="*/ 4536141 w 6843423"/>
              <a:gd name="connsiteY223" fmla="*/ 1440373 h 3609930"/>
              <a:gd name="connsiteX224" fmla="*/ 4542118 w 6843423"/>
              <a:gd name="connsiteY224" fmla="*/ 1392561 h 3609930"/>
              <a:gd name="connsiteX225" fmla="*/ 4548094 w 6843423"/>
              <a:gd name="connsiteY225" fmla="*/ 1356703 h 3609930"/>
              <a:gd name="connsiteX226" fmla="*/ 4572000 w 6843423"/>
              <a:gd name="connsiteY226" fmla="*/ 1338773 h 3609930"/>
              <a:gd name="connsiteX227" fmla="*/ 4577977 w 6843423"/>
              <a:gd name="connsiteY227" fmla="*/ 1296938 h 3609930"/>
              <a:gd name="connsiteX228" fmla="*/ 4589929 w 6843423"/>
              <a:gd name="connsiteY228" fmla="*/ 1273032 h 3609930"/>
              <a:gd name="connsiteX229" fmla="*/ 4542118 w 6843423"/>
              <a:gd name="connsiteY229" fmla="*/ 914444 h 3609930"/>
              <a:gd name="connsiteX230" fmla="*/ 4536141 w 6843423"/>
              <a:gd name="connsiteY230" fmla="*/ 860656 h 3609930"/>
              <a:gd name="connsiteX231" fmla="*/ 4524188 w 6843423"/>
              <a:gd name="connsiteY231" fmla="*/ 836750 h 3609930"/>
              <a:gd name="connsiteX232" fmla="*/ 4500282 w 6843423"/>
              <a:gd name="connsiteY232" fmla="*/ 776985 h 3609930"/>
              <a:gd name="connsiteX233" fmla="*/ 4488329 w 6843423"/>
              <a:gd name="connsiteY233" fmla="*/ 729173 h 3609930"/>
              <a:gd name="connsiteX234" fmla="*/ 4464424 w 6843423"/>
              <a:gd name="connsiteY234" fmla="*/ 699291 h 3609930"/>
              <a:gd name="connsiteX235" fmla="*/ 4452471 w 6843423"/>
              <a:gd name="connsiteY235" fmla="*/ 669409 h 3609930"/>
              <a:gd name="connsiteX236" fmla="*/ 4446494 w 6843423"/>
              <a:gd name="connsiteY236" fmla="*/ 633550 h 3609930"/>
              <a:gd name="connsiteX237" fmla="*/ 4434541 w 6843423"/>
              <a:gd name="connsiteY237" fmla="*/ 615620 h 3609930"/>
              <a:gd name="connsiteX238" fmla="*/ 4428565 w 6843423"/>
              <a:gd name="connsiteY238" fmla="*/ 579761 h 3609930"/>
              <a:gd name="connsiteX239" fmla="*/ 4416612 w 6843423"/>
              <a:gd name="connsiteY239" fmla="*/ 537926 h 3609930"/>
              <a:gd name="connsiteX240" fmla="*/ 4392706 w 6843423"/>
              <a:gd name="connsiteY240" fmla="*/ 454256 h 3609930"/>
              <a:gd name="connsiteX241" fmla="*/ 4374777 w 6843423"/>
              <a:gd name="connsiteY241" fmla="*/ 418397 h 3609930"/>
              <a:gd name="connsiteX242" fmla="*/ 4332941 w 6843423"/>
              <a:gd name="connsiteY242" fmla="*/ 322773 h 3609930"/>
              <a:gd name="connsiteX243" fmla="*/ 4315012 w 6843423"/>
              <a:gd name="connsiteY243" fmla="*/ 298867 h 3609930"/>
              <a:gd name="connsiteX244" fmla="*/ 4297082 w 6843423"/>
              <a:gd name="connsiteY244" fmla="*/ 251056 h 3609930"/>
              <a:gd name="connsiteX245" fmla="*/ 4261224 w 6843423"/>
              <a:gd name="connsiteY245" fmla="*/ 215197 h 3609930"/>
              <a:gd name="connsiteX246" fmla="*/ 4243294 w 6843423"/>
              <a:gd name="connsiteY246" fmla="*/ 185314 h 3609930"/>
              <a:gd name="connsiteX247" fmla="*/ 4207435 w 6843423"/>
              <a:gd name="connsiteY247" fmla="*/ 155432 h 3609930"/>
              <a:gd name="connsiteX248" fmla="*/ 4189506 w 6843423"/>
              <a:gd name="connsiteY248" fmla="*/ 137503 h 3609930"/>
              <a:gd name="connsiteX249" fmla="*/ 4171577 w 6843423"/>
              <a:gd name="connsiteY249" fmla="*/ 131526 h 3609930"/>
              <a:gd name="connsiteX250" fmla="*/ 4135718 w 6843423"/>
              <a:gd name="connsiteY250" fmla="*/ 107620 h 3609930"/>
              <a:gd name="connsiteX251" fmla="*/ 4099859 w 6843423"/>
              <a:gd name="connsiteY251" fmla="*/ 89691 h 3609930"/>
              <a:gd name="connsiteX252" fmla="*/ 4058024 w 6843423"/>
              <a:gd name="connsiteY252" fmla="*/ 53832 h 3609930"/>
              <a:gd name="connsiteX253" fmla="*/ 4034118 w 6843423"/>
              <a:gd name="connsiteY253" fmla="*/ 35903 h 3609930"/>
              <a:gd name="connsiteX254" fmla="*/ 3986306 w 6843423"/>
              <a:gd name="connsiteY254" fmla="*/ 17973 h 3609930"/>
              <a:gd name="connsiteX255" fmla="*/ 3968377 w 6843423"/>
              <a:gd name="connsiteY255" fmla="*/ 6020 h 3609930"/>
              <a:gd name="connsiteX256" fmla="*/ 3842871 w 6843423"/>
              <a:gd name="connsiteY256" fmla="*/ 6020 h 3609930"/>
              <a:gd name="connsiteX257" fmla="*/ 3771153 w 6843423"/>
              <a:gd name="connsiteY257" fmla="*/ 17973 h 3609930"/>
              <a:gd name="connsiteX258" fmla="*/ 3747247 w 6843423"/>
              <a:gd name="connsiteY258" fmla="*/ 29926 h 3609930"/>
              <a:gd name="connsiteX259" fmla="*/ 3693459 w 6843423"/>
              <a:gd name="connsiteY259" fmla="*/ 59809 h 3609930"/>
              <a:gd name="connsiteX260" fmla="*/ 3669553 w 6843423"/>
              <a:gd name="connsiteY260" fmla="*/ 113597 h 3609930"/>
              <a:gd name="connsiteX261" fmla="*/ 3657600 w 6843423"/>
              <a:gd name="connsiteY261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595906 w 6843423"/>
              <a:gd name="connsiteY206" fmla="*/ 2187432 h 3609930"/>
              <a:gd name="connsiteX207" fmla="*/ 4566024 w 6843423"/>
              <a:gd name="connsiteY207" fmla="*/ 2169503 h 3609930"/>
              <a:gd name="connsiteX208" fmla="*/ 4452471 w 6843423"/>
              <a:gd name="connsiteY208" fmla="*/ 2115714 h 3609930"/>
              <a:gd name="connsiteX209" fmla="*/ 4434541 w 6843423"/>
              <a:gd name="connsiteY209" fmla="*/ 2091809 h 3609930"/>
              <a:gd name="connsiteX210" fmla="*/ 4416612 w 6843423"/>
              <a:gd name="connsiteY210" fmla="*/ 2079856 h 3609930"/>
              <a:gd name="connsiteX211" fmla="*/ 4392706 w 6843423"/>
              <a:gd name="connsiteY211" fmla="*/ 2055950 h 3609930"/>
              <a:gd name="connsiteX212" fmla="*/ 4404659 w 6843423"/>
              <a:gd name="connsiteY212" fmla="*/ 1810914 h 3609930"/>
              <a:gd name="connsiteX213" fmla="*/ 4410635 w 6843423"/>
              <a:gd name="connsiteY213" fmla="*/ 1775056 h 3609930"/>
              <a:gd name="connsiteX214" fmla="*/ 4422588 w 6843423"/>
              <a:gd name="connsiteY214" fmla="*/ 1757126 h 3609930"/>
              <a:gd name="connsiteX215" fmla="*/ 4440518 w 6843423"/>
              <a:gd name="connsiteY215" fmla="*/ 1697361 h 3609930"/>
              <a:gd name="connsiteX216" fmla="*/ 4446494 w 6843423"/>
              <a:gd name="connsiteY216" fmla="*/ 1661503 h 3609930"/>
              <a:gd name="connsiteX217" fmla="*/ 4458447 w 6843423"/>
              <a:gd name="connsiteY217" fmla="*/ 1637597 h 3609930"/>
              <a:gd name="connsiteX218" fmla="*/ 4488329 w 6843423"/>
              <a:gd name="connsiteY218" fmla="*/ 1571856 h 3609930"/>
              <a:gd name="connsiteX219" fmla="*/ 4506259 w 6843423"/>
              <a:gd name="connsiteY219" fmla="*/ 1524044 h 3609930"/>
              <a:gd name="connsiteX220" fmla="*/ 4518212 w 6843423"/>
              <a:gd name="connsiteY220" fmla="*/ 1500138 h 3609930"/>
              <a:gd name="connsiteX221" fmla="*/ 4524188 w 6843423"/>
              <a:gd name="connsiteY221" fmla="*/ 1482209 h 3609930"/>
              <a:gd name="connsiteX222" fmla="*/ 4536141 w 6843423"/>
              <a:gd name="connsiteY222" fmla="*/ 1440373 h 3609930"/>
              <a:gd name="connsiteX223" fmla="*/ 4542118 w 6843423"/>
              <a:gd name="connsiteY223" fmla="*/ 1392561 h 3609930"/>
              <a:gd name="connsiteX224" fmla="*/ 4548094 w 6843423"/>
              <a:gd name="connsiteY224" fmla="*/ 1356703 h 3609930"/>
              <a:gd name="connsiteX225" fmla="*/ 4572000 w 6843423"/>
              <a:gd name="connsiteY225" fmla="*/ 1338773 h 3609930"/>
              <a:gd name="connsiteX226" fmla="*/ 4577977 w 6843423"/>
              <a:gd name="connsiteY226" fmla="*/ 1296938 h 3609930"/>
              <a:gd name="connsiteX227" fmla="*/ 4589929 w 6843423"/>
              <a:gd name="connsiteY227" fmla="*/ 1273032 h 3609930"/>
              <a:gd name="connsiteX228" fmla="*/ 4542118 w 6843423"/>
              <a:gd name="connsiteY228" fmla="*/ 914444 h 3609930"/>
              <a:gd name="connsiteX229" fmla="*/ 4536141 w 6843423"/>
              <a:gd name="connsiteY229" fmla="*/ 860656 h 3609930"/>
              <a:gd name="connsiteX230" fmla="*/ 4524188 w 6843423"/>
              <a:gd name="connsiteY230" fmla="*/ 836750 h 3609930"/>
              <a:gd name="connsiteX231" fmla="*/ 4500282 w 6843423"/>
              <a:gd name="connsiteY231" fmla="*/ 776985 h 3609930"/>
              <a:gd name="connsiteX232" fmla="*/ 4488329 w 6843423"/>
              <a:gd name="connsiteY232" fmla="*/ 729173 h 3609930"/>
              <a:gd name="connsiteX233" fmla="*/ 4464424 w 6843423"/>
              <a:gd name="connsiteY233" fmla="*/ 699291 h 3609930"/>
              <a:gd name="connsiteX234" fmla="*/ 4452471 w 6843423"/>
              <a:gd name="connsiteY234" fmla="*/ 669409 h 3609930"/>
              <a:gd name="connsiteX235" fmla="*/ 4446494 w 6843423"/>
              <a:gd name="connsiteY235" fmla="*/ 633550 h 3609930"/>
              <a:gd name="connsiteX236" fmla="*/ 4434541 w 6843423"/>
              <a:gd name="connsiteY236" fmla="*/ 615620 h 3609930"/>
              <a:gd name="connsiteX237" fmla="*/ 4428565 w 6843423"/>
              <a:gd name="connsiteY237" fmla="*/ 579761 h 3609930"/>
              <a:gd name="connsiteX238" fmla="*/ 4416612 w 6843423"/>
              <a:gd name="connsiteY238" fmla="*/ 537926 h 3609930"/>
              <a:gd name="connsiteX239" fmla="*/ 4392706 w 6843423"/>
              <a:gd name="connsiteY239" fmla="*/ 454256 h 3609930"/>
              <a:gd name="connsiteX240" fmla="*/ 4374777 w 6843423"/>
              <a:gd name="connsiteY240" fmla="*/ 418397 h 3609930"/>
              <a:gd name="connsiteX241" fmla="*/ 4332941 w 6843423"/>
              <a:gd name="connsiteY241" fmla="*/ 322773 h 3609930"/>
              <a:gd name="connsiteX242" fmla="*/ 4315012 w 6843423"/>
              <a:gd name="connsiteY242" fmla="*/ 298867 h 3609930"/>
              <a:gd name="connsiteX243" fmla="*/ 4297082 w 6843423"/>
              <a:gd name="connsiteY243" fmla="*/ 251056 h 3609930"/>
              <a:gd name="connsiteX244" fmla="*/ 4261224 w 6843423"/>
              <a:gd name="connsiteY244" fmla="*/ 215197 h 3609930"/>
              <a:gd name="connsiteX245" fmla="*/ 4243294 w 6843423"/>
              <a:gd name="connsiteY245" fmla="*/ 185314 h 3609930"/>
              <a:gd name="connsiteX246" fmla="*/ 4207435 w 6843423"/>
              <a:gd name="connsiteY246" fmla="*/ 155432 h 3609930"/>
              <a:gd name="connsiteX247" fmla="*/ 4189506 w 6843423"/>
              <a:gd name="connsiteY247" fmla="*/ 137503 h 3609930"/>
              <a:gd name="connsiteX248" fmla="*/ 4171577 w 6843423"/>
              <a:gd name="connsiteY248" fmla="*/ 131526 h 3609930"/>
              <a:gd name="connsiteX249" fmla="*/ 4135718 w 6843423"/>
              <a:gd name="connsiteY249" fmla="*/ 107620 h 3609930"/>
              <a:gd name="connsiteX250" fmla="*/ 4099859 w 6843423"/>
              <a:gd name="connsiteY250" fmla="*/ 89691 h 3609930"/>
              <a:gd name="connsiteX251" fmla="*/ 4058024 w 6843423"/>
              <a:gd name="connsiteY251" fmla="*/ 53832 h 3609930"/>
              <a:gd name="connsiteX252" fmla="*/ 4034118 w 6843423"/>
              <a:gd name="connsiteY252" fmla="*/ 35903 h 3609930"/>
              <a:gd name="connsiteX253" fmla="*/ 3986306 w 6843423"/>
              <a:gd name="connsiteY253" fmla="*/ 17973 h 3609930"/>
              <a:gd name="connsiteX254" fmla="*/ 3968377 w 6843423"/>
              <a:gd name="connsiteY254" fmla="*/ 6020 h 3609930"/>
              <a:gd name="connsiteX255" fmla="*/ 3842871 w 6843423"/>
              <a:gd name="connsiteY255" fmla="*/ 6020 h 3609930"/>
              <a:gd name="connsiteX256" fmla="*/ 3771153 w 6843423"/>
              <a:gd name="connsiteY256" fmla="*/ 17973 h 3609930"/>
              <a:gd name="connsiteX257" fmla="*/ 3747247 w 6843423"/>
              <a:gd name="connsiteY257" fmla="*/ 29926 h 3609930"/>
              <a:gd name="connsiteX258" fmla="*/ 3693459 w 6843423"/>
              <a:gd name="connsiteY258" fmla="*/ 59809 h 3609930"/>
              <a:gd name="connsiteX259" fmla="*/ 3669553 w 6843423"/>
              <a:gd name="connsiteY259" fmla="*/ 113597 h 3609930"/>
              <a:gd name="connsiteX260" fmla="*/ 3657600 w 6843423"/>
              <a:gd name="connsiteY260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595906 w 6843423"/>
              <a:gd name="connsiteY206" fmla="*/ 2187432 h 3609930"/>
              <a:gd name="connsiteX207" fmla="*/ 4452471 w 6843423"/>
              <a:gd name="connsiteY207" fmla="*/ 2115714 h 3609930"/>
              <a:gd name="connsiteX208" fmla="*/ 4434541 w 6843423"/>
              <a:gd name="connsiteY208" fmla="*/ 2091809 h 3609930"/>
              <a:gd name="connsiteX209" fmla="*/ 4416612 w 6843423"/>
              <a:gd name="connsiteY209" fmla="*/ 2079856 h 3609930"/>
              <a:gd name="connsiteX210" fmla="*/ 4392706 w 6843423"/>
              <a:gd name="connsiteY210" fmla="*/ 2055950 h 3609930"/>
              <a:gd name="connsiteX211" fmla="*/ 4404659 w 6843423"/>
              <a:gd name="connsiteY211" fmla="*/ 1810914 h 3609930"/>
              <a:gd name="connsiteX212" fmla="*/ 4410635 w 6843423"/>
              <a:gd name="connsiteY212" fmla="*/ 1775056 h 3609930"/>
              <a:gd name="connsiteX213" fmla="*/ 4422588 w 6843423"/>
              <a:gd name="connsiteY213" fmla="*/ 1757126 h 3609930"/>
              <a:gd name="connsiteX214" fmla="*/ 4440518 w 6843423"/>
              <a:gd name="connsiteY214" fmla="*/ 1697361 h 3609930"/>
              <a:gd name="connsiteX215" fmla="*/ 4446494 w 6843423"/>
              <a:gd name="connsiteY215" fmla="*/ 1661503 h 3609930"/>
              <a:gd name="connsiteX216" fmla="*/ 4458447 w 6843423"/>
              <a:gd name="connsiteY216" fmla="*/ 1637597 h 3609930"/>
              <a:gd name="connsiteX217" fmla="*/ 4488329 w 6843423"/>
              <a:gd name="connsiteY217" fmla="*/ 1571856 h 3609930"/>
              <a:gd name="connsiteX218" fmla="*/ 4506259 w 6843423"/>
              <a:gd name="connsiteY218" fmla="*/ 1524044 h 3609930"/>
              <a:gd name="connsiteX219" fmla="*/ 4518212 w 6843423"/>
              <a:gd name="connsiteY219" fmla="*/ 1500138 h 3609930"/>
              <a:gd name="connsiteX220" fmla="*/ 4524188 w 6843423"/>
              <a:gd name="connsiteY220" fmla="*/ 1482209 h 3609930"/>
              <a:gd name="connsiteX221" fmla="*/ 4536141 w 6843423"/>
              <a:gd name="connsiteY221" fmla="*/ 1440373 h 3609930"/>
              <a:gd name="connsiteX222" fmla="*/ 4542118 w 6843423"/>
              <a:gd name="connsiteY222" fmla="*/ 1392561 h 3609930"/>
              <a:gd name="connsiteX223" fmla="*/ 4548094 w 6843423"/>
              <a:gd name="connsiteY223" fmla="*/ 1356703 h 3609930"/>
              <a:gd name="connsiteX224" fmla="*/ 4572000 w 6843423"/>
              <a:gd name="connsiteY224" fmla="*/ 1338773 h 3609930"/>
              <a:gd name="connsiteX225" fmla="*/ 4577977 w 6843423"/>
              <a:gd name="connsiteY225" fmla="*/ 1296938 h 3609930"/>
              <a:gd name="connsiteX226" fmla="*/ 4589929 w 6843423"/>
              <a:gd name="connsiteY226" fmla="*/ 1273032 h 3609930"/>
              <a:gd name="connsiteX227" fmla="*/ 4542118 w 6843423"/>
              <a:gd name="connsiteY227" fmla="*/ 914444 h 3609930"/>
              <a:gd name="connsiteX228" fmla="*/ 4536141 w 6843423"/>
              <a:gd name="connsiteY228" fmla="*/ 860656 h 3609930"/>
              <a:gd name="connsiteX229" fmla="*/ 4524188 w 6843423"/>
              <a:gd name="connsiteY229" fmla="*/ 836750 h 3609930"/>
              <a:gd name="connsiteX230" fmla="*/ 4500282 w 6843423"/>
              <a:gd name="connsiteY230" fmla="*/ 776985 h 3609930"/>
              <a:gd name="connsiteX231" fmla="*/ 4488329 w 6843423"/>
              <a:gd name="connsiteY231" fmla="*/ 729173 h 3609930"/>
              <a:gd name="connsiteX232" fmla="*/ 4464424 w 6843423"/>
              <a:gd name="connsiteY232" fmla="*/ 699291 h 3609930"/>
              <a:gd name="connsiteX233" fmla="*/ 4452471 w 6843423"/>
              <a:gd name="connsiteY233" fmla="*/ 669409 h 3609930"/>
              <a:gd name="connsiteX234" fmla="*/ 4446494 w 6843423"/>
              <a:gd name="connsiteY234" fmla="*/ 633550 h 3609930"/>
              <a:gd name="connsiteX235" fmla="*/ 4434541 w 6843423"/>
              <a:gd name="connsiteY235" fmla="*/ 615620 h 3609930"/>
              <a:gd name="connsiteX236" fmla="*/ 4428565 w 6843423"/>
              <a:gd name="connsiteY236" fmla="*/ 579761 h 3609930"/>
              <a:gd name="connsiteX237" fmla="*/ 4416612 w 6843423"/>
              <a:gd name="connsiteY237" fmla="*/ 537926 h 3609930"/>
              <a:gd name="connsiteX238" fmla="*/ 4392706 w 6843423"/>
              <a:gd name="connsiteY238" fmla="*/ 454256 h 3609930"/>
              <a:gd name="connsiteX239" fmla="*/ 4374777 w 6843423"/>
              <a:gd name="connsiteY239" fmla="*/ 418397 h 3609930"/>
              <a:gd name="connsiteX240" fmla="*/ 4332941 w 6843423"/>
              <a:gd name="connsiteY240" fmla="*/ 322773 h 3609930"/>
              <a:gd name="connsiteX241" fmla="*/ 4315012 w 6843423"/>
              <a:gd name="connsiteY241" fmla="*/ 298867 h 3609930"/>
              <a:gd name="connsiteX242" fmla="*/ 4297082 w 6843423"/>
              <a:gd name="connsiteY242" fmla="*/ 251056 h 3609930"/>
              <a:gd name="connsiteX243" fmla="*/ 4261224 w 6843423"/>
              <a:gd name="connsiteY243" fmla="*/ 215197 h 3609930"/>
              <a:gd name="connsiteX244" fmla="*/ 4243294 w 6843423"/>
              <a:gd name="connsiteY244" fmla="*/ 185314 h 3609930"/>
              <a:gd name="connsiteX245" fmla="*/ 4207435 w 6843423"/>
              <a:gd name="connsiteY245" fmla="*/ 155432 h 3609930"/>
              <a:gd name="connsiteX246" fmla="*/ 4189506 w 6843423"/>
              <a:gd name="connsiteY246" fmla="*/ 137503 h 3609930"/>
              <a:gd name="connsiteX247" fmla="*/ 4171577 w 6843423"/>
              <a:gd name="connsiteY247" fmla="*/ 131526 h 3609930"/>
              <a:gd name="connsiteX248" fmla="*/ 4135718 w 6843423"/>
              <a:gd name="connsiteY248" fmla="*/ 107620 h 3609930"/>
              <a:gd name="connsiteX249" fmla="*/ 4099859 w 6843423"/>
              <a:gd name="connsiteY249" fmla="*/ 89691 h 3609930"/>
              <a:gd name="connsiteX250" fmla="*/ 4058024 w 6843423"/>
              <a:gd name="connsiteY250" fmla="*/ 53832 h 3609930"/>
              <a:gd name="connsiteX251" fmla="*/ 4034118 w 6843423"/>
              <a:gd name="connsiteY251" fmla="*/ 35903 h 3609930"/>
              <a:gd name="connsiteX252" fmla="*/ 3986306 w 6843423"/>
              <a:gd name="connsiteY252" fmla="*/ 17973 h 3609930"/>
              <a:gd name="connsiteX253" fmla="*/ 3968377 w 6843423"/>
              <a:gd name="connsiteY253" fmla="*/ 6020 h 3609930"/>
              <a:gd name="connsiteX254" fmla="*/ 3842871 w 6843423"/>
              <a:gd name="connsiteY254" fmla="*/ 6020 h 3609930"/>
              <a:gd name="connsiteX255" fmla="*/ 3771153 w 6843423"/>
              <a:gd name="connsiteY255" fmla="*/ 17973 h 3609930"/>
              <a:gd name="connsiteX256" fmla="*/ 3747247 w 6843423"/>
              <a:gd name="connsiteY256" fmla="*/ 29926 h 3609930"/>
              <a:gd name="connsiteX257" fmla="*/ 3693459 w 6843423"/>
              <a:gd name="connsiteY257" fmla="*/ 59809 h 3609930"/>
              <a:gd name="connsiteX258" fmla="*/ 3669553 w 6843423"/>
              <a:gd name="connsiteY258" fmla="*/ 113597 h 3609930"/>
              <a:gd name="connsiteX259" fmla="*/ 3657600 w 6843423"/>
              <a:gd name="connsiteY259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595906 w 6843423"/>
              <a:gd name="connsiteY205" fmla="*/ 2187432 h 3609930"/>
              <a:gd name="connsiteX206" fmla="*/ 4452471 w 6843423"/>
              <a:gd name="connsiteY206" fmla="*/ 2115714 h 3609930"/>
              <a:gd name="connsiteX207" fmla="*/ 4434541 w 6843423"/>
              <a:gd name="connsiteY207" fmla="*/ 2091809 h 3609930"/>
              <a:gd name="connsiteX208" fmla="*/ 4416612 w 6843423"/>
              <a:gd name="connsiteY208" fmla="*/ 2079856 h 3609930"/>
              <a:gd name="connsiteX209" fmla="*/ 4392706 w 6843423"/>
              <a:gd name="connsiteY209" fmla="*/ 2055950 h 3609930"/>
              <a:gd name="connsiteX210" fmla="*/ 4404659 w 6843423"/>
              <a:gd name="connsiteY210" fmla="*/ 1810914 h 3609930"/>
              <a:gd name="connsiteX211" fmla="*/ 4410635 w 6843423"/>
              <a:gd name="connsiteY211" fmla="*/ 1775056 h 3609930"/>
              <a:gd name="connsiteX212" fmla="*/ 4422588 w 6843423"/>
              <a:gd name="connsiteY212" fmla="*/ 1757126 h 3609930"/>
              <a:gd name="connsiteX213" fmla="*/ 4440518 w 6843423"/>
              <a:gd name="connsiteY213" fmla="*/ 1697361 h 3609930"/>
              <a:gd name="connsiteX214" fmla="*/ 4446494 w 6843423"/>
              <a:gd name="connsiteY214" fmla="*/ 1661503 h 3609930"/>
              <a:gd name="connsiteX215" fmla="*/ 4458447 w 6843423"/>
              <a:gd name="connsiteY215" fmla="*/ 1637597 h 3609930"/>
              <a:gd name="connsiteX216" fmla="*/ 4488329 w 6843423"/>
              <a:gd name="connsiteY216" fmla="*/ 1571856 h 3609930"/>
              <a:gd name="connsiteX217" fmla="*/ 4506259 w 6843423"/>
              <a:gd name="connsiteY217" fmla="*/ 1524044 h 3609930"/>
              <a:gd name="connsiteX218" fmla="*/ 4518212 w 6843423"/>
              <a:gd name="connsiteY218" fmla="*/ 1500138 h 3609930"/>
              <a:gd name="connsiteX219" fmla="*/ 4524188 w 6843423"/>
              <a:gd name="connsiteY219" fmla="*/ 1482209 h 3609930"/>
              <a:gd name="connsiteX220" fmla="*/ 4536141 w 6843423"/>
              <a:gd name="connsiteY220" fmla="*/ 1440373 h 3609930"/>
              <a:gd name="connsiteX221" fmla="*/ 4542118 w 6843423"/>
              <a:gd name="connsiteY221" fmla="*/ 1392561 h 3609930"/>
              <a:gd name="connsiteX222" fmla="*/ 4548094 w 6843423"/>
              <a:gd name="connsiteY222" fmla="*/ 1356703 h 3609930"/>
              <a:gd name="connsiteX223" fmla="*/ 4572000 w 6843423"/>
              <a:gd name="connsiteY223" fmla="*/ 1338773 h 3609930"/>
              <a:gd name="connsiteX224" fmla="*/ 4577977 w 6843423"/>
              <a:gd name="connsiteY224" fmla="*/ 1296938 h 3609930"/>
              <a:gd name="connsiteX225" fmla="*/ 4589929 w 6843423"/>
              <a:gd name="connsiteY225" fmla="*/ 1273032 h 3609930"/>
              <a:gd name="connsiteX226" fmla="*/ 4542118 w 6843423"/>
              <a:gd name="connsiteY226" fmla="*/ 914444 h 3609930"/>
              <a:gd name="connsiteX227" fmla="*/ 4536141 w 6843423"/>
              <a:gd name="connsiteY227" fmla="*/ 860656 h 3609930"/>
              <a:gd name="connsiteX228" fmla="*/ 4524188 w 6843423"/>
              <a:gd name="connsiteY228" fmla="*/ 836750 h 3609930"/>
              <a:gd name="connsiteX229" fmla="*/ 4500282 w 6843423"/>
              <a:gd name="connsiteY229" fmla="*/ 776985 h 3609930"/>
              <a:gd name="connsiteX230" fmla="*/ 4488329 w 6843423"/>
              <a:gd name="connsiteY230" fmla="*/ 729173 h 3609930"/>
              <a:gd name="connsiteX231" fmla="*/ 4464424 w 6843423"/>
              <a:gd name="connsiteY231" fmla="*/ 699291 h 3609930"/>
              <a:gd name="connsiteX232" fmla="*/ 4452471 w 6843423"/>
              <a:gd name="connsiteY232" fmla="*/ 669409 h 3609930"/>
              <a:gd name="connsiteX233" fmla="*/ 4446494 w 6843423"/>
              <a:gd name="connsiteY233" fmla="*/ 633550 h 3609930"/>
              <a:gd name="connsiteX234" fmla="*/ 4434541 w 6843423"/>
              <a:gd name="connsiteY234" fmla="*/ 615620 h 3609930"/>
              <a:gd name="connsiteX235" fmla="*/ 4428565 w 6843423"/>
              <a:gd name="connsiteY235" fmla="*/ 579761 h 3609930"/>
              <a:gd name="connsiteX236" fmla="*/ 4416612 w 6843423"/>
              <a:gd name="connsiteY236" fmla="*/ 537926 h 3609930"/>
              <a:gd name="connsiteX237" fmla="*/ 4392706 w 6843423"/>
              <a:gd name="connsiteY237" fmla="*/ 454256 h 3609930"/>
              <a:gd name="connsiteX238" fmla="*/ 4374777 w 6843423"/>
              <a:gd name="connsiteY238" fmla="*/ 418397 h 3609930"/>
              <a:gd name="connsiteX239" fmla="*/ 4332941 w 6843423"/>
              <a:gd name="connsiteY239" fmla="*/ 322773 h 3609930"/>
              <a:gd name="connsiteX240" fmla="*/ 4315012 w 6843423"/>
              <a:gd name="connsiteY240" fmla="*/ 298867 h 3609930"/>
              <a:gd name="connsiteX241" fmla="*/ 4297082 w 6843423"/>
              <a:gd name="connsiteY241" fmla="*/ 251056 h 3609930"/>
              <a:gd name="connsiteX242" fmla="*/ 4261224 w 6843423"/>
              <a:gd name="connsiteY242" fmla="*/ 215197 h 3609930"/>
              <a:gd name="connsiteX243" fmla="*/ 4243294 w 6843423"/>
              <a:gd name="connsiteY243" fmla="*/ 185314 h 3609930"/>
              <a:gd name="connsiteX244" fmla="*/ 4207435 w 6843423"/>
              <a:gd name="connsiteY244" fmla="*/ 155432 h 3609930"/>
              <a:gd name="connsiteX245" fmla="*/ 4189506 w 6843423"/>
              <a:gd name="connsiteY245" fmla="*/ 137503 h 3609930"/>
              <a:gd name="connsiteX246" fmla="*/ 4171577 w 6843423"/>
              <a:gd name="connsiteY246" fmla="*/ 131526 h 3609930"/>
              <a:gd name="connsiteX247" fmla="*/ 4135718 w 6843423"/>
              <a:gd name="connsiteY247" fmla="*/ 107620 h 3609930"/>
              <a:gd name="connsiteX248" fmla="*/ 4099859 w 6843423"/>
              <a:gd name="connsiteY248" fmla="*/ 89691 h 3609930"/>
              <a:gd name="connsiteX249" fmla="*/ 4058024 w 6843423"/>
              <a:gd name="connsiteY249" fmla="*/ 53832 h 3609930"/>
              <a:gd name="connsiteX250" fmla="*/ 4034118 w 6843423"/>
              <a:gd name="connsiteY250" fmla="*/ 35903 h 3609930"/>
              <a:gd name="connsiteX251" fmla="*/ 3986306 w 6843423"/>
              <a:gd name="connsiteY251" fmla="*/ 17973 h 3609930"/>
              <a:gd name="connsiteX252" fmla="*/ 3968377 w 6843423"/>
              <a:gd name="connsiteY252" fmla="*/ 6020 h 3609930"/>
              <a:gd name="connsiteX253" fmla="*/ 3842871 w 6843423"/>
              <a:gd name="connsiteY253" fmla="*/ 6020 h 3609930"/>
              <a:gd name="connsiteX254" fmla="*/ 3771153 w 6843423"/>
              <a:gd name="connsiteY254" fmla="*/ 17973 h 3609930"/>
              <a:gd name="connsiteX255" fmla="*/ 3747247 w 6843423"/>
              <a:gd name="connsiteY255" fmla="*/ 29926 h 3609930"/>
              <a:gd name="connsiteX256" fmla="*/ 3693459 w 6843423"/>
              <a:gd name="connsiteY256" fmla="*/ 59809 h 3609930"/>
              <a:gd name="connsiteX257" fmla="*/ 3669553 w 6843423"/>
              <a:gd name="connsiteY257" fmla="*/ 113597 h 3609930"/>
              <a:gd name="connsiteX258" fmla="*/ 3657600 w 6843423"/>
              <a:gd name="connsiteY258" fmla="*/ 149456 h 3609930"/>
              <a:gd name="connsiteX0" fmla="*/ 3657600 w 6851793"/>
              <a:gd name="connsiteY0" fmla="*/ 149456 h 3609930"/>
              <a:gd name="connsiteX1" fmla="*/ 3657600 w 6851793"/>
              <a:gd name="connsiteY1" fmla="*/ 149456 h 3609930"/>
              <a:gd name="connsiteX2" fmla="*/ 3095812 w 6851793"/>
              <a:gd name="connsiteY2" fmla="*/ 1045926 h 3609930"/>
              <a:gd name="connsiteX3" fmla="*/ 3042024 w 6851793"/>
              <a:gd name="connsiteY3" fmla="*/ 1069832 h 3609930"/>
              <a:gd name="connsiteX4" fmla="*/ 2988235 w 6851793"/>
              <a:gd name="connsiteY4" fmla="*/ 1087761 h 3609930"/>
              <a:gd name="connsiteX5" fmla="*/ 2952377 w 6851793"/>
              <a:gd name="connsiteY5" fmla="*/ 1105691 h 3609930"/>
              <a:gd name="connsiteX6" fmla="*/ 2928471 w 6851793"/>
              <a:gd name="connsiteY6" fmla="*/ 1117644 h 3609930"/>
              <a:gd name="connsiteX7" fmla="*/ 2838824 w 6851793"/>
              <a:gd name="connsiteY7" fmla="*/ 1123620 h 3609930"/>
              <a:gd name="connsiteX8" fmla="*/ 2820894 w 6851793"/>
              <a:gd name="connsiteY8" fmla="*/ 1135573 h 3609930"/>
              <a:gd name="connsiteX9" fmla="*/ 2802965 w 6851793"/>
              <a:gd name="connsiteY9" fmla="*/ 1141550 h 3609930"/>
              <a:gd name="connsiteX10" fmla="*/ 2761129 w 6851793"/>
              <a:gd name="connsiteY10" fmla="*/ 1153503 h 3609930"/>
              <a:gd name="connsiteX11" fmla="*/ 2689412 w 6851793"/>
              <a:gd name="connsiteY11" fmla="*/ 1177409 h 3609930"/>
              <a:gd name="connsiteX12" fmla="*/ 2647577 w 6851793"/>
              <a:gd name="connsiteY12" fmla="*/ 1195338 h 3609930"/>
              <a:gd name="connsiteX13" fmla="*/ 2617694 w 6851793"/>
              <a:gd name="connsiteY13" fmla="*/ 1207291 h 3609930"/>
              <a:gd name="connsiteX14" fmla="*/ 2593788 w 6851793"/>
              <a:gd name="connsiteY14" fmla="*/ 1213267 h 3609930"/>
              <a:gd name="connsiteX15" fmla="*/ 2516094 w 6851793"/>
              <a:gd name="connsiteY15" fmla="*/ 1231197 h 3609930"/>
              <a:gd name="connsiteX16" fmla="*/ 2480235 w 6851793"/>
              <a:gd name="connsiteY16" fmla="*/ 1243150 h 3609930"/>
              <a:gd name="connsiteX17" fmla="*/ 2408518 w 6851793"/>
              <a:gd name="connsiteY17" fmla="*/ 1249126 h 3609930"/>
              <a:gd name="connsiteX18" fmla="*/ 2378635 w 6851793"/>
              <a:gd name="connsiteY18" fmla="*/ 1261079 h 3609930"/>
              <a:gd name="connsiteX19" fmla="*/ 2288988 w 6851793"/>
              <a:gd name="connsiteY19" fmla="*/ 1267056 h 3609930"/>
              <a:gd name="connsiteX20" fmla="*/ 2259106 w 6851793"/>
              <a:gd name="connsiteY20" fmla="*/ 1290961 h 3609930"/>
              <a:gd name="connsiteX21" fmla="*/ 2217271 w 6851793"/>
              <a:gd name="connsiteY21" fmla="*/ 1302914 h 3609930"/>
              <a:gd name="connsiteX22" fmla="*/ 2145553 w 6851793"/>
              <a:gd name="connsiteY22" fmla="*/ 1320844 h 3609930"/>
              <a:gd name="connsiteX23" fmla="*/ 2127624 w 6851793"/>
              <a:gd name="connsiteY23" fmla="*/ 1332797 h 3609930"/>
              <a:gd name="connsiteX24" fmla="*/ 2097741 w 6851793"/>
              <a:gd name="connsiteY24" fmla="*/ 1344750 h 3609930"/>
              <a:gd name="connsiteX25" fmla="*/ 2049929 w 6851793"/>
              <a:gd name="connsiteY25" fmla="*/ 1350726 h 3609930"/>
              <a:gd name="connsiteX26" fmla="*/ 1984188 w 6851793"/>
              <a:gd name="connsiteY26" fmla="*/ 1368656 h 3609930"/>
              <a:gd name="connsiteX27" fmla="*/ 1828800 w 6851793"/>
              <a:gd name="connsiteY27" fmla="*/ 1404514 h 3609930"/>
              <a:gd name="connsiteX28" fmla="*/ 1792941 w 6851793"/>
              <a:gd name="connsiteY28" fmla="*/ 1416467 h 3609930"/>
              <a:gd name="connsiteX29" fmla="*/ 1697318 w 6851793"/>
              <a:gd name="connsiteY29" fmla="*/ 1434397 h 3609930"/>
              <a:gd name="connsiteX30" fmla="*/ 1595718 w 6851793"/>
              <a:gd name="connsiteY30" fmla="*/ 1458303 h 3609930"/>
              <a:gd name="connsiteX31" fmla="*/ 1529977 w 6851793"/>
              <a:gd name="connsiteY31" fmla="*/ 1476232 h 3609930"/>
              <a:gd name="connsiteX32" fmla="*/ 1398494 w 6851793"/>
              <a:gd name="connsiteY32" fmla="*/ 1512091 h 3609930"/>
              <a:gd name="connsiteX33" fmla="*/ 860612 w 6851793"/>
              <a:gd name="connsiteY33" fmla="*/ 1535997 h 3609930"/>
              <a:gd name="connsiteX34" fmla="*/ 794871 w 6851793"/>
              <a:gd name="connsiteY34" fmla="*/ 1547950 h 3609930"/>
              <a:gd name="connsiteX35" fmla="*/ 729129 w 6851793"/>
              <a:gd name="connsiteY35" fmla="*/ 1553926 h 3609930"/>
              <a:gd name="connsiteX36" fmla="*/ 633506 w 6851793"/>
              <a:gd name="connsiteY36" fmla="*/ 1565879 h 3609930"/>
              <a:gd name="connsiteX37" fmla="*/ 603624 w 6851793"/>
              <a:gd name="connsiteY37" fmla="*/ 1577832 h 3609930"/>
              <a:gd name="connsiteX38" fmla="*/ 579718 w 6851793"/>
              <a:gd name="connsiteY38" fmla="*/ 1583809 h 3609930"/>
              <a:gd name="connsiteX39" fmla="*/ 472141 w 6851793"/>
              <a:gd name="connsiteY39" fmla="*/ 1619667 h 3609930"/>
              <a:gd name="connsiteX40" fmla="*/ 436282 w 6851793"/>
              <a:gd name="connsiteY40" fmla="*/ 1649550 h 3609930"/>
              <a:gd name="connsiteX41" fmla="*/ 418353 w 6851793"/>
              <a:gd name="connsiteY41" fmla="*/ 1667479 h 3609930"/>
              <a:gd name="connsiteX42" fmla="*/ 400424 w 6851793"/>
              <a:gd name="connsiteY42" fmla="*/ 1673456 h 3609930"/>
              <a:gd name="connsiteX43" fmla="*/ 382494 w 6851793"/>
              <a:gd name="connsiteY43" fmla="*/ 1685409 h 3609930"/>
              <a:gd name="connsiteX44" fmla="*/ 364565 w 6851793"/>
              <a:gd name="connsiteY44" fmla="*/ 1715291 h 3609930"/>
              <a:gd name="connsiteX45" fmla="*/ 298824 w 6851793"/>
              <a:gd name="connsiteY45" fmla="*/ 1745173 h 3609930"/>
              <a:gd name="connsiteX46" fmla="*/ 239059 w 6851793"/>
              <a:gd name="connsiteY46" fmla="*/ 1798961 h 3609930"/>
              <a:gd name="connsiteX47" fmla="*/ 209177 w 6851793"/>
              <a:gd name="connsiteY47" fmla="*/ 1810914 h 3609930"/>
              <a:gd name="connsiteX48" fmla="*/ 167341 w 6851793"/>
              <a:gd name="connsiteY48" fmla="*/ 1828844 h 3609930"/>
              <a:gd name="connsiteX49" fmla="*/ 131482 w 6851793"/>
              <a:gd name="connsiteY49" fmla="*/ 1864703 h 3609930"/>
              <a:gd name="connsiteX50" fmla="*/ 95624 w 6851793"/>
              <a:gd name="connsiteY50" fmla="*/ 1894585 h 3609930"/>
              <a:gd name="connsiteX51" fmla="*/ 65741 w 6851793"/>
              <a:gd name="connsiteY51" fmla="*/ 1924467 h 3609930"/>
              <a:gd name="connsiteX52" fmla="*/ 47812 w 6851793"/>
              <a:gd name="connsiteY52" fmla="*/ 1960326 h 3609930"/>
              <a:gd name="connsiteX53" fmla="*/ 0 w 6851793"/>
              <a:gd name="connsiteY53" fmla="*/ 2079856 h 3609930"/>
              <a:gd name="connsiteX54" fmla="*/ 5977 w 6851793"/>
              <a:gd name="connsiteY54" fmla="*/ 2187432 h 3609930"/>
              <a:gd name="connsiteX55" fmla="*/ 23906 w 6851793"/>
              <a:gd name="connsiteY55" fmla="*/ 2217314 h 3609930"/>
              <a:gd name="connsiteX56" fmla="*/ 41835 w 6851793"/>
              <a:gd name="connsiteY56" fmla="*/ 2283056 h 3609930"/>
              <a:gd name="connsiteX57" fmla="*/ 59765 w 6851793"/>
              <a:gd name="connsiteY57" fmla="*/ 2360750 h 3609930"/>
              <a:gd name="connsiteX58" fmla="*/ 71718 w 6851793"/>
              <a:gd name="connsiteY58" fmla="*/ 2414538 h 3609930"/>
              <a:gd name="connsiteX59" fmla="*/ 83671 w 6851793"/>
              <a:gd name="connsiteY59" fmla="*/ 2438444 h 3609930"/>
              <a:gd name="connsiteX60" fmla="*/ 89647 w 6851793"/>
              <a:gd name="connsiteY60" fmla="*/ 2492232 h 3609930"/>
              <a:gd name="connsiteX61" fmla="*/ 107577 w 6851793"/>
              <a:gd name="connsiteY61" fmla="*/ 2516138 h 3609930"/>
              <a:gd name="connsiteX62" fmla="*/ 119529 w 6851793"/>
              <a:gd name="connsiteY62" fmla="*/ 2534067 h 3609930"/>
              <a:gd name="connsiteX63" fmla="*/ 143435 w 6851793"/>
              <a:gd name="connsiteY63" fmla="*/ 2563950 h 3609930"/>
              <a:gd name="connsiteX64" fmla="*/ 179294 w 6851793"/>
              <a:gd name="connsiteY64" fmla="*/ 2611761 h 3609930"/>
              <a:gd name="connsiteX65" fmla="*/ 197224 w 6851793"/>
              <a:gd name="connsiteY65" fmla="*/ 2623714 h 3609930"/>
              <a:gd name="connsiteX66" fmla="*/ 215153 w 6851793"/>
              <a:gd name="connsiteY66" fmla="*/ 2641644 h 3609930"/>
              <a:gd name="connsiteX67" fmla="*/ 227106 w 6851793"/>
              <a:gd name="connsiteY67" fmla="*/ 2659573 h 3609930"/>
              <a:gd name="connsiteX68" fmla="*/ 245035 w 6851793"/>
              <a:gd name="connsiteY68" fmla="*/ 2665550 h 3609930"/>
              <a:gd name="connsiteX69" fmla="*/ 262965 w 6851793"/>
              <a:gd name="connsiteY69" fmla="*/ 2683479 h 3609930"/>
              <a:gd name="connsiteX70" fmla="*/ 286871 w 6851793"/>
              <a:gd name="connsiteY70" fmla="*/ 2719338 h 3609930"/>
              <a:gd name="connsiteX71" fmla="*/ 322729 w 6851793"/>
              <a:gd name="connsiteY71" fmla="*/ 2755197 h 3609930"/>
              <a:gd name="connsiteX72" fmla="*/ 340659 w 6851793"/>
              <a:gd name="connsiteY72" fmla="*/ 2773126 h 3609930"/>
              <a:gd name="connsiteX73" fmla="*/ 358588 w 6851793"/>
              <a:gd name="connsiteY73" fmla="*/ 2797032 h 3609930"/>
              <a:gd name="connsiteX74" fmla="*/ 406400 w 6851793"/>
              <a:gd name="connsiteY74" fmla="*/ 2844844 h 3609930"/>
              <a:gd name="connsiteX75" fmla="*/ 424329 w 6851793"/>
              <a:gd name="connsiteY75" fmla="*/ 2886679 h 3609930"/>
              <a:gd name="connsiteX76" fmla="*/ 442259 w 6851793"/>
              <a:gd name="connsiteY76" fmla="*/ 2922538 h 3609930"/>
              <a:gd name="connsiteX77" fmla="*/ 448235 w 6851793"/>
              <a:gd name="connsiteY77" fmla="*/ 2940467 h 3609930"/>
              <a:gd name="connsiteX78" fmla="*/ 484094 w 6851793"/>
              <a:gd name="connsiteY78" fmla="*/ 2976326 h 3609930"/>
              <a:gd name="connsiteX79" fmla="*/ 496047 w 6851793"/>
              <a:gd name="connsiteY79" fmla="*/ 3006209 h 3609930"/>
              <a:gd name="connsiteX80" fmla="*/ 513977 w 6851793"/>
              <a:gd name="connsiteY80" fmla="*/ 3024138 h 3609930"/>
              <a:gd name="connsiteX81" fmla="*/ 525929 w 6851793"/>
              <a:gd name="connsiteY81" fmla="*/ 3042067 h 3609930"/>
              <a:gd name="connsiteX82" fmla="*/ 543859 w 6851793"/>
              <a:gd name="connsiteY82" fmla="*/ 3065973 h 3609930"/>
              <a:gd name="connsiteX83" fmla="*/ 597647 w 6851793"/>
              <a:gd name="connsiteY83" fmla="*/ 3083903 h 3609930"/>
              <a:gd name="connsiteX84" fmla="*/ 615577 w 6851793"/>
              <a:gd name="connsiteY84" fmla="*/ 3095856 h 3609930"/>
              <a:gd name="connsiteX85" fmla="*/ 639482 w 6851793"/>
              <a:gd name="connsiteY85" fmla="*/ 3101832 h 3609930"/>
              <a:gd name="connsiteX86" fmla="*/ 693271 w 6851793"/>
              <a:gd name="connsiteY86" fmla="*/ 3113785 h 3609930"/>
              <a:gd name="connsiteX87" fmla="*/ 1063812 w 6851793"/>
              <a:gd name="connsiteY87" fmla="*/ 3101832 h 3609930"/>
              <a:gd name="connsiteX88" fmla="*/ 1117600 w 6851793"/>
              <a:gd name="connsiteY88" fmla="*/ 3083903 h 3609930"/>
              <a:gd name="connsiteX89" fmla="*/ 1195294 w 6851793"/>
              <a:gd name="connsiteY89" fmla="*/ 3054020 h 3609930"/>
              <a:gd name="connsiteX90" fmla="*/ 1225177 w 6851793"/>
              <a:gd name="connsiteY90" fmla="*/ 3048044 h 3609930"/>
              <a:gd name="connsiteX91" fmla="*/ 1249082 w 6851793"/>
              <a:gd name="connsiteY91" fmla="*/ 3042067 h 3609930"/>
              <a:gd name="connsiteX92" fmla="*/ 1284941 w 6851793"/>
              <a:gd name="connsiteY92" fmla="*/ 3030114 h 3609930"/>
              <a:gd name="connsiteX93" fmla="*/ 1374588 w 6851793"/>
              <a:gd name="connsiteY93" fmla="*/ 3012185 h 3609930"/>
              <a:gd name="connsiteX94" fmla="*/ 1464235 w 6851793"/>
              <a:gd name="connsiteY94" fmla="*/ 3006209 h 3609930"/>
              <a:gd name="connsiteX95" fmla="*/ 1500094 w 6851793"/>
              <a:gd name="connsiteY95" fmla="*/ 2994256 h 3609930"/>
              <a:gd name="connsiteX96" fmla="*/ 1535953 w 6851793"/>
              <a:gd name="connsiteY96" fmla="*/ 2988279 h 3609930"/>
              <a:gd name="connsiteX97" fmla="*/ 1553882 w 6851793"/>
              <a:gd name="connsiteY97" fmla="*/ 2970350 h 3609930"/>
              <a:gd name="connsiteX98" fmla="*/ 1607671 w 6851793"/>
              <a:gd name="connsiteY98" fmla="*/ 2952420 h 3609930"/>
              <a:gd name="connsiteX99" fmla="*/ 1625600 w 6851793"/>
              <a:gd name="connsiteY99" fmla="*/ 2946444 h 3609930"/>
              <a:gd name="connsiteX100" fmla="*/ 1661459 w 6851793"/>
              <a:gd name="connsiteY100" fmla="*/ 2928514 h 3609930"/>
              <a:gd name="connsiteX101" fmla="*/ 1685365 w 6851793"/>
              <a:gd name="connsiteY101" fmla="*/ 2910585 h 3609930"/>
              <a:gd name="connsiteX102" fmla="*/ 1703294 w 6851793"/>
              <a:gd name="connsiteY102" fmla="*/ 2898632 h 3609930"/>
              <a:gd name="connsiteX103" fmla="*/ 1709271 w 6851793"/>
              <a:gd name="connsiteY103" fmla="*/ 2880703 h 3609930"/>
              <a:gd name="connsiteX104" fmla="*/ 1727200 w 6851793"/>
              <a:gd name="connsiteY104" fmla="*/ 2874726 h 3609930"/>
              <a:gd name="connsiteX105" fmla="*/ 1757082 w 6851793"/>
              <a:gd name="connsiteY105" fmla="*/ 2862773 h 3609930"/>
              <a:gd name="connsiteX106" fmla="*/ 1780988 w 6851793"/>
              <a:gd name="connsiteY106" fmla="*/ 2844844 h 3609930"/>
              <a:gd name="connsiteX107" fmla="*/ 1816847 w 6851793"/>
              <a:gd name="connsiteY107" fmla="*/ 2832891 h 3609930"/>
              <a:gd name="connsiteX108" fmla="*/ 1840753 w 6851793"/>
              <a:gd name="connsiteY108" fmla="*/ 2820938 h 3609930"/>
              <a:gd name="connsiteX109" fmla="*/ 1858682 w 6851793"/>
              <a:gd name="connsiteY109" fmla="*/ 2797032 h 3609930"/>
              <a:gd name="connsiteX110" fmla="*/ 1894541 w 6851793"/>
              <a:gd name="connsiteY110" fmla="*/ 2761173 h 3609930"/>
              <a:gd name="connsiteX111" fmla="*/ 1906494 w 6851793"/>
              <a:gd name="connsiteY111" fmla="*/ 2743244 h 3609930"/>
              <a:gd name="connsiteX112" fmla="*/ 1930400 w 6851793"/>
              <a:gd name="connsiteY112" fmla="*/ 2737267 h 3609930"/>
              <a:gd name="connsiteX113" fmla="*/ 1960282 w 6851793"/>
              <a:gd name="connsiteY113" fmla="*/ 2665550 h 3609930"/>
              <a:gd name="connsiteX114" fmla="*/ 1984188 w 6851793"/>
              <a:gd name="connsiteY114" fmla="*/ 2623714 h 3609930"/>
              <a:gd name="connsiteX115" fmla="*/ 1996141 w 6851793"/>
              <a:gd name="connsiteY115" fmla="*/ 2599809 h 3609930"/>
              <a:gd name="connsiteX116" fmla="*/ 2020047 w 6851793"/>
              <a:gd name="connsiteY116" fmla="*/ 2581879 h 3609930"/>
              <a:gd name="connsiteX117" fmla="*/ 2055906 w 6851793"/>
              <a:gd name="connsiteY117" fmla="*/ 2534067 h 3609930"/>
              <a:gd name="connsiteX118" fmla="*/ 2073835 w 6851793"/>
              <a:gd name="connsiteY118" fmla="*/ 2504185 h 3609930"/>
              <a:gd name="connsiteX119" fmla="*/ 2115671 w 6851793"/>
              <a:gd name="connsiteY119" fmla="*/ 2486256 h 3609930"/>
              <a:gd name="connsiteX120" fmla="*/ 2157506 w 6851793"/>
              <a:gd name="connsiteY120" fmla="*/ 2450397 h 3609930"/>
              <a:gd name="connsiteX121" fmla="*/ 2199341 w 6851793"/>
              <a:gd name="connsiteY121" fmla="*/ 2414538 h 3609930"/>
              <a:gd name="connsiteX122" fmla="*/ 2217271 w 6851793"/>
              <a:gd name="connsiteY122" fmla="*/ 2408561 h 3609930"/>
              <a:gd name="connsiteX123" fmla="*/ 2253129 w 6851793"/>
              <a:gd name="connsiteY123" fmla="*/ 2390632 h 3609930"/>
              <a:gd name="connsiteX124" fmla="*/ 2378635 w 6851793"/>
              <a:gd name="connsiteY124" fmla="*/ 2372703 h 3609930"/>
              <a:gd name="connsiteX125" fmla="*/ 2414494 w 6851793"/>
              <a:gd name="connsiteY125" fmla="*/ 2360750 h 3609930"/>
              <a:gd name="connsiteX126" fmla="*/ 2623671 w 6851793"/>
              <a:gd name="connsiteY126" fmla="*/ 2372703 h 3609930"/>
              <a:gd name="connsiteX127" fmla="*/ 2641600 w 6851793"/>
              <a:gd name="connsiteY127" fmla="*/ 2378679 h 3609930"/>
              <a:gd name="connsiteX128" fmla="*/ 2683435 w 6851793"/>
              <a:gd name="connsiteY128" fmla="*/ 2390632 h 3609930"/>
              <a:gd name="connsiteX129" fmla="*/ 2707341 w 6851793"/>
              <a:gd name="connsiteY129" fmla="*/ 2408561 h 3609930"/>
              <a:gd name="connsiteX130" fmla="*/ 2731247 w 6851793"/>
              <a:gd name="connsiteY130" fmla="*/ 2444420 h 3609930"/>
              <a:gd name="connsiteX131" fmla="*/ 2761129 w 6851793"/>
              <a:gd name="connsiteY131" fmla="*/ 2450397 h 3609930"/>
              <a:gd name="connsiteX132" fmla="*/ 2779059 w 6851793"/>
              <a:gd name="connsiteY132" fmla="*/ 2468326 h 3609930"/>
              <a:gd name="connsiteX133" fmla="*/ 2808941 w 6851793"/>
              <a:gd name="connsiteY133" fmla="*/ 2510161 h 3609930"/>
              <a:gd name="connsiteX134" fmla="*/ 2856753 w 6851793"/>
              <a:gd name="connsiteY134" fmla="*/ 2528091 h 3609930"/>
              <a:gd name="connsiteX135" fmla="*/ 2898588 w 6851793"/>
              <a:gd name="connsiteY135" fmla="*/ 2551997 h 3609930"/>
              <a:gd name="connsiteX136" fmla="*/ 2922494 w 6851793"/>
              <a:gd name="connsiteY136" fmla="*/ 2569926 h 3609930"/>
              <a:gd name="connsiteX137" fmla="*/ 2940424 w 6851793"/>
              <a:gd name="connsiteY137" fmla="*/ 2581879 h 3609930"/>
              <a:gd name="connsiteX138" fmla="*/ 2958353 w 6851793"/>
              <a:gd name="connsiteY138" fmla="*/ 2605785 h 3609930"/>
              <a:gd name="connsiteX139" fmla="*/ 2970306 w 6851793"/>
              <a:gd name="connsiteY139" fmla="*/ 2623714 h 3609930"/>
              <a:gd name="connsiteX140" fmla="*/ 3012141 w 6851793"/>
              <a:gd name="connsiteY140" fmla="*/ 2659573 h 3609930"/>
              <a:gd name="connsiteX141" fmla="*/ 3024094 w 6851793"/>
              <a:gd name="connsiteY141" fmla="*/ 2677503 h 3609930"/>
              <a:gd name="connsiteX142" fmla="*/ 3042024 w 6851793"/>
              <a:gd name="connsiteY142" fmla="*/ 2713361 h 3609930"/>
              <a:gd name="connsiteX143" fmla="*/ 3071906 w 6851793"/>
              <a:gd name="connsiteY143" fmla="*/ 2749220 h 3609930"/>
              <a:gd name="connsiteX144" fmla="*/ 3095812 w 6851793"/>
              <a:gd name="connsiteY144" fmla="*/ 2797032 h 3609930"/>
              <a:gd name="connsiteX145" fmla="*/ 3131671 w 6851793"/>
              <a:gd name="connsiteY145" fmla="*/ 2838867 h 3609930"/>
              <a:gd name="connsiteX146" fmla="*/ 3155577 w 6851793"/>
              <a:gd name="connsiteY146" fmla="*/ 2892656 h 3609930"/>
              <a:gd name="connsiteX147" fmla="*/ 3167529 w 6851793"/>
              <a:gd name="connsiteY147" fmla="*/ 2910585 h 3609930"/>
              <a:gd name="connsiteX148" fmla="*/ 3185459 w 6851793"/>
              <a:gd name="connsiteY148" fmla="*/ 2946444 h 3609930"/>
              <a:gd name="connsiteX149" fmla="*/ 3203388 w 6851793"/>
              <a:gd name="connsiteY149" fmla="*/ 2958397 h 3609930"/>
              <a:gd name="connsiteX150" fmla="*/ 3215341 w 6851793"/>
              <a:gd name="connsiteY150" fmla="*/ 2988279 h 3609930"/>
              <a:gd name="connsiteX151" fmla="*/ 3221318 w 6851793"/>
              <a:gd name="connsiteY151" fmla="*/ 3006209 h 3609930"/>
              <a:gd name="connsiteX152" fmla="*/ 3239247 w 6851793"/>
              <a:gd name="connsiteY152" fmla="*/ 3030114 h 3609930"/>
              <a:gd name="connsiteX153" fmla="*/ 3257177 w 6851793"/>
              <a:gd name="connsiteY153" fmla="*/ 3065973 h 3609930"/>
              <a:gd name="connsiteX154" fmla="*/ 3275106 w 6851793"/>
              <a:gd name="connsiteY154" fmla="*/ 3071950 h 3609930"/>
              <a:gd name="connsiteX155" fmla="*/ 3293035 w 6851793"/>
              <a:gd name="connsiteY155" fmla="*/ 3083903 h 3609930"/>
              <a:gd name="connsiteX156" fmla="*/ 3316941 w 6851793"/>
              <a:gd name="connsiteY156" fmla="*/ 3113785 h 3609930"/>
              <a:gd name="connsiteX157" fmla="*/ 3334871 w 6851793"/>
              <a:gd name="connsiteY157" fmla="*/ 3149644 h 3609930"/>
              <a:gd name="connsiteX158" fmla="*/ 3352800 w 6851793"/>
              <a:gd name="connsiteY158" fmla="*/ 3167573 h 3609930"/>
              <a:gd name="connsiteX159" fmla="*/ 3358777 w 6851793"/>
              <a:gd name="connsiteY159" fmla="*/ 3185503 h 3609930"/>
              <a:gd name="connsiteX160" fmla="*/ 3376706 w 6851793"/>
              <a:gd name="connsiteY160" fmla="*/ 3191479 h 3609930"/>
              <a:gd name="connsiteX161" fmla="*/ 3388659 w 6851793"/>
              <a:gd name="connsiteY161" fmla="*/ 3209409 h 3609930"/>
              <a:gd name="connsiteX162" fmla="*/ 3406588 w 6851793"/>
              <a:gd name="connsiteY162" fmla="*/ 3239291 h 3609930"/>
              <a:gd name="connsiteX163" fmla="*/ 3430494 w 6851793"/>
              <a:gd name="connsiteY163" fmla="*/ 3299056 h 3609930"/>
              <a:gd name="connsiteX164" fmla="*/ 3448424 w 6851793"/>
              <a:gd name="connsiteY164" fmla="*/ 3305032 h 3609930"/>
              <a:gd name="connsiteX165" fmla="*/ 3454400 w 6851793"/>
              <a:gd name="connsiteY165" fmla="*/ 3334914 h 3609930"/>
              <a:gd name="connsiteX166" fmla="*/ 3490259 w 6851793"/>
              <a:gd name="connsiteY166" fmla="*/ 3364797 h 3609930"/>
              <a:gd name="connsiteX167" fmla="*/ 3508188 w 6851793"/>
              <a:gd name="connsiteY167" fmla="*/ 3382726 h 3609930"/>
              <a:gd name="connsiteX168" fmla="*/ 3538071 w 6851793"/>
              <a:gd name="connsiteY168" fmla="*/ 3418585 h 3609930"/>
              <a:gd name="connsiteX169" fmla="*/ 3544047 w 6851793"/>
              <a:gd name="connsiteY169" fmla="*/ 3436514 h 3609930"/>
              <a:gd name="connsiteX170" fmla="*/ 3579906 w 6851793"/>
              <a:gd name="connsiteY170" fmla="*/ 3460420 h 3609930"/>
              <a:gd name="connsiteX171" fmla="*/ 3597835 w 6851793"/>
              <a:gd name="connsiteY171" fmla="*/ 3472373 h 3609930"/>
              <a:gd name="connsiteX172" fmla="*/ 3621741 w 6851793"/>
              <a:gd name="connsiteY172" fmla="*/ 3478350 h 3609930"/>
              <a:gd name="connsiteX173" fmla="*/ 3645647 w 6851793"/>
              <a:gd name="connsiteY173" fmla="*/ 3490303 h 3609930"/>
              <a:gd name="connsiteX174" fmla="*/ 3663577 w 6851793"/>
              <a:gd name="connsiteY174" fmla="*/ 3496279 h 3609930"/>
              <a:gd name="connsiteX175" fmla="*/ 3681506 w 6851793"/>
              <a:gd name="connsiteY175" fmla="*/ 3514209 h 3609930"/>
              <a:gd name="connsiteX176" fmla="*/ 3771153 w 6851793"/>
              <a:gd name="connsiteY176" fmla="*/ 3532138 h 3609930"/>
              <a:gd name="connsiteX177" fmla="*/ 3807012 w 6851793"/>
              <a:gd name="connsiteY177" fmla="*/ 3556044 h 3609930"/>
              <a:gd name="connsiteX178" fmla="*/ 3842871 w 6851793"/>
              <a:gd name="connsiteY178" fmla="*/ 3567997 h 3609930"/>
              <a:gd name="connsiteX179" fmla="*/ 4040094 w 6851793"/>
              <a:gd name="connsiteY179" fmla="*/ 3585926 h 3609930"/>
              <a:gd name="connsiteX180" fmla="*/ 4147671 w 6851793"/>
              <a:gd name="connsiteY180" fmla="*/ 3603856 h 3609930"/>
              <a:gd name="connsiteX181" fmla="*/ 4177553 w 6851793"/>
              <a:gd name="connsiteY181" fmla="*/ 3609832 h 3609930"/>
              <a:gd name="connsiteX182" fmla="*/ 4386729 w 6851793"/>
              <a:gd name="connsiteY182" fmla="*/ 3579950 h 3609930"/>
              <a:gd name="connsiteX183" fmla="*/ 4464424 w 6851793"/>
              <a:gd name="connsiteY183" fmla="*/ 3562020 h 3609930"/>
              <a:gd name="connsiteX184" fmla="*/ 4500282 w 6851793"/>
              <a:gd name="connsiteY184" fmla="*/ 3550067 h 3609930"/>
              <a:gd name="connsiteX185" fmla="*/ 4536141 w 6851793"/>
              <a:gd name="connsiteY185" fmla="*/ 3544091 h 3609930"/>
              <a:gd name="connsiteX186" fmla="*/ 4649694 w 6851793"/>
              <a:gd name="connsiteY186" fmla="*/ 3538114 h 3609930"/>
              <a:gd name="connsiteX187" fmla="*/ 4721412 w 6851793"/>
              <a:gd name="connsiteY187" fmla="*/ 3556044 h 3609930"/>
              <a:gd name="connsiteX188" fmla="*/ 4763247 w 6851793"/>
              <a:gd name="connsiteY188" fmla="*/ 3562020 h 3609930"/>
              <a:gd name="connsiteX189" fmla="*/ 4960471 w 6851793"/>
              <a:gd name="connsiteY189" fmla="*/ 3550067 h 3609930"/>
              <a:gd name="connsiteX190" fmla="*/ 5050118 w 6851793"/>
              <a:gd name="connsiteY190" fmla="*/ 3526161 h 3609930"/>
              <a:gd name="connsiteX191" fmla="*/ 5080000 w 6851793"/>
              <a:gd name="connsiteY191" fmla="*/ 3514209 h 3609930"/>
              <a:gd name="connsiteX192" fmla="*/ 5145741 w 6851793"/>
              <a:gd name="connsiteY192" fmla="*/ 3466397 h 3609930"/>
              <a:gd name="connsiteX193" fmla="*/ 5205506 w 6851793"/>
              <a:gd name="connsiteY193" fmla="*/ 3448467 h 3609930"/>
              <a:gd name="connsiteX194" fmla="*/ 5235388 w 6851793"/>
              <a:gd name="connsiteY194" fmla="*/ 3430538 h 3609930"/>
              <a:gd name="connsiteX195" fmla="*/ 5277224 w 6851793"/>
              <a:gd name="connsiteY195" fmla="*/ 3412609 h 3609930"/>
              <a:gd name="connsiteX196" fmla="*/ 5336988 w 6851793"/>
              <a:gd name="connsiteY196" fmla="*/ 3364797 h 3609930"/>
              <a:gd name="connsiteX197" fmla="*/ 5354918 w 6851793"/>
              <a:gd name="connsiteY197" fmla="*/ 3346867 h 3609930"/>
              <a:gd name="connsiteX198" fmla="*/ 5378824 w 6851793"/>
              <a:gd name="connsiteY198" fmla="*/ 3328938 h 3609930"/>
              <a:gd name="connsiteX199" fmla="*/ 5390777 w 6851793"/>
              <a:gd name="connsiteY199" fmla="*/ 3263197 h 3609930"/>
              <a:gd name="connsiteX200" fmla="*/ 5396753 w 6851793"/>
              <a:gd name="connsiteY200" fmla="*/ 3221361 h 3609930"/>
              <a:gd name="connsiteX201" fmla="*/ 5384800 w 6851793"/>
              <a:gd name="connsiteY201" fmla="*/ 3018161 h 3609930"/>
              <a:gd name="connsiteX202" fmla="*/ 6568141 w 6851793"/>
              <a:gd name="connsiteY202" fmla="*/ 2976326 h 3609930"/>
              <a:gd name="connsiteX203" fmla="*/ 6687672 w 6851793"/>
              <a:gd name="connsiteY203" fmla="*/ 1960326 h 3609930"/>
              <a:gd name="connsiteX204" fmla="*/ 4595906 w 6851793"/>
              <a:gd name="connsiteY204" fmla="*/ 2187432 h 3609930"/>
              <a:gd name="connsiteX205" fmla="*/ 4452471 w 6851793"/>
              <a:gd name="connsiteY205" fmla="*/ 2115714 h 3609930"/>
              <a:gd name="connsiteX206" fmla="*/ 4434541 w 6851793"/>
              <a:gd name="connsiteY206" fmla="*/ 2091809 h 3609930"/>
              <a:gd name="connsiteX207" fmla="*/ 4416612 w 6851793"/>
              <a:gd name="connsiteY207" fmla="*/ 2079856 h 3609930"/>
              <a:gd name="connsiteX208" fmla="*/ 4392706 w 6851793"/>
              <a:gd name="connsiteY208" fmla="*/ 2055950 h 3609930"/>
              <a:gd name="connsiteX209" fmla="*/ 4404659 w 6851793"/>
              <a:gd name="connsiteY209" fmla="*/ 1810914 h 3609930"/>
              <a:gd name="connsiteX210" fmla="*/ 4410635 w 6851793"/>
              <a:gd name="connsiteY210" fmla="*/ 1775056 h 3609930"/>
              <a:gd name="connsiteX211" fmla="*/ 4422588 w 6851793"/>
              <a:gd name="connsiteY211" fmla="*/ 1757126 h 3609930"/>
              <a:gd name="connsiteX212" fmla="*/ 4440518 w 6851793"/>
              <a:gd name="connsiteY212" fmla="*/ 1697361 h 3609930"/>
              <a:gd name="connsiteX213" fmla="*/ 4446494 w 6851793"/>
              <a:gd name="connsiteY213" fmla="*/ 1661503 h 3609930"/>
              <a:gd name="connsiteX214" fmla="*/ 4458447 w 6851793"/>
              <a:gd name="connsiteY214" fmla="*/ 1637597 h 3609930"/>
              <a:gd name="connsiteX215" fmla="*/ 4488329 w 6851793"/>
              <a:gd name="connsiteY215" fmla="*/ 1571856 h 3609930"/>
              <a:gd name="connsiteX216" fmla="*/ 4506259 w 6851793"/>
              <a:gd name="connsiteY216" fmla="*/ 1524044 h 3609930"/>
              <a:gd name="connsiteX217" fmla="*/ 4518212 w 6851793"/>
              <a:gd name="connsiteY217" fmla="*/ 1500138 h 3609930"/>
              <a:gd name="connsiteX218" fmla="*/ 4524188 w 6851793"/>
              <a:gd name="connsiteY218" fmla="*/ 1482209 h 3609930"/>
              <a:gd name="connsiteX219" fmla="*/ 4536141 w 6851793"/>
              <a:gd name="connsiteY219" fmla="*/ 1440373 h 3609930"/>
              <a:gd name="connsiteX220" fmla="*/ 4542118 w 6851793"/>
              <a:gd name="connsiteY220" fmla="*/ 1392561 h 3609930"/>
              <a:gd name="connsiteX221" fmla="*/ 4548094 w 6851793"/>
              <a:gd name="connsiteY221" fmla="*/ 1356703 h 3609930"/>
              <a:gd name="connsiteX222" fmla="*/ 4572000 w 6851793"/>
              <a:gd name="connsiteY222" fmla="*/ 1338773 h 3609930"/>
              <a:gd name="connsiteX223" fmla="*/ 4577977 w 6851793"/>
              <a:gd name="connsiteY223" fmla="*/ 1296938 h 3609930"/>
              <a:gd name="connsiteX224" fmla="*/ 4589929 w 6851793"/>
              <a:gd name="connsiteY224" fmla="*/ 1273032 h 3609930"/>
              <a:gd name="connsiteX225" fmla="*/ 4542118 w 6851793"/>
              <a:gd name="connsiteY225" fmla="*/ 914444 h 3609930"/>
              <a:gd name="connsiteX226" fmla="*/ 4536141 w 6851793"/>
              <a:gd name="connsiteY226" fmla="*/ 860656 h 3609930"/>
              <a:gd name="connsiteX227" fmla="*/ 4524188 w 6851793"/>
              <a:gd name="connsiteY227" fmla="*/ 836750 h 3609930"/>
              <a:gd name="connsiteX228" fmla="*/ 4500282 w 6851793"/>
              <a:gd name="connsiteY228" fmla="*/ 776985 h 3609930"/>
              <a:gd name="connsiteX229" fmla="*/ 4488329 w 6851793"/>
              <a:gd name="connsiteY229" fmla="*/ 729173 h 3609930"/>
              <a:gd name="connsiteX230" fmla="*/ 4464424 w 6851793"/>
              <a:gd name="connsiteY230" fmla="*/ 699291 h 3609930"/>
              <a:gd name="connsiteX231" fmla="*/ 4452471 w 6851793"/>
              <a:gd name="connsiteY231" fmla="*/ 669409 h 3609930"/>
              <a:gd name="connsiteX232" fmla="*/ 4446494 w 6851793"/>
              <a:gd name="connsiteY232" fmla="*/ 633550 h 3609930"/>
              <a:gd name="connsiteX233" fmla="*/ 4434541 w 6851793"/>
              <a:gd name="connsiteY233" fmla="*/ 615620 h 3609930"/>
              <a:gd name="connsiteX234" fmla="*/ 4428565 w 6851793"/>
              <a:gd name="connsiteY234" fmla="*/ 579761 h 3609930"/>
              <a:gd name="connsiteX235" fmla="*/ 4416612 w 6851793"/>
              <a:gd name="connsiteY235" fmla="*/ 537926 h 3609930"/>
              <a:gd name="connsiteX236" fmla="*/ 4392706 w 6851793"/>
              <a:gd name="connsiteY236" fmla="*/ 454256 h 3609930"/>
              <a:gd name="connsiteX237" fmla="*/ 4374777 w 6851793"/>
              <a:gd name="connsiteY237" fmla="*/ 418397 h 3609930"/>
              <a:gd name="connsiteX238" fmla="*/ 4332941 w 6851793"/>
              <a:gd name="connsiteY238" fmla="*/ 322773 h 3609930"/>
              <a:gd name="connsiteX239" fmla="*/ 4315012 w 6851793"/>
              <a:gd name="connsiteY239" fmla="*/ 298867 h 3609930"/>
              <a:gd name="connsiteX240" fmla="*/ 4297082 w 6851793"/>
              <a:gd name="connsiteY240" fmla="*/ 251056 h 3609930"/>
              <a:gd name="connsiteX241" fmla="*/ 4261224 w 6851793"/>
              <a:gd name="connsiteY241" fmla="*/ 215197 h 3609930"/>
              <a:gd name="connsiteX242" fmla="*/ 4243294 w 6851793"/>
              <a:gd name="connsiteY242" fmla="*/ 185314 h 3609930"/>
              <a:gd name="connsiteX243" fmla="*/ 4207435 w 6851793"/>
              <a:gd name="connsiteY243" fmla="*/ 155432 h 3609930"/>
              <a:gd name="connsiteX244" fmla="*/ 4189506 w 6851793"/>
              <a:gd name="connsiteY244" fmla="*/ 137503 h 3609930"/>
              <a:gd name="connsiteX245" fmla="*/ 4171577 w 6851793"/>
              <a:gd name="connsiteY245" fmla="*/ 131526 h 3609930"/>
              <a:gd name="connsiteX246" fmla="*/ 4135718 w 6851793"/>
              <a:gd name="connsiteY246" fmla="*/ 107620 h 3609930"/>
              <a:gd name="connsiteX247" fmla="*/ 4099859 w 6851793"/>
              <a:gd name="connsiteY247" fmla="*/ 89691 h 3609930"/>
              <a:gd name="connsiteX248" fmla="*/ 4058024 w 6851793"/>
              <a:gd name="connsiteY248" fmla="*/ 53832 h 3609930"/>
              <a:gd name="connsiteX249" fmla="*/ 4034118 w 6851793"/>
              <a:gd name="connsiteY249" fmla="*/ 35903 h 3609930"/>
              <a:gd name="connsiteX250" fmla="*/ 3986306 w 6851793"/>
              <a:gd name="connsiteY250" fmla="*/ 17973 h 3609930"/>
              <a:gd name="connsiteX251" fmla="*/ 3968377 w 6851793"/>
              <a:gd name="connsiteY251" fmla="*/ 6020 h 3609930"/>
              <a:gd name="connsiteX252" fmla="*/ 3842871 w 6851793"/>
              <a:gd name="connsiteY252" fmla="*/ 6020 h 3609930"/>
              <a:gd name="connsiteX253" fmla="*/ 3771153 w 6851793"/>
              <a:gd name="connsiteY253" fmla="*/ 17973 h 3609930"/>
              <a:gd name="connsiteX254" fmla="*/ 3747247 w 6851793"/>
              <a:gd name="connsiteY254" fmla="*/ 29926 h 3609930"/>
              <a:gd name="connsiteX255" fmla="*/ 3693459 w 6851793"/>
              <a:gd name="connsiteY255" fmla="*/ 59809 h 3609930"/>
              <a:gd name="connsiteX256" fmla="*/ 3669553 w 6851793"/>
              <a:gd name="connsiteY256" fmla="*/ 113597 h 3609930"/>
              <a:gd name="connsiteX257" fmla="*/ 3657600 w 6851793"/>
              <a:gd name="connsiteY257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392706 w 6755905"/>
              <a:gd name="connsiteY208" fmla="*/ 2055950 h 3609930"/>
              <a:gd name="connsiteX209" fmla="*/ 4404659 w 6755905"/>
              <a:gd name="connsiteY209" fmla="*/ 1810914 h 3609930"/>
              <a:gd name="connsiteX210" fmla="*/ 4410635 w 6755905"/>
              <a:gd name="connsiteY210" fmla="*/ 1775056 h 3609930"/>
              <a:gd name="connsiteX211" fmla="*/ 4422588 w 6755905"/>
              <a:gd name="connsiteY211" fmla="*/ 1757126 h 3609930"/>
              <a:gd name="connsiteX212" fmla="*/ 4440518 w 6755905"/>
              <a:gd name="connsiteY212" fmla="*/ 1697361 h 3609930"/>
              <a:gd name="connsiteX213" fmla="*/ 4446494 w 6755905"/>
              <a:gd name="connsiteY213" fmla="*/ 1661503 h 3609930"/>
              <a:gd name="connsiteX214" fmla="*/ 4458447 w 6755905"/>
              <a:gd name="connsiteY214" fmla="*/ 1637597 h 3609930"/>
              <a:gd name="connsiteX215" fmla="*/ 4488329 w 6755905"/>
              <a:gd name="connsiteY215" fmla="*/ 1571856 h 3609930"/>
              <a:gd name="connsiteX216" fmla="*/ 4506259 w 6755905"/>
              <a:gd name="connsiteY216" fmla="*/ 1524044 h 3609930"/>
              <a:gd name="connsiteX217" fmla="*/ 4518212 w 6755905"/>
              <a:gd name="connsiteY217" fmla="*/ 1500138 h 3609930"/>
              <a:gd name="connsiteX218" fmla="*/ 4524188 w 6755905"/>
              <a:gd name="connsiteY218" fmla="*/ 1482209 h 3609930"/>
              <a:gd name="connsiteX219" fmla="*/ 4536141 w 6755905"/>
              <a:gd name="connsiteY219" fmla="*/ 1440373 h 3609930"/>
              <a:gd name="connsiteX220" fmla="*/ 4542118 w 6755905"/>
              <a:gd name="connsiteY220" fmla="*/ 1392561 h 3609930"/>
              <a:gd name="connsiteX221" fmla="*/ 4548094 w 6755905"/>
              <a:gd name="connsiteY221" fmla="*/ 1356703 h 3609930"/>
              <a:gd name="connsiteX222" fmla="*/ 4572000 w 6755905"/>
              <a:gd name="connsiteY222" fmla="*/ 1338773 h 3609930"/>
              <a:gd name="connsiteX223" fmla="*/ 4577977 w 6755905"/>
              <a:gd name="connsiteY223" fmla="*/ 1296938 h 3609930"/>
              <a:gd name="connsiteX224" fmla="*/ 4589929 w 6755905"/>
              <a:gd name="connsiteY224" fmla="*/ 1273032 h 3609930"/>
              <a:gd name="connsiteX225" fmla="*/ 4542118 w 6755905"/>
              <a:gd name="connsiteY225" fmla="*/ 914444 h 3609930"/>
              <a:gd name="connsiteX226" fmla="*/ 4536141 w 6755905"/>
              <a:gd name="connsiteY226" fmla="*/ 860656 h 3609930"/>
              <a:gd name="connsiteX227" fmla="*/ 4524188 w 6755905"/>
              <a:gd name="connsiteY227" fmla="*/ 836750 h 3609930"/>
              <a:gd name="connsiteX228" fmla="*/ 4500282 w 6755905"/>
              <a:gd name="connsiteY228" fmla="*/ 776985 h 3609930"/>
              <a:gd name="connsiteX229" fmla="*/ 4488329 w 6755905"/>
              <a:gd name="connsiteY229" fmla="*/ 729173 h 3609930"/>
              <a:gd name="connsiteX230" fmla="*/ 4464424 w 6755905"/>
              <a:gd name="connsiteY230" fmla="*/ 699291 h 3609930"/>
              <a:gd name="connsiteX231" fmla="*/ 4452471 w 6755905"/>
              <a:gd name="connsiteY231" fmla="*/ 669409 h 3609930"/>
              <a:gd name="connsiteX232" fmla="*/ 4446494 w 6755905"/>
              <a:gd name="connsiteY232" fmla="*/ 633550 h 3609930"/>
              <a:gd name="connsiteX233" fmla="*/ 4434541 w 6755905"/>
              <a:gd name="connsiteY233" fmla="*/ 615620 h 3609930"/>
              <a:gd name="connsiteX234" fmla="*/ 4428565 w 6755905"/>
              <a:gd name="connsiteY234" fmla="*/ 579761 h 3609930"/>
              <a:gd name="connsiteX235" fmla="*/ 4416612 w 6755905"/>
              <a:gd name="connsiteY235" fmla="*/ 537926 h 3609930"/>
              <a:gd name="connsiteX236" fmla="*/ 4392706 w 6755905"/>
              <a:gd name="connsiteY236" fmla="*/ 454256 h 3609930"/>
              <a:gd name="connsiteX237" fmla="*/ 4374777 w 6755905"/>
              <a:gd name="connsiteY237" fmla="*/ 418397 h 3609930"/>
              <a:gd name="connsiteX238" fmla="*/ 4332941 w 6755905"/>
              <a:gd name="connsiteY238" fmla="*/ 322773 h 3609930"/>
              <a:gd name="connsiteX239" fmla="*/ 4315012 w 6755905"/>
              <a:gd name="connsiteY239" fmla="*/ 298867 h 3609930"/>
              <a:gd name="connsiteX240" fmla="*/ 4297082 w 6755905"/>
              <a:gd name="connsiteY240" fmla="*/ 251056 h 3609930"/>
              <a:gd name="connsiteX241" fmla="*/ 4261224 w 6755905"/>
              <a:gd name="connsiteY241" fmla="*/ 215197 h 3609930"/>
              <a:gd name="connsiteX242" fmla="*/ 4243294 w 6755905"/>
              <a:gd name="connsiteY242" fmla="*/ 185314 h 3609930"/>
              <a:gd name="connsiteX243" fmla="*/ 4207435 w 6755905"/>
              <a:gd name="connsiteY243" fmla="*/ 155432 h 3609930"/>
              <a:gd name="connsiteX244" fmla="*/ 4189506 w 6755905"/>
              <a:gd name="connsiteY244" fmla="*/ 137503 h 3609930"/>
              <a:gd name="connsiteX245" fmla="*/ 4171577 w 6755905"/>
              <a:gd name="connsiteY245" fmla="*/ 131526 h 3609930"/>
              <a:gd name="connsiteX246" fmla="*/ 4135718 w 6755905"/>
              <a:gd name="connsiteY246" fmla="*/ 107620 h 3609930"/>
              <a:gd name="connsiteX247" fmla="*/ 4099859 w 6755905"/>
              <a:gd name="connsiteY247" fmla="*/ 89691 h 3609930"/>
              <a:gd name="connsiteX248" fmla="*/ 4058024 w 6755905"/>
              <a:gd name="connsiteY248" fmla="*/ 53832 h 3609930"/>
              <a:gd name="connsiteX249" fmla="*/ 4034118 w 6755905"/>
              <a:gd name="connsiteY249" fmla="*/ 35903 h 3609930"/>
              <a:gd name="connsiteX250" fmla="*/ 3986306 w 6755905"/>
              <a:gd name="connsiteY250" fmla="*/ 17973 h 3609930"/>
              <a:gd name="connsiteX251" fmla="*/ 3968377 w 6755905"/>
              <a:gd name="connsiteY251" fmla="*/ 6020 h 3609930"/>
              <a:gd name="connsiteX252" fmla="*/ 3842871 w 6755905"/>
              <a:gd name="connsiteY252" fmla="*/ 6020 h 3609930"/>
              <a:gd name="connsiteX253" fmla="*/ 3771153 w 6755905"/>
              <a:gd name="connsiteY253" fmla="*/ 17973 h 3609930"/>
              <a:gd name="connsiteX254" fmla="*/ 3747247 w 6755905"/>
              <a:gd name="connsiteY254" fmla="*/ 29926 h 3609930"/>
              <a:gd name="connsiteX255" fmla="*/ 3693459 w 6755905"/>
              <a:gd name="connsiteY255" fmla="*/ 59809 h 3609930"/>
              <a:gd name="connsiteX256" fmla="*/ 3669553 w 6755905"/>
              <a:gd name="connsiteY256" fmla="*/ 113597 h 3609930"/>
              <a:gd name="connsiteX257" fmla="*/ 3657600 w 6755905"/>
              <a:gd name="connsiteY257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392706 w 6755905"/>
              <a:gd name="connsiteY208" fmla="*/ 2055950 h 3609930"/>
              <a:gd name="connsiteX209" fmla="*/ 4404659 w 6755905"/>
              <a:gd name="connsiteY209" fmla="*/ 1810914 h 3609930"/>
              <a:gd name="connsiteX210" fmla="*/ 4422588 w 6755905"/>
              <a:gd name="connsiteY210" fmla="*/ 1757126 h 3609930"/>
              <a:gd name="connsiteX211" fmla="*/ 4440518 w 6755905"/>
              <a:gd name="connsiteY211" fmla="*/ 1697361 h 3609930"/>
              <a:gd name="connsiteX212" fmla="*/ 4446494 w 6755905"/>
              <a:gd name="connsiteY212" fmla="*/ 1661503 h 3609930"/>
              <a:gd name="connsiteX213" fmla="*/ 4458447 w 6755905"/>
              <a:gd name="connsiteY213" fmla="*/ 1637597 h 3609930"/>
              <a:gd name="connsiteX214" fmla="*/ 4488329 w 6755905"/>
              <a:gd name="connsiteY214" fmla="*/ 1571856 h 3609930"/>
              <a:gd name="connsiteX215" fmla="*/ 4506259 w 6755905"/>
              <a:gd name="connsiteY215" fmla="*/ 1524044 h 3609930"/>
              <a:gd name="connsiteX216" fmla="*/ 4518212 w 6755905"/>
              <a:gd name="connsiteY216" fmla="*/ 1500138 h 3609930"/>
              <a:gd name="connsiteX217" fmla="*/ 4524188 w 6755905"/>
              <a:gd name="connsiteY217" fmla="*/ 1482209 h 3609930"/>
              <a:gd name="connsiteX218" fmla="*/ 4536141 w 6755905"/>
              <a:gd name="connsiteY218" fmla="*/ 1440373 h 3609930"/>
              <a:gd name="connsiteX219" fmla="*/ 4542118 w 6755905"/>
              <a:gd name="connsiteY219" fmla="*/ 1392561 h 3609930"/>
              <a:gd name="connsiteX220" fmla="*/ 4548094 w 6755905"/>
              <a:gd name="connsiteY220" fmla="*/ 1356703 h 3609930"/>
              <a:gd name="connsiteX221" fmla="*/ 4572000 w 6755905"/>
              <a:gd name="connsiteY221" fmla="*/ 1338773 h 3609930"/>
              <a:gd name="connsiteX222" fmla="*/ 4577977 w 6755905"/>
              <a:gd name="connsiteY222" fmla="*/ 1296938 h 3609930"/>
              <a:gd name="connsiteX223" fmla="*/ 4589929 w 6755905"/>
              <a:gd name="connsiteY223" fmla="*/ 1273032 h 3609930"/>
              <a:gd name="connsiteX224" fmla="*/ 4542118 w 6755905"/>
              <a:gd name="connsiteY224" fmla="*/ 914444 h 3609930"/>
              <a:gd name="connsiteX225" fmla="*/ 4536141 w 6755905"/>
              <a:gd name="connsiteY225" fmla="*/ 860656 h 3609930"/>
              <a:gd name="connsiteX226" fmla="*/ 4524188 w 6755905"/>
              <a:gd name="connsiteY226" fmla="*/ 836750 h 3609930"/>
              <a:gd name="connsiteX227" fmla="*/ 4500282 w 6755905"/>
              <a:gd name="connsiteY227" fmla="*/ 776985 h 3609930"/>
              <a:gd name="connsiteX228" fmla="*/ 4488329 w 6755905"/>
              <a:gd name="connsiteY228" fmla="*/ 729173 h 3609930"/>
              <a:gd name="connsiteX229" fmla="*/ 4464424 w 6755905"/>
              <a:gd name="connsiteY229" fmla="*/ 699291 h 3609930"/>
              <a:gd name="connsiteX230" fmla="*/ 4452471 w 6755905"/>
              <a:gd name="connsiteY230" fmla="*/ 669409 h 3609930"/>
              <a:gd name="connsiteX231" fmla="*/ 4446494 w 6755905"/>
              <a:gd name="connsiteY231" fmla="*/ 633550 h 3609930"/>
              <a:gd name="connsiteX232" fmla="*/ 4434541 w 6755905"/>
              <a:gd name="connsiteY232" fmla="*/ 615620 h 3609930"/>
              <a:gd name="connsiteX233" fmla="*/ 4428565 w 6755905"/>
              <a:gd name="connsiteY233" fmla="*/ 579761 h 3609930"/>
              <a:gd name="connsiteX234" fmla="*/ 4416612 w 6755905"/>
              <a:gd name="connsiteY234" fmla="*/ 537926 h 3609930"/>
              <a:gd name="connsiteX235" fmla="*/ 4392706 w 6755905"/>
              <a:gd name="connsiteY235" fmla="*/ 454256 h 3609930"/>
              <a:gd name="connsiteX236" fmla="*/ 4374777 w 6755905"/>
              <a:gd name="connsiteY236" fmla="*/ 418397 h 3609930"/>
              <a:gd name="connsiteX237" fmla="*/ 4332941 w 6755905"/>
              <a:gd name="connsiteY237" fmla="*/ 322773 h 3609930"/>
              <a:gd name="connsiteX238" fmla="*/ 4315012 w 6755905"/>
              <a:gd name="connsiteY238" fmla="*/ 298867 h 3609930"/>
              <a:gd name="connsiteX239" fmla="*/ 4297082 w 6755905"/>
              <a:gd name="connsiteY239" fmla="*/ 251056 h 3609930"/>
              <a:gd name="connsiteX240" fmla="*/ 4261224 w 6755905"/>
              <a:gd name="connsiteY240" fmla="*/ 215197 h 3609930"/>
              <a:gd name="connsiteX241" fmla="*/ 4243294 w 6755905"/>
              <a:gd name="connsiteY241" fmla="*/ 185314 h 3609930"/>
              <a:gd name="connsiteX242" fmla="*/ 4207435 w 6755905"/>
              <a:gd name="connsiteY242" fmla="*/ 155432 h 3609930"/>
              <a:gd name="connsiteX243" fmla="*/ 4189506 w 6755905"/>
              <a:gd name="connsiteY243" fmla="*/ 137503 h 3609930"/>
              <a:gd name="connsiteX244" fmla="*/ 4171577 w 6755905"/>
              <a:gd name="connsiteY244" fmla="*/ 131526 h 3609930"/>
              <a:gd name="connsiteX245" fmla="*/ 4135718 w 6755905"/>
              <a:gd name="connsiteY245" fmla="*/ 107620 h 3609930"/>
              <a:gd name="connsiteX246" fmla="*/ 4099859 w 6755905"/>
              <a:gd name="connsiteY246" fmla="*/ 89691 h 3609930"/>
              <a:gd name="connsiteX247" fmla="*/ 4058024 w 6755905"/>
              <a:gd name="connsiteY247" fmla="*/ 53832 h 3609930"/>
              <a:gd name="connsiteX248" fmla="*/ 4034118 w 6755905"/>
              <a:gd name="connsiteY248" fmla="*/ 35903 h 3609930"/>
              <a:gd name="connsiteX249" fmla="*/ 3986306 w 6755905"/>
              <a:gd name="connsiteY249" fmla="*/ 17973 h 3609930"/>
              <a:gd name="connsiteX250" fmla="*/ 3968377 w 6755905"/>
              <a:gd name="connsiteY250" fmla="*/ 6020 h 3609930"/>
              <a:gd name="connsiteX251" fmla="*/ 3842871 w 6755905"/>
              <a:gd name="connsiteY251" fmla="*/ 6020 h 3609930"/>
              <a:gd name="connsiteX252" fmla="*/ 3771153 w 6755905"/>
              <a:gd name="connsiteY252" fmla="*/ 17973 h 3609930"/>
              <a:gd name="connsiteX253" fmla="*/ 3747247 w 6755905"/>
              <a:gd name="connsiteY253" fmla="*/ 29926 h 3609930"/>
              <a:gd name="connsiteX254" fmla="*/ 3693459 w 6755905"/>
              <a:gd name="connsiteY254" fmla="*/ 59809 h 3609930"/>
              <a:gd name="connsiteX255" fmla="*/ 3669553 w 6755905"/>
              <a:gd name="connsiteY255" fmla="*/ 113597 h 3609930"/>
              <a:gd name="connsiteX256" fmla="*/ 3657600 w 6755905"/>
              <a:gd name="connsiteY256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04659 w 6755905"/>
              <a:gd name="connsiteY208" fmla="*/ 1810914 h 3609930"/>
              <a:gd name="connsiteX209" fmla="*/ 4422588 w 6755905"/>
              <a:gd name="connsiteY209" fmla="*/ 1757126 h 3609930"/>
              <a:gd name="connsiteX210" fmla="*/ 4440518 w 6755905"/>
              <a:gd name="connsiteY210" fmla="*/ 1697361 h 3609930"/>
              <a:gd name="connsiteX211" fmla="*/ 4446494 w 6755905"/>
              <a:gd name="connsiteY211" fmla="*/ 1661503 h 3609930"/>
              <a:gd name="connsiteX212" fmla="*/ 4458447 w 6755905"/>
              <a:gd name="connsiteY212" fmla="*/ 1637597 h 3609930"/>
              <a:gd name="connsiteX213" fmla="*/ 4488329 w 6755905"/>
              <a:gd name="connsiteY213" fmla="*/ 1571856 h 3609930"/>
              <a:gd name="connsiteX214" fmla="*/ 4506259 w 6755905"/>
              <a:gd name="connsiteY214" fmla="*/ 1524044 h 3609930"/>
              <a:gd name="connsiteX215" fmla="*/ 4518212 w 6755905"/>
              <a:gd name="connsiteY215" fmla="*/ 1500138 h 3609930"/>
              <a:gd name="connsiteX216" fmla="*/ 4524188 w 6755905"/>
              <a:gd name="connsiteY216" fmla="*/ 1482209 h 3609930"/>
              <a:gd name="connsiteX217" fmla="*/ 4536141 w 6755905"/>
              <a:gd name="connsiteY217" fmla="*/ 1440373 h 3609930"/>
              <a:gd name="connsiteX218" fmla="*/ 4542118 w 6755905"/>
              <a:gd name="connsiteY218" fmla="*/ 1392561 h 3609930"/>
              <a:gd name="connsiteX219" fmla="*/ 4548094 w 6755905"/>
              <a:gd name="connsiteY219" fmla="*/ 1356703 h 3609930"/>
              <a:gd name="connsiteX220" fmla="*/ 4572000 w 6755905"/>
              <a:gd name="connsiteY220" fmla="*/ 1338773 h 3609930"/>
              <a:gd name="connsiteX221" fmla="*/ 4577977 w 6755905"/>
              <a:gd name="connsiteY221" fmla="*/ 1296938 h 3609930"/>
              <a:gd name="connsiteX222" fmla="*/ 4589929 w 6755905"/>
              <a:gd name="connsiteY222" fmla="*/ 1273032 h 3609930"/>
              <a:gd name="connsiteX223" fmla="*/ 4542118 w 6755905"/>
              <a:gd name="connsiteY223" fmla="*/ 914444 h 3609930"/>
              <a:gd name="connsiteX224" fmla="*/ 4536141 w 6755905"/>
              <a:gd name="connsiteY224" fmla="*/ 860656 h 3609930"/>
              <a:gd name="connsiteX225" fmla="*/ 4524188 w 6755905"/>
              <a:gd name="connsiteY225" fmla="*/ 836750 h 3609930"/>
              <a:gd name="connsiteX226" fmla="*/ 4500282 w 6755905"/>
              <a:gd name="connsiteY226" fmla="*/ 776985 h 3609930"/>
              <a:gd name="connsiteX227" fmla="*/ 4488329 w 6755905"/>
              <a:gd name="connsiteY227" fmla="*/ 729173 h 3609930"/>
              <a:gd name="connsiteX228" fmla="*/ 4464424 w 6755905"/>
              <a:gd name="connsiteY228" fmla="*/ 699291 h 3609930"/>
              <a:gd name="connsiteX229" fmla="*/ 4452471 w 6755905"/>
              <a:gd name="connsiteY229" fmla="*/ 669409 h 3609930"/>
              <a:gd name="connsiteX230" fmla="*/ 4446494 w 6755905"/>
              <a:gd name="connsiteY230" fmla="*/ 633550 h 3609930"/>
              <a:gd name="connsiteX231" fmla="*/ 4434541 w 6755905"/>
              <a:gd name="connsiteY231" fmla="*/ 615620 h 3609930"/>
              <a:gd name="connsiteX232" fmla="*/ 4428565 w 6755905"/>
              <a:gd name="connsiteY232" fmla="*/ 579761 h 3609930"/>
              <a:gd name="connsiteX233" fmla="*/ 4416612 w 6755905"/>
              <a:gd name="connsiteY233" fmla="*/ 537926 h 3609930"/>
              <a:gd name="connsiteX234" fmla="*/ 4392706 w 6755905"/>
              <a:gd name="connsiteY234" fmla="*/ 454256 h 3609930"/>
              <a:gd name="connsiteX235" fmla="*/ 4374777 w 6755905"/>
              <a:gd name="connsiteY235" fmla="*/ 418397 h 3609930"/>
              <a:gd name="connsiteX236" fmla="*/ 4332941 w 6755905"/>
              <a:gd name="connsiteY236" fmla="*/ 322773 h 3609930"/>
              <a:gd name="connsiteX237" fmla="*/ 4315012 w 6755905"/>
              <a:gd name="connsiteY237" fmla="*/ 298867 h 3609930"/>
              <a:gd name="connsiteX238" fmla="*/ 4297082 w 6755905"/>
              <a:gd name="connsiteY238" fmla="*/ 251056 h 3609930"/>
              <a:gd name="connsiteX239" fmla="*/ 4261224 w 6755905"/>
              <a:gd name="connsiteY239" fmla="*/ 215197 h 3609930"/>
              <a:gd name="connsiteX240" fmla="*/ 4243294 w 6755905"/>
              <a:gd name="connsiteY240" fmla="*/ 185314 h 3609930"/>
              <a:gd name="connsiteX241" fmla="*/ 4207435 w 6755905"/>
              <a:gd name="connsiteY241" fmla="*/ 155432 h 3609930"/>
              <a:gd name="connsiteX242" fmla="*/ 4189506 w 6755905"/>
              <a:gd name="connsiteY242" fmla="*/ 137503 h 3609930"/>
              <a:gd name="connsiteX243" fmla="*/ 4171577 w 6755905"/>
              <a:gd name="connsiteY243" fmla="*/ 131526 h 3609930"/>
              <a:gd name="connsiteX244" fmla="*/ 4135718 w 6755905"/>
              <a:gd name="connsiteY244" fmla="*/ 107620 h 3609930"/>
              <a:gd name="connsiteX245" fmla="*/ 4099859 w 6755905"/>
              <a:gd name="connsiteY245" fmla="*/ 89691 h 3609930"/>
              <a:gd name="connsiteX246" fmla="*/ 4058024 w 6755905"/>
              <a:gd name="connsiteY246" fmla="*/ 53832 h 3609930"/>
              <a:gd name="connsiteX247" fmla="*/ 4034118 w 6755905"/>
              <a:gd name="connsiteY247" fmla="*/ 35903 h 3609930"/>
              <a:gd name="connsiteX248" fmla="*/ 3986306 w 6755905"/>
              <a:gd name="connsiteY248" fmla="*/ 17973 h 3609930"/>
              <a:gd name="connsiteX249" fmla="*/ 3968377 w 6755905"/>
              <a:gd name="connsiteY249" fmla="*/ 6020 h 3609930"/>
              <a:gd name="connsiteX250" fmla="*/ 3842871 w 6755905"/>
              <a:gd name="connsiteY250" fmla="*/ 6020 h 3609930"/>
              <a:gd name="connsiteX251" fmla="*/ 3771153 w 6755905"/>
              <a:gd name="connsiteY251" fmla="*/ 17973 h 3609930"/>
              <a:gd name="connsiteX252" fmla="*/ 3747247 w 6755905"/>
              <a:gd name="connsiteY252" fmla="*/ 29926 h 3609930"/>
              <a:gd name="connsiteX253" fmla="*/ 3693459 w 6755905"/>
              <a:gd name="connsiteY253" fmla="*/ 59809 h 3609930"/>
              <a:gd name="connsiteX254" fmla="*/ 3669553 w 6755905"/>
              <a:gd name="connsiteY254" fmla="*/ 113597 h 3609930"/>
              <a:gd name="connsiteX255" fmla="*/ 3657600 w 6755905"/>
              <a:gd name="connsiteY255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253" fmla="*/ 3669553 w 6755905"/>
              <a:gd name="connsiteY253" fmla="*/ 113597 h 3609930"/>
              <a:gd name="connsiteX254" fmla="*/ 3657600 w 6755905"/>
              <a:gd name="connsiteY254" fmla="*/ 149456 h 3609930"/>
              <a:gd name="connsiteX0" fmla="*/ 3669553 w 6755905"/>
              <a:gd name="connsiteY0" fmla="*/ 113597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253" fmla="*/ 3669553 w 6755905"/>
              <a:gd name="connsiteY253" fmla="*/ 113597 h 3609930"/>
              <a:gd name="connsiteX0" fmla="*/ 3693459 w 6755905"/>
              <a:gd name="connsiteY0" fmla="*/ 59809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0" fmla="*/ 3693459 w 6755905"/>
              <a:gd name="connsiteY0" fmla="*/ 59809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693459 w 6755905"/>
              <a:gd name="connsiteY251" fmla="*/ 59809 h 360993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315012 w 6755905"/>
              <a:gd name="connsiteY236" fmla="*/ 292847 h 3603910"/>
              <a:gd name="connsiteX237" fmla="*/ 4297082 w 6755905"/>
              <a:gd name="connsiteY237" fmla="*/ 245036 h 3603910"/>
              <a:gd name="connsiteX238" fmla="*/ 4261224 w 6755905"/>
              <a:gd name="connsiteY238" fmla="*/ 209177 h 3603910"/>
              <a:gd name="connsiteX239" fmla="*/ 4243294 w 6755905"/>
              <a:gd name="connsiteY239" fmla="*/ 179294 h 3603910"/>
              <a:gd name="connsiteX240" fmla="*/ 4207435 w 6755905"/>
              <a:gd name="connsiteY240" fmla="*/ 149412 h 3603910"/>
              <a:gd name="connsiteX241" fmla="*/ 4189506 w 6755905"/>
              <a:gd name="connsiteY241" fmla="*/ 131483 h 3603910"/>
              <a:gd name="connsiteX242" fmla="*/ 4171577 w 6755905"/>
              <a:gd name="connsiteY242" fmla="*/ 125506 h 3603910"/>
              <a:gd name="connsiteX243" fmla="*/ 4135718 w 6755905"/>
              <a:gd name="connsiteY243" fmla="*/ 101600 h 3603910"/>
              <a:gd name="connsiteX244" fmla="*/ 4099859 w 6755905"/>
              <a:gd name="connsiteY244" fmla="*/ 83671 h 3603910"/>
              <a:gd name="connsiteX245" fmla="*/ 4058024 w 6755905"/>
              <a:gd name="connsiteY245" fmla="*/ 47812 h 3603910"/>
              <a:gd name="connsiteX246" fmla="*/ 4034118 w 6755905"/>
              <a:gd name="connsiteY246" fmla="*/ 29883 h 3603910"/>
              <a:gd name="connsiteX247" fmla="*/ 3986306 w 6755905"/>
              <a:gd name="connsiteY247" fmla="*/ 11953 h 3603910"/>
              <a:gd name="connsiteX248" fmla="*/ 3842871 w 6755905"/>
              <a:gd name="connsiteY248" fmla="*/ 0 h 3603910"/>
              <a:gd name="connsiteX249" fmla="*/ 3771153 w 6755905"/>
              <a:gd name="connsiteY249" fmla="*/ 11953 h 3603910"/>
              <a:gd name="connsiteX250" fmla="*/ 3693459 w 6755905"/>
              <a:gd name="connsiteY25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315012 w 6755905"/>
              <a:gd name="connsiteY236" fmla="*/ 292847 h 3603910"/>
              <a:gd name="connsiteX237" fmla="*/ 4297082 w 6755905"/>
              <a:gd name="connsiteY237" fmla="*/ 245036 h 3603910"/>
              <a:gd name="connsiteX238" fmla="*/ 4261224 w 6755905"/>
              <a:gd name="connsiteY238" fmla="*/ 209177 h 3603910"/>
              <a:gd name="connsiteX239" fmla="*/ 4243294 w 6755905"/>
              <a:gd name="connsiteY239" fmla="*/ 179294 h 3603910"/>
              <a:gd name="connsiteX240" fmla="*/ 4207435 w 6755905"/>
              <a:gd name="connsiteY240" fmla="*/ 149412 h 3603910"/>
              <a:gd name="connsiteX241" fmla="*/ 4189506 w 6755905"/>
              <a:gd name="connsiteY241" fmla="*/ 131483 h 3603910"/>
              <a:gd name="connsiteX242" fmla="*/ 4171577 w 6755905"/>
              <a:gd name="connsiteY242" fmla="*/ 125506 h 3603910"/>
              <a:gd name="connsiteX243" fmla="*/ 4135718 w 6755905"/>
              <a:gd name="connsiteY243" fmla="*/ 101600 h 3603910"/>
              <a:gd name="connsiteX244" fmla="*/ 4099859 w 6755905"/>
              <a:gd name="connsiteY244" fmla="*/ 83671 h 3603910"/>
              <a:gd name="connsiteX245" fmla="*/ 4034118 w 6755905"/>
              <a:gd name="connsiteY245" fmla="*/ 29883 h 3603910"/>
              <a:gd name="connsiteX246" fmla="*/ 3986306 w 6755905"/>
              <a:gd name="connsiteY246" fmla="*/ 11953 h 3603910"/>
              <a:gd name="connsiteX247" fmla="*/ 3842871 w 6755905"/>
              <a:gd name="connsiteY247" fmla="*/ 0 h 3603910"/>
              <a:gd name="connsiteX248" fmla="*/ 3771153 w 6755905"/>
              <a:gd name="connsiteY248" fmla="*/ 11953 h 3603910"/>
              <a:gd name="connsiteX249" fmla="*/ 3693459 w 6755905"/>
              <a:gd name="connsiteY24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297082 w 6755905"/>
              <a:gd name="connsiteY236" fmla="*/ 245036 h 3603910"/>
              <a:gd name="connsiteX237" fmla="*/ 4261224 w 6755905"/>
              <a:gd name="connsiteY237" fmla="*/ 209177 h 3603910"/>
              <a:gd name="connsiteX238" fmla="*/ 4243294 w 6755905"/>
              <a:gd name="connsiteY238" fmla="*/ 179294 h 3603910"/>
              <a:gd name="connsiteX239" fmla="*/ 4207435 w 6755905"/>
              <a:gd name="connsiteY239" fmla="*/ 149412 h 3603910"/>
              <a:gd name="connsiteX240" fmla="*/ 4189506 w 6755905"/>
              <a:gd name="connsiteY240" fmla="*/ 131483 h 3603910"/>
              <a:gd name="connsiteX241" fmla="*/ 4171577 w 6755905"/>
              <a:gd name="connsiteY241" fmla="*/ 125506 h 3603910"/>
              <a:gd name="connsiteX242" fmla="*/ 4135718 w 6755905"/>
              <a:gd name="connsiteY242" fmla="*/ 101600 h 3603910"/>
              <a:gd name="connsiteX243" fmla="*/ 4099859 w 6755905"/>
              <a:gd name="connsiteY243" fmla="*/ 83671 h 3603910"/>
              <a:gd name="connsiteX244" fmla="*/ 4034118 w 6755905"/>
              <a:gd name="connsiteY244" fmla="*/ 29883 h 3603910"/>
              <a:gd name="connsiteX245" fmla="*/ 3986306 w 6755905"/>
              <a:gd name="connsiteY245" fmla="*/ 11953 h 3603910"/>
              <a:gd name="connsiteX246" fmla="*/ 3842871 w 6755905"/>
              <a:gd name="connsiteY246" fmla="*/ 0 h 3603910"/>
              <a:gd name="connsiteX247" fmla="*/ 3771153 w 6755905"/>
              <a:gd name="connsiteY247" fmla="*/ 11953 h 3603910"/>
              <a:gd name="connsiteX248" fmla="*/ 3693459 w 6755905"/>
              <a:gd name="connsiteY24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40518 w 6755905"/>
              <a:gd name="connsiteY208" fmla="*/ 1691341 h 3603910"/>
              <a:gd name="connsiteX209" fmla="*/ 4446494 w 6755905"/>
              <a:gd name="connsiteY209" fmla="*/ 1655483 h 3603910"/>
              <a:gd name="connsiteX210" fmla="*/ 4458447 w 6755905"/>
              <a:gd name="connsiteY210" fmla="*/ 1631577 h 3603910"/>
              <a:gd name="connsiteX211" fmla="*/ 4488329 w 6755905"/>
              <a:gd name="connsiteY211" fmla="*/ 1565836 h 3603910"/>
              <a:gd name="connsiteX212" fmla="*/ 4506259 w 6755905"/>
              <a:gd name="connsiteY212" fmla="*/ 1518024 h 3603910"/>
              <a:gd name="connsiteX213" fmla="*/ 4518212 w 6755905"/>
              <a:gd name="connsiteY213" fmla="*/ 1494118 h 3603910"/>
              <a:gd name="connsiteX214" fmla="*/ 4524188 w 6755905"/>
              <a:gd name="connsiteY214" fmla="*/ 1476189 h 3603910"/>
              <a:gd name="connsiteX215" fmla="*/ 4536141 w 6755905"/>
              <a:gd name="connsiteY215" fmla="*/ 1434353 h 3603910"/>
              <a:gd name="connsiteX216" fmla="*/ 4542118 w 6755905"/>
              <a:gd name="connsiteY216" fmla="*/ 1386541 h 3603910"/>
              <a:gd name="connsiteX217" fmla="*/ 4548094 w 6755905"/>
              <a:gd name="connsiteY217" fmla="*/ 1350683 h 3603910"/>
              <a:gd name="connsiteX218" fmla="*/ 4572000 w 6755905"/>
              <a:gd name="connsiteY218" fmla="*/ 1332753 h 3603910"/>
              <a:gd name="connsiteX219" fmla="*/ 4577977 w 6755905"/>
              <a:gd name="connsiteY219" fmla="*/ 1290918 h 3603910"/>
              <a:gd name="connsiteX220" fmla="*/ 4589929 w 6755905"/>
              <a:gd name="connsiteY220" fmla="*/ 1267012 h 3603910"/>
              <a:gd name="connsiteX221" fmla="*/ 4542118 w 6755905"/>
              <a:gd name="connsiteY221" fmla="*/ 908424 h 3603910"/>
              <a:gd name="connsiteX222" fmla="*/ 4536141 w 6755905"/>
              <a:gd name="connsiteY222" fmla="*/ 854636 h 3603910"/>
              <a:gd name="connsiteX223" fmla="*/ 4524188 w 6755905"/>
              <a:gd name="connsiteY223" fmla="*/ 830730 h 3603910"/>
              <a:gd name="connsiteX224" fmla="*/ 4500282 w 6755905"/>
              <a:gd name="connsiteY224" fmla="*/ 770965 h 3603910"/>
              <a:gd name="connsiteX225" fmla="*/ 4488329 w 6755905"/>
              <a:gd name="connsiteY225" fmla="*/ 723153 h 3603910"/>
              <a:gd name="connsiteX226" fmla="*/ 4464424 w 6755905"/>
              <a:gd name="connsiteY226" fmla="*/ 693271 h 3603910"/>
              <a:gd name="connsiteX227" fmla="*/ 4452471 w 6755905"/>
              <a:gd name="connsiteY227" fmla="*/ 663389 h 3603910"/>
              <a:gd name="connsiteX228" fmla="*/ 4446494 w 6755905"/>
              <a:gd name="connsiteY228" fmla="*/ 627530 h 3603910"/>
              <a:gd name="connsiteX229" fmla="*/ 4434541 w 6755905"/>
              <a:gd name="connsiteY229" fmla="*/ 609600 h 3603910"/>
              <a:gd name="connsiteX230" fmla="*/ 4428565 w 6755905"/>
              <a:gd name="connsiteY230" fmla="*/ 573741 h 3603910"/>
              <a:gd name="connsiteX231" fmla="*/ 4416612 w 6755905"/>
              <a:gd name="connsiteY231" fmla="*/ 531906 h 3603910"/>
              <a:gd name="connsiteX232" fmla="*/ 4392706 w 6755905"/>
              <a:gd name="connsiteY232" fmla="*/ 448236 h 3603910"/>
              <a:gd name="connsiteX233" fmla="*/ 4374777 w 6755905"/>
              <a:gd name="connsiteY233" fmla="*/ 412377 h 3603910"/>
              <a:gd name="connsiteX234" fmla="*/ 4332941 w 6755905"/>
              <a:gd name="connsiteY234" fmla="*/ 316753 h 3603910"/>
              <a:gd name="connsiteX235" fmla="*/ 4297082 w 6755905"/>
              <a:gd name="connsiteY235" fmla="*/ 245036 h 3603910"/>
              <a:gd name="connsiteX236" fmla="*/ 4261224 w 6755905"/>
              <a:gd name="connsiteY236" fmla="*/ 209177 h 3603910"/>
              <a:gd name="connsiteX237" fmla="*/ 4243294 w 6755905"/>
              <a:gd name="connsiteY237" fmla="*/ 179294 h 3603910"/>
              <a:gd name="connsiteX238" fmla="*/ 4207435 w 6755905"/>
              <a:gd name="connsiteY238" fmla="*/ 149412 h 3603910"/>
              <a:gd name="connsiteX239" fmla="*/ 4189506 w 6755905"/>
              <a:gd name="connsiteY239" fmla="*/ 131483 h 3603910"/>
              <a:gd name="connsiteX240" fmla="*/ 4171577 w 6755905"/>
              <a:gd name="connsiteY240" fmla="*/ 125506 h 3603910"/>
              <a:gd name="connsiteX241" fmla="*/ 4135718 w 6755905"/>
              <a:gd name="connsiteY241" fmla="*/ 101600 h 3603910"/>
              <a:gd name="connsiteX242" fmla="*/ 4099859 w 6755905"/>
              <a:gd name="connsiteY242" fmla="*/ 83671 h 3603910"/>
              <a:gd name="connsiteX243" fmla="*/ 4034118 w 6755905"/>
              <a:gd name="connsiteY243" fmla="*/ 29883 h 3603910"/>
              <a:gd name="connsiteX244" fmla="*/ 3986306 w 6755905"/>
              <a:gd name="connsiteY244" fmla="*/ 11953 h 3603910"/>
              <a:gd name="connsiteX245" fmla="*/ 3842871 w 6755905"/>
              <a:gd name="connsiteY245" fmla="*/ 0 h 3603910"/>
              <a:gd name="connsiteX246" fmla="*/ 3771153 w 6755905"/>
              <a:gd name="connsiteY246" fmla="*/ 11953 h 3603910"/>
              <a:gd name="connsiteX247" fmla="*/ 3693459 w 6755905"/>
              <a:gd name="connsiteY24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40518 w 6755905"/>
              <a:gd name="connsiteY208" fmla="*/ 1691341 h 3603910"/>
              <a:gd name="connsiteX209" fmla="*/ 4458447 w 6755905"/>
              <a:gd name="connsiteY209" fmla="*/ 1631577 h 3603910"/>
              <a:gd name="connsiteX210" fmla="*/ 4488329 w 6755905"/>
              <a:gd name="connsiteY210" fmla="*/ 1565836 h 3603910"/>
              <a:gd name="connsiteX211" fmla="*/ 4506259 w 6755905"/>
              <a:gd name="connsiteY211" fmla="*/ 1518024 h 3603910"/>
              <a:gd name="connsiteX212" fmla="*/ 4518212 w 6755905"/>
              <a:gd name="connsiteY212" fmla="*/ 1494118 h 3603910"/>
              <a:gd name="connsiteX213" fmla="*/ 4524188 w 6755905"/>
              <a:gd name="connsiteY213" fmla="*/ 1476189 h 3603910"/>
              <a:gd name="connsiteX214" fmla="*/ 4536141 w 6755905"/>
              <a:gd name="connsiteY214" fmla="*/ 1434353 h 3603910"/>
              <a:gd name="connsiteX215" fmla="*/ 4542118 w 6755905"/>
              <a:gd name="connsiteY215" fmla="*/ 1386541 h 3603910"/>
              <a:gd name="connsiteX216" fmla="*/ 4548094 w 6755905"/>
              <a:gd name="connsiteY216" fmla="*/ 1350683 h 3603910"/>
              <a:gd name="connsiteX217" fmla="*/ 4572000 w 6755905"/>
              <a:gd name="connsiteY217" fmla="*/ 1332753 h 3603910"/>
              <a:gd name="connsiteX218" fmla="*/ 4577977 w 6755905"/>
              <a:gd name="connsiteY218" fmla="*/ 1290918 h 3603910"/>
              <a:gd name="connsiteX219" fmla="*/ 4589929 w 6755905"/>
              <a:gd name="connsiteY219" fmla="*/ 1267012 h 3603910"/>
              <a:gd name="connsiteX220" fmla="*/ 4542118 w 6755905"/>
              <a:gd name="connsiteY220" fmla="*/ 908424 h 3603910"/>
              <a:gd name="connsiteX221" fmla="*/ 4536141 w 6755905"/>
              <a:gd name="connsiteY221" fmla="*/ 854636 h 3603910"/>
              <a:gd name="connsiteX222" fmla="*/ 4524188 w 6755905"/>
              <a:gd name="connsiteY222" fmla="*/ 830730 h 3603910"/>
              <a:gd name="connsiteX223" fmla="*/ 4500282 w 6755905"/>
              <a:gd name="connsiteY223" fmla="*/ 770965 h 3603910"/>
              <a:gd name="connsiteX224" fmla="*/ 4488329 w 6755905"/>
              <a:gd name="connsiteY224" fmla="*/ 723153 h 3603910"/>
              <a:gd name="connsiteX225" fmla="*/ 4464424 w 6755905"/>
              <a:gd name="connsiteY225" fmla="*/ 693271 h 3603910"/>
              <a:gd name="connsiteX226" fmla="*/ 4452471 w 6755905"/>
              <a:gd name="connsiteY226" fmla="*/ 663389 h 3603910"/>
              <a:gd name="connsiteX227" fmla="*/ 4446494 w 6755905"/>
              <a:gd name="connsiteY227" fmla="*/ 627530 h 3603910"/>
              <a:gd name="connsiteX228" fmla="*/ 4434541 w 6755905"/>
              <a:gd name="connsiteY228" fmla="*/ 609600 h 3603910"/>
              <a:gd name="connsiteX229" fmla="*/ 4428565 w 6755905"/>
              <a:gd name="connsiteY229" fmla="*/ 573741 h 3603910"/>
              <a:gd name="connsiteX230" fmla="*/ 4416612 w 6755905"/>
              <a:gd name="connsiteY230" fmla="*/ 531906 h 3603910"/>
              <a:gd name="connsiteX231" fmla="*/ 4392706 w 6755905"/>
              <a:gd name="connsiteY231" fmla="*/ 448236 h 3603910"/>
              <a:gd name="connsiteX232" fmla="*/ 4374777 w 6755905"/>
              <a:gd name="connsiteY232" fmla="*/ 412377 h 3603910"/>
              <a:gd name="connsiteX233" fmla="*/ 4332941 w 6755905"/>
              <a:gd name="connsiteY233" fmla="*/ 316753 h 3603910"/>
              <a:gd name="connsiteX234" fmla="*/ 4297082 w 6755905"/>
              <a:gd name="connsiteY234" fmla="*/ 245036 h 3603910"/>
              <a:gd name="connsiteX235" fmla="*/ 4261224 w 6755905"/>
              <a:gd name="connsiteY235" fmla="*/ 209177 h 3603910"/>
              <a:gd name="connsiteX236" fmla="*/ 4243294 w 6755905"/>
              <a:gd name="connsiteY236" fmla="*/ 179294 h 3603910"/>
              <a:gd name="connsiteX237" fmla="*/ 4207435 w 6755905"/>
              <a:gd name="connsiteY237" fmla="*/ 149412 h 3603910"/>
              <a:gd name="connsiteX238" fmla="*/ 4189506 w 6755905"/>
              <a:gd name="connsiteY238" fmla="*/ 131483 h 3603910"/>
              <a:gd name="connsiteX239" fmla="*/ 4171577 w 6755905"/>
              <a:gd name="connsiteY239" fmla="*/ 125506 h 3603910"/>
              <a:gd name="connsiteX240" fmla="*/ 4135718 w 6755905"/>
              <a:gd name="connsiteY240" fmla="*/ 101600 h 3603910"/>
              <a:gd name="connsiteX241" fmla="*/ 4099859 w 6755905"/>
              <a:gd name="connsiteY241" fmla="*/ 83671 h 3603910"/>
              <a:gd name="connsiteX242" fmla="*/ 4034118 w 6755905"/>
              <a:gd name="connsiteY242" fmla="*/ 29883 h 3603910"/>
              <a:gd name="connsiteX243" fmla="*/ 3986306 w 6755905"/>
              <a:gd name="connsiteY243" fmla="*/ 11953 h 3603910"/>
              <a:gd name="connsiteX244" fmla="*/ 3842871 w 6755905"/>
              <a:gd name="connsiteY244" fmla="*/ 0 h 3603910"/>
              <a:gd name="connsiteX245" fmla="*/ 3771153 w 6755905"/>
              <a:gd name="connsiteY245" fmla="*/ 11953 h 3603910"/>
              <a:gd name="connsiteX246" fmla="*/ 3693459 w 6755905"/>
              <a:gd name="connsiteY24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18212 w 6755905"/>
              <a:gd name="connsiteY211" fmla="*/ 1494118 h 3603910"/>
              <a:gd name="connsiteX212" fmla="*/ 4524188 w 6755905"/>
              <a:gd name="connsiteY212" fmla="*/ 1476189 h 3603910"/>
              <a:gd name="connsiteX213" fmla="*/ 4536141 w 6755905"/>
              <a:gd name="connsiteY213" fmla="*/ 1434353 h 3603910"/>
              <a:gd name="connsiteX214" fmla="*/ 4542118 w 6755905"/>
              <a:gd name="connsiteY214" fmla="*/ 1386541 h 3603910"/>
              <a:gd name="connsiteX215" fmla="*/ 4548094 w 6755905"/>
              <a:gd name="connsiteY215" fmla="*/ 1350683 h 3603910"/>
              <a:gd name="connsiteX216" fmla="*/ 4572000 w 6755905"/>
              <a:gd name="connsiteY216" fmla="*/ 1332753 h 3603910"/>
              <a:gd name="connsiteX217" fmla="*/ 4577977 w 6755905"/>
              <a:gd name="connsiteY217" fmla="*/ 1290918 h 3603910"/>
              <a:gd name="connsiteX218" fmla="*/ 4589929 w 6755905"/>
              <a:gd name="connsiteY218" fmla="*/ 1267012 h 3603910"/>
              <a:gd name="connsiteX219" fmla="*/ 4542118 w 6755905"/>
              <a:gd name="connsiteY219" fmla="*/ 908424 h 3603910"/>
              <a:gd name="connsiteX220" fmla="*/ 4536141 w 6755905"/>
              <a:gd name="connsiteY220" fmla="*/ 854636 h 3603910"/>
              <a:gd name="connsiteX221" fmla="*/ 4524188 w 6755905"/>
              <a:gd name="connsiteY221" fmla="*/ 830730 h 3603910"/>
              <a:gd name="connsiteX222" fmla="*/ 4500282 w 6755905"/>
              <a:gd name="connsiteY222" fmla="*/ 770965 h 3603910"/>
              <a:gd name="connsiteX223" fmla="*/ 4488329 w 6755905"/>
              <a:gd name="connsiteY223" fmla="*/ 723153 h 3603910"/>
              <a:gd name="connsiteX224" fmla="*/ 4464424 w 6755905"/>
              <a:gd name="connsiteY224" fmla="*/ 693271 h 3603910"/>
              <a:gd name="connsiteX225" fmla="*/ 4452471 w 6755905"/>
              <a:gd name="connsiteY225" fmla="*/ 663389 h 3603910"/>
              <a:gd name="connsiteX226" fmla="*/ 4446494 w 6755905"/>
              <a:gd name="connsiteY226" fmla="*/ 627530 h 3603910"/>
              <a:gd name="connsiteX227" fmla="*/ 4434541 w 6755905"/>
              <a:gd name="connsiteY227" fmla="*/ 609600 h 3603910"/>
              <a:gd name="connsiteX228" fmla="*/ 4428565 w 6755905"/>
              <a:gd name="connsiteY228" fmla="*/ 573741 h 3603910"/>
              <a:gd name="connsiteX229" fmla="*/ 4416612 w 6755905"/>
              <a:gd name="connsiteY229" fmla="*/ 531906 h 3603910"/>
              <a:gd name="connsiteX230" fmla="*/ 4392706 w 6755905"/>
              <a:gd name="connsiteY230" fmla="*/ 448236 h 3603910"/>
              <a:gd name="connsiteX231" fmla="*/ 4374777 w 6755905"/>
              <a:gd name="connsiteY231" fmla="*/ 412377 h 3603910"/>
              <a:gd name="connsiteX232" fmla="*/ 4332941 w 6755905"/>
              <a:gd name="connsiteY232" fmla="*/ 316753 h 3603910"/>
              <a:gd name="connsiteX233" fmla="*/ 4297082 w 6755905"/>
              <a:gd name="connsiteY233" fmla="*/ 245036 h 3603910"/>
              <a:gd name="connsiteX234" fmla="*/ 4261224 w 6755905"/>
              <a:gd name="connsiteY234" fmla="*/ 209177 h 3603910"/>
              <a:gd name="connsiteX235" fmla="*/ 4243294 w 6755905"/>
              <a:gd name="connsiteY235" fmla="*/ 179294 h 3603910"/>
              <a:gd name="connsiteX236" fmla="*/ 4207435 w 6755905"/>
              <a:gd name="connsiteY236" fmla="*/ 149412 h 3603910"/>
              <a:gd name="connsiteX237" fmla="*/ 4189506 w 6755905"/>
              <a:gd name="connsiteY237" fmla="*/ 131483 h 3603910"/>
              <a:gd name="connsiteX238" fmla="*/ 4171577 w 6755905"/>
              <a:gd name="connsiteY238" fmla="*/ 125506 h 3603910"/>
              <a:gd name="connsiteX239" fmla="*/ 4135718 w 6755905"/>
              <a:gd name="connsiteY239" fmla="*/ 101600 h 3603910"/>
              <a:gd name="connsiteX240" fmla="*/ 4099859 w 6755905"/>
              <a:gd name="connsiteY240" fmla="*/ 83671 h 3603910"/>
              <a:gd name="connsiteX241" fmla="*/ 4034118 w 6755905"/>
              <a:gd name="connsiteY241" fmla="*/ 29883 h 3603910"/>
              <a:gd name="connsiteX242" fmla="*/ 3986306 w 6755905"/>
              <a:gd name="connsiteY242" fmla="*/ 11953 h 3603910"/>
              <a:gd name="connsiteX243" fmla="*/ 3842871 w 6755905"/>
              <a:gd name="connsiteY243" fmla="*/ 0 h 3603910"/>
              <a:gd name="connsiteX244" fmla="*/ 3771153 w 6755905"/>
              <a:gd name="connsiteY244" fmla="*/ 11953 h 3603910"/>
              <a:gd name="connsiteX245" fmla="*/ 3693459 w 6755905"/>
              <a:gd name="connsiteY24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2118 w 6755905"/>
              <a:gd name="connsiteY213" fmla="*/ 1386541 h 3603910"/>
              <a:gd name="connsiteX214" fmla="*/ 4548094 w 6755905"/>
              <a:gd name="connsiteY214" fmla="*/ 1350683 h 3603910"/>
              <a:gd name="connsiteX215" fmla="*/ 4572000 w 6755905"/>
              <a:gd name="connsiteY215" fmla="*/ 1332753 h 3603910"/>
              <a:gd name="connsiteX216" fmla="*/ 4577977 w 6755905"/>
              <a:gd name="connsiteY216" fmla="*/ 1290918 h 3603910"/>
              <a:gd name="connsiteX217" fmla="*/ 4589929 w 6755905"/>
              <a:gd name="connsiteY217" fmla="*/ 1267012 h 3603910"/>
              <a:gd name="connsiteX218" fmla="*/ 4542118 w 6755905"/>
              <a:gd name="connsiteY218" fmla="*/ 908424 h 3603910"/>
              <a:gd name="connsiteX219" fmla="*/ 4536141 w 6755905"/>
              <a:gd name="connsiteY219" fmla="*/ 854636 h 3603910"/>
              <a:gd name="connsiteX220" fmla="*/ 4524188 w 6755905"/>
              <a:gd name="connsiteY220" fmla="*/ 830730 h 3603910"/>
              <a:gd name="connsiteX221" fmla="*/ 4500282 w 6755905"/>
              <a:gd name="connsiteY221" fmla="*/ 770965 h 3603910"/>
              <a:gd name="connsiteX222" fmla="*/ 4488329 w 6755905"/>
              <a:gd name="connsiteY222" fmla="*/ 723153 h 3603910"/>
              <a:gd name="connsiteX223" fmla="*/ 4464424 w 6755905"/>
              <a:gd name="connsiteY223" fmla="*/ 693271 h 3603910"/>
              <a:gd name="connsiteX224" fmla="*/ 4452471 w 6755905"/>
              <a:gd name="connsiteY224" fmla="*/ 663389 h 3603910"/>
              <a:gd name="connsiteX225" fmla="*/ 4446494 w 6755905"/>
              <a:gd name="connsiteY225" fmla="*/ 627530 h 3603910"/>
              <a:gd name="connsiteX226" fmla="*/ 4434541 w 6755905"/>
              <a:gd name="connsiteY226" fmla="*/ 609600 h 3603910"/>
              <a:gd name="connsiteX227" fmla="*/ 4428565 w 6755905"/>
              <a:gd name="connsiteY227" fmla="*/ 573741 h 3603910"/>
              <a:gd name="connsiteX228" fmla="*/ 4416612 w 6755905"/>
              <a:gd name="connsiteY228" fmla="*/ 531906 h 3603910"/>
              <a:gd name="connsiteX229" fmla="*/ 4392706 w 6755905"/>
              <a:gd name="connsiteY229" fmla="*/ 448236 h 3603910"/>
              <a:gd name="connsiteX230" fmla="*/ 4374777 w 6755905"/>
              <a:gd name="connsiteY230" fmla="*/ 412377 h 3603910"/>
              <a:gd name="connsiteX231" fmla="*/ 4332941 w 6755905"/>
              <a:gd name="connsiteY231" fmla="*/ 316753 h 3603910"/>
              <a:gd name="connsiteX232" fmla="*/ 4297082 w 6755905"/>
              <a:gd name="connsiteY232" fmla="*/ 245036 h 3603910"/>
              <a:gd name="connsiteX233" fmla="*/ 4261224 w 6755905"/>
              <a:gd name="connsiteY233" fmla="*/ 209177 h 3603910"/>
              <a:gd name="connsiteX234" fmla="*/ 4243294 w 6755905"/>
              <a:gd name="connsiteY234" fmla="*/ 179294 h 3603910"/>
              <a:gd name="connsiteX235" fmla="*/ 4207435 w 6755905"/>
              <a:gd name="connsiteY235" fmla="*/ 149412 h 3603910"/>
              <a:gd name="connsiteX236" fmla="*/ 4189506 w 6755905"/>
              <a:gd name="connsiteY236" fmla="*/ 131483 h 3603910"/>
              <a:gd name="connsiteX237" fmla="*/ 4171577 w 6755905"/>
              <a:gd name="connsiteY237" fmla="*/ 125506 h 3603910"/>
              <a:gd name="connsiteX238" fmla="*/ 4135718 w 6755905"/>
              <a:gd name="connsiteY238" fmla="*/ 101600 h 3603910"/>
              <a:gd name="connsiteX239" fmla="*/ 4099859 w 6755905"/>
              <a:gd name="connsiteY239" fmla="*/ 83671 h 3603910"/>
              <a:gd name="connsiteX240" fmla="*/ 4034118 w 6755905"/>
              <a:gd name="connsiteY240" fmla="*/ 29883 h 3603910"/>
              <a:gd name="connsiteX241" fmla="*/ 3986306 w 6755905"/>
              <a:gd name="connsiteY241" fmla="*/ 11953 h 3603910"/>
              <a:gd name="connsiteX242" fmla="*/ 3842871 w 6755905"/>
              <a:gd name="connsiteY242" fmla="*/ 0 h 3603910"/>
              <a:gd name="connsiteX243" fmla="*/ 3771153 w 6755905"/>
              <a:gd name="connsiteY243" fmla="*/ 11953 h 3603910"/>
              <a:gd name="connsiteX244" fmla="*/ 3693459 w 6755905"/>
              <a:gd name="connsiteY24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8094 w 6755905"/>
              <a:gd name="connsiteY213" fmla="*/ 1350683 h 3603910"/>
              <a:gd name="connsiteX214" fmla="*/ 4572000 w 6755905"/>
              <a:gd name="connsiteY214" fmla="*/ 1332753 h 3603910"/>
              <a:gd name="connsiteX215" fmla="*/ 4577977 w 6755905"/>
              <a:gd name="connsiteY215" fmla="*/ 1290918 h 3603910"/>
              <a:gd name="connsiteX216" fmla="*/ 4589929 w 6755905"/>
              <a:gd name="connsiteY216" fmla="*/ 1267012 h 3603910"/>
              <a:gd name="connsiteX217" fmla="*/ 4542118 w 6755905"/>
              <a:gd name="connsiteY217" fmla="*/ 908424 h 3603910"/>
              <a:gd name="connsiteX218" fmla="*/ 4536141 w 6755905"/>
              <a:gd name="connsiteY218" fmla="*/ 854636 h 3603910"/>
              <a:gd name="connsiteX219" fmla="*/ 4524188 w 6755905"/>
              <a:gd name="connsiteY219" fmla="*/ 830730 h 3603910"/>
              <a:gd name="connsiteX220" fmla="*/ 4500282 w 6755905"/>
              <a:gd name="connsiteY220" fmla="*/ 770965 h 3603910"/>
              <a:gd name="connsiteX221" fmla="*/ 4488329 w 6755905"/>
              <a:gd name="connsiteY221" fmla="*/ 723153 h 3603910"/>
              <a:gd name="connsiteX222" fmla="*/ 4464424 w 6755905"/>
              <a:gd name="connsiteY222" fmla="*/ 693271 h 3603910"/>
              <a:gd name="connsiteX223" fmla="*/ 4452471 w 6755905"/>
              <a:gd name="connsiteY223" fmla="*/ 663389 h 3603910"/>
              <a:gd name="connsiteX224" fmla="*/ 4446494 w 6755905"/>
              <a:gd name="connsiteY224" fmla="*/ 627530 h 3603910"/>
              <a:gd name="connsiteX225" fmla="*/ 4434541 w 6755905"/>
              <a:gd name="connsiteY225" fmla="*/ 609600 h 3603910"/>
              <a:gd name="connsiteX226" fmla="*/ 4428565 w 6755905"/>
              <a:gd name="connsiteY226" fmla="*/ 573741 h 3603910"/>
              <a:gd name="connsiteX227" fmla="*/ 4416612 w 6755905"/>
              <a:gd name="connsiteY227" fmla="*/ 531906 h 3603910"/>
              <a:gd name="connsiteX228" fmla="*/ 4392706 w 6755905"/>
              <a:gd name="connsiteY228" fmla="*/ 448236 h 3603910"/>
              <a:gd name="connsiteX229" fmla="*/ 4374777 w 6755905"/>
              <a:gd name="connsiteY229" fmla="*/ 412377 h 3603910"/>
              <a:gd name="connsiteX230" fmla="*/ 4332941 w 6755905"/>
              <a:gd name="connsiteY230" fmla="*/ 316753 h 3603910"/>
              <a:gd name="connsiteX231" fmla="*/ 4297082 w 6755905"/>
              <a:gd name="connsiteY231" fmla="*/ 245036 h 3603910"/>
              <a:gd name="connsiteX232" fmla="*/ 4261224 w 6755905"/>
              <a:gd name="connsiteY232" fmla="*/ 209177 h 3603910"/>
              <a:gd name="connsiteX233" fmla="*/ 4243294 w 6755905"/>
              <a:gd name="connsiteY233" fmla="*/ 179294 h 3603910"/>
              <a:gd name="connsiteX234" fmla="*/ 4207435 w 6755905"/>
              <a:gd name="connsiteY234" fmla="*/ 149412 h 3603910"/>
              <a:gd name="connsiteX235" fmla="*/ 4189506 w 6755905"/>
              <a:gd name="connsiteY235" fmla="*/ 131483 h 3603910"/>
              <a:gd name="connsiteX236" fmla="*/ 4171577 w 6755905"/>
              <a:gd name="connsiteY236" fmla="*/ 125506 h 3603910"/>
              <a:gd name="connsiteX237" fmla="*/ 4135718 w 6755905"/>
              <a:gd name="connsiteY237" fmla="*/ 101600 h 3603910"/>
              <a:gd name="connsiteX238" fmla="*/ 4099859 w 6755905"/>
              <a:gd name="connsiteY238" fmla="*/ 83671 h 3603910"/>
              <a:gd name="connsiteX239" fmla="*/ 4034118 w 6755905"/>
              <a:gd name="connsiteY239" fmla="*/ 29883 h 3603910"/>
              <a:gd name="connsiteX240" fmla="*/ 3986306 w 6755905"/>
              <a:gd name="connsiteY240" fmla="*/ 11953 h 3603910"/>
              <a:gd name="connsiteX241" fmla="*/ 3842871 w 6755905"/>
              <a:gd name="connsiteY241" fmla="*/ 0 h 3603910"/>
              <a:gd name="connsiteX242" fmla="*/ 3771153 w 6755905"/>
              <a:gd name="connsiteY242" fmla="*/ 11953 h 3603910"/>
              <a:gd name="connsiteX243" fmla="*/ 3693459 w 6755905"/>
              <a:gd name="connsiteY24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8094 w 6755905"/>
              <a:gd name="connsiteY213" fmla="*/ 1350683 h 3603910"/>
              <a:gd name="connsiteX214" fmla="*/ 4577977 w 6755905"/>
              <a:gd name="connsiteY214" fmla="*/ 1290918 h 3603910"/>
              <a:gd name="connsiteX215" fmla="*/ 4589929 w 6755905"/>
              <a:gd name="connsiteY215" fmla="*/ 1267012 h 3603910"/>
              <a:gd name="connsiteX216" fmla="*/ 4542118 w 6755905"/>
              <a:gd name="connsiteY216" fmla="*/ 908424 h 3603910"/>
              <a:gd name="connsiteX217" fmla="*/ 4536141 w 6755905"/>
              <a:gd name="connsiteY217" fmla="*/ 854636 h 3603910"/>
              <a:gd name="connsiteX218" fmla="*/ 4524188 w 6755905"/>
              <a:gd name="connsiteY218" fmla="*/ 830730 h 3603910"/>
              <a:gd name="connsiteX219" fmla="*/ 4500282 w 6755905"/>
              <a:gd name="connsiteY219" fmla="*/ 770965 h 3603910"/>
              <a:gd name="connsiteX220" fmla="*/ 4488329 w 6755905"/>
              <a:gd name="connsiteY220" fmla="*/ 723153 h 3603910"/>
              <a:gd name="connsiteX221" fmla="*/ 4464424 w 6755905"/>
              <a:gd name="connsiteY221" fmla="*/ 693271 h 3603910"/>
              <a:gd name="connsiteX222" fmla="*/ 4452471 w 6755905"/>
              <a:gd name="connsiteY222" fmla="*/ 663389 h 3603910"/>
              <a:gd name="connsiteX223" fmla="*/ 4446494 w 6755905"/>
              <a:gd name="connsiteY223" fmla="*/ 627530 h 3603910"/>
              <a:gd name="connsiteX224" fmla="*/ 4434541 w 6755905"/>
              <a:gd name="connsiteY224" fmla="*/ 609600 h 3603910"/>
              <a:gd name="connsiteX225" fmla="*/ 4428565 w 6755905"/>
              <a:gd name="connsiteY225" fmla="*/ 573741 h 3603910"/>
              <a:gd name="connsiteX226" fmla="*/ 4416612 w 6755905"/>
              <a:gd name="connsiteY226" fmla="*/ 531906 h 3603910"/>
              <a:gd name="connsiteX227" fmla="*/ 4392706 w 6755905"/>
              <a:gd name="connsiteY227" fmla="*/ 448236 h 3603910"/>
              <a:gd name="connsiteX228" fmla="*/ 4374777 w 6755905"/>
              <a:gd name="connsiteY228" fmla="*/ 412377 h 3603910"/>
              <a:gd name="connsiteX229" fmla="*/ 4332941 w 6755905"/>
              <a:gd name="connsiteY229" fmla="*/ 316753 h 3603910"/>
              <a:gd name="connsiteX230" fmla="*/ 4297082 w 6755905"/>
              <a:gd name="connsiteY230" fmla="*/ 245036 h 3603910"/>
              <a:gd name="connsiteX231" fmla="*/ 4261224 w 6755905"/>
              <a:gd name="connsiteY231" fmla="*/ 209177 h 3603910"/>
              <a:gd name="connsiteX232" fmla="*/ 4243294 w 6755905"/>
              <a:gd name="connsiteY232" fmla="*/ 179294 h 3603910"/>
              <a:gd name="connsiteX233" fmla="*/ 4207435 w 6755905"/>
              <a:gd name="connsiteY233" fmla="*/ 149412 h 3603910"/>
              <a:gd name="connsiteX234" fmla="*/ 4189506 w 6755905"/>
              <a:gd name="connsiteY234" fmla="*/ 131483 h 3603910"/>
              <a:gd name="connsiteX235" fmla="*/ 4171577 w 6755905"/>
              <a:gd name="connsiteY235" fmla="*/ 125506 h 3603910"/>
              <a:gd name="connsiteX236" fmla="*/ 4135718 w 6755905"/>
              <a:gd name="connsiteY236" fmla="*/ 101600 h 3603910"/>
              <a:gd name="connsiteX237" fmla="*/ 4099859 w 6755905"/>
              <a:gd name="connsiteY237" fmla="*/ 83671 h 3603910"/>
              <a:gd name="connsiteX238" fmla="*/ 4034118 w 6755905"/>
              <a:gd name="connsiteY238" fmla="*/ 29883 h 3603910"/>
              <a:gd name="connsiteX239" fmla="*/ 3986306 w 6755905"/>
              <a:gd name="connsiteY239" fmla="*/ 11953 h 3603910"/>
              <a:gd name="connsiteX240" fmla="*/ 3842871 w 6755905"/>
              <a:gd name="connsiteY240" fmla="*/ 0 h 3603910"/>
              <a:gd name="connsiteX241" fmla="*/ 3771153 w 6755905"/>
              <a:gd name="connsiteY241" fmla="*/ 11953 h 3603910"/>
              <a:gd name="connsiteX242" fmla="*/ 3693459 w 6755905"/>
              <a:gd name="connsiteY24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48094 w 6755905"/>
              <a:gd name="connsiteY212" fmla="*/ 1350683 h 3603910"/>
              <a:gd name="connsiteX213" fmla="*/ 4577977 w 6755905"/>
              <a:gd name="connsiteY213" fmla="*/ 1290918 h 3603910"/>
              <a:gd name="connsiteX214" fmla="*/ 4589929 w 6755905"/>
              <a:gd name="connsiteY214" fmla="*/ 1267012 h 3603910"/>
              <a:gd name="connsiteX215" fmla="*/ 4542118 w 6755905"/>
              <a:gd name="connsiteY215" fmla="*/ 908424 h 3603910"/>
              <a:gd name="connsiteX216" fmla="*/ 4536141 w 6755905"/>
              <a:gd name="connsiteY216" fmla="*/ 854636 h 3603910"/>
              <a:gd name="connsiteX217" fmla="*/ 4524188 w 6755905"/>
              <a:gd name="connsiteY217" fmla="*/ 830730 h 3603910"/>
              <a:gd name="connsiteX218" fmla="*/ 4500282 w 6755905"/>
              <a:gd name="connsiteY218" fmla="*/ 770965 h 3603910"/>
              <a:gd name="connsiteX219" fmla="*/ 4488329 w 6755905"/>
              <a:gd name="connsiteY219" fmla="*/ 723153 h 3603910"/>
              <a:gd name="connsiteX220" fmla="*/ 4464424 w 6755905"/>
              <a:gd name="connsiteY220" fmla="*/ 693271 h 3603910"/>
              <a:gd name="connsiteX221" fmla="*/ 4452471 w 6755905"/>
              <a:gd name="connsiteY221" fmla="*/ 663389 h 3603910"/>
              <a:gd name="connsiteX222" fmla="*/ 4446494 w 6755905"/>
              <a:gd name="connsiteY222" fmla="*/ 627530 h 3603910"/>
              <a:gd name="connsiteX223" fmla="*/ 4434541 w 6755905"/>
              <a:gd name="connsiteY223" fmla="*/ 609600 h 3603910"/>
              <a:gd name="connsiteX224" fmla="*/ 4428565 w 6755905"/>
              <a:gd name="connsiteY224" fmla="*/ 573741 h 3603910"/>
              <a:gd name="connsiteX225" fmla="*/ 4416612 w 6755905"/>
              <a:gd name="connsiteY225" fmla="*/ 531906 h 3603910"/>
              <a:gd name="connsiteX226" fmla="*/ 4392706 w 6755905"/>
              <a:gd name="connsiteY226" fmla="*/ 448236 h 3603910"/>
              <a:gd name="connsiteX227" fmla="*/ 4374777 w 6755905"/>
              <a:gd name="connsiteY227" fmla="*/ 412377 h 3603910"/>
              <a:gd name="connsiteX228" fmla="*/ 4332941 w 6755905"/>
              <a:gd name="connsiteY228" fmla="*/ 316753 h 3603910"/>
              <a:gd name="connsiteX229" fmla="*/ 4297082 w 6755905"/>
              <a:gd name="connsiteY229" fmla="*/ 245036 h 3603910"/>
              <a:gd name="connsiteX230" fmla="*/ 4261224 w 6755905"/>
              <a:gd name="connsiteY230" fmla="*/ 209177 h 3603910"/>
              <a:gd name="connsiteX231" fmla="*/ 4243294 w 6755905"/>
              <a:gd name="connsiteY231" fmla="*/ 179294 h 3603910"/>
              <a:gd name="connsiteX232" fmla="*/ 4207435 w 6755905"/>
              <a:gd name="connsiteY232" fmla="*/ 149412 h 3603910"/>
              <a:gd name="connsiteX233" fmla="*/ 4189506 w 6755905"/>
              <a:gd name="connsiteY233" fmla="*/ 131483 h 3603910"/>
              <a:gd name="connsiteX234" fmla="*/ 4171577 w 6755905"/>
              <a:gd name="connsiteY234" fmla="*/ 125506 h 3603910"/>
              <a:gd name="connsiteX235" fmla="*/ 4135718 w 6755905"/>
              <a:gd name="connsiteY235" fmla="*/ 101600 h 3603910"/>
              <a:gd name="connsiteX236" fmla="*/ 4099859 w 6755905"/>
              <a:gd name="connsiteY236" fmla="*/ 83671 h 3603910"/>
              <a:gd name="connsiteX237" fmla="*/ 4034118 w 6755905"/>
              <a:gd name="connsiteY237" fmla="*/ 29883 h 3603910"/>
              <a:gd name="connsiteX238" fmla="*/ 3986306 w 6755905"/>
              <a:gd name="connsiteY238" fmla="*/ 11953 h 3603910"/>
              <a:gd name="connsiteX239" fmla="*/ 3842871 w 6755905"/>
              <a:gd name="connsiteY239" fmla="*/ 0 h 3603910"/>
              <a:gd name="connsiteX240" fmla="*/ 3771153 w 6755905"/>
              <a:gd name="connsiteY240" fmla="*/ 11953 h 3603910"/>
              <a:gd name="connsiteX241" fmla="*/ 3693459 w 6755905"/>
              <a:gd name="connsiteY24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48094 w 6755905"/>
              <a:gd name="connsiteY211" fmla="*/ 1350683 h 3603910"/>
              <a:gd name="connsiteX212" fmla="*/ 4577977 w 6755905"/>
              <a:gd name="connsiteY212" fmla="*/ 1290918 h 3603910"/>
              <a:gd name="connsiteX213" fmla="*/ 4589929 w 6755905"/>
              <a:gd name="connsiteY213" fmla="*/ 1267012 h 3603910"/>
              <a:gd name="connsiteX214" fmla="*/ 4542118 w 6755905"/>
              <a:gd name="connsiteY214" fmla="*/ 908424 h 3603910"/>
              <a:gd name="connsiteX215" fmla="*/ 4536141 w 6755905"/>
              <a:gd name="connsiteY215" fmla="*/ 854636 h 3603910"/>
              <a:gd name="connsiteX216" fmla="*/ 4524188 w 6755905"/>
              <a:gd name="connsiteY216" fmla="*/ 830730 h 3603910"/>
              <a:gd name="connsiteX217" fmla="*/ 4500282 w 6755905"/>
              <a:gd name="connsiteY217" fmla="*/ 770965 h 3603910"/>
              <a:gd name="connsiteX218" fmla="*/ 4488329 w 6755905"/>
              <a:gd name="connsiteY218" fmla="*/ 723153 h 3603910"/>
              <a:gd name="connsiteX219" fmla="*/ 4464424 w 6755905"/>
              <a:gd name="connsiteY219" fmla="*/ 693271 h 3603910"/>
              <a:gd name="connsiteX220" fmla="*/ 4452471 w 6755905"/>
              <a:gd name="connsiteY220" fmla="*/ 663389 h 3603910"/>
              <a:gd name="connsiteX221" fmla="*/ 4446494 w 6755905"/>
              <a:gd name="connsiteY221" fmla="*/ 627530 h 3603910"/>
              <a:gd name="connsiteX222" fmla="*/ 4434541 w 6755905"/>
              <a:gd name="connsiteY222" fmla="*/ 609600 h 3603910"/>
              <a:gd name="connsiteX223" fmla="*/ 4428565 w 6755905"/>
              <a:gd name="connsiteY223" fmla="*/ 573741 h 3603910"/>
              <a:gd name="connsiteX224" fmla="*/ 4416612 w 6755905"/>
              <a:gd name="connsiteY224" fmla="*/ 531906 h 3603910"/>
              <a:gd name="connsiteX225" fmla="*/ 4392706 w 6755905"/>
              <a:gd name="connsiteY225" fmla="*/ 448236 h 3603910"/>
              <a:gd name="connsiteX226" fmla="*/ 4374777 w 6755905"/>
              <a:gd name="connsiteY226" fmla="*/ 412377 h 3603910"/>
              <a:gd name="connsiteX227" fmla="*/ 4332941 w 6755905"/>
              <a:gd name="connsiteY227" fmla="*/ 316753 h 3603910"/>
              <a:gd name="connsiteX228" fmla="*/ 4297082 w 6755905"/>
              <a:gd name="connsiteY228" fmla="*/ 245036 h 3603910"/>
              <a:gd name="connsiteX229" fmla="*/ 4261224 w 6755905"/>
              <a:gd name="connsiteY229" fmla="*/ 209177 h 3603910"/>
              <a:gd name="connsiteX230" fmla="*/ 4243294 w 6755905"/>
              <a:gd name="connsiteY230" fmla="*/ 179294 h 3603910"/>
              <a:gd name="connsiteX231" fmla="*/ 4207435 w 6755905"/>
              <a:gd name="connsiteY231" fmla="*/ 149412 h 3603910"/>
              <a:gd name="connsiteX232" fmla="*/ 4189506 w 6755905"/>
              <a:gd name="connsiteY232" fmla="*/ 131483 h 3603910"/>
              <a:gd name="connsiteX233" fmla="*/ 4171577 w 6755905"/>
              <a:gd name="connsiteY233" fmla="*/ 125506 h 3603910"/>
              <a:gd name="connsiteX234" fmla="*/ 4135718 w 6755905"/>
              <a:gd name="connsiteY234" fmla="*/ 101600 h 3603910"/>
              <a:gd name="connsiteX235" fmla="*/ 4099859 w 6755905"/>
              <a:gd name="connsiteY235" fmla="*/ 83671 h 3603910"/>
              <a:gd name="connsiteX236" fmla="*/ 4034118 w 6755905"/>
              <a:gd name="connsiteY236" fmla="*/ 29883 h 3603910"/>
              <a:gd name="connsiteX237" fmla="*/ 3986306 w 6755905"/>
              <a:gd name="connsiteY237" fmla="*/ 11953 h 3603910"/>
              <a:gd name="connsiteX238" fmla="*/ 3842871 w 6755905"/>
              <a:gd name="connsiteY238" fmla="*/ 0 h 3603910"/>
              <a:gd name="connsiteX239" fmla="*/ 3771153 w 6755905"/>
              <a:gd name="connsiteY239" fmla="*/ 11953 h 3603910"/>
              <a:gd name="connsiteX240" fmla="*/ 3693459 w 6755905"/>
              <a:gd name="connsiteY24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48094 w 6755905"/>
              <a:gd name="connsiteY210" fmla="*/ 1350683 h 3603910"/>
              <a:gd name="connsiteX211" fmla="*/ 4577977 w 6755905"/>
              <a:gd name="connsiteY211" fmla="*/ 1290918 h 3603910"/>
              <a:gd name="connsiteX212" fmla="*/ 4589929 w 6755905"/>
              <a:gd name="connsiteY212" fmla="*/ 1267012 h 3603910"/>
              <a:gd name="connsiteX213" fmla="*/ 4542118 w 6755905"/>
              <a:gd name="connsiteY213" fmla="*/ 908424 h 3603910"/>
              <a:gd name="connsiteX214" fmla="*/ 4536141 w 6755905"/>
              <a:gd name="connsiteY214" fmla="*/ 854636 h 3603910"/>
              <a:gd name="connsiteX215" fmla="*/ 4524188 w 6755905"/>
              <a:gd name="connsiteY215" fmla="*/ 830730 h 3603910"/>
              <a:gd name="connsiteX216" fmla="*/ 4500282 w 6755905"/>
              <a:gd name="connsiteY216" fmla="*/ 770965 h 3603910"/>
              <a:gd name="connsiteX217" fmla="*/ 4488329 w 6755905"/>
              <a:gd name="connsiteY217" fmla="*/ 723153 h 3603910"/>
              <a:gd name="connsiteX218" fmla="*/ 4464424 w 6755905"/>
              <a:gd name="connsiteY218" fmla="*/ 693271 h 3603910"/>
              <a:gd name="connsiteX219" fmla="*/ 4452471 w 6755905"/>
              <a:gd name="connsiteY219" fmla="*/ 663389 h 3603910"/>
              <a:gd name="connsiteX220" fmla="*/ 4446494 w 6755905"/>
              <a:gd name="connsiteY220" fmla="*/ 627530 h 3603910"/>
              <a:gd name="connsiteX221" fmla="*/ 4434541 w 6755905"/>
              <a:gd name="connsiteY221" fmla="*/ 609600 h 3603910"/>
              <a:gd name="connsiteX222" fmla="*/ 4428565 w 6755905"/>
              <a:gd name="connsiteY222" fmla="*/ 573741 h 3603910"/>
              <a:gd name="connsiteX223" fmla="*/ 4416612 w 6755905"/>
              <a:gd name="connsiteY223" fmla="*/ 531906 h 3603910"/>
              <a:gd name="connsiteX224" fmla="*/ 4392706 w 6755905"/>
              <a:gd name="connsiteY224" fmla="*/ 448236 h 3603910"/>
              <a:gd name="connsiteX225" fmla="*/ 4374777 w 6755905"/>
              <a:gd name="connsiteY225" fmla="*/ 412377 h 3603910"/>
              <a:gd name="connsiteX226" fmla="*/ 4332941 w 6755905"/>
              <a:gd name="connsiteY226" fmla="*/ 316753 h 3603910"/>
              <a:gd name="connsiteX227" fmla="*/ 4297082 w 6755905"/>
              <a:gd name="connsiteY227" fmla="*/ 245036 h 3603910"/>
              <a:gd name="connsiteX228" fmla="*/ 4261224 w 6755905"/>
              <a:gd name="connsiteY228" fmla="*/ 209177 h 3603910"/>
              <a:gd name="connsiteX229" fmla="*/ 4243294 w 6755905"/>
              <a:gd name="connsiteY229" fmla="*/ 179294 h 3603910"/>
              <a:gd name="connsiteX230" fmla="*/ 4207435 w 6755905"/>
              <a:gd name="connsiteY230" fmla="*/ 149412 h 3603910"/>
              <a:gd name="connsiteX231" fmla="*/ 4189506 w 6755905"/>
              <a:gd name="connsiteY231" fmla="*/ 131483 h 3603910"/>
              <a:gd name="connsiteX232" fmla="*/ 4171577 w 6755905"/>
              <a:gd name="connsiteY232" fmla="*/ 125506 h 3603910"/>
              <a:gd name="connsiteX233" fmla="*/ 4135718 w 6755905"/>
              <a:gd name="connsiteY233" fmla="*/ 101600 h 3603910"/>
              <a:gd name="connsiteX234" fmla="*/ 4099859 w 6755905"/>
              <a:gd name="connsiteY234" fmla="*/ 83671 h 3603910"/>
              <a:gd name="connsiteX235" fmla="*/ 4034118 w 6755905"/>
              <a:gd name="connsiteY235" fmla="*/ 29883 h 3603910"/>
              <a:gd name="connsiteX236" fmla="*/ 3986306 w 6755905"/>
              <a:gd name="connsiteY236" fmla="*/ 11953 h 3603910"/>
              <a:gd name="connsiteX237" fmla="*/ 3842871 w 6755905"/>
              <a:gd name="connsiteY237" fmla="*/ 0 h 3603910"/>
              <a:gd name="connsiteX238" fmla="*/ 3771153 w 6755905"/>
              <a:gd name="connsiteY238" fmla="*/ 11953 h 3603910"/>
              <a:gd name="connsiteX239" fmla="*/ 3693459 w 6755905"/>
              <a:gd name="connsiteY23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548094 w 6755905"/>
              <a:gd name="connsiteY209" fmla="*/ 1350683 h 3603910"/>
              <a:gd name="connsiteX210" fmla="*/ 4577977 w 6755905"/>
              <a:gd name="connsiteY210" fmla="*/ 1290918 h 3603910"/>
              <a:gd name="connsiteX211" fmla="*/ 4589929 w 6755905"/>
              <a:gd name="connsiteY211" fmla="*/ 1267012 h 3603910"/>
              <a:gd name="connsiteX212" fmla="*/ 4542118 w 6755905"/>
              <a:gd name="connsiteY212" fmla="*/ 908424 h 3603910"/>
              <a:gd name="connsiteX213" fmla="*/ 4536141 w 6755905"/>
              <a:gd name="connsiteY213" fmla="*/ 854636 h 3603910"/>
              <a:gd name="connsiteX214" fmla="*/ 4524188 w 6755905"/>
              <a:gd name="connsiteY214" fmla="*/ 830730 h 3603910"/>
              <a:gd name="connsiteX215" fmla="*/ 4500282 w 6755905"/>
              <a:gd name="connsiteY215" fmla="*/ 770965 h 3603910"/>
              <a:gd name="connsiteX216" fmla="*/ 4488329 w 6755905"/>
              <a:gd name="connsiteY216" fmla="*/ 723153 h 3603910"/>
              <a:gd name="connsiteX217" fmla="*/ 4464424 w 6755905"/>
              <a:gd name="connsiteY217" fmla="*/ 693271 h 3603910"/>
              <a:gd name="connsiteX218" fmla="*/ 4452471 w 6755905"/>
              <a:gd name="connsiteY218" fmla="*/ 663389 h 3603910"/>
              <a:gd name="connsiteX219" fmla="*/ 4446494 w 6755905"/>
              <a:gd name="connsiteY219" fmla="*/ 627530 h 3603910"/>
              <a:gd name="connsiteX220" fmla="*/ 4434541 w 6755905"/>
              <a:gd name="connsiteY220" fmla="*/ 609600 h 3603910"/>
              <a:gd name="connsiteX221" fmla="*/ 4428565 w 6755905"/>
              <a:gd name="connsiteY221" fmla="*/ 573741 h 3603910"/>
              <a:gd name="connsiteX222" fmla="*/ 4416612 w 6755905"/>
              <a:gd name="connsiteY222" fmla="*/ 531906 h 3603910"/>
              <a:gd name="connsiteX223" fmla="*/ 4392706 w 6755905"/>
              <a:gd name="connsiteY223" fmla="*/ 448236 h 3603910"/>
              <a:gd name="connsiteX224" fmla="*/ 4374777 w 6755905"/>
              <a:gd name="connsiteY224" fmla="*/ 412377 h 3603910"/>
              <a:gd name="connsiteX225" fmla="*/ 4332941 w 6755905"/>
              <a:gd name="connsiteY225" fmla="*/ 316753 h 3603910"/>
              <a:gd name="connsiteX226" fmla="*/ 4297082 w 6755905"/>
              <a:gd name="connsiteY226" fmla="*/ 245036 h 3603910"/>
              <a:gd name="connsiteX227" fmla="*/ 4261224 w 6755905"/>
              <a:gd name="connsiteY227" fmla="*/ 209177 h 3603910"/>
              <a:gd name="connsiteX228" fmla="*/ 4243294 w 6755905"/>
              <a:gd name="connsiteY228" fmla="*/ 179294 h 3603910"/>
              <a:gd name="connsiteX229" fmla="*/ 4207435 w 6755905"/>
              <a:gd name="connsiteY229" fmla="*/ 149412 h 3603910"/>
              <a:gd name="connsiteX230" fmla="*/ 4189506 w 6755905"/>
              <a:gd name="connsiteY230" fmla="*/ 131483 h 3603910"/>
              <a:gd name="connsiteX231" fmla="*/ 4171577 w 6755905"/>
              <a:gd name="connsiteY231" fmla="*/ 125506 h 3603910"/>
              <a:gd name="connsiteX232" fmla="*/ 4135718 w 6755905"/>
              <a:gd name="connsiteY232" fmla="*/ 101600 h 3603910"/>
              <a:gd name="connsiteX233" fmla="*/ 4099859 w 6755905"/>
              <a:gd name="connsiteY233" fmla="*/ 83671 h 3603910"/>
              <a:gd name="connsiteX234" fmla="*/ 4034118 w 6755905"/>
              <a:gd name="connsiteY234" fmla="*/ 29883 h 3603910"/>
              <a:gd name="connsiteX235" fmla="*/ 3986306 w 6755905"/>
              <a:gd name="connsiteY235" fmla="*/ 11953 h 3603910"/>
              <a:gd name="connsiteX236" fmla="*/ 3842871 w 6755905"/>
              <a:gd name="connsiteY236" fmla="*/ 0 h 3603910"/>
              <a:gd name="connsiteX237" fmla="*/ 3771153 w 6755905"/>
              <a:gd name="connsiteY237" fmla="*/ 11953 h 3603910"/>
              <a:gd name="connsiteX238" fmla="*/ 3693459 w 6755905"/>
              <a:gd name="connsiteY23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77977 w 6755905"/>
              <a:gd name="connsiteY209" fmla="*/ 1290918 h 3603910"/>
              <a:gd name="connsiteX210" fmla="*/ 4589929 w 6755905"/>
              <a:gd name="connsiteY210" fmla="*/ 1267012 h 3603910"/>
              <a:gd name="connsiteX211" fmla="*/ 4542118 w 6755905"/>
              <a:gd name="connsiteY211" fmla="*/ 908424 h 3603910"/>
              <a:gd name="connsiteX212" fmla="*/ 4536141 w 6755905"/>
              <a:gd name="connsiteY212" fmla="*/ 854636 h 3603910"/>
              <a:gd name="connsiteX213" fmla="*/ 4524188 w 6755905"/>
              <a:gd name="connsiteY213" fmla="*/ 830730 h 3603910"/>
              <a:gd name="connsiteX214" fmla="*/ 4500282 w 6755905"/>
              <a:gd name="connsiteY214" fmla="*/ 770965 h 3603910"/>
              <a:gd name="connsiteX215" fmla="*/ 4488329 w 6755905"/>
              <a:gd name="connsiteY215" fmla="*/ 723153 h 3603910"/>
              <a:gd name="connsiteX216" fmla="*/ 4464424 w 6755905"/>
              <a:gd name="connsiteY216" fmla="*/ 693271 h 3603910"/>
              <a:gd name="connsiteX217" fmla="*/ 4452471 w 6755905"/>
              <a:gd name="connsiteY217" fmla="*/ 663389 h 3603910"/>
              <a:gd name="connsiteX218" fmla="*/ 4446494 w 6755905"/>
              <a:gd name="connsiteY218" fmla="*/ 627530 h 3603910"/>
              <a:gd name="connsiteX219" fmla="*/ 4434541 w 6755905"/>
              <a:gd name="connsiteY219" fmla="*/ 609600 h 3603910"/>
              <a:gd name="connsiteX220" fmla="*/ 4428565 w 6755905"/>
              <a:gd name="connsiteY220" fmla="*/ 573741 h 3603910"/>
              <a:gd name="connsiteX221" fmla="*/ 4416612 w 6755905"/>
              <a:gd name="connsiteY221" fmla="*/ 531906 h 3603910"/>
              <a:gd name="connsiteX222" fmla="*/ 4392706 w 6755905"/>
              <a:gd name="connsiteY222" fmla="*/ 448236 h 3603910"/>
              <a:gd name="connsiteX223" fmla="*/ 4374777 w 6755905"/>
              <a:gd name="connsiteY223" fmla="*/ 412377 h 3603910"/>
              <a:gd name="connsiteX224" fmla="*/ 4332941 w 6755905"/>
              <a:gd name="connsiteY224" fmla="*/ 316753 h 3603910"/>
              <a:gd name="connsiteX225" fmla="*/ 4297082 w 6755905"/>
              <a:gd name="connsiteY225" fmla="*/ 245036 h 3603910"/>
              <a:gd name="connsiteX226" fmla="*/ 4261224 w 6755905"/>
              <a:gd name="connsiteY226" fmla="*/ 209177 h 3603910"/>
              <a:gd name="connsiteX227" fmla="*/ 4243294 w 6755905"/>
              <a:gd name="connsiteY227" fmla="*/ 179294 h 3603910"/>
              <a:gd name="connsiteX228" fmla="*/ 4207435 w 6755905"/>
              <a:gd name="connsiteY228" fmla="*/ 149412 h 3603910"/>
              <a:gd name="connsiteX229" fmla="*/ 4189506 w 6755905"/>
              <a:gd name="connsiteY229" fmla="*/ 131483 h 3603910"/>
              <a:gd name="connsiteX230" fmla="*/ 4171577 w 6755905"/>
              <a:gd name="connsiteY230" fmla="*/ 125506 h 3603910"/>
              <a:gd name="connsiteX231" fmla="*/ 4135718 w 6755905"/>
              <a:gd name="connsiteY231" fmla="*/ 101600 h 3603910"/>
              <a:gd name="connsiteX232" fmla="*/ 4099859 w 6755905"/>
              <a:gd name="connsiteY232" fmla="*/ 83671 h 3603910"/>
              <a:gd name="connsiteX233" fmla="*/ 4034118 w 6755905"/>
              <a:gd name="connsiteY233" fmla="*/ 29883 h 3603910"/>
              <a:gd name="connsiteX234" fmla="*/ 3986306 w 6755905"/>
              <a:gd name="connsiteY234" fmla="*/ 11953 h 3603910"/>
              <a:gd name="connsiteX235" fmla="*/ 3842871 w 6755905"/>
              <a:gd name="connsiteY235" fmla="*/ 0 h 3603910"/>
              <a:gd name="connsiteX236" fmla="*/ 3771153 w 6755905"/>
              <a:gd name="connsiteY236" fmla="*/ 11953 h 3603910"/>
              <a:gd name="connsiteX237" fmla="*/ 3693459 w 6755905"/>
              <a:gd name="connsiteY23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89929 w 6755905"/>
              <a:gd name="connsiteY209" fmla="*/ 1267012 h 3603910"/>
              <a:gd name="connsiteX210" fmla="*/ 4542118 w 6755905"/>
              <a:gd name="connsiteY210" fmla="*/ 908424 h 3603910"/>
              <a:gd name="connsiteX211" fmla="*/ 4536141 w 6755905"/>
              <a:gd name="connsiteY211" fmla="*/ 854636 h 3603910"/>
              <a:gd name="connsiteX212" fmla="*/ 4524188 w 6755905"/>
              <a:gd name="connsiteY212" fmla="*/ 830730 h 3603910"/>
              <a:gd name="connsiteX213" fmla="*/ 4500282 w 6755905"/>
              <a:gd name="connsiteY213" fmla="*/ 770965 h 3603910"/>
              <a:gd name="connsiteX214" fmla="*/ 4488329 w 6755905"/>
              <a:gd name="connsiteY214" fmla="*/ 723153 h 3603910"/>
              <a:gd name="connsiteX215" fmla="*/ 4464424 w 6755905"/>
              <a:gd name="connsiteY215" fmla="*/ 693271 h 3603910"/>
              <a:gd name="connsiteX216" fmla="*/ 4452471 w 6755905"/>
              <a:gd name="connsiteY216" fmla="*/ 663389 h 3603910"/>
              <a:gd name="connsiteX217" fmla="*/ 4446494 w 6755905"/>
              <a:gd name="connsiteY217" fmla="*/ 627530 h 3603910"/>
              <a:gd name="connsiteX218" fmla="*/ 4434541 w 6755905"/>
              <a:gd name="connsiteY218" fmla="*/ 609600 h 3603910"/>
              <a:gd name="connsiteX219" fmla="*/ 4428565 w 6755905"/>
              <a:gd name="connsiteY219" fmla="*/ 573741 h 3603910"/>
              <a:gd name="connsiteX220" fmla="*/ 4416612 w 6755905"/>
              <a:gd name="connsiteY220" fmla="*/ 531906 h 3603910"/>
              <a:gd name="connsiteX221" fmla="*/ 4392706 w 6755905"/>
              <a:gd name="connsiteY221" fmla="*/ 448236 h 3603910"/>
              <a:gd name="connsiteX222" fmla="*/ 4374777 w 6755905"/>
              <a:gd name="connsiteY222" fmla="*/ 412377 h 3603910"/>
              <a:gd name="connsiteX223" fmla="*/ 4332941 w 6755905"/>
              <a:gd name="connsiteY223" fmla="*/ 316753 h 3603910"/>
              <a:gd name="connsiteX224" fmla="*/ 4297082 w 6755905"/>
              <a:gd name="connsiteY224" fmla="*/ 245036 h 3603910"/>
              <a:gd name="connsiteX225" fmla="*/ 4261224 w 6755905"/>
              <a:gd name="connsiteY225" fmla="*/ 209177 h 3603910"/>
              <a:gd name="connsiteX226" fmla="*/ 4243294 w 6755905"/>
              <a:gd name="connsiteY226" fmla="*/ 179294 h 3603910"/>
              <a:gd name="connsiteX227" fmla="*/ 4207435 w 6755905"/>
              <a:gd name="connsiteY227" fmla="*/ 149412 h 3603910"/>
              <a:gd name="connsiteX228" fmla="*/ 4189506 w 6755905"/>
              <a:gd name="connsiteY228" fmla="*/ 131483 h 3603910"/>
              <a:gd name="connsiteX229" fmla="*/ 4171577 w 6755905"/>
              <a:gd name="connsiteY229" fmla="*/ 125506 h 3603910"/>
              <a:gd name="connsiteX230" fmla="*/ 4135718 w 6755905"/>
              <a:gd name="connsiteY230" fmla="*/ 101600 h 3603910"/>
              <a:gd name="connsiteX231" fmla="*/ 4099859 w 6755905"/>
              <a:gd name="connsiteY231" fmla="*/ 83671 h 3603910"/>
              <a:gd name="connsiteX232" fmla="*/ 4034118 w 6755905"/>
              <a:gd name="connsiteY232" fmla="*/ 29883 h 3603910"/>
              <a:gd name="connsiteX233" fmla="*/ 3986306 w 6755905"/>
              <a:gd name="connsiteY233" fmla="*/ 11953 h 3603910"/>
              <a:gd name="connsiteX234" fmla="*/ 3842871 w 6755905"/>
              <a:gd name="connsiteY234" fmla="*/ 0 h 3603910"/>
              <a:gd name="connsiteX235" fmla="*/ 3771153 w 6755905"/>
              <a:gd name="connsiteY235" fmla="*/ 11953 h 3603910"/>
              <a:gd name="connsiteX236" fmla="*/ 3693459 w 6755905"/>
              <a:gd name="connsiteY23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42118 w 6755905"/>
              <a:gd name="connsiteY209" fmla="*/ 908424 h 3603910"/>
              <a:gd name="connsiteX210" fmla="*/ 4536141 w 6755905"/>
              <a:gd name="connsiteY210" fmla="*/ 854636 h 3603910"/>
              <a:gd name="connsiteX211" fmla="*/ 4524188 w 6755905"/>
              <a:gd name="connsiteY211" fmla="*/ 830730 h 3603910"/>
              <a:gd name="connsiteX212" fmla="*/ 4500282 w 6755905"/>
              <a:gd name="connsiteY212" fmla="*/ 770965 h 3603910"/>
              <a:gd name="connsiteX213" fmla="*/ 4488329 w 6755905"/>
              <a:gd name="connsiteY213" fmla="*/ 723153 h 3603910"/>
              <a:gd name="connsiteX214" fmla="*/ 4464424 w 6755905"/>
              <a:gd name="connsiteY214" fmla="*/ 693271 h 3603910"/>
              <a:gd name="connsiteX215" fmla="*/ 4452471 w 6755905"/>
              <a:gd name="connsiteY215" fmla="*/ 663389 h 3603910"/>
              <a:gd name="connsiteX216" fmla="*/ 4446494 w 6755905"/>
              <a:gd name="connsiteY216" fmla="*/ 627530 h 3603910"/>
              <a:gd name="connsiteX217" fmla="*/ 4434541 w 6755905"/>
              <a:gd name="connsiteY217" fmla="*/ 609600 h 3603910"/>
              <a:gd name="connsiteX218" fmla="*/ 4428565 w 6755905"/>
              <a:gd name="connsiteY218" fmla="*/ 573741 h 3603910"/>
              <a:gd name="connsiteX219" fmla="*/ 4416612 w 6755905"/>
              <a:gd name="connsiteY219" fmla="*/ 531906 h 3603910"/>
              <a:gd name="connsiteX220" fmla="*/ 4392706 w 6755905"/>
              <a:gd name="connsiteY220" fmla="*/ 448236 h 3603910"/>
              <a:gd name="connsiteX221" fmla="*/ 4374777 w 6755905"/>
              <a:gd name="connsiteY221" fmla="*/ 412377 h 3603910"/>
              <a:gd name="connsiteX222" fmla="*/ 4332941 w 6755905"/>
              <a:gd name="connsiteY222" fmla="*/ 316753 h 3603910"/>
              <a:gd name="connsiteX223" fmla="*/ 4297082 w 6755905"/>
              <a:gd name="connsiteY223" fmla="*/ 245036 h 3603910"/>
              <a:gd name="connsiteX224" fmla="*/ 4261224 w 6755905"/>
              <a:gd name="connsiteY224" fmla="*/ 209177 h 3603910"/>
              <a:gd name="connsiteX225" fmla="*/ 4243294 w 6755905"/>
              <a:gd name="connsiteY225" fmla="*/ 179294 h 3603910"/>
              <a:gd name="connsiteX226" fmla="*/ 4207435 w 6755905"/>
              <a:gd name="connsiteY226" fmla="*/ 149412 h 3603910"/>
              <a:gd name="connsiteX227" fmla="*/ 4189506 w 6755905"/>
              <a:gd name="connsiteY227" fmla="*/ 131483 h 3603910"/>
              <a:gd name="connsiteX228" fmla="*/ 4171577 w 6755905"/>
              <a:gd name="connsiteY228" fmla="*/ 125506 h 3603910"/>
              <a:gd name="connsiteX229" fmla="*/ 4135718 w 6755905"/>
              <a:gd name="connsiteY229" fmla="*/ 101600 h 3603910"/>
              <a:gd name="connsiteX230" fmla="*/ 4099859 w 6755905"/>
              <a:gd name="connsiteY230" fmla="*/ 83671 h 3603910"/>
              <a:gd name="connsiteX231" fmla="*/ 4034118 w 6755905"/>
              <a:gd name="connsiteY231" fmla="*/ 29883 h 3603910"/>
              <a:gd name="connsiteX232" fmla="*/ 3986306 w 6755905"/>
              <a:gd name="connsiteY232" fmla="*/ 11953 h 3603910"/>
              <a:gd name="connsiteX233" fmla="*/ 3842871 w 6755905"/>
              <a:gd name="connsiteY233" fmla="*/ 0 h 3603910"/>
              <a:gd name="connsiteX234" fmla="*/ 3771153 w 6755905"/>
              <a:gd name="connsiteY234" fmla="*/ 11953 h 3603910"/>
              <a:gd name="connsiteX235" fmla="*/ 3693459 w 6755905"/>
              <a:gd name="connsiteY23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500282 w 6755905"/>
              <a:gd name="connsiteY211" fmla="*/ 770965 h 3603910"/>
              <a:gd name="connsiteX212" fmla="*/ 4488329 w 6755905"/>
              <a:gd name="connsiteY212" fmla="*/ 723153 h 3603910"/>
              <a:gd name="connsiteX213" fmla="*/ 4464424 w 6755905"/>
              <a:gd name="connsiteY213" fmla="*/ 693271 h 3603910"/>
              <a:gd name="connsiteX214" fmla="*/ 4452471 w 6755905"/>
              <a:gd name="connsiteY214" fmla="*/ 663389 h 3603910"/>
              <a:gd name="connsiteX215" fmla="*/ 4446494 w 6755905"/>
              <a:gd name="connsiteY215" fmla="*/ 627530 h 3603910"/>
              <a:gd name="connsiteX216" fmla="*/ 4434541 w 6755905"/>
              <a:gd name="connsiteY216" fmla="*/ 609600 h 3603910"/>
              <a:gd name="connsiteX217" fmla="*/ 4428565 w 6755905"/>
              <a:gd name="connsiteY217" fmla="*/ 573741 h 3603910"/>
              <a:gd name="connsiteX218" fmla="*/ 4416612 w 6755905"/>
              <a:gd name="connsiteY218" fmla="*/ 531906 h 3603910"/>
              <a:gd name="connsiteX219" fmla="*/ 4392706 w 6755905"/>
              <a:gd name="connsiteY219" fmla="*/ 448236 h 3603910"/>
              <a:gd name="connsiteX220" fmla="*/ 4374777 w 6755905"/>
              <a:gd name="connsiteY220" fmla="*/ 412377 h 3603910"/>
              <a:gd name="connsiteX221" fmla="*/ 4332941 w 6755905"/>
              <a:gd name="connsiteY221" fmla="*/ 316753 h 3603910"/>
              <a:gd name="connsiteX222" fmla="*/ 4297082 w 6755905"/>
              <a:gd name="connsiteY222" fmla="*/ 245036 h 3603910"/>
              <a:gd name="connsiteX223" fmla="*/ 4261224 w 6755905"/>
              <a:gd name="connsiteY223" fmla="*/ 209177 h 3603910"/>
              <a:gd name="connsiteX224" fmla="*/ 4243294 w 6755905"/>
              <a:gd name="connsiteY224" fmla="*/ 179294 h 3603910"/>
              <a:gd name="connsiteX225" fmla="*/ 4207435 w 6755905"/>
              <a:gd name="connsiteY225" fmla="*/ 149412 h 3603910"/>
              <a:gd name="connsiteX226" fmla="*/ 4189506 w 6755905"/>
              <a:gd name="connsiteY226" fmla="*/ 131483 h 3603910"/>
              <a:gd name="connsiteX227" fmla="*/ 4171577 w 6755905"/>
              <a:gd name="connsiteY227" fmla="*/ 125506 h 3603910"/>
              <a:gd name="connsiteX228" fmla="*/ 4135718 w 6755905"/>
              <a:gd name="connsiteY228" fmla="*/ 101600 h 3603910"/>
              <a:gd name="connsiteX229" fmla="*/ 4099859 w 6755905"/>
              <a:gd name="connsiteY229" fmla="*/ 83671 h 3603910"/>
              <a:gd name="connsiteX230" fmla="*/ 4034118 w 6755905"/>
              <a:gd name="connsiteY230" fmla="*/ 29883 h 3603910"/>
              <a:gd name="connsiteX231" fmla="*/ 3986306 w 6755905"/>
              <a:gd name="connsiteY231" fmla="*/ 11953 h 3603910"/>
              <a:gd name="connsiteX232" fmla="*/ 3842871 w 6755905"/>
              <a:gd name="connsiteY232" fmla="*/ 0 h 3603910"/>
              <a:gd name="connsiteX233" fmla="*/ 3771153 w 6755905"/>
              <a:gd name="connsiteY233" fmla="*/ 11953 h 3603910"/>
              <a:gd name="connsiteX234" fmla="*/ 3693459 w 6755905"/>
              <a:gd name="connsiteY23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34541 w 6755905"/>
              <a:gd name="connsiteY215" fmla="*/ 609600 h 3603910"/>
              <a:gd name="connsiteX216" fmla="*/ 4428565 w 6755905"/>
              <a:gd name="connsiteY216" fmla="*/ 573741 h 3603910"/>
              <a:gd name="connsiteX217" fmla="*/ 4416612 w 6755905"/>
              <a:gd name="connsiteY217" fmla="*/ 531906 h 3603910"/>
              <a:gd name="connsiteX218" fmla="*/ 4392706 w 6755905"/>
              <a:gd name="connsiteY218" fmla="*/ 448236 h 3603910"/>
              <a:gd name="connsiteX219" fmla="*/ 4374777 w 6755905"/>
              <a:gd name="connsiteY219" fmla="*/ 412377 h 3603910"/>
              <a:gd name="connsiteX220" fmla="*/ 4332941 w 6755905"/>
              <a:gd name="connsiteY220" fmla="*/ 316753 h 3603910"/>
              <a:gd name="connsiteX221" fmla="*/ 4297082 w 6755905"/>
              <a:gd name="connsiteY221" fmla="*/ 245036 h 3603910"/>
              <a:gd name="connsiteX222" fmla="*/ 4261224 w 6755905"/>
              <a:gd name="connsiteY222" fmla="*/ 209177 h 3603910"/>
              <a:gd name="connsiteX223" fmla="*/ 4243294 w 6755905"/>
              <a:gd name="connsiteY223" fmla="*/ 179294 h 3603910"/>
              <a:gd name="connsiteX224" fmla="*/ 4207435 w 6755905"/>
              <a:gd name="connsiteY224" fmla="*/ 149412 h 3603910"/>
              <a:gd name="connsiteX225" fmla="*/ 4189506 w 6755905"/>
              <a:gd name="connsiteY225" fmla="*/ 131483 h 3603910"/>
              <a:gd name="connsiteX226" fmla="*/ 4171577 w 6755905"/>
              <a:gd name="connsiteY226" fmla="*/ 125506 h 3603910"/>
              <a:gd name="connsiteX227" fmla="*/ 4135718 w 6755905"/>
              <a:gd name="connsiteY227" fmla="*/ 101600 h 3603910"/>
              <a:gd name="connsiteX228" fmla="*/ 4099859 w 6755905"/>
              <a:gd name="connsiteY228" fmla="*/ 83671 h 3603910"/>
              <a:gd name="connsiteX229" fmla="*/ 4034118 w 6755905"/>
              <a:gd name="connsiteY229" fmla="*/ 29883 h 3603910"/>
              <a:gd name="connsiteX230" fmla="*/ 3986306 w 6755905"/>
              <a:gd name="connsiteY230" fmla="*/ 11953 h 3603910"/>
              <a:gd name="connsiteX231" fmla="*/ 3842871 w 6755905"/>
              <a:gd name="connsiteY231" fmla="*/ 0 h 3603910"/>
              <a:gd name="connsiteX232" fmla="*/ 3771153 w 6755905"/>
              <a:gd name="connsiteY232" fmla="*/ 11953 h 3603910"/>
              <a:gd name="connsiteX233" fmla="*/ 3693459 w 6755905"/>
              <a:gd name="connsiteY23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28565 w 6755905"/>
              <a:gd name="connsiteY215" fmla="*/ 573741 h 3603910"/>
              <a:gd name="connsiteX216" fmla="*/ 4416612 w 6755905"/>
              <a:gd name="connsiteY216" fmla="*/ 531906 h 3603910"/>
              <a:gd name="connsiteX217" fmla="*/ 4392706 w 6755905"/>
              <a:gd name="connsiteY217" fmla="*/ 448236 h 3603910"/>
              <a:gd name="connsiteX218" fmla="*/ 4374777 w 6755905"/>
              <a:gd name="connsiteY218" fmla="*/ 412377 h 3603910"/>
              <a:gd name="connsiteX219" fmla="*/ 4332941 w 6755905"/>
              <a:gd name="connsiteY219" fmla="*/ 316753 h 3603910"/>
              <a:gd name="connsiteX220" fmla="*/ 4297082 w 6755905"/>
              <a:gd name="connsiteY220" fmla="*/ 245036 h 3603910"/>
              <a:gd name="connsiteX221" fmla="*/ 4261224 w 6755905"/>
              <a:gd name="connsiteY221" fmla="*/ 209177 h 3603910"/>
              <a:gd name="connsiteX222" fmla="*/ 4243294 w 6755905"/>
              <a:gd name="connsiteY222" fmla="*/ 179294 h 3603910"/>
              <a:gd name="connsiteX223" fmla="*/ 4207435 w 6755905"/>
              <a:gd name="connsiteY223" fmla="*/ 149412 h 3603910"/>
              <a:gd name="connsiteX224" fmla="*/ 4189506 w 6755905"/>
              <a:gd name="connsiteY224" fmla="*/ 131483 h 3603910"/>
              <a:gd name="connsiteX225" fmla="*/ 4171577 w 6755905"/>
              <a:gd name="connsiteY225" fmla="*/ 125506 h 3603910"/>
              <a:gd name="connsiteX226" fmla="*/ 4135718 w 6755905"/>
              <a:gd name="connsiteY226" fmla="*/ 101600 h 3603910"/>
              <a:gd name="connsiteX227" fmla="*/ 4099859 w 6755905"/>
              <a:gd name="connsiteY227" fmla="*/ 83671 h 3603910"/>
              <a:gd name="connsiteX228" fmla="*/ 4034118 w 6755905"/>
              <a:gd name="connsiteY228" fmla="*/ 29883 h 3603910"/>
              <a:gd name="connsiteX229" fmla="*/ 3986306 w 6755905"/>
              <a:gd name="connsiteY229" fmla="*/ 11953 h 3603910"/>
              <a:gd name="connsiteX230" fmla="*/ 3842871 w 6755905"/>
              <a:gd name="connsiteY230" fmla="*/ 0 h 3603910"/>
              <a:gd name="connsiteX231" fmla="*/ 3771153 w 6755905"/>
              <a:gd name="connsiteY231" fmla="*/ 11953 h 3603910"/>
              <a:gd name="connsiteX232" fmla="*/ 3693459 w 6755905"/>
              <a:gd name="connsiteY23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28565 w 6755905"/>
              <a:gd name="connsiteY215" fmla="*/ 573741 h 3603910"/>
              <a:gd name="connsiteX216" fmla="*/ 4392706 w 6755905"/>
              <a:gd name="connsiteY216" fmla="*/ 448236 h 3603910"/>
              <a:gd name="connsiteX217" fmla="*/ 4374777 w 6755905"/>
              <a:gd name="connsiteY217" fmla="*/ 412377 h 3603910"/>
              <a:gd name="connsiteX218" fmla="*/ 4332941 w 6755905"/>
              <a:gd name="connsiteY218" fmla="*/ 316753 h 3603910"/>
              <a:gd name="connsiteX219" fmla="*/ 4297082 w 6755905"/>
              <a:gd name="connsiteY219" fmla="*/ 245036 h 3603910"/>
              <a:gd name="connsiteX220" fmla="*/ 4261224 w 6755905"/>
              <a:gd name="connsiteY220" fmla="*/ 209177 h 3603910"/>
              <a:gd name="connsiteX221" fmla="*/ 4243294 w 6755905"/>
              <a:gd name="connsiteY221" fmla="*/ 179294 h 3603910"/>
              <a:gd name="connsiteX222" fmla="*/ 4207435 w 6755905"/>
              <a:gd name="connsiteY222" fmla="*/ 149412 h 3603910"/>
              <a:gd name="connsiteX223" fmla="*/ 4189506 w 6755905"/>
              <a:gd name="connsiteY223" fmla="*/ 131483 h 3603910"/>
              <a:gd name="connsiteX224" fmla="*/ 4171577 w 6755905"/>
              <a:gd name="connsiteY224" fmla="*/ 125506 h 3603910"/>
              <a:gd name="connsiteX225" fmla="*/ 4135718 w 6755905"/>
              <a:gd name="connsiteY225" fmla="*/ 101600 h 3603910"/>
              <a:gd name="connsiteX226" fmla="*/ 4099859 w 6755905"/>
              <a:gd name="connsiteY226" fmla="*/ 83671 h 3603910"/>
              <a:gd name="connsiteX227" fmla="*/ 4034118 w 6755905"/>
              <a:gd name="connsiteY227" fmla="*/ 29883 h 3603910"/>
              <a:gd name="connsiteX228" fmla="*/ 3986306 w 6755905"/>
              <a:gd name="connsiteY228" fmla="*/ 11953 h 3603910"/>
              <a:gd name="connsiteX229" fmla="*/ 3842871 w 6755905"/>
              <a:gd name="connsiteY229" fmla="*/ 0 h 3603910"/>
              <a:gd name="connsiteX230" fmla="*/ 3771153 w 6755905"/>
              <a:gd name="connsiteY230" fmla="*/ 11953 h 3603910"/>
              <a:gd name="connsiteX231" fmla="*/ 3693459 w 6755905"/>
              <a:gd name="connsiteY23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46494 w 6755905"/>
              <a:gd name="connsiteY213" fmla="*/ 627530 h 3603910"/>
              <a:gd name="connsiteX214" fmla="*/ 4428565 w 6755905"/>
              <a:gd name="connsiteY214" fmla="*/ 573741 h 3603910"/>
              <a:gd name="connsiteX215" fmla="*/ 4392706 w 6755905"/>
              <a:gd name="connsiteY215" fmla="*/ 448236 h 3603910"/>
              <a:gd name="connsiteX216" fmla="*/ 4374777 w 6755905"/>
              <a:gd name="connsiteY216" fmla="*/ 412377 h 3603910"/>
              <a:gd name="connsiteX217" fmla="*/ 4332941 w 6755905"/>
              <a:gd name="connsiteY217" fmla="*/ 316753 h 3603910"/>
              <a:gd name="connsiteX218" fmla="*/ 4297082 w 6755905"/>
              <a:gd name="connsiteY218" fmla="*/ 245036 h 3603910"/>
              <a:gd name="connsiteX219" fmla="*/ 4261224 w 6755905"/>
              <a:gd name="connsiteY219" fmla="*/ 209177 h 3603910"/>
              <a:gd name="connsiteX220" fmla="*/ 4243294 w 6755905"/>
              <a:gd name="connsiteY220" fmla="*/ 179294 h 3603910"/>
              <a:gd name="connsiteX221" fmla="*/ 4207435 w 6755905"/>
              <a:gd name="connsiteY221" fmla="*/ 149412 h 3603910"/>
              <a:gd name="connsiteX222" fmla="*/ 4189506 w 6755905"/>
              <a:gd name="connsiteY222" fmla="*/ 131483 h 3603910"/>
              <a:gd name="connsiteX223" fmla="*/ 4171577 w 6755905"/>
              <a:gd name="connsiteY223" fmla="*/ 125506 h 3603910"/>
              <a:gd name="connsiteX224" fmla="*/ 4135718 w 6755905"/>
              <a:gd name="connsiteY224" fmla="*/ 101600 h 3603910"/>
              <a:gd name="connsiteX225" fmla="*/ 4099859 w 6755905"/>
              <a:gd name="connsiteY225" fmla="*/ 83671 h 3603910"/>
              <a:gd name="connsiteX226" fmla="*/ 4034118 w 6755905"/>
              <a:gd name="connsiteY226" fmla="*/ 29883 h 3603910"/>
              <a:gd name="connsiteX227" fmla="*/ 3986306 w 6755905"/>
              <a:gd name="connsiteY227" fmla="*/ 11953 h 3603910"/>
              <a:gd name="connsiteX228" fmla="*/ 3842871 w 6755905"/>
              <a:gd name="connsiteY228" fmla="*/ 0 h 3603910"/>
              <a:gd name="connsiteX229" fmla="*/ 3771153 w 6755905"/>
              <a:gd name="connsiteY229" fmla="*/ 11953 h 3603910"/>
              <a:gd name="connsiteX230" fmla="*/ 3693459 w 6755905"/>
              <a:gd name="connsiteY23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28565 w 6755905"/>
              <a:gd name="connsiteY213" fmla="*/ 573741 h 3603910"/>
              <a:gd name="connsiteX214" fmla="*/ 4392706 w 6755905"/>
              <a:gd name="connsiteY214" fmla="*/ 448236 h 3603910"/>
              <a:gd name="connsiteX215" fmla="*/ 4374777 w 6755905"/>
              <a:gd name="connsiteY215" fmla="*/ 412377 h 3603910"/>
              <a:gd name="connsiteX216" fmla="*/ 4332941 w 6755905"/>
              <a:gd name="connsiteY216" fmla="*/ 316753 h 3603910"/>
              <a:gd name="connsiteX217" fmla="*/ 4297082 w 6755905"/>
              <a:gd name="connsiteY217" fmla="*/ 245036 h 3603910"/>
              <a:gd name="connsiteX218" fmla="*/ 4261224 w 6755905"/>
              <a:gd name="connsiteY218" fmla="*/ 209177 h 3603910"/>
              <a:gd name="connsiteX219" fmla="*/ 4243294 w 6755905"/>
              <a:gd name="connsiteY219" fmla="*/ 179294 h 3603910"/>
              <a:gd name="connsiteX220" fmla="*/ 4207435 w 6755905"/>
              <a:gd name="connsiteY220" fmla="*/ 149412 h 3603910"/>
              <a:gd name="connsiteX221" fmla="*/ 4189506 w 6755905"/>
              <a:gd name="connsiteY221" fmla="*/ 131483 h 3603910"/>
              <a:gd name="connsiteX222" fmla="*/ 4171577 w 6755905"/>
              <a:gd name="connsiteY222" fmla="*/ 125506 h 3603910"/>
              <a:gd name="connsiteX223" fmla="*/ 4135718 w 6755905"/>
              <a:gd name="connsiteY223" fmla="*/ 101600 h 3603910"/>
              <a:gd name="connsiteX224" fmla="*/ 4099859 w 6755905"/>
              <a:gd name="connsiteY224" fmla="*/ 83671 h 3603910"/>
              <a:gd name="connsiteX225" fmla="*/ 4034118 w 6755905"/>
              <a:gd name="connsiteY225" fmla="*/ 29883 h 3603910"/>
              <a:gd name="connsiteX226" fmla="*/ 3986306 w 6755905"/>
              <a:gd name="connsiteY226" fmla="*/ 11953 h 3603910"/>
              <a:gd name="connsiteX227" fmla="*/ 3842871 w 6755905"/>
              <a:gd name="connsiteY227" fmla="*/ 0 h 3603910"/>
              <a:gd name="connsiteX228" fmla="*/ 3771153 w 6755905"/>
              <a:gd name="connsiteY228" fmla="*/ 11953 h 3603910"/>
              <a:gd name="connsiteX229" fmla="*/ 3693459 w 6755905"/>
              <a:gd name="connsiteY22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28565 w 6755905"/>
              <a:gd name="connsiteY212" fmla="*/ 573741 h 3603910"/>
              <a:gd name="connsiteX213" fmla="*/ 4392706 w 6755905"/>
              <a:gd name="connsiteY213" fmla="*/ 448236 h 3603910"/>
              <a:gd name="connsiteX214" fmla="*/ 4374777 w 6755905"/>
              <a:gd name="connsiteY214" fmla="*/ 412377 h 3603910"/>
              <a:gd name="connsiteX215" fmla="*/ 4332941 w 6755905"/>
              <a:gd name="connsiteY215" fmla="*/ 316753 h 3603910"/>
              <a:gd name="connsiteX216" fmla="*/ 4297082 w 6755905"/>
              <a:gd name="connsiteY216" fmla="*/ 245036 h 3603910"/>
              <a:gd name="connsiteX217" fmla="*/ 4261224 w 6755905"/>
              <a:gd name="connsiteY217" fmla="*/ 209177 h 3603910"/>
              <a:gd name="connsiteX218" fmla="*/ 4243294 w 6755905"/>
              <a:gd name="connsiteY218" fmla="*/ 179294 h 3603910"/>
              <a:gd name="connsiteX219" fmla="*/ 4207435 w 6755905"/>
              <a:gd name="connsiteY219" fmla="*/ 149412 h 3603910"/>
              <a:gd name="connsiteX220" fmla="*/ 4189506 w 6755905"/>
              <a:gd name="connsiteY220" fmla="*/ 131483 h 3603910"/>
              <a:gd name="connsiteX221" fmla="*/ 4171577 w 6755905"/>
              <a:gd name="connsiteY221" fmla="*/ 125506 h 3603910"/>
              <a:gd name="connsiteX222" fmla="*/ 4135718 w 6755905"/>
              <a:gd name="connsiteY222" fmla="*/ 101600 h 3603910"/>
              <a:gd name="connsiteX223" fmla="*/ 4099859 w 6755905"/>
              <a:gd name="connsiteY223" fmla="*/ 83671 h 3603910"/>
              <a:gd name="connsiteX224" fmla="*/ 4034118 w 6755905"/>
              <a:gd name="connsiteY224" fmla="*/ 29883 h 3603910"/>
              <a:gd name="connsiteX225" fmla="*/ 3986306 w 6755905"/>
              <a:gd name="connsiteY225" fmla="*/ 11953 h 3603910"/>
              <a:gd name="connsiteX226" fmla="*/ 3842871 w 6755905"/>
              <a:gd name="connsiteY226" fmla="*/ 0 h 3603910"/>
              <a:gd name="connsiteX227" fmla="*/ 3771153 w 6755905"/>
              <a:gd name="connsiteY227" fmla="*/ 11953 h 3603910"/>
              <a:gd name="connsiteX228" fmla="*/ 3693459 w 6755905"/>
              <a:gd name="connsiteY22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488329 w 6755905"/>
              <a:gd name="connsiteY210" fmla="*/ 723153 h 3603910"/>
              <a:gd name="connsiteX211" fmla="*/ 4428565 w 6755905"/>
              <a:gd name="connsiteY211" fmla="*/ 573741 h 3603910"/>
              <a:gd name="connsiteX212" fmla="*/ 4392706 w 6755905"/>
              <a:gd name="connsiteY212" fmla="*/ 448236 h 3603910"/>
              <a:gd name="connsiteX213" fmla="*/ 4374777 w 6755905"/>
              <a:gd name="connsiteY213" fmla="*/ 412377 h 3603910"/>
              <a:gd name="connsiteX214" fmla="*/ 4332941 w 6755905"/>
              <a:gd name="connsiteY214" fmla="*/ 316753 h 3603910"/>
              <a:gd name="connsiteX215" fmla="*/ 4297082 w 6755905"/>
              <a:gd name="connsiteY215" fmla="*/ 245036 h 3603910"/>
              <a:gd name="connsiteX216" fmla="*/ 4261224 w 6755905"/>
              <a:gd name="connsiteY216" fmla="*/ 209177 h 3603910"/>
              <a:gd name="connsiteX217" fmla="*/ 4243294 w 6755905"/>
              <a:gd name="connsiteY217" fmla="*/ 179294 h 3603910"/>
              <a:gd name="connsiteX218" fmla="*/ 4207435 w 6755905"/>
              <a:gd name="connsiteY218" fmla="*/ 149412 h 3603910"/>
              <a:gd name="connsiteX219" fmla="*/ 4189506 w 6755905"/>
              <a:gd name="connsiteY219" fmla="*/ 131483 h 3603910"/>
              <a:gd name="connsiteX220" fmla="*/ 4171577 w 6755905"/>
              <a:gd name="connsiteY220" fmla="*/ 125506 h 3603910"/>
              <a:gd name="connsiteX221" fmla="*/ 4135718 w 6755905"/>
              <a:gd name="connsiteY221" fmla="*/ 101600 h 3603910"/>
              <a:gd name="connsiteX222" fmla="*/ 4099859 w 6755905"/>
              <a:gd name="connsiteY222" fmla="*/ 83671 h 3603910"/>
              <a:gd name="connsiteX223" fmla="*/ 4034118 w 6755905"/>
              <a:gd name="connsiteY223" fmla="*/ 29883 h 3603910"/>
              <a:gd name="connsiteX224" fmla="*/ 3986306 w 6755905"/>
              <a:gd name="connsiteY224" fmla="*/ 11953 h 3603910"/>
              <a:gd name="connsiteX225" fmla="*/ 3842871 w 6755905"/>
              <a:gd name="connsiteY225" fmla="*/ 0 h 3603910"/>
              <a:gd name="connsiteX226" fmla="*/ 3771153 w 6755905"/>
              <a:gd name="connsiteY226" fmla="*/ 11953 h 3603910"/>
              <a:gd name="connsiteX227" fmla="*/ 3693459 w 6755905"/>
              <a:gd name="connsiteY22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25254 w 6755905"/>
              <a:gd name="connsiteY209" fmla="*/ 818141 h 3603910"/>
              <a:gd name="connsiteX210" fmla="*/ 4488329 w 6755905"/>
              <a:gd name="connsiteY210" fmla="*/ 723153 h 3603910"/>
              <a:gd name="connsiteX211" fmla="*/ 4428565 w 6755905"/>
              <a:gd name="connsiteY211" fmla="*/ 573741 h 3603910"/>
              <a:gd name="connsiteX212" fmla="*/ 4392706 w 6755905"/>
              <a:gd name="connsiteY212" fmla="*/ 448236 h 3603910"/>
              <a:gd name="connsiteX213" fmla="*/ 4374777 w 6755905"/>
              <a:gd name="connsiteY213" fmla="*/ 412377 h 3603910"/>
              <a:gd name="connsiteX214" fmla="*/ 4332941 w 6755905"/>
              <a:gd name="connsiteY214" fmla="*/ 316753 h 3603910"/>
              <a:gd name="connsiteX215" fmla="*/ 4297082 w 6755905"/>
              <a:gd name="connsiteY215" fmla="*/ 245036 h 3603910"/>
              <a:gd name="connsiteX216" fmla="*/ 4261224 w 6755905"/>
              <a:gd name="connsiteY216" fmla="*/ 209177 h 3603910"/>
              <a:gd name="connsiteX217" fmla="*/ 4243294 w 6755905"/>
              <a:gd name="connsiteY217" fmla="*/ 179294 h 3603910"/>
              <a:gd name="connsiteX218" fmla="*/ 4207435 w 6755905"/>
              <a:gd name="connsiteY218" fmla="*/ 149412 h 3603910"/>
              <a:gd name="connsiteX219" fmla="*/ 4189506 w 6755905"/>
              <a:gd name="connsiteY219" fmla="*/ 131483 h 3603910"/>
              <a:gd name="connsiteX220" fmla="*/ 4171577 w 6755905"/>
              <a:gd name="connsiteY220" fmla="*/ 125506 h 3603910"/>
              <a:gd name="connsiteX221" fmla="*/ 4135718 w 6755905"/>
              <a:gd name="connsiteY221" fmla="*/ 101600 h 3603910"/>
              <a:gd name="connsiteX222" fmla="*/ 4099859 w 6755905"/>
              <a:gd name="connsiteY222" fmla="*/ 83671 h 3603910"/>
              <a:gd name="connsiteX223" fmla="*/ 4034118 w 6755905"/>
              <a:gd name="connsiteY223" fmla="*/ 29883 h 3603910"/>
              <a:gd name="connsiteX224" fmla="*/ 3986306 w 6755905"/>
              <a:gd name="connsiteY224" fmla="*/ 11953 h 3603910"/>
              <a:gd name="connsiteX225" fmla="*/ 3842871 w 6755905"/>
              <a:gd name="connsiteY225" fmla="*/ 0 h 3603910"/>
              <a:gd name="connsiteX226" fmla="*/ 3771153 w 6755905"/>
              <a:gd name="connsiteY226" fmla="*/ 11953 h 3603910"/>
              <a:gd name="connsiteX227" fmla="*/ 3693459 w 6755905"/>
              <a:gd name="connsiteY22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88329 w 6755905"/>
              <a:gd name="connsiteY208" fmla="*/ 723153 h 3603910"/>
              <a:gd name="connsiteX209" fmla="*/ 4428565 w 6755905"/>
              <a:gd name="connsiteY209" fmla="*/ 573741 h 3603910"/>
              <a:gd name="connsiteX210" fmla="*/ 4392706 w 6755905"/>
              <a:gd name="connsiteY210" fmla="*/ 448236 h 3603910"/>
              <a:gd name="connsiteX211" fmla="*/ 4374777 w 6755905"/>
              <a:gd name="connsiteY211" fmla="*/ 412377 h 3603910"/>
              <a:gd name="connsiteX212" fmla="*/ 4332941 w 6755905"/>
              <a:gd name="connsiteY212" fmla="*/ 316753 h 3603910"/>
              <a:gd name="connsiteX213" fmla="*/ 4297082 w 6755905"/>
              <a:gd name="connsiteY213" fmla="*/ 245036 h 3603910"/>
              <a:gd name="connsiteX214" fmla="*/ 4261224 w 6755905"/>
              <a:gd name="connsiteY214" fmla="*/ 209177 h 3603910"/>
              <a:gd name="connsiteX215" fmla="*/ 4243294 w 6755905"/>
              <a:gd name="connsiteY215" fmla="*/ 179294 h 3603910"/>
              <a:gd name="connsiteX216" fmla="*/ 4207435 w 6755905"/>
              <a:gd name="connsiteY216" fmla="*/ 149412 h 3603910"/>
              <a:gd name="connsiteX217" fmla="*/ 4189506 w 6755905"/>
              <a:gd name="connsiteY217" fmla="*/ 131483 h 3603910"/>
              <a:gd name="connsiteX218" fmla="*/ 4171577 w 6755905"/>
              <a:gd name="connsiteY218" fmla="*/ 125506 h 3603910"/>
              <a:gd name="connsiteX219" fmla="*/ 4135718 w 6755905"/>
              <a:gd name="connsiteY219" fmla="*/ 101600 h 3603910"/>
              <a:gd name="connsiteX220" fmla="*/ 4099859 w 6755905"/>
              <a:gd name="connsiteY220" fmla="*/ 83671 h 3603910"/>
              <a:gd name="connsiteX221" fmla="*/ 4034118 w 6755905"/>
              <a:gd name="connsiteY221" fmla="*/ 29883 h 3603910"/>
              <a:gd name="connsiteX222" fmla="*/ 3986306 w 6755905"/>
              <a:gd name="connsiteY222" fmla="*/ 11953 h 3603910"/>
              <a:gd name="connsiteX223" fmla="*/ 3842871 w 6755905"/>
              <a:gd name="connsiteY223" fmla="*/ 0 h 3603910"/>
              <a:gd name="connsiteX224" fmla="*/ 3771153 w 6755905"/>
              <a:gd name="connsiteY224" fmla="*/ 11953 h 3603910"/>
              <a:gd name="connsiteX225" fmla="*/ 3693459 w 6755905"/>
              <a:gd name="connsiteY22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8565 w 6755905"/>
              <a:gd name="connsiteY208" fmla="*/ 573741 h 3603910"/>
              <a:gd name="connsiteX209" fmla="*/ 4392706 w 6755905"/>
              <a:gd name="connsiteY209" fmla="*/ 448236 h 3603910"/>
              <a:gd name="connsiteX210" fmla="*/ 4374777 w 6755905"/>
              <a:gd name="connsiteY210" fmla="*/ 412377 h 3603910"/>
              <a:gd name="connsiteX211" fmla="*/ 4332941 w 6755905"/>
              <a:gd name="connsiteY211" fmla="*/ 316753 h 3603910"/>
              <a:gd name="connsiteX212" fmla="*/ 4297082 w 6755905"/>
              <a:gd name="connsiteY212" fmla="*/ 245036 h 3603910"/>
              <a:gd name="connsiteX213" fmla="*/ 4261224 w 6755905"/>
              <a:gd name="connsiteY213" fmla="*/ 209177 h 3603910"/>
              <a:gd name="connsiteX214" fmla="*/ 4243294 w 6755905"/>
              <a:gd name="connsiteY214" fmla="*/ 179294 h 3603910"/>
              <a:gd name="connsiteX215" fmla="*/ 4207435 w 6755905"/>
              <a:gd name="connsiteY215" fmla="*/ 149412 h 3603910"/>
              <a:gd name="connsiteX216" fmla="*/ 4189506 w 6755905"/>
              <a:gd name="connsiteY216" fmla="*/ 131483 h 3603910"/>
              <a:gd name="connsiteX217" fmla="*/ 4171577 w 6755905"/>
              <a:gd name="connsiteY217" fmla="*/ 125506 h 3603910"/>
              <a:gd name="connsiteX218" fmla="*/ 4135718 w 6755905"/>
              <a:gd name="connsiteY218" fmla="*/ 101600 h 3603910"/>
              <a:gd name="connsiteX219" fmla="*/ 4099859 w 6755905"/>
              <a:gd name="connsiteY219" fmla="*/ 83671 h 3603910"/>
              <a:gd name="connsiteX220" fmla="*/ 4034118 w 6755905"/>
              <a:gd name="connsiteY220" fmla="*/ 29883 h 3603910"/>
              <a:gd name="connsiteX221" fmla="*/ 3986306 w 6755905"/>
              <a:gd name="connsiteY221" fmla="*/ 11953 h 3603910"/>
              <a:gd name="connsiteX222" fmla="*/ 3842871 w 6755905"/>
              <a:gd name="connsiteY222" fmla="*/ 0 h 3603910"/>
              <a:gd name="connsiteX223" fmla="*/ 3771153 w 6755905"/>
              <a:gd name="connsiteY223" fmla="*/ 11953 h 3603910"/>
              <a:gd name="connsiteX224" fmla="*/ 3693459 w 6755905"/>
              <a:gd name="connsiteY22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374777 w 6755905"/>
              <a:gd name="connsiteY209" fmla="*/ 412377 h 3603910"/>
              <a:gd name="connsiteX210" fmla="*/ 4332941 w 6755905"/>
              <a:gd name="connsiteY210" fmla="*/ 316753 h 3603910"/>
              <a:gd name="connsiteX211" fmla="*/ 4297082 w 6755905"/>
              <a:gd name="connsiteY211" fmla="*/ 245036 h 3603910"/>
              <a:gd name="connsiteX212" fmla="*/ 4261224 w 6755905"/>
              <a:gd name="connsiteY212" fmla="*/ 209177 h 3603910"/>
              <a:gd name="connsiteX213" fmla="*/ 4243294 w 6755905"/>
              <a:gd name="connsiteY213" fmla="*/ 179294 h 3603910"/>
              <a:gd name="connsiteX214" fmla="*/ 4207435 w 6755905"/>
              <a:gd name="connsiteY214" fmla="*/ 149412 h 3603910"/>
              <a:gd name="connsiteX215" fmla="*/ 4189506 w 6755905"/>
              <a:gd name="connsiteY215" fmla="*/ 131483 h 3603910"/>
              <a:gd name="connsiteX216" fmla="*/ 4171577 w 6755905"/>
              <a:gd name="connsiteY216" fmla="*/ 125506 h 3603910"/>
              <a:gd name="connsiteX217" fmla="*/ 4135718 w 6755905"/>
              <a:gd name="connsiteY217" fmla="*/ 101600 h 3603910"/>
              <a:gd name="connsiteX218" fmla="*/ 4099859 w 6755905"/>
              <a:gd name="connsiteY218" fmla="*/ 83671 h 3603910"/>
              <a:gd name="connsiteX219" fmla="*/ 4034118 w 6755905"/>
              <a:gd name="connsiteY219" fmla="*/ 29883 h 3603910"/>
              <a:gd name="connsiteX220" fmla="*/ 3986306 w 6755905"/>
              <a:gd name="connsiteY220" fmla="*/ 11953 h 3603910"/>
              <a:gd name="connsiteX221" fmla="*/ 3842871 w 6755905"/>
              <a:gd name="connsiteY221" fmla="*/ 0 h 3603910"/>
              <a:gd name="connsiteX222" fmla="*/ 3771153 w 6755905"/>
              <a:gd name="connsiteY222" fmla="*/ 11953 h 3603910"/>
              <a:gd name="connsiteX223" fmla="*/ 3693459 w 6755905"/>
              <a:gd name="connsiteY22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374777 w 6755905"/>
              <a:gd name="connsiteY209" fmla="*/ 412377 h 3603910"/>
              <a:gd name="connsiteX210" fmla="*/ 4297082 w 6755905"/>
              <a:gd name="connsiteY210" fmla="*/ 245036 h 3603910"/>
              <a:gd name="connsiteX211" fmla="*/ 4261224 w 6755905"/>
              <a:gd name="connsiteY211" fmla="*/ 209177 h 3603910"/>
              <a:gd name="connsiteX212" fmla="*/ 4243294 w 6755905"/>
              <a:gd name="connsiteY212" fmla="*/ 179294 h 3603910"/>
              <a:gd name="connsiteX213" fmla="*/ 4207435 w 6755905"/>
              <a:gd name="connsiteY213" fmla="*/ 149412 h 3603910"/>
              <a:gd name="connsiteX214" fmla="*/ 4189506 w 6755905"/>
              <a:gd name="connsiteY214" fmla="*/ 131483 h 3603910"/>
              <a:gd name="connsiteX215" fmla="*/ 4171577 w 6755905"/>
              <a:gd name="connsiteY215" fmla="*/ 125506 h 3603910"/>
              <a:gd name="connsiteX216" fmla="*/ 4135718 w 6755905"/>
              <a:gd name="connsiteY216" fmla="*/ 101600 h 3603910"/>
              <a:gd name="connsiteX217" fmla="*/ 4099859 w 6755905"/>
              <a:gd name="connsiteY217" fmla="*/ 83671 h 3603910"/>
              <a:gd name="connsiteX218" fmla="*/ 4034118 w 6755905"/>
              <a:gd name="connsiteY218" fmla="*/ 29883 h 3603910"/>
              <a:gd name="connsiteX219" fmla="*/ 3986306 w 6755905"/>
              <a:gd name="connsiteY219" fmla="*/ 11953 h 3603910"/>
              <a:gd name="connsiteX220" fmla="*/ 3842871 w 6755905"/>
              <a:gd name="connsiteY220" fmla="*/ 0 h 3603910"/>
              <a:gd name="connsiteX221" fmla="*/ 3771153 w 6755905"/>
              <a:gd name="connsiteY221" fmla="*/ 11953 h 3603910"/>
              <a:gd name="connsiteX222" fmla="*/ 3693459 w 6755905"/>
              <a:gd name="connsiteY22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297082 w 6755905"/>
              <a:gd name="connsiteY209" fmla="*/ 245036 h 3603910"/>
              <a:gd name="connsiteX210" fmla="*/ 4261224 w 6755905"/>
              <a:gd name="connsiteY210" fmla="*/ 209177 h 3603910"/>
              <a:gd name="connsiteX211" fmla="*/ 4243294 w 6755905"/>
              <a:gd name="connsiteY211" fmla="*/ 179294 h 3603910"/>
              <a:gd name="connsiteX212" fmla="*/ 4207435 w 6755905"/>
              <a:gd name="connsiteY212" fmla="*/ 149412 h 3603910"/>
              <a:gd name="connsiteX213" fmla="*/ 4189506 w 6755905"/>
              <a:gd name="connsiteY213" fmla="*/ 131483 h 3603910"/>
              <a:gd name="connsiteX214" fmla="*/ 4171577 w 6755905"/>
              <a:gd name="connsiteY214" fmla="*/ 125506 h 3603910"/>
              <a:gd name="connsiteX215" fmla="*/ 4135718 w 6755905"/>
              <a:gd name="connsiteY215" fmla="*/ 101600 h 3603910"/>
              <a:gd name="connsiteX216" fmla="*/ 4099859 w 6755905"/>
              <a:gd name="connsiteY216" fmla="*/ 83671 h 3603910"/>
              <a:gd name="connsiteX217" fmla="*/ 4034118 w 6755905"/>
              <a:gd name="connsiteY217" fmla="*/ 29883 h 3603910"/>
              <a:gd name="connsiteX218" fmla="*/ 3986306 w 6755905"/>
              <a:gd name="connsiteY218" fmla="*/ 11953 h 3603910"/>
              <a:gd name="connsiteX219" fmla="*/ 3842871 w 6755905"/>
              <a:gd name="connsiteY219" fmla="*/ 0 h 3603910"/>
              <a:gd name="connsiteX220" fmla="*/ 3771153 w 6755905"/>
              <a:gd name="connsiteY220" fmla="*/ 11953 h 3603910"/>
              <a:gd name="connsiteX221" fmla="*/ 3693459 w 6755905"/>
              <a:gd name="connsiteY22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61224 w 6755905"/>
              <a:gd name="connsiteY209" fmla="*/ 209177 h 3603910"/>
              <a:gd name="connsiteX210" fmla="*/ 4243294 w 6755905"/>
              <a:gd name="connsiteY210" fmla="*/ 179294 h 3603910"/>
              <a:gd name="connsiteX211" fmla="*/ 4207435 w 6755905"/>
              <a:gd name="connsiteY211" fmla="*/ 149412 h 3603910"/>
              <a:gd name="connsiteX212" fmla="*/ 4189506 w 6755905"/>
              <a:gd name="connsiteY212" fmla="*/ 131483 h 3603910"/>
              <a:gd name="connsiteX213" fmla="*/ 4171577 w 6755905"/>
              <a:gd name="connsiteY213" fmla="*/ 125506 h 3603910"/>
              <a:gd name="connsiteX214" fmla="*/ 4135718 w 6755905"/>
              <a:gd name="connsiteY214" fmla="*/ 101600 h 3603910"/>
              <a:gd name="connsiteX215" fmla="*/ 4099859 w 6755905"/>
              <a:gd name="connsiteY215" fmla="*/ 83671 h 3603910"/>
              <a:gd name="connsiteX216" fmla="*/ 4034118 w 6755905"/>
              <a:gd name="connsiteY216" fmla="*/ 29883 h 3603910"/>
              <a:gd name="connsiteX217" fmla="*/ 3986306 w 6755905"/>
              <a:gd name="connsiteY217" fmla="*/ 11953 h 3603910"/>
              <a:gd name="connsiteX218" fmla="*/ 3842871 w 6755905"/>
              <a:gd name="connsiteY218" fmla="*/ 0 h 3603910"/>
              <a:gd name="connsiteX219" fmla="*/ 3771153 w 6755905"/>
              <a:gd name="connsiteY219" fmla="*/ 11953 h 3603910"/>
              <a:gd name="connsiteX220" fmla="*/ 3693459 w 6755905"/>
              <a:gd name="connsiteY22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61224 w 6755905"/>
              <a:gd name="connsiteY209" fmla="*/ 209177 h 3603910"/>
              <a:gd name="connsiteX210" fmla="*/ 4207435 w 6755905"/>
              <a:gd name="connsiteY210" fmla="*/ 149412 h 3603910"/>
              <a:gd name="connsiteX211" fmla="*/ 4189506 w 6755905"/>
              <a:gd name="connsiteY211" fmla="*/ 131483 h 3603910"/>
              <a:gd name="connsiteX212" fmla="*/ 4171577 w 6755905"/>
              <a:gd name="connsiteY212" fmla="*/ 125506 h 3603910"/>
              <a:gd name="connsiteX213" fmla="*/ 4135718 w 6755905"/>
              <a:gd name="connsiteY213" fmla="*/ 101600 h 3603910"/>
              <a:gd name="connsiteX214" fmla="*/ 4099859 w 6755905"/>
              <a:gd name="connsiteY214" fmla="*/ 83671 h 3603910"/>
              <a:gd name="connsiteX215" fmla="*/ 4034118 w 6755905"/>
              <a:gd name="connsiteY215" fmla="*/ 29883 h 3603910"/>
              <a:gd name="connsiteX216" fmla="*/ 3986306 w 6755905"/>
              <a:gd name="connsiteY216" fmla="*/ 11953 h 3603910"/>
              <a:gd name="connsiteX217" fmla="*/ 3842871 w 6755905"/>
              <a:gd name="connsiteY217" fmla="*/ 0 h 3603910"/>
              <a:gd name="connsiteX218" fmla="*/ 3771153 w 6755905"/>
              <a:gd name="connsiteY218" fmla="*/ 11953 h 3603910"/>
              <a:gd name="connsiteX219" fmla="*/ 3693459 w 6755905"/>
              <a:gd name="connsiteY21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07435 w 6755905"/>
              <a:gd name="connsiteY209" fmla="*/ 149412 h 3603910"/>
              <a:gd name="connsiteX210" fmla="*/ 4189506 w 6755905"/>
              <a:gd name="connsiteY210" fmla="*/ 131483 h 3603910"/>
              <a:gd name="connsiteX211" fmla="*/ 4171577 w 6755905"/>
              <a:gd name="connsiteY211" fmla="*/ 125506 h 3603910"/>
              <a:gd name="connsiteX212" fmla="*/ 4135718 w 6755905"/>
              <a:gd name="connsiteY212" fmla="*/ 101600 h 3603910"/>
              <a:gd name="connsiteX213" fmla="*/ 4099859 w 6755905"/>
              <a:gd name="connsiteY213" fmla="*/ 83671 h 3603910"/>
              <a:gd name="connsiteX214" fmla="*/ 4034118 w 6755905"/>
              <a:gd name="connsiteY214" fmla="*/ 29883 h 3603910"/>
              <a:gd name="connsiteX215" fmla="*/ 3986306 w 6755905"/>
              <a:gd name="connsiteY215" fmla="*/ 11953 h 3603910"/>
              <a:gd name="connsiteX216" fmla="*/ 3842871 w 6755905"/>
              <a:gd name="connsiteY216" fmla="*/ 0 h 3603910"/>
              <a:gd name="connsiteX217" fmla="*/ 3771153 w 6755905"/>
              <a:gd name="connsiteY217" fmla="*/ 11953 h 3603910"/>
              <a:gd name="connsiteX218" fmla="*/ 3693459 w 6755905"/>
              <a:gd name="connsiteY21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171577 w 6755905"/>
              <a:gd name="connsiteY210" fmla="*/ 125506 h 3603910"/>
              <a:gd name="connsiteX211" fmla="*/ 4135718 w 6755905"/>
              <a:gd name="connsiteY211" fmla="*/ 101600 h 3603910"/>
              <a:gd name="connsiteX212" fmla="*/ 4099859 w 6755905"/>
              <a:gd name="connsiteY212" fmla="*/ 83671 h 3603910"/>
              <a:gd name="connsiteX213" fmla="*/ 4034118 w 6755905"/>
              <a:gd name="connsiteY213" fmla="*/ 29883 h 3603910"/>
              <a:gd name="connsiteX214" fmla="*/ 3986306 w 6755905"/>
              <a:gd name="connsiteY214" fmla="*/ 11953 h 3603910"/>
              <a:gd name="connsiteX215" fmla="*/ 3842871 w 6755905"/>
              <a:gd name="connsiteY215" fmla="*/ 0 h 3603910"/>
              <a:gd name="connsiteX216" fmla="*/ 3771153 w 6755905"/>
              <a:gd name="connsiteY216" fmla="*/ 11953 h 3603910"/>
              <a:gd name="connsiteX217" fmla="*/ 3693459 w 6755905"/>
              <a:gd name="connsiteY21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171577 w 6755905"/>
              <a:gd name="connsiteY210" fmla="*/ 125506 h 3603910"/>
              <a:gd name="connsiteX211" fmla="*/ 4099859 w 6755905"/>
              <a:gd name="connsiteY211" fmla="*/ 83671 h 3603910"/>
              <a:gd name="connsiteX212" fmla="*/ 4034118 w 6755905"/>
              <a:gd name="connsiteY212" fmla="*/ 29883 h 3603910"/>
              <a:gd name="connsiteX213" fmla="*/ 3986306 w 6755905"/>
              <a:gd name="connsiteY213" fmla="*/ 11953 h 3603910"/>
              <a:gd name="connsiteX214" fmla="*/ 3842871 w 6755905"/>
              <a:gd name="connsiteY214" fmla="*/ 0 h 3603910"/>
              <a:gd name="connsiteX215" fmla="*/ 3771153 w 6755905"/>
              <a:gd name="connsiteY215" fmla="*/ 11953 h 3603910"/>
              <a:gd name="connsiteX216" fmla="*/ 3693459 w 6755905"/>
              <a:gd name="connsiteY21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099859 w 6755905"/>
              <a:gd name="connsiteY210" fmla="*/ 83671 h 3603910"/>
              <a:gd name="connsiteX211" fmla="*/ 4034118 w 6755905"/>
              <a:gd name="connsiteY211" fmla="*/ 29883 h 3603910"/>
              <a:gd name="connsiteX212" fmla="*/ 3986306 w 6755905"/>
              <a:gd name="connsiteY212" fmla="*/ 11953 h 3603910"/>
              <a:gd name="connsiteX213" fmla="*/ 3842871 w 6755905"/>
              <a:gd name="connsiteY213" fmla="*/ 0 h 3603910"/>
              <a:gd name="connsiteX214" fmla="*/ 3771153 w 6755905"/>
              <a:gd name="connsiteY214" fmla="*/ 11953 h 3603910"/>
              <a:gd name="connsiteX215" fmla="*/ 3693459 w 6755905"/>
              <a:gd name="connsiteY215" fmla="*/ 53789 h 3603910"/>
              <a:gd name="connsiteX0" fmla="*/ 3693459 w 6755905"/>
              <a:gd name="connsiteY0" fmla="*/ 65696 h 3615817"/>
              <a:gd name="connsiteX1" fmla="*/ 3657600 w 6755905"/>
              <a:gd name="connsiteY1" fmla="*/ 155343 h 3615817"/>
              <a:gd name="connsiteX2" fmla="*/ 3095812 w 6755905"/>
              <a:gd name="connsiteY2" fmla="*/ 1051813 h 3615817"/>
              <a:gd name="connsiteX3" fmla="*/ 3042024 w 6755905"/>
              <a:gd name="connsiteY3" fmla="*/ 1075719 h 3615817"/>
              <a:gd name="connsiteX4" fmla="*/ 2988235 w 6755905"/>
              <a:gd name="connsiteY4" fmla="*/ 1093648 h 3615817"/>
              <a:gd name="connsiteX5" fmla="*/ 2952377 w 6755905"/>
              <a:gd name="connsiteY5" fmla="*/ 1111578 h 3615817"/>
              <a:gd name="connsiteX6" fmla="*/ 2928471 w 6755905"/>
              <a:gd name="connsiteY6" fmla="*/ 1123531 h 3615817"/>
              <a:gd name="connsiteX7" fmla="*/ 2838824 w 6755905"/>
              <a:gd name="connsiteY7" fmla="*/ 1129507 h 3615817"/>
              <a:gd name="connsiteX8" fmla="*/ 2820894 w 6755905"/>
              <a:gd name="connsiteY8" fmla="*/ 1141460 h 3615817"/>
              <a:gd name="connsiteX9" fmla="*/ 2802965 w 6755905"/>
              <a:gd name="connsiteY9" fmla="*/ 1147437 h 3615817"/>
              <a:gd name="connsiteX10" fmla="*/ 2761129 w 6755905"/>
              <a:gd name="connsiteY10" fmla="*/ 1159390 h 3615817"/>
              <a:gd name="connsiteX11" fmla="*/ 2689412 w 6755905"/>
              <a:gd name="connsiteY11" fmla="*/ 1183296 h 3615817"/>
              <a:gd name="connsiteX12" fmla="*/ 2647577 w 6755905"/>
              <a:gd name="connsiteY12" fmla="*/ 1201225 h 3615817"/>
              <a:gd name="connsiteX13" fmla="*/ 2617694 w 6755905"/>
              <a:gd name="connsiteY13" fmla="*/ 1213178 h 3615817"/>
              <a:gd name="connsiteX14" fmla="*/ 2593788 w 6755905"/>
              <a:gd name="connsiteY14" fmla="*/ 1219154 h 3615817"/>
              <a:gd name="connsiteX15" fmla="*/ 2516094 w 6755905"/>
              <a:gd name="connsiteY15" fmla="*/ 1237084 h 3615817"/>
              <a:gd name="connsiteX16" fmla="*/ 2480235 w 6755905"/>
              <a:gd name="connsiteY16" fmla="*/ 1249037 h 3615817"/>
              <a:gd name="connsiteX17" fmla="*/ 2408518 w 6755905"/>
              <a:gd name="connsiteY17" fmla="*/ 1255013 h 3615817"/>
              <a:gd name="connsiteX18" fmla="*/ 2378635 w 6755905"/>
              <a:gd name="connsiteY18" fmla="*/ 1266966 h 3615817"/>
              <a:gd name="connsiteX19" fmla="*/ 2288988 w 6755905"/>
              <a:gd name="connsiteY19" fmla="*/ 1272943 h 3615817"/>
              <a:gd name="connsiteX20" fmla="*/ 2259106 w 6755905"/>
              <a:gd name="connsiteY20" fmla="*/ 1296848 h 3615817"/>
              <a:gd name="connsiteX21" fmla="*/ 2217271 w 6755905"/>
              <a:gd name="connsiteY21" fmla="*/ 1308801 h 3615817"/>
              <a:gd name="connsiteX22" fmla="*/ 2145553 w 6755905"/>
              <a:gd name="connsiteY22" fmla="*/ 1326731 h 3615817"/>
              <a:gd name="connsiteX23" fmla="*/ 2127624 w 6755905"/>
              <a:gd name="connsiteY23" fmla="*/ 1338684 h 3615817"/>
              <a:gd name="connsiteX24" fmla="*/ 2097741 w 6755905"/>
              <a:gd name="connsiteY24" fmla="*/ 1350637 h 3615817"/>
              <a:gd name="connsiteX25" fmla="*/ 2049929 w 6755905"/>
              <a:gd name="connsiteY25" fmla="*/ 1356613 h 3615817"/>
              <a:gd name="connsiteX26" fmla="*/ 1984188 w 6755905"/>
              <a:gd name="connsiteY26" fmla="*/ 1374543 h 3615817"/>
              <a:gd name="connsiteX27" fmla="*/ 1828800 w 6755905"/>
              <a:gd name="connsiteY27" fmla="*/ 1410401 h 3615817"/>
              <a:gd name="connsiteX28" fmla="*/ 1792941 w 6755905"/>
              <a:gd name="connsiteY28" fmla="*/ 1422354 h 3615817"/>
              <a:gd name="connsiteX29" fmla="*/ 1697318 w 6755905"/>
              <a:gd name="connsiteY29" fmla="*/ 1440284 h 3615817"/>
              <a:gd name="connsiteX30" fmla="*/ 1595718 w 6755905"/>
              <a:gd name="connsiteY30" fmla="*/ 1464190 h 3615817"/>
              <a:gd name="connsiteX31" fmla="*/ 1529977 w 6755905"/>
              <a:gd name="connsiteY31" fmla="*/ 1482119 h 3615817"/>
              <a:gd name="connsiteX32" fmla="*/ 1398494 w 6755905"/>
              <a:gd name="connsiteY32" fmla="*/ 1517978 h 3615817"/>
              <a:gd name="connsiteX33" fmla="*/ 860612 w 6755905"/>
              <a:gd name="connsiteY33" fmla="*/ 1541884 h 3615817"/>
              <a:gd name="connsiteX34" fmla="*/ 794871 w 6755905"/>
              <a:gd name="connsiteY34" fmla="*/ 1553837 h 3615817"/>
              <a:gd name="connsiteX35" fmla="*/ 729129 w 6755905"/>
              <a:gd name="connsiteY35" fmla="*/ 1559813 h 3615817"/>
              <a:gd name="connsiteX36" fmla="*/ 633506 w 6755905"/>
              <a:gd name="connsiteY36" fmla="*/ 1571766 h 3615817"/>
              <a:gd name="connsiteX37" fmla="*/ 603624 w 6755905"/>
              <a:gd name="connsiteY37" fmla="*/ 1583719 h 3615817"/>
              <a:gd name="connsiteX38" fmla="*/ 579718 w 6755905"/>
              <a:gd name="connsiteY38" fmla="*/ 1589696 h 3615817"/>
              <a:gd name="connsiteX39" fmla="*/ 472141 w 6755905"/>
              <a:gd name="connsiteY39" fmla="*/ 1625554 h 3615817"/>
              <a:gd name="connsiteX40" fmla="*/ 436282 w 6755905"/>
              <a:gd name="connsiteY40" fmla="*/ 1655437 h 3615817"/>
              <a:gd name="connsiteX41" fmla="*/ 418353 w 6755905"/>
              <a:gd name="connsiteY41" fmla="*/ 1673366 h 3615817"/>
              <a:gd name="connsiteX42" fmla="*/ 400424 w 6755905"/>
              <a:gd name="connsiteY42" fmla="*/ 1679343 h 3615817"/>
              <a:gd name="connsiteX43" fmla="*/ 382494 w 6755905"/>
              <a:gd name="connsiteY43" fmla="*/ 1691296 h 3615817"/>
              <a:gd name="connsiteX44" fmla="*/ 364565 w 6755905"/>
              <a:gd name="connsiteY44" fmla="*/ 1721178 h 3615817"/>
              <a:gd name="connsiteX45" fmla="*/ 298824 w 6755905"/>
              <a:gd name="connsiteY45" fmla="*/ 1751060 h 3615817"/>
              <a:gd name="connsiteX46" fmla="*/ 239059 w 6755905"/>
              <a:gd name="connsiteY46" fmla="*/ 1804848 h 3615817"/>
              <a:gd name="connsiteX47" fmla="*/ 209177 w 6755905"/>
              <a:gd name="connsiteY47" fmla="*/ 1816801 h 3615817"/>
              <a:gd name="connsiteX48" fmla="*/ 167341 w 6755905"/>
              <a:gd name="connsiteY48" fmla="*/ 1834731 h 3615817"/>
              <a:gd name="connsiteX49" fmla="*/ 131482 w 6755905"/>
              <a:gd name="connsiteY49" fmla="*/ 1870590 h 3615817"/>
              <a:gd name="connsiteX50" fmla="*/ 95624 w 6755905"/>
              <a:gd name="connsiteY50" fmla="*/ 1900472 h 3615817"/>
              <a:gd name="connsiteX51" fmla="*/ 65741 w 6755905"/>
              <a:gd name="connsiteY51" fmla="*/ 1930354 h 3615817"/>
              <a:gd name="connsiteX52" fmla="*/ 47812 w 6755905"/>
              <a:gd name="connsiteY52" fmla="*/ 1966213 h 3615817"/>
              <a:gd name="connsiteX53" fmla="*/ 0 w 6755905"/>
              <a:gd name="connsiteY53" fmla="*/ 2085743 h 3615817"/>
              <a:gd name="connsiteX54" fmla="*/ 5977 w 6755905"/>
              <a:gd name="connsiteY54" fmla="*/ 2193319 h 3615817"/>
              <a:gd name="connsiteX55" fmla="*/ 23906 w 6755905"/>
              <a:gd name="connsiteY55" fmla="*/ 2223201 h 3615817"/>
              <a:gd name="connsiteX56" fmla="*/ 41835 w 6755905"/>
              <a:gd name="connsiteY56" fmla="*/ 2288943 h 3615817"/>
              <a:gd name="connsiteX57" fmla="*/ 59765 w 6755905"/>
              <a:gd name="connsiteY57" fmla="*/ 2366637 h 3615817"/>
              <a:gd name="connsiteX58" fmla="*/ 71718 w 6755905"/>
              <a:gd name="connsiteY58" fmla="*/ 2420425 h 3615817"/>
              <a:gd name="connsiteX59" fmla="*/ 83671 w 6755905"/>
              <a:gd name="connsiteY59" fmla="*/ 2444331 h 3615817"/>
              <a:gd name="connsiteX60" fmla="*/ 89647 w 6755905"/>
              <a:gd name="connsiteY60" fmla="*/ 2498119 h 3615817"/>
              <a:gd name="connsiteX61" fmla="*/ 107577 w 6755905"/>
              <a:gd name="connsiteY61" fmla="*/ 2522025 h 3615817"/>
              <a:gd name="connsiteX62" fmla="*/ 119529 w 6755905"/>
              <a:gd name="connsiteY62" fmla="*/ 2539954 h 3615817"/>
              <a:gd name="connsiteX63" fmla="*/ 143435 w 6755905"/>
              <a:gd name="connsiteY63" fmla="*/ 2569837 h 3615817"/>
              <a:gd name="connsiteX64" fmla="*/ 179294 w 6755905"/>
              <a:gd name="connsiteY64" fmla="*/ 2617648 h 3615817"/>
              <a:gd name="connsiteX65" fmla="*/ 197224 w 6755905"/>
              <a:gd name="connsiteY65" fmla="*/ 2629601 h 3615817"/>
              <a:gd name="connsiteX66" fmla="*/ 215153 w 6755905"/>
              <a:gd name="connsiteY66" fmla="*/ 2647531 h 3615817"/>
              <a:gd name="connsiteX67" fmla="*/ 227106 w 6755905"/>
              <a:gd name="connsiteY67" fmla="*/ 2665460 h 3615817"/>
              <a:gd name="connsiteX68" fmla="*/ 245035 w 6755905"/>
              <a:gd name="connsiteY68" fmla="*/ 2671437 h 3615817"/>
              <a:gd name="connsiteX69" fmla="*/ 262965 w 6755905"/>
              <a:gd name="connsiteY69" fmla="*/ 2689366 h 3615817"/>
              <a:gd name="connsiteX70" fmla="*/ 286871 w 6755905"/>
              <a:gd name="connsiteY70" fmla="*/ 2725225 h 3615817"/>
              <a:gd name="connsiteX71" fmla="*/ 322729 w 6755905"/>
              <a:gd name="connsiteY71" fmla="*/ 2761084 h 3615817"/>
              <a:gd name="connsiteX72" fmla="*/ 340659 w 6755905"/>
              <a:gd name="connsiteY72" fmla="*/ 2779013 h 3615817"/>
              <a:gd name="connsiteX73" fmla="*/ 358588 w 6755905"/>
              <a:gd name="connsiteY73" fmla="*/ 2802919 h 3615817"/>
              <a:gd name="connsiteX74" fmla="*/ 406400 w 6755905"/>
              <a:gd name="connsiteY74" fmla="*/ 2850731 h 3615817"/>
              <a:gd name="connsiteX75" fmla="*/ 424329 w 6755905"/>
              <a:gd name="connsiteY75" fmla="*/ 2892566 h 3615817"/>
              <a:gd name="connsiteX76" fmla="*/ 442259 w 6755905"/>
              <a:gd name="connsiteY76" fmla="*/ 2928425 h 3615817"/>
              <a:gd name="connsiteX77" fmla="*/ 448235 w 6755905"/>
              <a:gd name="connsiteY77" fmla="*/ 2946354 h 3615817"/>
              <a:gd name="connsiteX78" fmla="*/ 484094 w 6755905"/>
              <a:gd name="connsiteY78" fmla="*/ 2982213 h 3615817"/>
              <a:gd name="connsiteX79" fmla="*/ 496047 w 6755905"/>
              <a:gd name="connsiteY79" fmla="*/ 3012096 h 3615817"/>
              <a:gd name="connsiteX80" fmla="*/ 513977 w 6755905"/>
              <a:gd name="connsiteY80" fmla="*/ 3030025 h 3615817"/>
              <a:gd name="connsiteX81" fmla="*/ 525929 w 6755905"/>
              <a:gd name="connsiteY81" fmla="*/ 3047954 h 3615817"/>
              <a:gd name="connsiteX82" fmla="*/ 543859 w 6755905"/>
              <a:gd name="connsiteY82" fmla="*/ 3071860 h 3615817"/>
              <a:gd name="connsiteX83" fmla="*/ 597647 w 6755905"/>
              <a:gd name="connsiteY83" fmla="*/ 3089790 h 3615817"/>
              <a:gd name="connsiteX84" fmla="*/ 615577 w 6755905"/>
              <a:gd name="connsiteY84" fmla="*/ 3101743 h 3615817"/>
              <a:gd name="connsiteX85" fmla="*/ 639482 w 6755905"/>
              <a:gd name="connsiteY85" fmla="*/ 3107719 h 3615817"/>
              <a:gd name="connsiteX86" fmla="*/ 693271 w 6755905"/>
              <a:gd name="connsiteY86" fmla="*/ 3119672 h 3615817"/>
              <a:gd name="connsiteX87" fmla="*/ 1063812 w 6755905"/>
              <a:gd name="connsiteY87" fmla="*/ 3107719 h 3615817"/>
              <a:gd name="connsiteX88" fmla="*/ 1117600 w 6755905"/>
              <a:gd name="connsiteY88" fmla="*/ 3089790 h 3615817"/>
              <a:gd name="connsiteX89" fmla="*/ 1195294 w 6755905"/>
              <a:gd name="connsiteY89" fmla="*/ 3059907 h 3615817"/>
              <a:gd name="connsiteX90" fmla="*/ 1225177 w 6755905"/>
              <a:gd name="connsiteY90" fmla="*/ 3053931 h 3615817"/>
              <a:gd name="connsiteX91" fmla="*/ 1249082 w 6755905"/>
              <a:gd name="connsiteY91" fmla="*/ 3047954 h 3615817"/>
              <a:gd name="connsiteX92" fmla="*/ 1284941 w 6755905"/>
              <a:gd name="connsiteY92" fmla="*/ 3036001 h 3615817"/>
              <a:gd name="connsiteX93" fmla="*/ 1374588 w 6755905"/>
              <a:gd name="connsiteY93" fmla="*/ 3018072 h 3615817"/>
              <a:gd name="connsiteX94" fmla="*/ 1464235 w 6755905"/>
              <a:gd name="connsiteY94" fmla="*/ 3012096 h 3615817"/>
              <a:gd name="connsiteX95" fmla="*/ 1500094 w 6755905"/>
              <a:gd name="connsiteY95" fmla="*/ 3000143 h 3615817"/>
              <a:gd name="connsiteX96" fmla="*/ 1535953 w 6755905"/>
              <a:gd name="connsiteY96" fmla="*/ 2994166 h 3615817"/>
              <a:gd name="connsiteX97" fmla="*/ 1553882 w 6755905"/>
              <a:gd name="connsiteY97" fmla="*/ 2976237 h 3615817"/>
              <a:gd name="connsiteX98" fmla="*/ 1607671 w 6755905"/>
              <a:gd name="connsiteY98" fmla="*/ 2958307 h 3615817"/>
              <a:gd name="connsiteX99" fmla="*/ 1625600 w 6755905"/>
              <a:gd name="connsiteY99" fmla="*/ 2952331 h 3615817"/>
              <a:gd name="connsiteX100" fmla="*/ 1661459 w 6755905"/>
              <a:gd name="connsiteY100" fmla="*/ 2934401 h 3615817"/>
              <a:gd name="connsiteX101" fmla="*/ 1685365 w 6755905"/>
              <a:gd name="connsiteY101" fmla="*/ 2916472 h 3615817"/>
              <a:gd name="connsiteX102" fmla="*/ 1703294 w 6755905"/>
              <a:gd name="connsiteY102" fmla="*/ 2904519 h 3615817"/>
              <a:gd name="connsiteX103" fmla="*/ 1709271 w 6755905"/>
              <a:gd name="connsiteY103" fmla="*/ 2886590 h 3615817"/>
              <a:gd name="connsiteX104" fmla="*/ 1727200 w 6755905"/>
              <a:gd name="connsiteY104" fmla="*/ 2880613 h 3615817"/>
              <a:gd name="connsiteX105" fmla="*/ 1757082 w 6755905"/>
              <a:gd name="connsiteY105" fmla="*/ 2868660 h 3615817"/>
              <a:gd name="connsiteX106" fmla="*/ 1780988 w 6755905"/>
              <a:gd name="connsiteY106" fmla="*/ 2850731 h 3615817"/>
              <a:gd name="connsiteX107" fmla="*/ 1816847 w 6755905"/>
              <a:gd name="connsiteY107" fmla="*/ 2838778 h 3615817"/>
              <a:gd name="connsiteX108" fmla="*/ 1840753 w 6755905"/>
              <a:gd name="connsiteY108" fmla="*/ 2826825 h 3615817"/>
              <a:gd name="connsiteX109" fmla="*/ 1858682 w 6755905"/>
              <a:gd name="connsiteY109" fmla="*/ 2802919 h 3615817"/>
              <a:gd name="connsiteX110" fmla="*/ 1894541 w 6755905"/>
              <a:gd name="connsiteY110" fmla="*/ 2767060 h 3615817"/>
              <a:gd name="connsiteX111" fmla="*/ 1906494 w 6755905"/>
              <a:gd name="connsiteY111" fmla="*/ 2749131 h 3615817"/>
              <a:gd name="connsiteX112" fmla="*/ 1930400 w 6755905"/>
              <a:gd name="connsiteY112" fmla="*/ 2743154 h 3615817"/>
              <a:gd name="connsiteX113" fmla="*/ 1960282 w 6755905"/>
              <a:gd name="connsiteY113" fmla="*/ 2671437 h 3615817"/>
              <a:gd name="connsiteX114" fmla="*/ 1984188 w 6755905"/>
              <a:gd name="connsiteY114" fmla="*/ 2629601 h 3615817"/>
              <a:gd name="connsiteX115" fmla="*/ 1996141 w 6755905"/>
              <a:gd name="connsiteY115" fmla="*/ 2605696 h 3615817"/>
              <a:gd name="connsiteX116" fmla="*/ 2020047 w 6755905"/>
              <a:gd name="connsiteY116" fmla="*/ 2587766 h 3615817"/>
              <a:gd name="connsiteX117" fmla="*/ 2055906 w 6755905"/>
              <a:gd name="connsiteY117" fmla="*/ 2539954 h 3615817"/>
              <a:gd name="connsiteX118" fmla="*/ 2073835 w 6755905"/>
              <a:gd name="connsiteY118" fmla="*/ 2510072 h 3615817"/>
              <a:gd name="connsiteX119" fmla="*/ 2115671 w 6755905"/>
              <a:gd name="connsiteY119" fmla="*/ 2492143 h 3615817"/>
              <a:gd name="connsiteX120" fmla="*/ 2157506 w 6755905"/>
              <a:gd name="connsiteY120" fmla="*/ 2456284 h 3615817"/>
              <a:gd name="connsiteX121" fmla="*/ 2199341 w 6755905"/>
              <a:gd name="connsiteY121" fmla="*/ 2420425 h 3615817"/>
              <a:gd name="connsiteX122" fmla="*/ 2217271 w 6755905"/>
              <a:gd name="connsiteY122" fmla="*/ 2414448 h 3615817"/>
              <a:gd name="connsiteX123" fmla="*/ 2253129 w 6755905"/>
              <a:gd name="connsiteY123" fmla="*/ 2396519 h 3615817"/>
              <a:gd name="connsiteX124" fmla="*/ 2378635 w 6755905"/>
              <a:gd name="connsiteY124" fmla="*/ 2378590 h 3615817"/>
              <a:gd name="connsiteX125" fmla="*/ 2414494 w 6755905"/>
              <a:gd name="connsiteY125" fmla="*/ 2366637 h 3615817"/>
              <a:gd name="connsiteX126" fmla="*/ 2623671 w 6755905"/>
              <a:gd name="connsiteY126" fmla="*/ 2378590 h 3615817"/>
              <a:gd name="connsiteX127" fmla="*/ 2641600 w 6755905"/>
              <a:gd name="connsiteY127" fmla="*/ 2384566 h 3615817"/>
              <a:gd name="connsiteX128" fmla="*/ 2683435 w 6755905"/>
              <a:gd name="connsiteY128" fmla="*/ 2396519 h 3615817"/>
              <a:gd name="connsiteX129" fmla="*/ 2707341 w 6755905"/>
              <a:gd name="connsiteY129" fmla="*/ 2414448 h 3615817"/>
              <a:gd name="connsiteX130" fmla="*/ 2731247 w 6755905"/>
              <a:gd name="connsiteY130" fmla="*/ 2450307 h 3615817"/>
              <a:gd name="connsiteX131" fmla="*/ 2761129 w 6755905"/>
              <a:gd name="connsiteY131" fmla="*/ 2456284 h 3615817"/>
              <a:gd name="connsiteX132" fmla="*/ 2779059 w 6755905"/>
              <a:gd name="connsiteY132" fmla="*/ 2474213 h 3615817"/>
              <a:gd name="connsiteX133" fmla="*/ 2808941 w 6755905"/>
              <a:gd name="connsiteY133" fmla="*/ 2516048 h 3615817"/>
              <a:gd name="connsiteX134" fmla="*/ 2856753 w 6755905"/>
              <a:gd name="connsiteY134" fmla="*/ 2533978 h 3615817"/>
              <a:gd name="connsiteX135" fmla="*/ 2898588 w 6755905"/>
              <a:gd name="connsiteY135" fmla="*/ 2557884 h 3615817"/>
              <a:gd name="connsiteX136" fmla="*/ 2922494 w 6755905"/>
              <a:gd name="connsiteY136" fmla="*/ 2575813 h 3615817"/>
              <a:gd name="connsiteX137" fmla="*/ 2940424 w 6755905"/>
              <a:gd name="connsiteY137" fmla="*/ 2587766 h 3615817"/>
              <a:gd name="connsiteX138" fmla="*/ 2958353 w 6755905"/>
              <a:gd name="connsiteY138" fmla="*/ 2611672 h 3615817"/>
              <a:gd name="connsiteX139" fmla="*/ 2970306 w 6755905"/>
              <a:gd name="connsiteY139" fmla="*/ 2629601 h 3615817"/>
              <a:gd name="connsiteX140" fmla="*/ 3012141 w 6755905"/>
              <a:gd name="connsiteY140" fmla="*/ 2665460 h 3615817"/>
              <a:gd name="connsiteX141" fmla="*/ 3024094 w 6755905"/>
              <a:gd name="connsiteY141" fmla="*/ 2683390 h 3615817"/>
              <a:gd name="connsiteX142" fmla="*/ 3042024 w 6755905"/>
              <a:gd name="connsiteY142" fmla="*/ 2719248 h 3615817"/>
              <a:gd name="connsiteX143" fmla="*/ 3071906 w 6755905"/>
              <a:gd name="connsiteY143" fmla="*/ 2755107 h 3615817"/>
              <a:gd name="connsiteX144" fmla="*/ 3095812 w 6755905"/>
              <a:gd name="connsiteY144" fmla="*/ 2802919 h 3615817"/>
              <a:gd name="connsiteX145" fmla="*/ 3131671 w 6755905"/>
              <a:gd name="connsiteY145" fmla="*/ 2844754 h 3615817"/>
              <a:gd name="connsiteX146" fmla="*/ 3155577 w 6755905"/>
              <a:gd name="connsiteY146" fmla="*/ 2898543 h 3615817"/>
              <a:gd name="connsiteX147" fmla="*/ 3167529 w 6755905"/>
              <a:gd name="connsiteY147" fmla="*/ 2916472 h 3615817"/>
              <a:gd name="connsiteX148" fmla="*/ 3185459 w 6755905"/>
              <a:gd name="connsiteY148" fmla="*/ 2952331 h 3615817"/>
              <a:gd name="connsiteX149" fmla="*/ 3203388 w 6755905"/>
              <a:gd name="connsiteY149" fmla="*/ 2964284 h 3615817"/>
              <a:gd name="connsiteX150" fmla="*/ 3215341 w 6755905"/>
              <a:gd name="connsiteY150" fmla="*/ 2994166 h 3615817"/>
              <a:gd name="connsiteX151" fmla="*/ 3221318 w 6755905"/>
              <a:gd name="connsiteY151" fmla="*/ 3012096 h 3615817"/>
              <a:gd name="connsiteX152" fmla="*/ 3239247 w 6755905"/>
              <a:gd name="connsiteY152" fmla="*/ 3036001 h 3615817"/>
              <a:gd name="connsiteX153" fmla="*/ 3257177 w 6755905"/>
              <a:gd name="connsiteY153" fmla="*/ 3071860 h 3615817"/>
              <a:gd name="connsiteX154" fmla="*/ 3275106 w 6755905"/>
              <a:gd name="connsiteY154" fmla="*/ 3077837 h 3615817"/>
              <a:gd name="connsiteX155" fmla="*/ 3293035 w 6755905"/>
              <a:gd name="connsiteY155" fmla="*/ 3089790 h 3615817"/>
              <a:gd name="connsiteX156" fmla="*/ 3316941 w 6755905"/>
              <a:gd name="connsiteY156" fmla="*/ 3119672 h 3615817"/>
              <a:gd name="connsiteX157" fmla="*/ 3334871 w 6755905"/>
              <a:gd name="connsiteY157" fmla="*/ 3155531 h 3615817"/>
              <a:gd name="connsiteX158" fmla="*/ 3352800 w 6755905"/>
              <a:gd name="connsiteY158" fmla="*/ 3173460 h 3615817"/>
              <a:gd name="connsiteX159" fmla="*/ 3358777 w 6755905"/>
              <a:gd name="connsiteY159" fmla="*/ 3191390 h 3615817"/>
              <a:gd name="connsiteX160" fmla="*/ 3376706 w 6755905"/>
              <a:gd name="connsiteY160" fmla="*/ 3197366 h 3615817"/>
              <a:gd name="connsiteX161" fmla="*/ 3388659 w 6755905"/>
              <a:gd name="connsiteY161" fmla="*/ 3215296 h 3615817"/>
              <a:gd name="connsiteX162" fmla="*/ 3406588 w 6755905"/>
              <a:gd name="connsiteY162" fmla="*/ 3245178 h 3615817"/>
              <a:gd name="connsiteX163" fmla="*/ 3430494 w 6755905"/>
              <a:gd name="connsiteY163" fmla="*/ 3304943 h 3615817"/>
              <a:gd name="connsiteX164" fmla="*/ 3448424 w 6755905"/>
              <a:gd name="connsiteY164" fmla="*/ 3310919 h 3615817"/>
              <a:gd name="connsiteX165" fmla="*/ 3454400 w 6755905"/>
              <a:gd name="connsiteY165" fmla="*/ 3340801 h 3615817"/>
              <a:gd name="connsiteX166" fmla="*/ 3490259 w 6755905"/>
              <a:gd name="connsiteY166" fmla="*/ 3370684 h 3615817"/>
              <a:gd name="connsiteX167" fmla="*/ 3508188 w 6755905"/>
              <a:gd name="connsiteY167" fmla="*/ 3388613 h 3615817"/>
              <a:gd name="connsiteX168" fmla="*/ 3538071 w 6755905"/>
              <a:gd name="connsiteY168" fmla="*/ 3424472 h 3615817"/>
              <a:gd name="connsiteX169" fmla="*/ 3544047 w 6755905"/>
              <a:gd name="connsiteY169" fmla="*/ 3442401 h 3615817"/>
              <a:gd name="connsiteX170" fmla="*/ 3579906 w 6755905"/>
              <a:gd name="connsiteY170" fmla="*/ 3466307 h 3615817"/>
              <a:gd name="connsiteX171" fmla="*/ 3597835 w 6755905"/>
              <a:gd name="connsiteY171" fmla="*/ 3478260 h 3615817"/>
              <a:gd name="connsiteX172" fmla="*/ 3621741 w 6755905"/>
              <a:gd name="connsiteY172" fmla="*/ 3484237 h 3615817"/>
              <a:gd name="connsiteX173" fmla="*/ 3645647 w 6755905"/>
              <a:gd name="connsiteY173" fmla="*/ 3496190 h 3615817"/>
              <a:gd name="connsiteX174" fmla="*/ 3663577 w 6755905"/>
              <a:gd name="connsiteY174" fmla="*/ 3502166 h 3615817"/>
              <a:gd name="connsiteX175" fmla="*/ 3681506 w 6755905"/>
              <a:gd name="connsiteY175" fmla="*/ 3520096 h 3615817"/>
              <a:gd name="connsiteX176" fmla="*/ 3771153 w 6755905"/>
              <a:gd name="connsiteY176" fmla="*/ 3538025 h 3615817"/>
              <a:gd name="connsiteX177" fmla="*/ 3807012 w 6755905"/>
              <a:gd name="connsiteY177" fmla="*/ 3561931 h 3615817"/>
              <a:gd name="connsiteX178" fmla="*/ 3842871 w 6755905"/>
              <a:gd name="connsiteY178" fmla="*/ 3573884 h 3615817"/>
              <a:gd name="connsiteX179" fmla="*/ 4040094 w 6755905"/>
              <a:gd name="connsiteY179" fmla="*/ 3591813 h 3615817"/>
              <a:gd name="connsiteX180" fmla="*/ 4147671 w 6755905"/>
              <a:gd name="connsiteY180" fmla="*/ 3609743 h 3615817"/>
              <a:gd name="connsiteX181" fmla="*/ 4177553 w 6755905"/>
              <a:gd name="connsiteY181" fmla="*/ 3615719 h 3615817"/>
              <a:gd name="connsiteX182" fmla="*/ 4386729 w 6755905"/>
              <a:gd name="connsiteY182" fmla="*/ 3585837 h 3615817"/>
              <a:gd name="connsiteX183" fmla="*/ 4464424 w 6755905"/>
              <a:gd name="connsiteY183" fmla="*/ 3567907 h 3615817"/>
              <a:gd name="connsiteX184" fmla="*/ 4500282 w 6755905"/>
              <a:gd name="connsiteY184" fmla="*/ 3555954 h 3615817"/>
              <a:gd name="connsiteX185" fmla="*/ 4536141 w 6755905"/>
              <a:gd name="connsiteY185" fmla="*/ 3549978 h 3615817"/>
              <a:gd name="connsiteX186" fmla="*/ 4649694 w 6755905"/>
              <a:gd name="connsiteY186" fmla="*/ 3544001 h 3615817"/>
              <a:gd name="connsiteX187" fmla="*/ 4721412 w 6755905"/>
              <a:gd name="connsiteY187" fmla="*/ 3561931 h 3615817"/>
              <a:gd name="connsiteX188" fmla="*/ 4763247 w 6755905"/>
              <a:gd name="connsiteY188" fmla="*/ 3567907 h 3615817"/>
              <a:gd name="connsiteX189" fmla="*/ 4960471 w 6755905"/>
              <a:gd name="connsiteY189" fmla="*/ 3555954 h 3615817"/>
              <a:gd name="connsiteX190" fmla="*/ 5050118 w 6755905"/>
              <a:gd name="connsiteY190" fmla="*/ 3532048 h 3615817"/>
              <a:gd name="connsiteX191" fmla="*/ 5080000 w 6755905"/>
              <a:gd name="connsiteY191" fmla="*/ 3520096 h 3615817"/>
              <a:gd name="connsiteX192" fmla="*/ 5145741 w 6755905"/>
              <a:gd name="connsiteY192" fmla="*/ 3472284 h 3615817"/>
              <a:gd name="connsiteX193" fmla="*/ 5205506 w 6755905"/>
              <a:gd name="connsiteY193" fmla="*/ 3454354 h 3615817"/>
              <a:gd name="connsiteX194" fmla="*/ 5235388 w 6755905"/>
              <a:gd name="connsiteY194" fmla="*/ 3436425 h 3615817"/>
              <a:gd name="connsiteX195" fmla="*/ 5277224 w 6755905"/>
              <a:gd name="connsiteY195" fmla="*/ 3418496 h 3615817"/>
              <a:gd name="connsiteX196" fmla="*/ 5336988 w 6755905"/>
              <a:gd name="connsiteY196" fmla="*/ 3370684 h 3615817"/>
              <a:gd name="connsiteX197" fmla="*/ 5354918 w 6755905"/>
              <a:gd name="connsiteY197" fmla="*/ 3352754 h 3615817"/>
              <a:gd name="connsiteX198" fmla="*/ 5378824 w 6755905"/>
              <a:gd name="connsiteY198" fmla="*/ 3334825 h 3615817"/>
              <a:gd name="connsiteX199" fmla="*/ 5390777 w 6755905"/>
              <a:gd name="connsiteY199" fmla="*/ 3269084 h 3615817"/>
              <a:gd name="connsiteX200" fmla="*/ 5396753 w 6755905"/>
              <a:gd name="connsiteY200" fmla="*/ 3227248 h 3615817"/>
              <a:gd name="connsiteX201" fmla="*/ 5384800 w 6755905"/>
              <a:gd name="connsiteY201" fmla="*/ 3024048 h 3615817"/>
              <a:gd name="connsiteX202" fmla="*/ 6568141 w 6755905"/>
              <a:gd name="connsiteY202" fmla="*/ 2982213 h 3615817"/>
              <a:gd name="connsiteX203" fmla="*/ 6687672 w 6755905"/>
              <a:gd name="connsiteY203" fmla="*/ 1966213 h 3615817"/>
              <a:gd name="connsiteX204" fmla="*/ 5904753 w 6755905"/>
              <a:gd name="connsiteY204" fmla="*/ 992049 h 3615817"/>
              <a:gd name="connsiteX205" fmla="*/ 4452471 w 6755905"/>
              <a:gd name="connsiteY205" fmla="*/ 2121601 h 3615817"/>
              <a:gd name="connsiteX206" fmla="*/ 4434541 w 6755905"/>
              <a:gd name="connsiteY206" fmla="*/ 2097696 h 3615817"/>
              <a:gd name="connsiteX207" fmla="*/ 4416612 w 6755905"/>
              <a:gd name="connsiteY207" fmla="*/ 2085743 h 3615817"/>
              <a:gd name="connsiteX208" fmla="*/ 4207435 w 6755905"/>
              <a:gd name="connsiteY208" fmla="*/ 161319 h 3615817"/>
              <a:gd name="connsiteX209" fmla="*/ 4099859 w 6755905"/>
              <a:gd name="connsiteY209" fmla="*/ 95578 h 3615817"/>
              <a:gd name="connsiteX210" fmla="*/ 4034118 w 6755905"/>
              <a:gd name="connsiteY210" fmla="*/ 41790 h 3615817"/>
              <a:gd name="connsiteX211" fmla="*/ 3986306 w 6755905"/>
              <a:gd name="connsiteY211" fmla="*/ 23860 h 3615817"/>
              <a:gd name="connsiteX212" fmla="*/ 3842871 w 6755905"/>
              <a:gd name="connsiteY212" fmla="*/ 11907 h 3615817"/>
              <a:gd name="connsiteX213" fmla="*/ 3771153 w 6755905"/>
              <a:gd name="connsiteY213" fmla="*/ 23860 h 3615817"/>
              <a:gd name="connsiteX214" fmla="*/ 3693459 w 6755905"/>
              <a:gd name="connsiteY214" fmla="*/ 65696 h 3615817"/>
              <a:gd name="connsiteX0" fmla="*/ 3693459 w 6755905"/>
              <a:gd name="connsiteY0" fmla="*/ 133763 h 3683884"/>
              <a:gd name="connsiteX1" fmla="*/ 3657600 w 6755905"/>
              <a:gd name="connsiteY1" fmla="*/ 223410 h 3683884"/>
              <a:gd name="connsiteX2" fmla="*/ 3095812 w 6755905"/>
              <a:gd name="connsiteY2" fmla="*/ 1119880 h 3683884"/>
              <a:gd name="connsiteX3" fmla="*/ 3042024 w 6755905"/>
              <a:gd name="connsiteY3" fmla="*/ 1143786 h 3683884"/>
              <a:gd name="connsiteX4" fmla="*/ 2988235 w 6755905"/>
              <a:gd name="connsiteY4" fmla="*/ 1161715 h 3683884"/>
              <a:gd name="connsiteX5" fmla="*/ 2952377 w 6755905"/>
              <a:gd name="connsiteY5" fmla="*/ 1179645 h 3683884"/>
              <a:gd name="connsiteX6" fmla="*/ 2928471 w 6755905"/>
              <a:gd name="connsiteY6" fmla="*/ 1191598 h 3683884"/>
              <a:gd name="connsiteX7" fmla="*/ 2838824 w 6755905"/>
              <a:gd name="connsiteY7" fmla="*/ 1197574 h 3683884"/>
              <a:gd name="connsiteX8" fmla="*/ 2820894 w 6755905"/>
              <a:gd name="connsiteY8" fmla="*/ 1209527 h 3683884"/>
              <a:gd name="connsiteX9" fmla="*/ 2802965 w 6755905"/>
              <a:gd name="connsiteY9" fmla="*/ 1215504 h 3683884"/>
              <a:gd name="connsiteX10" fmla="*/ 2761129 w 6755905"/>
              <a:gd name="connsiteY10" fmla="*/ 1227457 h 3683884"/>
              <a:gd name="connsiteX11" fmla="*/ 2689412 w 6755905"/>
              <a:gd name="connsiteY11" fmla="*/ 1251363 h 3683884"/>
              <a:gd name="connsiteX12" fmla="*/ 2647577 w 6755905"/>
              <a:gd name="connsiteY12" fmla="*/ 1269292 h 3683884"/>
              <a:gd name="connsiteX13" fmla="*/ 2617694 w 6755905"/>
              <a:gd name="connsiteY13" fmla="*/ 1281245 h 3683884"/>
              <a:gd name="connsiteX14" fmla="*/ 2593788 w 6755905"/>
              <a:gd name="connsiteY14" fmla="*/ 1287221 h 3683884"/>
              <a:gd name="connsiteX15" fmla="*/ 2516094 w 6755905"/>
              <a:gd name="connsiteY15" fmla="*/ 1305151 h 3683884"/>
              <a:gd name="connsiteX16" fmla="*/ 2480235 w 6755905"/>
              <a:gd name="connsiteY16" fmla="*/ 1317104 h 3683884"/>
              <a:gd name="connsiteX17" fmla="*/ 2408518 w 6755905"/>
              <a:gd name="connsiteY17" fmla="*/ 1323080 h 3683884"/>
              <a:gd name="connsiteX18" fmla="*/ 2378635 w 6755905"/>
              <a:gd name="connsiteY18" fmla="*/ 1335033 h 3683884"/>
              <a:gd name="connsiteX19" fmla="*/ 2288988 w 6755905"/>
              <a:gd name="connsiteY19" fmla="*/ 1341010 h 3683884"/>
              <a:gd name="connsiteX20" fmla="*/ 2259106 w 6755905"/>
              <a:gd name="connsiteY20" fmla="*/ 1364915 h 3683884"/>
              <a:gd name="connsiteX21" fmla="*/ 2217271 w 6755905"/>
              <a:gd name="connsiteY21" fmla="*/ 1376868 h 3683884"/>
              <a:gd name="connsiteX22" fmla="*/ 2145553 w 6755905"/>
              <a:gd name="connsiteY22" fmla="*/ 1394798 h 3683884"/>
              <a:gd name="connsiteX23" fmla="*/ 2127624 w 6755905"/>
              <a:gd name="connsiteY23" fmla="*/ 1406751 h 3683884"/>
              <a:gd name="connsiteX24" fmla="*/ 2097741 w 6755905"/>
              <a:gd name="connsiteY24" fmla="*/ 1418704 h 3683884"/>
              <a:gd name="connsiteX25" fmla="*/ 2049929 w 6755905"/>
              <a:gd name="connsiteY25" fmla="*/ 1424680 h 3683884"/>
              <a:gd name="connsiteX26" fmla="*/ 1984188 w 6755905"/>
              <a:gd name="connsiteY26" fmla="*/ 1442610 h 3683884"/>
              <a:gd name="connsiteX27" fmla="*/ 1828800 w 6755905"/>
              <a:gd name="connsiteY27" fmla="*/ 1478468 h 3683884"/>
              <a:gd name="connsiteX28" fmla="*/ 1792941 w 6755905"/>
              <a:gd name="connsiteY28" fmla="*/ 1490421 h 3683884"/>
              <a:gd name="connsiteX29" fmla="*/ 1697318 w 6755905"/>
              <a:gd name="connsiteY29" fmla="*/ 1508351 h 3683884"/>
              <a:gd name="connsiteX30" fmla="*/ 1595718 w 6755905"/>
              <a:gd name="connsiteY30" fmla="*/ 1532257 h 3683884"/>
              <a:gd name="connsiteX31" fmla="*/ 1529977 w 6755905"/>
              <a:gd name="connsiteY31" fmla="*/ 1550186 h 3683884"/>
              <a:gd name="connsiteX32" fmla="*/ 1398494 w 6755905"/>
              <a:gd name="connsiteY32" fmla="*/ 1586045 h 3683884"/>
              <a:gd name="connsiteX33" fmla="*/ 860612 w 6755905"/>
              <a:gd name="connsiteY33" fmla="*/ 1609951 h 3683884"/>
              <a:gd name="connsiteX34" fmla="*/ 794871 w 6755905"/>
              <a:gd name="connsiteY34" fmla="*/ 1621904 h 3683884"/>
              <a:gd name="connsiteX35" fmla="*/ 729129 w 6755905"/>
              <a:gd name="connsiteY35" fmla="*/ 1627880 h 3683884"/>
              <a:gd name="connsiteX36" fmla="*/ 633506 w 6755905"/>
              <a:gd name="connsiteY36" fmla="*/ 1639833 h 3683884"/>
              <a:gd name="connsiteX37" fmla="*/ 603624 w 6755905"/>
              <a:gd name="connsiteY37" fmla="*/ 1651786 h 3683884"/>
              <a:gd name="connsiteX38" fmla="*/ 579718 w 6755905"/>
              <a:gd name="connsiteY38" fmla="*/ 1657763 h 3683884"/>
              <a:gd name="connsiteX39" fmla="*/ 472141 w 6755905"/>
              <a:gd name="connsiteY39" fmla="*/ 1693621 h 3683884"/>
              <a:gd name="connsiteX40" fmla="*/ 436282 w 6755905"/>
              <a:gd name="connsiteY40" fmla="*/ 1723504 h 3683884"/>
              <a:gd name="connsiteX41" fmla="*/ 418353 w 6755905"/>
              <a:gd name="connsiteY41" fmla="*/ 1741433 h 3683884"/>
              <a:gd name="connsiteX42" fmla="*/ 400424 w 6755905"/>
              <a:gd name="connsiteY42" fmla="*/ 1747410 h 3683884"/>
              <a:gd name="connsiteX43" fmla="*/ 382494 w 6755905"/>
              <a:gd name="connsiteY43" fmla="*/ 1759363 h 3683884"/>
              <a:gd name="connsiteX44" fmla="*/ 364565 w 6755905"/>
              <a:gd name="connsiteY44" fmla="*/ 1789245 h 3683884"/>
              <a:gd name="connsiteX45" fmla="*/ 298824 w 6755905"/>
              <a:gd name="connsiteY45" fmla="*/ 1819127 h 3683884"/>
              <a:gd name="connsiteX46" fmla="*/ 239059 w 6755905"/>
              <a:gd name="connsiteY46" fmla="*/ 1872915 h 3683884"/>
              <a:gd name="connsiteX47" fmla="*/ 209177 w 6755905"/>
              <a:gd name="connsiteY47" fmla="*/ 1884868 h 3683884"/>
              <a:gd name="connsiteX48" fmla="*/ 167341 w 6755905"/>
              <a:gd name="connsiteY48" fmla="*/ 1902798 h 3683884"/>
              <a:gd name="connsiteX49" fmla="*/ 131482 w 6755905"/>
              <a:gd name="connsiteY49" fmla="*/ 1938657 h 3683884"/>
              <a:gd name="connsiteX50" fmla="*/ 95624 w 6755905"/>
              <a:gd name="connsiteY50" fmla="*/ 1968539 h 3683884"/>
              <a:gd name="connsiteX51" fmla="*/ 65741 w 6755905"/>
              <a:gd name="connsiteY51" fmla="*/ 1998421 h 3683884"/>
              <a:gd name="connsiteX52" fmla="*/ 47812 w 6755905"/>
              <a:gd name="connsiteY52" fmla="*/ 2034280 h 3683884"/>
              <a:gd name="connsiteX53" fmla="*/ 0 w 6755905"/>
              <a:gd name="connsiteY53" fmla="*/ 2153810 h 3683884"/>
              <a:gd name="connsiteX54" fmla="*/ 5977 w 6755905"/>
              <a:gd name="connsiteY54" fmla="*/ 2261386 h 3683884"/>
              <a:gd name="connsiteX55" fmla="*/ 23906 w 6755905"/>
              <a:gd name="connsiteY55" fmla="*/ 2291268 h 3683884"/>
              <a:gd name="connsiteX56" fmla="*/ 41835 w 6755905"/>
              <a:gd name="connsiteY56" fmla="*/ 2357010 h 3683884"/>
              <a:gd name="connsiteX57" fmla="*/ 59765 w 6755905"/>
              <a:gd name="connsiteY57" fmla="*/ 2434704 h 3683884"/>
              <a:gd name="connsiteX58" fmla="*/ 71718 w 6755905"/>
              <a:gd name="connsiteY58" fmla="*/ 2488492 h 3683884"/>
              <a:gd name="connsiteX59" fmla="*/ 83671 w 6755905"/>
              <a:gd name="connsiteY59" fmla="*/ 2512398 h 3683884"/>
              <a:gd name="connsiteX60" fmla="*/ 89647 w 6755905"/>
              <a:gd name="connsiteY60" fmla="*/ 2566186 h 3683884"/>
              <a:gd name="connsiteX61" fmla="*/ 107577 w 6755905"/>
              <a:gd name="connsiteY61" fmla="*/ 2590092 h 3683884"/>
              <a:gd name="connsiteX62" fmla="*/ 119529 w 6755905"/>
              <a:gd name="connsiteY62" fmla="*/ 2608021 h 3683884"/>
              <a:gd name="connsiteX63" fmla="*/ 143435 w 6755905"/>
              <a:gd name="connsiteY63" fmla="*/ 2637904 h 3683884"/>
              <a:gd name="connsiteX64" fmla="*/ 179294 w 6755905"/>
              <a:gd name="connsiteY64" fmla="*/ 2685715 h 3683884"/>
              <a:gd name="connsiteX65" fmla="*/ 197224 w 6755905"/>
              <a:gd name="connsiteY65" fmla="*/ 2697668 h 3683884"/>
              <a:gd name="connsiteX66" fmla="*/ 215153 w 6755905"/>
              <a:gd name="connsiteY66" fmla="*/ 2715598 h 3683884"/>
              <a:gd name="connsiteX67" fmla="*/ 227106 w 6755905"/>
              <a:gd name="connsiteY67" fmla="*/ 2733527 h 3683884"/>
              <a:gd name="connsiteX68" fmla="*/ 245035 w 6755905"/>
              <a:gd name="connsiteY68" fmla="*/ 2739504 h 3683884"/>
              <a:gd name="connsiteX69" fmla="*/ 262965 w 6755905"/>
              <a:gd name="connsiteY69" fmla="*/ 2757433 h 3683884"/>
              <a:gd name="connsiteX70" fmla="*/ 286871 w 6755905"/>
              <a:gd name="connsiteY70" fmla="*/ 2793292 h 3683884"/>
              <a:gd name="connsiteX71" fmla="*/ 322729 w 6755905"/>
              <a:gd name="connsiteY71" fmla="*/ 2829151 h 3683884"/>
              <a:gd name="connsiteX72" fmla="*/ 340659 w 6755905"/>
              <a:gd name="connsiteY72" fmla="*/ 2847080 h 3683884"/>
              <a:gd name="connsiteX73" fmla="*/ 358588 w 6755905"/>
              <a:gd name="connsiteY73" fmla="*/ 2870986 h 3683884"/>
              <a:gd name="connsiteX74" fmla="*/ 406400 w 6755905"/>
              <a:gd name="connsiteY74" fmla="*/ 2918798 h 3683884"/>
              <a:gd name="connsiteX75" fmla="*/ 424329 w 6755905"/>
              <a:gd name="connsiteY75" fmla="*/ 2960633 h 3683884"/>
              <a:gd name="connsiteX76" fmla="*/ 442259 w 6755905"/>
              <a:gd name="connsiteY76" fmla="*/ 2996492 h 3683884"/>
              <a:gd name="connsiteX77" fmla="*/ 448235 w 6755905"/>
              <a:gd name="connsiteY77" fmla="*/ 3014421 h 3683884"/>
              <a:gd name="connsiteX78" fmla="*/ 484094 w 6755905"/>
              <a:gd name="connsiteY78" fmla="*/ 3050280 h 3683884"/>
              <a:gd name="connsiteX79" fmla="*/ 496047 w 6755905"/>
              <a:gd name="connsiteY79" fmla="*/ 3080163 h 3683884"/>
              <a:gd name="connsiteX80" fmla="*/ 513977 w 6755905"/>
              <a:gd name="connsiteY80" fmla="*/ 3098092 h 3683884"/>
              <a:gd name="connsiteX81" fmla="*/ 525929 w 6755905"/>
              <a:gd name="connsiteY81" fmla="*/ 3116021 h 3683884"/>
              <a:gd name="connsiteX82" fmla="*/ 543859 w 6755905"/>
              <a:gd name="connsiteY82" fmla="*/ 3139927 h 3683884"/>
              <a:gd name="connsiteX83" fmla="*/ 597647 w 6755905"/>
              <a:gd name="connsiteY83" fmla="*/ 3157857 h 3683884"/>
              <a:gd name="connsiteX84" fmla="*/ 615577 w 6755905"/>
              <a:gd name="connsiteY84" fmla="*/ 3169810 h 3683884"/>
              <a:gd name="connsiteX85" fmla="*/ 639482 w 6755905"/>
              <a:gd name="connsiteY85" fmla="*/ 3175786 h 3683884"/>
              <a:gd name="connsiteX86" fmla="*/ 693271 w 6755905"/>
              <a:gd name="connsiteY86" fmla="*/ 3187739 h 3683884"/>
              <a:gd name="connsiteX87" fmla="*/ 1063812 w 6755905"/>
              <a:gd name="connsiteY87" fmla="*/ 3175786 h 3683884"/>
              <a:gd name="connsiteX88" fmla="*/ 1117600 w 6755905"/>
              <a:gd name="connsiteY88" fmla="*/ 3157857 h 3683884"/>
              <a:gd name="connsiteX89" fmla="*/ 1195294 w 6755905"/>
              <a:gd name="connsiteY89" fmla="*/ 3127974 h 3683884"/>
              <a:gd name="connsiteX90" fmla="*/ 1225177 w 6755905"/>
              <a:gd name="connsiteY90" fmla="*/ 3121998 h 3683884"/>
              <a:gd name="connsiteX91" fmla="*/ 1249082 w 6755905"/>
              <a:gd name="connsiteY91" fmla="*/ 3116021 h 3683884"/>
              <a:gd name="connsiteX92" fmla="*/ 1284941 w 6755905"/>
              <a:gd name="connsiteY92" fmla="*/ 3104068 h 3683884"/>
              <a:gd name="connsiteX93" fmla="*/ 1374588 w 6755905"/>
              <a:gd name="connsiteY93" fmla="*/ 3086139 h 3683884"/>
              <a:gd name="connsiteX94" fmla="*/ 1464235 w 6755905"/>
              <a:gd name="connsiteY94" fmla="*/ 3080163 h 3683884"/>
              <a:gd name="connsiteX95" fmla="*/ 1500094 w 6755905"/>
              <a:gd name="connsiteY95" fmla="*/ 3068210 h 3683884"/>
              <a:gd name="connsiteX96" fmla="*/ 1535953 w 6755905"/>
              <a:gd name="connsiteY96" fmla="*/ 3062233 h 3683884"/>
              <a:gd name="connsiteX97" fmla="*/ 1553882 w 6755905"/>
              <a:gd name="connsiteY97" fmla="*/ 3044304 h 3683884"/>
              <a:gd name="connsiteX98" fmla="*/ 1607671 w 6755905"/>
              <a:gd name="connsiteY98" fmla="*/ 3026374 h 3683884"/>
              <a:gd name="connsiteX99" fmla="*/ 1625600 w 6755905"/>
              <a:gd name="connsiteY99" fmla="*/ 3020398 h 3683884"/>
              <a:gd name="connsiteX100" fmla="*/ 1661459 w 6755905"/>
              <a:gd name="connsiteY100" fmla="*/ 3002468 h 3683884"/>
              <a:gd name="connsiteX101" fmla="*/ 1685365 w 6755905"/>
              <a:gd name="connsiteY101" fmla="*/ 2984539 h 3683884"/>
              <a:gd name="connsiteX102" fmla="*/ 1703294 w 6755905"/>
              <a:gd name="connsiteY102" fmla="*/ 2972586 h 3683884"/>
              <a:gd name="connsiteX103" fmla="*/ 1709271 w 6755905"/>
              <a:gd name="connsiteY103" fmla="*/ 2954657 h 3683884"/>
              <a:gd name="connsiteX104" fmla="*/ 1727200 w 6755905"/>
              <a:gd name="connsiteY104" fmla="*/ 2948680 h 3683884"/>
              <a:gd name="connsiteX105" fmla="*/ 1757082 w 6755905"/>
              <a:gd name="connsiteY105" fmla="*/ 2936727 h 3683884"/>
              <a:gd name="connsiteX106" fmla="*/ 1780988 w 6755905"/>
              <a:gd name="connsiteY106" fmla="*/ 2918798 h 3683884"/>
              <a:gd name="connsiteX107" fmla="*/ 1816847 w 6755905"/>
              <a:gd name="connsiteY107" fmla="*/ 2906845 h 3683884"/>
              <a:gd name="connsiteX108" fmla="*/ 1840753 w 6755905"/>
              <a:gd name="connsiteY108" fmla="*/ 2894892 h 3683884"/>
              <a:gd name="connsiteX109" fmla="*/ 1858682 w 6755905"/>
              <a:gd name="connsiteY109" fmla="*/ 2870986 h 3683884"/>
              <a:gd name="connsiteX110" fmla="*/ 1894541 w 6755905"/>
              <a:gd name="connsiteY110" fmla="*/ 2835127 h 3683884"/>
              <a:gd name="connsiteX111" fmla="*/ 1906494 w 6755905"/>
              <a:gd name="connsiteY111" fmla="*/ 2817198 h 3683884"/>
              <a:gd name="connsiteX112" fmla="*/ 1930400 w 6755905"/>
              <a:gd name="connsiteY112" fmla="*/ 2811221 h 3683884"/>
              <a:gd name="connsiteX113" fmla="*/ 1960282 w 6755905"/>
              <a:gd name="connsiteY113" fmla="*/ 2739504 h 3683884"/>
              <a:gd name="connsiteX114" fmla="*/ 1984188 w 6755905"/>
              <a:gd name="connsiteY114" fmla="*/ 2697668 h 3683884"/>
              <a:gd name="connsiteX115" fmla="*/ 1996141 w 6755905"/>
              <a:gd name="connsiteY115" fmla="*/ 2673763 h 3683884"/>
              <a:gd name="connsiteX116" fmla="*/ 2020047 w 6755905"/>
              <a:gd name="connsiteY116" fmla="*/ 2655833 h 3683884"/>
              <a:gd name="connsiteX117" fmla="*/ 2055906 w 6755905"/>
              <a:gd name="connsiteY117" fmla="*/ 2608021 h 3683884"/>
              <a:gd name="connsiteX118" fmla="*/ 2073835 w 6755905"/>
              <a:gd name="connsiteY118" fmla="*/ 2578139 h 3683884"/>
              <a:gd name="connsiteX119" fmla="*/ 2115671 w 6755905"/>
              <a:gd name="connsiteY119" fmla="*/ 2560210 h 3683884"/>
              <a:gd name="connsiteX120" fmla="*/ 2157506 w 6755905"/>
              <a:gd name="connsiteY120" fmla="*/ 2524351 h 3683884"/>
              <a:gd name="connsiteX121" fmla="*/ 2199341 w 6755905"/>
              <a:gd name="connsiteY121" fmla="*/ 2488492 h 3683884"/>
              <a:gd name="connsiteX122" fmla="*/ 2217271 w 6755905"/>
              <a:gd name="connsiteY122" fmla="*/ 2482515 h 3683884"/>
              <a:gd name="connsiteX123" fmla="*/ 2253129 w 6755905"/>
              <a:gd name="connsiteY123" fmla="*/ 2464586 h 3683884"/>
              <a:gd name="connsiteX124" fmla="*/ 2378635 w 6755905"/>
              <a:gd name="connsiteY124" fmla="*/ 2446657 h 3683884"/>
              <a:gd name="connsiteX125" fmla="*/ 2414494 w 6755905"/>
              <a:gd name="connsiteY125" fmla="*/ 2434704 h 3683884"/>
              <a:gd name="connsiteX126" fmla="*/ 2623671 w 6755905"/>
              <a:gd name="connsiteY126" fmla="*/ 2446657 h 3683884"/>
              <a:gd name="connsiteX127" fmla="*/ 2641600 w 6755905"/>
              <a:gd name="connsiteY127" fmla="*/ 2452633 h 3683884"/>
              <a:gd name="connsiteX128" fmla="*/ 2683435 w 6755905"/>
              <a:gd name="connsiteY128" fmla="*/ 2464586 h 3683884"/>
              <a:gd name="connsiteX129" fmla="*/ 2707341 w 6755905"/>
              <a:gd name="connsiteY129" fmla="*/ 2482515 h 3683884"/>
              <a:gd name="connsiteX130" fmla="*/ 2731247 w 6755905"/>
              <a:gd name="connsiteY130" fmla="*/ 2518374 h 3683884"/>
              <a:gd name="connsiteX131" fmla="*/ 2761129 w 6755905"/>
              <a:gd name="connsiteY131" fmla="*/ 2524351 h 3683884"/>
              <a:gd name="connsiteX132" fmla="*/ 2779059 w 6755905"/>
              <a:gd name="connsiteY132" fmla="*/ 2542280 h 3683884"/>
              <a:gd name="connsiteX133" fmla="*/ 2808941 w 6755905"/>
              <a:gd name="connsiteY133" fmla="*/ 2584115 h 3683884"/>
              <a:gd name="connsiteX134" fmla="*/ 2856753 w 6755905"/>
              <a:gd name="connsiteY134" fmla="*/ 2602045 h 3683884"/>
              <a:gd name="connsiteX135" fmla="*/ 2898588 w 6755905"/>
              <a:gd name="connsiteY135" fmla="*/ 2625951 h 3683884"/>
              <a:gd name="connsiteX136" fmla="*/ 2922494 w 6755905"/>
              <a:gd name="connsiteY136" fmla="*/ 2643880 h 3683884"/>
              <a:gd name="connsiteX137" fmla="*/ 2940424 w 6755905"/>
              <a:gd name="connsiteY137" fmla="*/ 2655833 h 3683884"/>
              <a:gd name="connsiteX138" fmla="*/ 2958353 w 6755905"/>
              <a:gd name="connsiteY138" fmla="*/ 2679739 h 3683884"/>
              <a:gd name="connsiteX139" fmla="*/ 2970306 w 6755905"/>
              <a:gd name="connsiteY139" fmla="*/ 2697668 h 3683884"/>
              <a:gd name="connsiteX140" fmla="*/ 3012141 w 6755905"/>
              <a:gd name="connsiteY140" fmla="*/ 2733527 h 3683884"/>
              <a:gd name="connsiteX141" fmla="*/ 3024094 w 6755905"/>
              <a:gd name="connsiteY141" fmla="*/ 2751457 h 3683884"/>
              <a:gd name="connsiteX142" fmla="*/ 3042024 w 6755905"/>
              <a:gd name="connsiteY142" fmla="*/ 2787315 h 3683884"/>
              <a:gd name="connsiteX143" fmla="*/ 3071906 w 6755905"/>
              <a:gd name="connsiteY143" fmla="*/ 2823174 h 3683884"/>
              <a:gd name="connsiteX144" fmla="*/ 3095812 w 6755905"/>
              <a:gd name="connsiteY144" fmla="*/ 2870986 h 3683884"/>
              <a:gd name="connsiteX145" fmla="*/ 3131671 w 6755905"/>
              <a:gd name="connsiteY145" fmla="*/ 2912821 h 3683884"/>
              <a:gd name="connsiteX146" fmla="*/ 3155577 w 6755905"/>
              <a:gd name="connsiteY146" fmla="*/ 2966610 h 3683884"/>
              <a:gd name="connsiteX147" fmla="*/ 3167529 w 6755905"/>
              <a:gd name="connsiteY147" fmla="*/ 2984539 h 3683884"/>
              <a:gd name="connsiteX148" fmla="*/ 3185459 w 6755905"/>
              <a:gd name="connsiteY148" fmla="*/ 3020398 h 3683884"/>
              <a:gd name="connsiteX149" fmla="*/ 3203388 w 6755905"/>
              <a:gd name="connsiteY149" fmla="*/ 3032351 h 3683884"/>
              <a:gd name="connsiteX150" fmla="*/ 3215341 w 6755905"/>
              <a:gd name="connsiteY150" fmla="*/ 3062233 h 3683884"/>
              <a:gd name="connsiteX151" fmla="*/ 3221318 w 6755905"/>
              <a:gd name="connsiteY151" fmla="*/ 3080163 h 3683884"/>
              <a:gd name="connsiteX152" fmla="*/ 3239247 w 6755905"/>
              <a:gd name="connsiteY152" fmla="*/ 3104068 h 3683884"/>
              <a:gd name="connsiteX153" fmla="*/ 3257177 w 6755905"/>
              <a:gd name="connsiteY153" fmla="*/ 3139927 h 3683884"/>
              <a:gd name="connsiteX154" fmla="*/ 3275106 w 6755905"/>
              <a:gd name="connsiteY154" fmla="*/ 3145904 h 3683884"/>
              <a:gd name="connsiteX155" fmla="*/ 3293035 w 6755905"/>
              <a:gd name="connsiteY155" fmla="*/ 3157857 h 3683884"/>
              <a:gd name="connsiteX156" fmla="*/ 3316941 w 6755905"/>
              <a:gd name="connsiteY156" fmla="*/ 3187739 h 3683884"/>
              <a:gd name="connsiteX157" fmla="*/ 3334871 w 6755905"/>
              <a:gd name="connsiteY157" fmla="*/ 3223598 h 3683884"/>
              <a:gd name="connsiteX158" fmla="*/ 3352800 w 6755905"/>
              <a:gd name="connsiteY158" fmla="*/ 3241527 h 3683884"/>
              <a:gd name="connsiteX159" fmla="*/ 3358777 w 6755905"/>
              <a:gd name="connsiteY159" fmla="*/ 3259457 h 3683884"/>
              <a:gd name="connsiteX160" fmla="*/ 3376706 w 6755905"/>
              <a:gd name="connsiteY160" fmla="*/ 3265433 h 3683884"/>
              <a:gd name="connsiteX161" fmla="*/ 3388659 w 6755905"/>
              <a:gd name="connsiteY161" fmla="*/ 3283363 h 3683884"/>
              <a:gd name="connsiteX162" fmla="*/ 3406588 w 6755905"/>
              <a:gd name="connsiteY162" fmla="*/ 3313245 h 3683884"/>
              <a:gd name="connsiteX163" fmla="*/ 3430494 w 6755905"/>
              <a:gd name="connsiteY163" fmla="*/ 3373010 h 3683884"/>
              <a:gd name="connsiteX164" fmla="*/ 3448424 w 6755905"/>
              <a:gd name="connsiteY164" fmla="*/ 3378986 h 3683884"/>
              <a:gd name="connsiteX165" fmla="*/ 3454400 w 6755905"/>
              <a:gd name="connsiteY165" fmla="*/ 3408868 h 3683884"/>
              <a:gd name="connsiteX166" fmla="*/ 3490259 w 6755905"/>
              <a:gd name="connsiteY166" fmla="*/ 3438751 h 3683884"/>
              <a:gd name="connsiteX167" fmla="*/ 3508188 w 6755905"/>
              <a:gd name="connsiteY167" fmla="*/ 3456680 h 3683884"/>
              <a:gd name="connsiteX168" fmla="*/ 3538071 w 6755905"/>
              <a:gd name="connsiteY168" fmla="*/ 3492539 h 3683884"/>
              <a:gd name="connsiteX169" fmla="*/ 3544047 w 6755905"/>
              <a:gd name="connsiteY169" fmla="*/ 3510468 h 3683884"/>
              <a:gd name="connsiteX170" fmla="*/ 3579906 w 6755905"/>
              <a:gd name="connsiteY170" fmla="*/ 3534374 h 3683884"/>
              <a:gd name="connsiteX171" fmla="*/ 3597835 w 6755905"/>
              <a:gd name="connsiteY171" fmla="*/ 3546327 h 3683884"/>
              <a:gd name="connsiteX172" fmla="*/ 3621741 w 6755905"/>
              <a:gd name="connsiteY172" fmla="*/ 3552304 h 3683884"/>
              <a:gd name="connsiteX173" fmla="*/ 3645647 w 6755905"/>
              <a:gd name="connsiteY173" fmla="*/ 3564257 h 3683884"/>
              <a:gd name="connsiteX174" fmla="*/ 3663577 w 6755905"/>
              <a:gd name="connsiteY174" fmla="*/ 3570233 h 3683884"/>
              <a:gd name="connsiteX175" fmla="*/ 3681506 w 6755905"/>
              <a:gd name="connsiteY175" fmla="*/ 3588163 h 3683884"/>
              <a:gd name="connsiteX176" fmla="*/ 3771153 w 6755905"/>
              <a:gd name="connsiteY176" fmla="*/ 3606092 h 3683884"/>
              <a:gd name="connsiteX177" fmla="*/ 3807012 w 6755905"/>
              <a:gd name="connsiteY177" fmla="*/ 3629998 h 3683884"/>
              <a:gd name="connsiteX178" fmla="*/ 3842871 w 6755905"/>
              <a:gd name="connsiteY178" fmla="*/ 3641951 h 3683884"/>
              <a:gd name="connsiteX179" fmla="*/ 4040094 w 6755905"/>
              <a:gd name="connsiteY179" fmla="*/ 3659880 h 3683884"/>
              <a:gd name="connsiteX180" fmla="*/ 4147671 w 6755905"/>
              <a:gd name="connsiteY180" fmla="*/ 3677810 h 3683884"/>
              <a:gd name="connsiteX181" fmla="*/ 4177553 w 6755905"/>
              <a:gd name="connsiteY181" fmla="*/ 3683786 h 3683884"/>
              <a:gd name="connsiteX182" fmla="*/ 4386729 w 6755905"/>
              <a:gd name="connsiteY182" fmla="*/ 3653904 h 3683884"/>
              <a:gd name="connsiteX183" fmla="*/ 4464424 w 6755905"/>
              <a:gd name="connsiteY183" fmla="*/ 3635974 h 3683884"/>
              <a:gd name="connsiteX184" fmla="*/ 4500282 w 6755905"/>
              <a:gd name="connsiteY184" fmla="*/ 3624021 h 3683884"/>
              <a:gd name="connsiteX185" fmla="*/ 4536141 w 6755905"/>
              <a:gd name="connsiteY185" fmla="*/ 3618045 h 3683884"/>
              <a:gd name="connsiteX186" fmla="*/ 4649694 w 6755905"/>
              <a:gd name="connsiteY186" fmla="*/ 3612068 h 3683884"/>
              <a:gd name="connsiteX187" fmla="*/ 4721412 w 6755905"/>
              <a:gd name="connsiteY187" fmla="*/ 3629998 h 3683884"/>
              <a:gd name="connsiteX188" fmla="*/ 4763247 w 6755905"/>
              <a:gd name="connsiteY188" fmla="*/ 3635974 h 3683884"/>
              <a:gd name="connsiteX189" fmla="*/ 4960471 w 6755905"/>
              <a:gd name="connsiteY189" fmla="*/ 3624021 h 3683884"/>
              <a:gd name="connsiteX190" fmla="*/ 5050118 w 6755905"/>
              <a:gd name="connsiteY190" fmla="*/ 3600115 h 3683884"/>
              <a:gd name="connsiteX191" fmla="*/ 5080000 w 6755905"/>
              <a:gd name="connsiteY191" fmla="*/ 3588163 h 3683884"/>
              <a:gd name="connsiteX192" fmla="*/ 5145741 w 6755905"/>
              <a:gd name="connsiteY192" fmla="*/ 3540351 h 3683884"/>
              <a:gd name="connsiteX193" fmla="*/ 5205506 w 6755905"/>
              <a:gd name="connsiteY193" fmla="*/ 3522421 h 3683884"/>
              <a:gd name="connsiteX194" fmla="*/ 5235388 w 6755905"/>
              <a:gd name="connsiteY194" fmla="*/ 3504492 h 3683884"/>
              <a:gd name="connsiteX195" fmla="*/ 5277224 w 6755905"/>
              <a:gd name="connsiteY195" fmla="*/ 3486563 h 3683884"/>
              <a:gd name="connsiteX196" fmla="*/ 5336988 w 6755905"/>
              <a:gd name="connsiteY196" fmla="*/ 3438751 h 3683884"/>
              <a:gd name="connsiteX197" fmla="*/ 5354918 w 6755905"/>
              <a:gd name="connsiteY197" fmla="*/ 3420821 h 3683884"/>
              <a:gd name="connsiteX198" fmla="*/ 5378824 w 6755905"/>
              <a:gd name="connsiteY198" fmla="*/ 3402892 h 3683884"/>
              <a:gd name="connsiteX199" fmla="*/ 5390777 w 6755905"/>
              <a:gd name="connsiteY199" fmla="*/ 3337151 h 3683884"/>
              <a:gd name="connsiteX200" fmla="*/ 5396753 w 6755905"/>
              <a:gd name="connsiteY200" fmla="*/ 3295315 h 3683884"/>
              <a:gd name="connsiteX201" fmla="*/ 5384800 w 6755905"/>
              <a:gd name="connsiteY201" fmla="*/ 3092115 h 3683884"/>
              <a:gd name="connsiteX202" fmla="*/ 6568141 w 6755905"/>
              <a:gd name="connsiteY202" fmla="*/ 3050280 h 3683884"/>
              <a:gd name="connsiteX203" fmla="*/ 6687672 w 6755905"/>
              <a:gd name="connsiteY203" fmla="*/ 2034280 h 3683884"/>
              <a:gd name="connsiteX204" fmla="*/ 5904753 w 6755905"/>
              <a:gd name="connsiteY204" fmla="*/ 1060116 h 3683884"/>
              <a:gd name="connsiteX205" fmla="*/ 4452471 w 6755905"/>
              <a:gd name="connsiteY205" fmla="*/ 2189668 h 3683884"/>
              <a:gd name="connsiteX206" fmla="*/ 4434541 w 6755905"/>
              <a:gd name="connsiteY206" fmla="*/ 2165763 h 3683884"/>
              <a:gd name="connsiteX207" fmla="*/ 4416612 w 6755905"/>
              <a:gd name="connsiteY207" fmla="*/ 2153810 h 3683884"/>
              <a:gd name="connsiteX208" fmla="*/ 4099859 w 6755905"/>
              <a:gd name="connsiteY208" fmla="*/ 163645 h 3683884"/>
              <a:gd name="connsiteX209" fmla="*/ 4034118 w 6755905"/>
              <a:gd name="connsiteY209" fmla="*/ 109857 h 3683884"/>
              <a:gd name="connsiteX210" fmla="*/ 3986306 w 6755905"/>
              <a:gd name="connsiteY210" fmla="*/ 91927 h 3683884"/>
              <a:gd name="connsiteX211" fmla="*/ 3842871 w 6755905"/>
              <a:gd name="connsiteY211" fmla="*/ 79974 h 3683884"/>
              <a:gd name="connsiteX212" fmla="*/ 3771153 w 6755905"/>
              <a:gd name="connsiteY212" fmla="*/ 91927 h 3683884"/>
              <a:gd name="connsiteX213" fmla="*/ 3693459 w 6755905"/>
              <a:gd name="connsiteY213" fmla="*/ 133763 h 3683884"/>
              <a:gd name="connsiteX0" fmla="*/ 3693459 w 6755905"/>
              <a:gd name="connsiteY0" fmla="*/ 180093 h 3730214"/>
              <a:gd name="connsiteX1" fmla="*/ 3657600 w 6755905"/>
              <a:gd name="connsiteY1" fmla="*/ 269740 h 3730214"/>
              <a:gd name="connsiteX2" fmla="*/ 3095812 w 6755905"/>
              <a:gd name="connsiteY2" fmla="*/ 1166210 h 3730214"/>
              <a:gd name="connsiteX3" fmla="*/ 3042024 w 6755905"/>
              <a:gd name="connsiteY3" fmla="*/ 1190116 h 3730214"/>
              <a:gd name="connsiteX4" fmla="*/ 2988235 w 6755905"/>
              <a:gd name="connsiteY4" fmla="*/ 1208045 h 3730214"/>
              <a:gd name="connsiteX5" fmla="*/ 2952377 w 6755905"/>
              <a:gd name="connsiteY5" fmla="*/ 1225975 h 3730214"/>
              <a:gd name="connsiteX6" fmla="*/ 2928471 w 6755905"/>
              <a:gd name="connsiteY6" fmla="*/ 1237928 h 3730214"/>
              <a:gd name="connsiteX7" fmla="*/ 2838824 w 6755905"/>
              <a:gd name="connsiteY7" fmla="*/ 1243904 h 3730214"/>
              <a:gd name="connsiteX8" fmla="*/ 2820894 w 6755905"/>
              <a:gd name="connsiteY8" fmla="*/ 1255857 h 3730214"/>
              <a:gd name="connsiteX9" fmla="*/ 2802965 w 6755905"/>
              <a:gd name="connsiteY9" fmla="*/ 1261834 h 3730214"/>
              <a:gd name="connsiteX10" fmla="*/ 2761129 w 6755905"/>
              <a:gd name="connsiteY10" fmla="*/ 1273787 h 3730214"/>
              <a:gd name="connsiteX11" fmla="*/ 2689412 w 6755905"/>
              <a:gd name="connsiteY11" fmla="*/ 1297693 h 3730214"/>
              <a:gd name="connsiteX12" fmla="*/ 2647577 w 6755905"/>
              <a:gd name="connsiteY12" fmla="*/ 1315622 h 3730214"/>
              <a:gd name="connsiteX13" fmla="*/ 2617694 w 6755905"/>
              <a:gd name="connsiteY13" fmla="*/ 1327575 h 3730214"/>
              <a:gd name="connsiteX14" fmla="*/ 2593788 w 6755905"/>
              <a:gd name="connsiteY14" fmla="*/ 1333551 h 3730214"/>
              <a:gd name="connsiteX15" fmla="*/ 2516094 w 6755905"/>
              <a:gd name="connsiteY15" fmla="*/ 1351481 h 3730214"/>
              <a:gd name="connsiteX16" fmla="*/ 2480235 w 6755905"/>
              <a:gd name="connsiteY16" fmla="*/ 1363434 h 3730214"/>
              <a:gd name="connsiteX17" fmla="*/ 2408518 w 6755905"/>
              <a:gd name="connsiteY17" fmla="*/ 1369410 h 3730214"/>
              <a:gd name="connsiteX18" fmla="*/ 2378635 w 6755905"/>
              <a:gd name="connsiteY18" fmla="*/ 1381363 h 3730214"/>
              <a:gd name="connsiteX19" fmla="*/ 2288988 w 6755905"/>
              <a:gd name="connsiteY19" fmla="*/ 1387340 h 3730214"/>
              <a:gd name="connsiteX20" fmla="*/ 2259106 w 6755905"/>
              <a:gd name="connsiteY20" fmla="*/ 1411245 h 3730214"/>
              <a:gd name="connsiteX21" fmla="*/ 2217271 w 6755905"/>
              <a:gd name="connsiteY21" fmla="*/ 1423198 h 3730214"/>
              <a:gd name="connsiteX22" fmla="*/ 2145553 w 6755905"/>
              <a:gd name="connsiteY22" fmla="*/ 1441128 h 3730214"/>
              <a:gd name="connsiteX23" fmla="*/ 2127624 w 6755905"/>
              <a:gd name="connsiteY23" fmla="*/ 1453081 h 3730214"/>
              <a:gd name="connsiteX24" fmla="*/ 2097741 w 6755905"/>
              <a:gd name="connsiteY24" fmla="*/ 1465034 h 3730214"/>
              <a:gd name="connsiteX25" fmla="*/ 2049929 w 6755905"/>
              <a:gd name="connsiteY25" fmla="*/ 1471010 h 3730214"/>
              <a:gd name="connsiteX26" fmla="*/ 1984188 w 6755905"/>
              <a:gd name="connsiteY26" fmla="*/ 1488940 h 3730214"/>
              <a:gd name="connsiteX27" fmla="*/ 1828800 w 6755905"/>
              <a:gd name="connsiteY27" fmla="*/ 1524798 h 3730214"/>
              <a:gd name="connsiteX28" fmla="*/ 1792941 w 6755905"/>
              <a:gd name="connsiteY28" fmla="*/ 1536751 h 3730214"/>
              <a:gd name="connsiteX29" fmla="*/ 1697318 w 6755905"/>
              <a:gd name="connsiteY29" fmla="*/ 1554681 h 3730214"/>
              <a:gd name="connsiteX30" fmla="*/ 1595718 w 6755905"/>
              <a:gd name="connsiteY30" fmla="*/ 1578587 h 3730214"/>
              <a:gd name="connsiteX31" fmla="*/ 1529977 w 6755905"/>
              <a:gd name="connsiteY31" fmla="*/ 1596516 h 3730214"/>
              <a:gd name="connsiteX32" fmla="*/ 1398494 w 6755905"/>
              <a:gd name="connsiteY32" fmla="*/ 1632375 h 3730214"/>
              <a:gd name="connsiteX33" fmla="*/ 860612 w 6755905"/>
              <a:gd name="connsiteY33" fmla="*/ 1656281 h 3730214"/>
              <a:gd name="connsiteX34" fmla="*/ 794871 w 6755905"/>
              <a:gd name="connsiteY34" fmla="*/ 1668234 h 3730214"/>
              <a:gd name="connsiteX35" fmla="*/ 729129 w 6755905"/>
              <a:gd name="connsiteY35" fmla="*/ 1674210 h 3730214"/>
              <a:gd name="connsiteX36" fmla="*/ 633506 w 6755905"/>
              <a:gd name="connsiteY36" fmla="*/ 1686163 h 3730214"/>
              <a:gd name="connsiteX37" fmla="*/ 603624 w 6755905"/>
              <a:gd name="connsiteY37" fmla="*/ 1698116 h 3730214"/>
              <a:gd name="connsiteX38" fmla="*/ 579718 w 6755905"/>
              <a:gd name="connsiteY38" fmla="*/ 1704093 h 3730214"/>
              <a:gd name="connsiteX39" fmla="*/ 472141 w 6755905"/>
              <a:gd name="connsiteY39" fmla="*/ 1739951 h 3730214"/>
              <a:gd name="connsiteX40" fmla="*/ 436282 w 6755905"/>
              <a:gd name="connsiteY40" fmla="*/ 1769834 h 3730214"/>
              <a:gd name="connsiteX41" fmla="*/ 418353 w 6755905"/>
              <a:gd name="connsiteY41" fmla="*/ 1787763 h 3730214"/>
              <a:gd name="connsiteX42" fmla="*/ 400424 w 6755905"/>
              <a:gd name="connsiteY42" fmla="*/ 1793740 h 3730214"/>
              <a:gd name="connsiteX43" fmla="*/ 382494 w 6755905"/>
              <a:gd name="connsiteY43" fmla="*/ 1805693 h 3730214"/>
              <a:gd name="connsiteX44" fmla="*/ 364565 w 6755905"/>
              <a:gd name="connsiteY44" fmla="*/ 1835575 h 3730214"/>
              <a:gd name="connsiteX45" fmla="*/ 298824 w 6755905"/>
              <a:gd name="connsiteY45" fmla="*/ 1865457 h 3730214"/>
              <a:gd name="connsiteX46" fmla="*/ 239059 w 6755905"/>
              <a:gd name="connsiteY46" fmla="*/ 1919245 h 3730214"/>
              <a:gd name="connsiteX47" fmla="*/ 209177 w 6755905"/>
              <a:gd name="connsiteY47" fmla="*/ 1931198 h 3730214"/>
              <a:gd name="connsiteX48" fmla="*/ 167341 w 6755905"/>
              <a:gd name="connsiteY48" fmla="*/ 1949128 h 3730214"/>
              <a:gd name="connsiteX49" fmla="*/ 131482 w 6755905"/>
              <a:gd name="connsiteY49" fmla="*/ 1984987 h 3730214"/>
              <a:gd name="connsiteX50" fmla="*/ 95624 w 6755905"/>
              <a:gd name="connsiteY50" fmla="*/ 2014869 h 3730214"/>
              <a:gd name="connsiteX51" fmla="*/ 65741 w 6755905"/>
              <a:gd name="connsiteY51" fmla="*/ 2044751 h 3730214"/>
              <a:gd name="connsiteX52" fmla="*/ 47812 w 6755905"/>
              <a:gd name="connsiteY52" fmla="*/ 2080610 h 3730214"/>
              <a:gd name="connsiteX53" fmla="*/ 0 w 6755905"/>
              <a:gd name="connsiteY53" fmla="*/ 2200140 h 3730214"/>
              <a:gd name="connsiteX54" fmla="*/ 5977 w 6755905"/>
              <a:gd name="connsiteY54" fmla="*/ 2307716 h 3730214"/>
              <a:gd name="connsiteX55" fmla="*/ 23906 w 6755905"/>
              <a:gd name="connsiteY55" fmla="*/ 2337598 h 3730214"/>
              <a:gd name="connsiteX56" fmla="*/ 41835 w 6755905"/>
              <a:gd name="connsiteY56" fmla="*/ 2403340 h 3730214"/>
              <a:gd name="connsiteX57" fmla="*/ 59765 w 6755905"/>
              <a:gd name="connsiteY57" fmla="*/ 2481034 h 3730214"/>
              <a:gd name="connsiteX58" fmla="*/ 71718 w 6755905"/>
              <a:gd name="connsiteY58" fmla="*/ 2534822 h 3730214"/>
              <a:gd name="connsiteX59" fmla="*/ 83671 w 6755905"/>
              <a:gd name="connsiteY59" fmla="*/ 2558728 h 3730214"/>
              <a:gd name="connsiteX60" fmla="*/ 89647 w 6755905"/>
              <a:gd name="connsiteY60" fmla="*/ 2612516 h 3730214"/>
              <a:gd name="connsiteX61" fmla="*/ 107577 w 6755905"/>
              <a:gd name="connsiteY61" fmla="*/ 2636422 h 3730214"/>
              <a:gd name="connsiteX62" fmla="*/ 119529 w 6755905"/>
              <a:gd name="connsiteY62" fmla="*/ 2654351 h 3730214"/>
              <a:gd name="connsiteX63" fmla="*/ 143435 w 6755905"/>
              <a:gd name="connsiteY63" fmla="*/ 2684234 h 3730214"/>
              <a:gd name="connsiteX64" fmla="*/ 179294 w 6755905"/>
              <a:gd name="connsiteY64" fmla="*/ 2732045 h 3730214"/>
              <a:gd name="connsiteX65" fmla="*/ 197224 w 6755905"/>
              <a:gd name="connsiteY65" fmla="*/ 2743998 h 3730214"/>
              <a:gd name="connsiteX66" fmla="*/ 215153 w 6755905"/>
              <a:gd name="connsiteY66" fmla="*/ 2761928 h 3730214"/>
              <a:gd name="connsiteX67" fmla="*/ 227106 w 6755905"/>
              <a:gd name="connsiteY67" fmla="*/ 2779857 h 3730214"/>
              <a:gd name="connsiteX68" fmla="*/ 245035 w 6755905"/>
              <a:gd name="connsiteY68" fmla="*/ 2785834 h 3730214"/>
              <a:gd name="connsiteX69" fmla="*/ 262965 w 6755905"/>
              <a:gd name="connsiteY69" fmla="*/ 2803763 h 3730214"/>
              <a:gd name="connsiteX70" fmla="*/ 286871 w 6755905"/>
              <a:gd name="connsiteY70" fmla="*/ 2839622 h 3730214"/>
              <a:gd name="connsiteX71" fmla="*/ 322729 w 6755905"/>
              <a:gd name="connsiteY71" fmla="*/ 2875481 h 3730214"/>
              <a:gd name="connsiteX72" fmla="*/ 340659 w 6755905"/>
              <a:gd name="connsiteY72" fmla="*/ 2893410 h 3730214"/>
              <a:gd name="connsiteX73" fmla="*/ 358588 w 6755905"/>
              <a:gd name="connsiteY73" fmla="*/ 2917316 h 3730214"/>
              <a:gd name="connsiteX74" fmla="*/ 406400 w 6755905"/>
              <a:gd name="connsiteY74" fmla="*/ 2965128 h 3730214"/>
              <a:gd name="connsiteX75" fmla="*/ 424329 w 6755905"/>
              <a:gd name="connsiteY75" fmla="*/ 3006963 h 3730214"/>
              <a:gd name="connsiteX76" fmla="*/ 442259 w 6755905"/>
              <a:gd name="connsiteY76" fmla="*/ 3042822 h 3730214"/>
              <a:gd name="connsiteX77" fmla="*/ 448235 w 6755905"/>
              <a:gd name="connsiteY77" fmla="*/ 3060751 h 3730214"/>
              <a:gd name="connsiteX78" fmla="*/ 484094 w 6755905"/>
              <a:gd name="connsiteY78" fmla="*/ 3096610 h 3730214"/>
              <a:gd name="connsiteX79" fmla="*/ 496047 w 6755905"/>
              <a:gd name="connsiteY79" fmla="*/ 3126493 h 3730214"/>
              <a:gd name="connsiteX80" fmla="*/ 513977 w 6755905"/>
              <a:gd name="connsiteY80" fmla="*/ 3144422 h 3730214"/>
              <a:gd name="connsiteX81" fmla="*/ 525929 w 6755905"/>
              <a:gd name="connsiteY81" fmla="*/ 3162351 h 3730214"/>
              <a:gd name="connsiteX82" fmla="*/ 543859 w 6755905"/>
              <a:gd name="connsiteY82" fmla="*/ 3186257 h 3730214"/>
              <a:gd name="connsiteX83" fmla="*/ 597647 w 6755905"/>
              <a:gd name="connsiteY83" fmla="*/ 3204187 h 3730214"/>
              <a:gd name="connsiteX84" fmla="*/ 615577 w 6755905"/>
              <a:gd name="connsiteY84" fmla="*/ 3216140 h 3730214"/>
              <a:gd name="connsiteX85" fmla="*/ 639482 w 6755905"/>
              <a:gd name="connsiteY85" fmla="*/ 3222116 h 3730214"/>
              <a:gd name="connsiteX86" fmla="*/ 693271 w 6755905"/>
              <a:gd name="connsiteY86" fmla="*/ 3234069 h 3730214"/>
              <a:gd name="connsiteX87" fmla="*/ 1063812 w 6755905"/>
              <a:gd name="connsiteY87" fmla="*/ 3222116 h 3730214"/>
              <a:gd name="connsiteX88" fmla="*/ 1117600 w 6755905"/>
              <a:gd name="connsiteY88" fmla="*/ 3204187 h 3730214"/>
              <a:gd name="connsiteX89" fmla="*/ 1195294 w 6755905"/>
              <a:gd name="connsiteY89" fmla="*/ 3174304 h 3730214"/>
              <a:gd name="connsiteX90" fmla="*/ 1225177 w 6755905"/>
              <a:gd name="connsiteY90" fmla="*/ 3168328 h 3730214"/>
              <a:gd name="connsiteX91" fmla="*/ 1249082 w 6755905"/>
              <a:gd name="connsiteY91" fmla="*/ 3162351 h 3730214"/>
              <a:gd name="connsiteX92" fmla="*/ 1284941 w 6755905"/>
              <a:gd name="connsiteY92" fmla="*/ 3150398 h 3730214"/>
              <a:gd name="connsiteX93" fmla="*/ 1374588 w 6755905"/>
              <a:gd name="connsiteY93" fmla="*/ 3132469 h 3730214"/>
              <a:gd name="connsiteX94" fmla="*/ 1464235 w 6755905"/>
              <a:gd name="connsiteY94" fmla="*/ 3126493 h 3730214"/>
              <a:gd name="connsiteX95" fmla="*/ 1500094 w 6755905"/>
              <a:gd name="connsiteY95" fmla="*/ 3114540 h 3730214"/>
              <a:gd name="connsiteX96" fmla="*/ 1535953 w 6755905"/>
              <a:gd name="connsiteY96" fmla="*/ 3108563 h 3730214"/>
              <a:gd name="connsiteX97" fmla="*/ 1553882 w 6755905"/>
              <a:gd name="connsiteY97" fmla="*/ 3090634 h 3730214"/>
              <a:gd name="connsiteX98" fmla="*/ 1607671 w 6755905"/>
              <a:gd name="connsiteY98" fmla="*/ 3072704 h 3730214"/>
              <a:gd name="connsiteX99" fmla="*/ 1625600 w 6755905"/>
              <a:gd name="connsiteY99" fmla="*/ 3066728 h 3730214"/>
              <a:gd name="connsiteX100" fmla="*/ 1661459 w 6755905"/>
              <a:gd name="connsiteY100" fmla="*/ 3048798 h 3730214"/>
              <a:gd name="connsiteX101" fmla="*/ 1685365 w 6755905"/>
              <a:gd name="connsiteY101" fmla="*/ 3030869 h 3730214"/>
              <a:gd name="connsiteX102" fmla="*/ 1703294 w 6755905"/>
              <a:gd name="connsiteY102" fmla="*/ 3018916 h 3730214"/>
              <a:gd name="connsiteX103" fmla="*/ 1709271 w 6755905"/>
              <a:gd name="connsiteY103" fmla="*/ 3000987 h 3730214"/>
              <a:gd name="connsiteX104" fmla="*/ 1727200 w 6755905"/>
              <a:gd name="connsiteY104" fmla="*/ 2995010 h 3730214"/>
              <a:gd name="connsiteX105" fmla="*/ 1757082 w 6755905"/>
              <a:gd name="connsiteY105" fmla="*/ 2983057 h 3730214"/>
              <a:gd name="connsiteX106" fmla="*/ 1780988 w 6755905"/>
              <a:gd name="connsiteY106" fmla="*/ 2965128 h 3730214"/>
              <a:gd name="connsiteX107" fmla="*/ 1816847 w 6755905"/>
              <a:gd name="connsiteY107" fmla="*/ 2953175 h 3730214"/>
              <a:gd name="connsiteX108" fmla="*/ 1840753 w 6755905"/>
              <a:gd name="connsiteY108" fmla="*/ 2941222 h 3730214"/>
              <a:gd name="connsiteX109" fmla="*/ 1858682 w 6755905"/>
              <a:gd name="connsiteY109" fmla="*/ 2917316 h 3730214"/>
              <a:gd name="connsiteX110" fmla="*/ 1894541 w 6755905"/>
              <a:gd name="connsiteY110" fmla="*/ 2881457 h 3730214"/>
              <a:gd name="connsiteX111" fmla="*/ 1906494 w 6755905"/>
              <a:gd name="connsiteY111" fmla="*/ 2863528 h 3730214"/>
              <a:gd name="connsiteX112" fmla="*/ 1930400 w 6755905"/>
              <a:gd name="connsiteY112" fmla="*/ 2857551 h 3730214"/>
              <a:gd name="connsiteX113" fmla="*/ 1960282 w 6755905"/>
              <a:gd name="connsiteY113" fmla="*/ 2785834 h 3730214"/>
              <a:gd name="connsiteX114" fmla="*/ 1984188 w 6755905"/>
              <a:gd name="connsiteY114" fmla="*/ 2743998 h 3730214"/>
              <a:gd name="connsiteX115" fmla="*/ 1996141 w 6755905"/>
              <a:gd name="connsiteY115" fmla="*/ 2720093 h 3730214"/>
              <a:gd name="connsiteX116" fmla="*/ 2020047 w 6755905"/>
              <a:gd name="connsiteY116" fmla="*/ 2702163 h 3730214"/>
              <a:gd name="connsiteX117" fmla="*/ 2055906 w 6755905"/>
              <a:gd name="connsiteY117" fmla="*/ 2654351 h 3730214"/>
              <a:gd name="connsiteX118" fmla="*/ 2073835 w 6755905"/>
              <a:gd name="connsiteY118" fmla="*/ 2624469 h 3730214"/>
              <a:gd name="connsiteX119" fmla="*/ 2115671 w 6755905"/>
              <a:gd name="connsiteY119" fmla="*/ 2606540 h 3730214"/>
              <a:gd name="connsiteX120" fmla="*/ 2157506 w 6755905"/>
              <a:gd name="connsiteY120" fmla="*/ 2570681 h 3730214"/>
              <a:gd name="connsiteX121" fmla="*/ 2199341 w 6755905"/>
              <a:gd name="connsiteY121" fmla="*/ 2534822 h 3730214"/>
              <a:gd name="connsiteX122" fmla="*/ 2217271 w 6755905"/>
              <a:gd name="connsiteY122" fmla="*/ 2528845 h 3730214"/>
              <a:gd name="connsiteX123" fmla="*/ 2253129 w 6755905"/>
              <a:gd name="connsiteY123" fmla="*/ 2510916 h 3730214"/>
              <a:gd name="connsiteX124" fmla="*/ 2378635 w 6755905"/>
              <a:gd name="connsiteY124" fmla="*/ 2492987 h 3730214"/>
              <a:gd name="connsiteX125" fmla="*/ 2414494 w 6755905"/>
              <a:gd name="connsiteY125" fmla="*/ 2481034 h 3730214"/>
              <a:gd name="connsiteX126" fmla="*/ 2623671 w 6755905"/>
              <a:gd name="connsiteY126" fmla="*/ 2492987 h 3730214"/>
              <a:gd name="connsiteX127" fmla="*/ 2641600 w 6755905"/>
              <a:gd name="connsiteY127" fmla="*/ 2498963 h 3730214"/>
              <a:gd name="connsiteX128" fmla="*/ 2683435 w 6755905"/>
              <a:gd name="connsiteY128" fmla="*/ 2510916 h 3730214"/>
              <a:gd name="connsiteX129" fmla="*/ 2707341 w 6755905"/>
              <a:gd name="connsiteY129" fmla="*/ 2528845 h 3730214"/>
              <a:gd name="connsiteX130" fmla="*/ 2731247 w 6755905"/>
              <a:gd name="connsiteY130" fmla="*/ 2564704 h 3730214"/>
              <a:gd name="connsiteX131" fmla="*/ 2761129 w 6755905"/>
              <a:gd name="connsiteY131" fmla="*/ 2570681 h 3730214"/>
              <a:gd name="connsiteX132" fmla="*/ 2779059 w 6755905"/>
              <a:gd name="connsiteY132" fmla="*/ 2588610 h 3730214"/>
              <a:gd name="connsiteX133" fmla="*/ 2808941 w 6755905"/>
              <a:gd name="connsiteY133" fmla="*/ 2630445 h 3730214"/>
              <a:gd name="connsiteX134" fmla="*/ 2856753 w 6755905"/>
              <a:gd name="connsiteY134" fmla="*/ 2648375 h 3730214"/>
              <a:gd name="connsiteX135" fmla="*/ 2898588 w 6755905"/>
              <a:gd name="connsiteY135" fmla="*/ 2672281 h 3730214"/>
              <a:gd name="connsiteX136" fmla="*/ 2922494 w 6755905"/>
              <a:gd name="connsiteY136" fmla="*/ 2690210 h 3730214"/>
              <a:gd name="connsiteX137" fmla="*/ 2940424 w 6755905"/>
              <a:gd name="connsiteY137" fmla="*/ 2702163 h 3730214"/>
              <a:gd name="connsiteX138" fmla="*/ 2958353 w 6755905"/>
              <a:gd name="connsiteY138" fmla="*/ 2726069 h 3730214"/>
              <a:gd name="connsiteX139" fmla="*/ 2970306 w 6755905"/>
              <a:gd name="connsiteY139" fmla="*/ 2743998 h 3730214"/>
              <a:gd name="connsiteX140" fmla="*/ 3012141 w 6755905"/>
              <a:gd name="connsiteY140" fmla="*/ 2779857 h 3730214"/>
              <a:gd name="connsiteX141" fmla="*/ 3024094 w 6755905"/>
              <a:gd name="connsiteY141" fmla="*/ 2797787 h 3730214"/>
              <a:gd name="connsiteX142" fmla="*/ 3042024 w 6755905"/>
              <a:gd name="connsiteY142" fmla="*/ 2833645 h 3730214"/>
              <a:gd name="connsiteX143" fmla="*/ 3071906 w 6755905"/>
              <a:gd name="connsiteY143" fmla="*/ 2869504 h 3730214"/>
              <a:gd name="connsiteX144" fmla="*/ 3095812 w 6755905"/>
              <a:gd name="connsiteY144" fmla="*/ 2917316 h 3730214"/>
              <a:gd name="connsiteX145" fmla="*/ 3131671 w 6755905"/>
              <a:gd name="connsiteY145" fmla="*/ 2959151 h 3730214"/>
              <a:gd name="connsiteX146" fmla="*/ 3155577 w 6755905"/>
              <a:gd name="connsiteY146" fmla="*/ 3012940 h 3730214"/>
              <a:gd name="connsiteX147" fmla="*/ 3167529 w 6755905"/>
              <a:gd name="connsiteY147" fmla="*/ 3030869 h 3730214"/>
              <a:gd name="connsiteX148" fmla="*/ 3185459 w 6755905"/>
              <a:gd name="connsiteY148" fmla="*/ 3066728 h 3730214"/>
              <a:gd name="connsiteX149" fmla="*/ 3203388 w 6755905"/>
              <a:gd name="connsiteY149" fmla="*/ 3078681 h 3730214"/>
              <a:gd name="connsiteX150" fmla="*/ 3215341 w 6755905"/>
              <a:gd name="connsiteY150" fmla="*/ 3108563 h 3730214"/>
              <a:gd name="connsiteX151" fmla="*/ 3221318 w 6755905"/>
              <a:gd name="connsiteY151" fmla="*/ 3126493 h 3730214"/>
              <a:gd name="connsiteX152" fmla="*/ 3239247 w 6755905"/>
              <a:gd name="connsiteY152" fmla="*/ 3150398 h 3730214"/>
              <a:gd name="connsiteX153" fmla="*/ 3257177 w 6755905"/>
              <a:gd name="connsiteY153" fmla="*/ 3186257 h 3730214"/>
              <a:gd name="connsiteX154" fmla="*/ 3275106 w 6755905"/>
              <a:gd name="connsiteY154" fmla="*/ 3192234 h 3730214"/>
              <a:gd name="connsiteX155" fmla="*/ 3293035 w 6755905"/>
              <a:gd name="connsiteY155" fmla="*/ 3204187 h 3730214"/>
              <a:gd name="connsiteX156" fmla="*/ 3316941 w 6755905"/>
              <a:gd name="connsiteY156" fmla="*/ 3234069 h 3730214"/>
              <a:gd name="connsiteX157" fmla="*/ 3334871 w 6755905"/>
              <a:gd name="connsiteY157" fmla="*/ 3269928 h 3730214"/>
              <a:gd name="connsiteX158" fmla="*/ 3352800 w 6755905"/>
              <a:gd name="connsiteY158" fmla="*/ 3287857 h 3730214"/>
              <a:gd name="connsiteX159" fmla="*/ 3358777 w 6755905"/>
              <a:gd name="connsiteY159" fmla="*/ 3305787 h 3730214"/>
              <a:gd name="connsiteX160" fmla="*/ 3376706 w 6755905"/>
              <a:gd name="connsiteY160" fmla="*/ 3311763 h 3730214"/>
              <a:gd name="connsiteX161" fmla="*/ 3388659 w 6755905"/>
              <a:gd name="connsiteY161" fmla="*/ 3329693 h 3730214"/>
              <a:gd name="connsiteX162" fmla="*/ 3406588 w 6755905"/>
              <a:gd name="connsiteY162" fmla="*/ 3359575 h 3730214"/>
              <a:gd name="connsiteX163" fmla="*/ 3430494 w 6755905"/>
              <a:gd name="connsiteY163" fmla="*/ 3419340 h 3730214"/>
              <a:gd name="connsiteX164" fmla="*/ 3448424 w 6755905"/>
              <a:gd name="connsiteY164" fmla="*/ 3425316 h 3730214"/>
              <a:gd name="connsiteX165" fmla="*/ 3454400 w 6755905"/>
              <a:gd name="connsiteY165" fmla="*/ 3455198 h 3730214"/>
              <a:gd name="connsiteX166" fmla="*/ 3490259 w 6755905"/>
              <a:gd name="connsiteY166" fmla="*/ 3485081 h 3730214"/>
              <a:gd name="connsiteX167" fmla="*/ 3508188 w 6755905"/>
              <a:gd name="connsiteY167" fmla="*/ 3503010 h 3730214"/>
              <a:gd name="connsiteX168" fmla="*/ 3538071 w 6755905"/>
              <a:gd name="connsiteY168" fmla="*/ 3538869 h 3730214"/>
              <a:gd name="connsiteX169" fmla="*/ 3544047 w 6755905"/>
              <a:gd name="connsiteY169" fmla="*/ 3556798 h 3730214"/>
              <a:gd name="connsiteX170" fmla="*/ 3579906 w 6755905"/>
              <a:gd name="connsiteY170" fmla="*/ 3580704 h 3730214"/>
              <a:gd name="connsiteX171" fmla="*/ 3597835 w 6755905"/>
              <a:gd name="connsiteY171" fmla="*/ 3592657 h 3730214"/>
              <a:gd name="connsiteX172" fmla="*/ 3621741 w 6755905"/>
              <a:gd name="connsiteY172" fmla="*/ 3598634 h 3730214"/>
              <a:gd name="connsiteX173" fmla="*/ 3645647 w 6755905"/>
              <a:gd name="connsiteY173" fmla="*/ 3610587 h 3730214"/>
              <a:gd name="connsiteX174" fmla="*/ 3663577 w 6755905"/>
              <a:gd name="connsiteY174" fmla="*/ 3616563 h 3730214"/>
              <a:gd name="connsiteX175" fmla="*/ 3681506 w 6755905"/>
              <a:gd name="connsiteY175" fmla="*/ 3634493 h 3730214"/>
              <a:gd name="connsiteX176" fmla="*/ 3771153 w 6755905"/>
              <a:gd name="connsiteY176" fmla="*/ 3652422 h 3730214"/>
              <a:gd name="connsiteX177" fmla="*/ 3807012 w 6755905"/>
              <a:gd name="connsiteY177" fmla="*/ 3676328 h 3730214"/>
              <a:gd name="connsiteX178" fmla="*/ 3842871 w 6755905"/>
              <a:gd name="connsiteY178" fmla="*/ 3688281 h 3730214"/>
              <a:gd name="connsiteX179" fmla="*/ 4040094 w 6755905"/>
              <a:gd name="connsiteY179" fmla="*/ 3706210 h 3730214"/>
              <a:gd name="connsiteX180" fmla="*/ 4147671 w 6755905"/>
              <a:gd name="connsiteY180" fmla="*/ 3724140 h 3730214"/>
              <a:gd name="connsiteX181" fmla="*/ 4177553 w 6755905"/>
              <a:gd name="connsiteY181" fmla="*/ 3730116 h 3730214"/>
              <a:gd name="connsiteX182" fmla="*/ 4386729 w 6755905"/>
              <a:gd name="connsiteY182" fmla="*/ 3700234 h 3730214"/>
              <a:gd name="connsiteX183" fmla="*/ 4464424 w 6755905"/>
              <a:gd name="connsiteY183" fmla="*/ 3682304 h 3730214"/>
              <a:gd name="connsiteX184" fmla="*/ 4500282 w 6755905"/>
              <a:gd name="connsiteY184" fmla="*/ 3670351 h 3730214"/>
              <a:gd name="connsiteX185" fmla="*/ 4536141 w 6755905"/>
              <a:gd name="connsiteY185" fmla="*/ 3664375 h 3730214"/>
              <a:gd name="connsiteX186" fmla="*/ 4649694 w 6755905"/>
              <a:gd name="connsiteY186" fmla="*/ 3658398 h 3730214"/>
              <a:gd name="connsiteX187" fmla="*/ 4721412 w 6755905"/>
              <a:gd name="connsiteY187" fmla="*/ 3676328 h 3730214"/>
              <a:gd name="connsiteX188" fmla="*/ 4763247 w 6755905"/>
              <a:gd name="connsiteY188" fmla="*/ 3682304 h 3730214"/>
              <a:gd name="connsiteX189" fmla="*/ 4960471 w 6755905"/>
              <a:gd name="connsiteY189" fmla="*/ 3670351 h 3730214"/>
              <a:gd name="connsiteX190" fmla="*/ 5050118 w 6755905"/>
              <a:gd name="connsiteY190" fmla="*/ 3646445 h 3730214"/>
              <a:gd name="connsiteX191" fmla="*/ 5080000 w 6755905"/>
              <a:gd name="connsiteY191" fmla="*/ 3634493 h 3730214"/>
              <a:gd name="connsiteX192" fmla="*/ 5145741 w 6755905"/>
              <a:gd name="connsiteY192" fmla="*/ 3586681 h 3730214"/>
              <a:gd name="connsiteX193" fmla="*/ 5205506 w 6755905"/>
              <a:gd name="connsiteY193" fmla="*/ 3568751 h 3730214"/>
              <a:gd name="connsiteX194" fmla="*/ 5235388 w 6755905"/>
              <a:gd name="connsiteY194" fmla="*/ 3550822 h 3730214"/>
              <a:gd name="connsiteX195" fmla="*/ 5277224 w 6755905"/>
              <a:gd name="connsiteY195" fmla="*/ 3532893 h 3730214"/>
              <a:gd name="connsiteX196" fmla="*/ 5336988 w 6755905"/>
              <a:gd name="connsiteY196" fmla="*/ 3485081 h 3730214"/>
              <a:gd name="connsiteX197" fmla="*/ 5354918 w 6755905"/>
              <a:gd name="connsiteY197" fmla="*/ 3467151 h 3730214"/>
              <a:gd name="connsiteX198" fmla="*/ 5378824 w 6755905"/>
              <a:gd name="connsiteY198" fmla="*/ 3449222 h 3730214"/>
              <a:gd name="connsiteX199" fmla="*/ 5390777 w 6755905"/>
              <a:gd name="connsiteY199" fmla="*/ 3383481 h 3730214"/>
              <a:gd name="connsiteX200" fmla="*/ 5396753 w 6755905"/>
              <a:gd name="connsiteY200" fmla="*/ 3341645 h 3730214"/>
              <a:gd name="connsiteX201" fmla="*/ 5384800 w 6755905"/>
              <a:gd name="connsiteY201" fmla="*/ 3138445 h 3730214"/>
              <a:gd name="connsiteX202" fmla="*/ 6568141 w 6755905"/>
              <a:gd name="connsiteY202" fmla="*/ 3096610 h 3730214"/>
              <a:gd name="connsiteX203" fmla="*/ 6687672 w 6755905"/>
              <a:gd name="connsiteY203" fmla="*/ 2080610 h 3730214"/>
              <a:gd name="connsiteX204" fmla="*/ 5904753 w 6755905"/>
              <a:gd name="connsiteY204" fmla="*/ 1106446 h 3730214"/>
              <a:gd name="connsiteX205" fmla="*/ 4452471 w 6755905"/>
              <a:gd name="connsiteY205" fmla="*/ 2235998 h 3730214"/>
              <a:gd name="connsiteX206" fmla="*/ 4434541 w 6755905"/>
              <a:gd name="connsiteY206" fmla="*/ 2212093 h 3730214"/>
              <a:gd name="connsiteX207" fmla="*/ 4416612 w 6755905"/>
              <a:gd name="connsiteY207" fmla="*/ 2200140 h 3730214"/>
              <a:gd name="connsiteX208" fmla="*/ 4034118 w 6755905"/>
              <a:gd name="connsiteY208" fmla="*/ 156187 h 3730214"/>
              <a:gd name="connsiteX209" fmla="*/ 3986306 w 6755905"/>
              <a:gd name="connsiteY209" fmla="*/ 138257 h 3730214"/>
              <a:gd name="connsiteX210" fmla="*/ 3842871 w 6755905"/>
              <a:gd name="connsiteY210" fmla="*/ 126304 h 3730214"/>
              <a:gd name="connsiteX211" fmla="*/ 3771153 w 6755905"/>
              <a:gd name="connsiteY211" fmla="*/ 138257 h 3730214"/>
              <a:gd name="connsiteX212" fmla="*/ 3693459 w 6755905"/>
              <a:gd name="connsiteY212" fmla="*/ 180093 h 3730214"/>
              <a:gd name="connsiteX0" fmla="*/ 3693459 w 6755905"/>
              <a:gd name="connsiteY0" fmla="*/ 184950 h 3735071"/>
              <a:gd name="connsiteX1" fmla="*/ 3657600 w 6755905"/>
              <a:gd name="connsiteY1" fmla="*/ 274597 h 3735071"/>
              <a:gd name="connsiteX2" fmla="*/ 3095812 w 6755905"/>
              <a:gd name="connsiteY2" fmla="*/ 1171067 h 3735071"/>
              <a:gd name="connsiteX3" fmla="*/ 3042024 w 6755905"/>
              <a:gd name="connsiteY3" fmla="*/ 1194973 h 3735071"/>
              <a:gd name="connsiteX4" fmla="*/ 2988235 w 6755905"/>
              <a:gd name="connsiteY4" fmla="*/ 1212902 h 3735071"/>
              <a:gd name="connsiteX5" fmla="*/ 2952377 w 6755905"/>
              <a:gd name="connsiteY5" fmla="*/ 1230832 h 3735071"/>
              <a:gd name="connsiteX6" fmla="*/ 2928471 w 6755905"/>
              <a:gd name="connsiteY6" fmla="*/ 1242785 h 3735071"/>
              <a:gd name="connsiteX7" fmla="*/ 2838824 w 6755905"/>
              <a:gd name="connsiteY7" fmla="*/ 1248761 h 3735071"/>
              <a:gd name="connsiteX8" fmla="*/ 2820894 w 6755905"/>
              <a:gd name="connsiteY8" fmla="*/ 1260714 h 3735071"/>
              <a:gd name="connsiteX9" fmla="*/ 2802965 w 6755905"/>
              <a:gd name="connsiteY9" fmla="*/ 1266691 h 3735071"/>
              <a:gd name="connsiteX10" fmla="*/ 2761129 w 6755905"/>
              <a:gd name="connsiteY10" fmla="*/ 1278644 h 3735071"/>
              <a:gd name="connsiteX11" fmla="*/ 2689412 w 6755905"/>
              <a:gd name="connsiteY11" fmla="*/ 1302550 h 3735071"/>
              <a:gd name="connsiteX12" fmla="*/ 2647577 w 6755905"/>
              <a:gd name="connsiteY12" fmla="*/ 1320479 h 3735071"/>
              <a:gd name="connsiteX13" fmla="*/ 2617694 w 6755905"/>
              <a:gd name="connsiteY13" fmla="*/ 1332432 h 3735071"/>
              <a:gd name="connsiteX14" fmla="*/ 2593788 w 6755905"/>
              <a:gd name="connsiteY14" fmla="*/ 1338408 h 3735071"/>
              <a:gd name="connsiteX15" fmla="*/ 2516094 w 6755905"/>
              <a:gd name="connsiteY15" fmla="*/ 1356338 h 3735071"/>
              <a:gd name="connsiteX16" fmla="*/ 2480235 w 6755905"/>
              <a:gd name="connsiteY16" fmla="*/ 1368291 h 3735071"/>
              <a:gd name="connsiteX17" fmla="*/ 2408518 w 6755905"/>
              <a:gd name="connsiteY17" fmla="*/ 1374267 h 3735071"/>
              <a:gd name="connsiteX18" fmla="*/ 2378635 w 6755905"/>
              <a:gd name="connsiteY18" fmla="*/ 1386220 h 3735071"/>
              <a:gd name="connsiteX19" fmla="*/ 2288988 w 6755905"/>
              <a:gd name="connsiteY19" fmla="*/ 1392197 h 3735071"/>
              <a:gd name="connsiteX20" fmla="*/ 2259106 w 6755905"/>
              <a:gd name="connsiteY20" fmla="*/ 1416102 h 3735071"/>
              <a:gd name="connsiteX21" fmla="*/ 2217271 w 6755905"/>
              <a:gd name="connsiteY21" fmla="*/ 1428055 h 3735071"/>
              <a:gd name="connsiteX22" fmla="*/ 2145553 w 6755905"/>
              <a:gd name="connsiteY22" fmla="*/ 1445985 h 3735071"/>
              <a:gd name="connsiteX23" fmla="*/ 2127624 w 6755905"/>
              <a:gd name="connsiteY23" fmla="*/ 1457938 h 3735071"/>
              <a:gd name="connsiteX24" fmla="*/ 2097741 w 6755905"/>
              <a:gd name="connsiteY24" fmla="*/ 1469891 h 3735071"/>
              <a:gd name="connsiteX25" fmla="*/ 2049929 w 6755905"/>
              <a:gd name="connsiteY25" fmla="*/ 1475867 h 3735071"/>
              <a:gd name="connsiteX26" fmla="*/ 1984188 w 6755905"/>
              <a:gd name="connsiteY26" fmla="*/ 1493797 h 3735071"/>
              <a:gd name="connsiteX27" fmla="*/ 1828800 w 6755905"/>
              <a:gd name="connsiteY27" fmla="*/ 1529655 h 3735071"/>
              <a:gd name="connsiteX28" fmla="*/ 1792941 w 6755905"/>
              <a:gd name="connsiteY28" fmla="*/ 1541608 h 3735071"/>
              <a:gd name="connsiteX29" fmla="*/ 1697318 w 6755905"/>
              <a:gd name="connsiteY29" fmla="*/ 1559538 h 3735071"/>
              <a:gd name="connsiteX30" fmla="*/ 1595718 w 6755905"/>
              <a:gd name="connsiteY30" fmla="*/ 1583444 h 3735071"/>
              <a:gd name="connsiteX31" fmla="*/ 1529977 w 6755905"/>
              <a:gd name="connsiteY31" fmla="*/ 1601373 h 3735071"/>
              <a:gd name="connsiteX32" fmla="*/ 1398494 w 6755905"/>
              <a:gd name="connsiteY32" fmla="*/ 1637232 h 3735071"/>
              <a:gd name="connsiteX33" fmla="*/ 860612 w 6755905"/>
              <a:gd name="connsiteY33" fmla="*/ 1661138 h 3735071"/>
              <a:gd name="connsiteX34" fmla="*/ 794871 w 6755905"/>
              <a:gd name="connsiteY34" fmla="*/ 1673091 h 3735071"/>
              <a:gd name="connsiteX35" fmla="*/ 729129 w 6755905"/>
              <a:gd name="connsiteY35" fmla="*/ 1679067 h 3735071"/>
              <a:gd name="connsiteX36" fmla="*/ 633506 w 6755905"/>
              <a:gd name="connsiteY36" fmla="*/ 1691020 h 3735071"/>
              <a:gd name="connsiteX37" fmla="*/ 603624 w 6755905"/>
              <a:gd name="connsiteY37" fmla="*/ 1702973 h 3735071"/>
              <a:gd name="connsiteX38" fmla="*/ 579718 w 6755905"/>
              <a:gd name="connsiteY38" fmla="*/ 1708950 h 3735071"/>
              <a:gd name="connsiteX39" fmla="*/ 472141 w 6755905"/>
              <a:gd name="connsiteY39" fmla="*/ 1744808 h 3735071"/>
              <a:gd name="connsiteX40" fmla="*/ 436282 w 6755905"/>
              <a:gd name="connsiteY40" fmla="*/ 1774691 h 3735071"/>
              <a:gd name="connsiteX41" fmla="*/ 418353 w 6755905"/>
              <a:gd name="connsiteY41" fmla="*/ 1792620 h 3735071"/>
              <a:gd name="connsiteX42" fmla="*/ 400424 w 6755905"/>
              <a:gd name="connsiteY42" fmla="*/ 1798597 h 3735071"/>
              <a:gd name="connsiteX43" fmla="*/ 382494 w 6755905"/>
              <a:gd name="connsiteY43" fmla="*/ 1810550 h 3735071"/>
              <a:gd name="connsiteX44" fmla="*/ 364565 w 6755905"/>
              <a:gd name="connsiteY44" fmla="*/ 1840432 h 3735071"/>
              <a:gd name="connsiteX45" fmla="*/ 298824 w 6755905"/>
              <a:gd name="connsiteY45" fmla="*/ 1870314 h 3735071"/>
              <a:gd name="connsiteX46" fmla="*/ 239059 w 6755905"/>
              <a:gd name="connsiteY46" fmla="*/ 1924102 h 3735071"/>
              <a:gd name="connsiteX47" fmla="*/ 209177 w 6755905"/>
              <a:gd name="connsiteY47" fmla="*/ 1936055 h 3735071"/>
              <a:gd name="connsiteX48" fmla="*/ 167341 w 6755905"/>
              <a:gd name="connsiteY48" fmla="*/ 1953985 h 3735071"/>
              <a:gd name="connsiteX49" fmla="*/ 131482 w 6755905"/>
              <a:gd name="connsiteY49" fmla="*/ 1989844 h 3735071"/>
              <a:gd name="connsiteX50" fmla="*/ 95624 w 6755905"/>
              <a:gd name="connsiteY50" fmla="*/ 2019726 h 3735071"/>
              <a:gd name="connsiteX51" fmla="*/ 65741 w 6755905"/>
              <a:gd name="connsiteY51" fmla="*/ 2049608 h 3735071"/>
              <a:gd name="connsiteX52" fmla="*/ 47812 w 6755905"/>
              <a:gd name="connsiteY52" fmla="*/ 2085467 h 3735071"/>
              <a:gd name="connsiteX53" fmla="*/ 0 w 6755905"/>
              <a:gd name="connsiteY53" fmla="*/ 2204997 h 3735071"/>
              <a:gd name="connsiteX54" fmla="*/ 5977 w 6755905"/>
              <a:gd name="connsiteY54" fmla="*/ 2312573 h 3735071"/>
              <a:gd name="connsiteX55" fmla="*/ 23906 w 6755905"/>
              <a:gd name="connsiteY55" fmla="*/ 2342455 h 3735071"/>
              <a:gd name="connsiteX56" fmla="*/ 41835 w 6755905"/>
              <a:gd name="connsiteY56" fmla="*/ 2408197 h 3735071"/>
              <a:gd name="connsiteX57" fmla="*/ 59765 w 6755905"/>
              <a:gd name="connsiteY57" fmla="*/ 2485891 h 3735071"/>
              <a:gd name="connsiteX58" fmla="*/ 71718 w 6755905"/>
              <a:gd name="connsiteY58" fmla="*/ 2539679 h 3735071"/>
              <a:gd name="connsiteX59" fmla="*/ 83671 w 6755905"/>
              <a:gd name="connsiteY59" fmla="*/ 2563585 h 3735071"/>
              <a:gd name="connsiteX60" fmla="*/ 89647 w 6755905"/>
              <a:gd name="connsiteY60" fmla="*/ 2617373 h 3735071"/>
              <a:gd name="connsiteX61" fmla="*/ 107577 w 6755905"/>
              <a:gd name="connsiteY61" fmla="*/ 2641279 h 3735071"/>
              <a:gd name="connsiteX62" fmla="*/ 119529 w 6755905"/>
              <a:gd name="connsiteY62" fmla="*/ 2659208 h 3735071"/>
              <a:gd name="connsiteX63" fmla="*/ 143435 w 6755905"/>
              <a:gd name="connsiteY63" fmla="*/ 2689091 h 3735071"/>
              <a:gd name="connsiteX64" fmla="*/ 179294 w 6755905"/>
              <a:gd name="connsiteY64" fmla="*/ 2736902 h 3735071"/>
              <a:gd name="connsiteX65" fmla="*/ 197224 w 6755905"/>
              <a:gd name="connsiteY65" fmla="*/ 2748855 h 3735071"/>
              <a:gd name="connsiteX66" fmla="*/ 215153 w 6755905"/>
              <a:gd name="connsiteY66" fmla="*/ 2766785 h 3735071"/>
              <a:gd name="connsiteX67" fmla="*/ 227106 w 6755905"/>
              <a:gd name="connsiteY67" fmla="*/ 2784714 h 3735071"/>
              <a:gd name="connsiteX68" fmla="*/ 245035 w 6755905"/>
              <a:gd name="connsiteY68" fmla="*/ 2790691 h 3735071"/>
              <a:gd name="connsiteX69" fmla="*/ 262965 w 6755905"/>
              <a:gd name="connsiteY69" fmla="*/ 2808620 h 3735071"/>
              <a:gd name="connsiteX70" fmla="*/ 286871 w 6755905"/>
              <a:gd name="connsiteY70" fmla="*/ 2844479 h 3735071"/>
              <a:gd name="connsiteX71" fmla="*/ 322729 w 6755905"/>
              <a:gd name="connsiteY71" fmla="*/ 2880338 h 3735071"/>
              <a:gd name="connsiteX72" fmla="*/ 340659 w 6755905"/>
              <a:gd name="connsiteY72" fmla="*/ 2898267 h 3735071"/>
              <a:gd name="connsiteX73" fmla="*/ 358588 w 6755905"/>
              <a:gd name="connsiteY73" fmla="*/ 2922173 h 3735071"/>
              <a:gd name="connsiteX74" fmla="*/ 406400 w 6755905"/>
              <a:gd name="connsiteY74" fmla="*/ 2969985 h 3735071"/>
              <a:gd name="connsiteX75" fmla="*/ 424329 w 6755905"/>
              <a:gd name="connsiteY75" fmla="*/ 3011820 h 3735071"/>
              <a:gd name="connsiteX76" fmla="*/ 442259 w 6755905"/>
              <a:gd name="connsiteY76" fmla="*/ 3047679 h 3735071"/>
              <a:gd name="connsiteX77" fmla="*/ 448235 w 6755905"/>
              <a:gd name="connsiteY77" fmla="*/ 3065608 h 3735071"/>
              <a:gd name="connsiteX78" fmla="*/ 484094 w 6755905"/>
              <a:gd name="connsiteY78" fmla="*/ 3101467 h 3735071"/>
              <a:gd name="connsiteX79" fmla="*/ 496047 w 6755905"/>
              <a:gd name="connsiteY79" fmla="*/ 3131350 h 3735071"/>
              <a:gd name="connsiteX80" fmla="*/ 513977 w 6755905"/>
              <a:gd name="connsiteY80" fmla="*/ 3149279 h 3735071"/>
              <a:gd name="connsiteX81" fmla="*/ 525929 w 6755905"/>
              <a:gd name="connsiteY81" fmla="*/ 3167208 h 3735071"/>
              <a:gd name="connsiteX82" fmla="*/ 543859 w 6755905"/>
              <a:gd name="connsiteY82" fmla="*/ 3191114 h 3735071"/>
              <a:gd name="connsiteX83" fmla="*/ 597647 w 6755905"/>
              <a:gd name="connsiteY83" fmla="*/ 3209044 h 3735071"/>
              <a:gd name="connsiteX84" fmla="*/ 615577 w 6755905"/>
              <a:gd name="connsiteY84" fmla="*/ 3220997 h 3735071"/>
              <a:gd name="connsiteX85" fmla="*/ 639482 w 6755905"/>
              <a:gd name="connsiteY85" fmla="*/ 3226973 h 3735071"/>
              <a:gd name="connsiteX86" fmla="*/ 693271 w 6755905"/>
              <a:gd name="connsiteY86" fmla="*/ 3238926 h 3735071"/>
              <a:gd name="connsiteX87" fmla="*/ 1063812 w 6755905"/>
              <a:gd name="connsiteY87" fmla="*/ 3226973 h 3735071"/>
              <a:gd name="connsiteX88" fmla="*/ 1117600 w 6755905"/>
              <a:gd name="connsiteY88" fmla="*/ 3209044 h 3735071"/>
              <a:gd name="connsiteX89" fmla="*/ 1195294 w 6755905"/>
              <a:gd name="connsiteY89" fmla="*/ 3179161 h 3735071"/>
              <a:gd name="connsiteX90" fmla="*/ 1225177 w 6755905"/>
              <a:gd name="connsiteY90" fmla="*/ 3173185 h 3735071"/>
              <a:gd name="connsiteX91" fmla="*/ 1249082 w 6755905"/>
              <a:gd name="connsiteY91" fmla="*/ 3167208 h 3735071"/>
              <a:gd name="connsiteX92" fmla="*/ 1284941 w 6755905"/>
              <a:gd name="connsiteY92" fmla="*/ 3155255 h 3735071"/>
              <a:gd name="connsiteX93" fmla="*/ 1374588 w 6755905"/>
              <a:gd name="connsiteY93" fmla="*/ 3137326 h 3735071"/>
              <a:gd name="connsiteX94" fmla="*/ 1464235 w 6755905"/>
              <a:gd name="connsiteY94" fmla="*/ 3131350 h 3735071"/>
              <a:gd name="connsiteX95" fmla="*/ 1500094 w 6755905"/>
              <a:gd name="connsiteY95" fmla="*/ 3119397 h 3735071"/>
              <a:gd name="connsiteX96" fmla="*/ 1535953 w 6755905"/>
              <a:gd name="connsiteY96" fmla="*/ 3113420 h 3735071"/>
              <a:gd name="connsiteX97" fmla="*/ 1553882 w 6755905"/>
              <a:gd name="connsiteY97" fmla="*/ 3095491 h 3735071"/>
              <a:gd name="connsiteX98" fmla="*/ 1607671 w 6755905"/>
              <a:gd name="connsiteY98" fmla="*/ 3077561 h 3735071"/>
              <a:gd name="connsiteX99" fmla="*/ 1625600 w 6755905"/>
              <a:gd name="connsiteY99" fmla="*/ 3071585 h 3735071"/>
              <a:gd name="connsiteX100" fmla="*/ 1661459 w 6755905"/>
              <a:gd name="connsiteY100" fmla="*/ 3053655 h 3735071"/>
              <a:gd name="connsiteX101" fmla="*/ 1685365 w 6755905"/>
              <a:gd name="connsiteY101" fmla="*/ 3035726 h 3735071"/>
              <a:gd name="connsiteX102" fmla="*/ 1703294 w 6755905"/>
              <a:gd name="connsiteY102" fmla="*/ 3023773 h 3735071"/>
              <a:gd name="connsiteX103" fmla="*/ 1709271 w 6755905"/>
              <a:gd name="connsiteY103" fmla="*/ 3005844 h 3735071"/>
              <a:gd name="connsiteX104" fmla="*/ 1727200 w 6755905"/>
              <a:gd name="connsiteY104" fmla="*/ 2999867 h 3735071"/>
              <a:gd name="connsiteX105" fmla="*/ 1757082 w 6755905"/>
              <a:gd name="connsiteY105" fmla="*/ 2987914 h 3735071"/>
              <a:gd name="connsiteX106" fmla="*/ 1780988 w 6755905"/>
              <a:gd name="connsiteY106" fmla="*/ 2969985 h 3735071"/>
              <a:gd name="connsiteX107" fmla="*/ 1816847 w 6755905"/>
              <a:gd name="connsiteY107" fmla="*/ 2958032 h 3735071"/>
              <a:gd name="connsiteX108" fmla="*/ 1840753 w 6755905"/>
              <a:gd name="connsiteY108" fmla="*/ 2946079 h 3735071"/>
              <a:gd name="connsiteX109" fmla="*/ 1858682 w 6755905"/>
              <a:gd name="connsiteY109" fmla="*/ 2922173 h 3735071"/>
              <a:gd name="connsiteX110" fmla="*/ 1894541 w 6755905"/>
              <a:gd name="connsiteY110" fmla="*/ 2886314 h 3735071"/>
              <a:gd name="connsiteX111" fmla="*/ 1906494 w 6755905"/>
              <a:gd name="connsiteY111" fmla="*/ 2868385 h 3735071"/>
              <a:gd name="connsiteX112" fmla="*/ 1930400 w 6755905"/>
              <a:gd name="connsiteY112" fmla="*/ 2862408 h 3735071"/>
              <a:gd name="connsiteX113" fmla="*/ 1960282 w 6755905"/>
              <a:gd name="connsiteY113" fmla="*/ 2790691 h 3735071"/>
              <a:gd name="connsiteX114" fmla="*/ 1984188 w 6755905"/>
              <a:gd name="connsiteY114" fmla="*/ 2748855 h 3735071"/>
              <a:gd name="connsiteX115" fmla="*/ 1996141 w 6755905"/>
              <a:gd name="connsiteY115" fmla="*/ 2724950 h 3735071"/>
              <a:gd name="connsiteX116" fmla="*/ 2020047 w 6755905"/>
              <a:gd name="connsiteY116" fmla="*/ 2707020 h 3735071"/>
              <a:gd name="connsiteX117" fmla="*/ 2055906 w 6755905"/>
              <a:gd name="connsiteY117" fmla="*/ 2659208 h 3735071"/>
              <a:gd name="connsiteX118" fmla="*/ 2073835 w 6755905"/>
              <a:gd name="connsiteY118" fmla="*/ 2629326 h 3735071"/>
              <a:gd name="connsiteX119" fmla="*/ 2115671 w 6755905"/>
              <a:gd name="connsiteY119" fmla="*/ 2611397 h 3735071"/>
              <a:gd name="connsiteX120" fmla="*/ 2157506 w 6755905"/>
              <a:gd name="connsiteY120" fmla="*/ 2575538 h 3735071"/>
              <a:gd name="connsiteX121" fmla="*/ 2199341 w 6755905"/>
              <a:gd name="connsiteY121" fmla="*/ 2539679 h 3735071"/>
              <a:gd name="connsiteX122" fmla="*/ 2217271 w 6755905"/>
              <a:gd name="connsiteY122" fmla="*/ 2533702 h 3735071"/>
              <a:gd name="connsiteX123" fmla="*/ 2253129 w 6755905"/>
              <a:gd name="connsiteY123" fmla="*/ 2515773 h 3735071"/>
              <a:gd name="connsiteX124" fmla="*/ 2378635 w 6755905"/>
              <a:gd name="connsiteY124" fmla="*/ 2497844 h 3735071"/>
              <a:gd name="connsiteX125" fmla="*/ 2414494 w 6755905"/>
              <a:gd name="connsiteY125" fmla="*/ 2485891 h 3735071"/>
              <a:gd name="connsiteX126" fmla="*/ 2623671 w 6755905"/>
              <a:gd name="connsiteY126" fmla="*/ 2497844 h 3735071"/>
              <a:gd name="connsiteX127" fmla="*/ 2641600 w 6755905"/>
              <a:gd name="connsiteY127" fmla="*/ 2503820 h 3735071"/>
              <a:gd name="connsiteX128" fmla="*/ 2683435 w 6755905"/>
              <a:gd name="connsiteY128" fmla="*/ 2515773 h 3735071"/>
              <a:gd name="connsiteX129" fmla="*/ 2707341 w 6755905"/>
              <a:gd name="connsiteY129" fmla="*/ 2533702 h 3735071"/>
              <a:gd name="connsiteX130" fmla="*/ 2731247 w 6755905"/>
              <a:gd name="connsiteY130" fmla="*/ 2569561 h 3735071"/>
              <a:gd name="connsiteX131" fmla="*/ 2761129 w 6755905"/>
              <a:gd name="connsiteY131" fmla="*/ 2575538 h 3735071"/>
              <a:gd name="connsiteX132" fmla="*/ 2779059 w 6755905"/>
              <a:gd name="connsiteY132" fmla="*/ 2593467 h 3735071"/>
              <a:gd name="connsiteX133" fmla="*/ 2808941 w 6755905"/>
              <a:gd name="connsiteY133" fmla="*/ 2635302 h 3735071"/>
              <a:gd name="connsiteX134" fmla="*/ 2856753 w 6755905"/>
              <a:gd name="connsiteY134" fmla="*/ 2653232 h 3735071"/>
              <a:gd name="connsiteX135" fmla="*/ 2898588 w 6755905"/>
              <a:gd name="connsiteY135" fmla="*/ 2677138 h 3735071"/>
              <a:gd name="connsiteX136" fmla="*/ 2922494 w 6755905"/>
              <a:gd name="connsiteY136" fmla="*/ 2695067 h 3735071"/>
              <a:gd name="connsiteX137" fmla="*/ 2940424 w 6755905"/>
              <a:gd name="connsiteY137" fmla="*/ 2707020 h 3735071"/>
              <a:gd name="connsiteX138" fmla="*/ 2958353 w 6755905"/>
              <a:gd name="connsiteY138" fmla="*/ 2730926 h 3735071"/>
              <a:gd name="connsiteX139" fmla="*/ 2970306 w 6755905"/>
              <a:gd name="connsiteY139" fmla="*/ 2748855 h 3735071"/>
              <a:gd name="connsiteX140" fmla="*/ 3012141 w 6755905"/>
              <a:gd name="connsiteY140" fmla="*/ 2784714 h 3735071"/>
              <a:gd name="connsiteX141" fmla="*/ 3024094 w 6755905"/>
              <a:gd name="connsiteY141" fmla="*/ 2802644 h 3735071"/>
              <a:gd name="connsiteX142" fmla="*/ 3042024 w 6755905"/>
              <a:gd name="connsiteY142" fmla="*/ 2838502 h 3735071"/>
              <a:gd name="connsiteX143" fmla="*/ 3071906 w 6755905"/>
              <a:gd name="connsiteY143" fmla="*/ 2874361 h 3735071"/>
              <a:gd name="connsiteX144" fmla="*/ 3095812 w 6755905"/>
              <a:gd name="connsiteY144" fmla="*/ 2922173 h 3735071"/>
              <a:gd name="connsiteX145" fmla="*/ 3131671 w 6755905"/>
              <a:gd name="connsiteY145" fmla="*/ 2964008 h 3735071"/>
              <a:gd name="connsiteX146" fmla="*/ 3155577 w 6755905"/>
              <a:gd name="connsiteY146" fmla="*/ 3017797 h 3735071"/>
              <a:gd name="connsiteX147" fmla="*/ 3167529 w 6755905"/>
              <a:gd name="connsiteY147" fmla="*/ 3035726 h 3735071"/>
              <a:gd name="connsiteX148" fmla="*/ 3185459 w 6755905"/>
              <a:gd name="connsiteY148" fmla="*/ 3071585 h 3735071"/>
              <a:gd name="connsiteX149" fmla="*/ 3203388 w 6755905"/>
              <a:gd name="connsiteY149" fmla="*/ 3083538 h 3735071"/>
              <a:gd name="connsiteX150" fmla="*/ 3215341 w 6755905"/>
              <a:gd name="connsiteY150" fmla="*/ 3113420 h 3735071"/>
              <a:gd name="connsiteX151" fmla="*/ 3221318 w 6755905"/>
              <a:gd name="connsiteY151" fmla="*/ 3131350 h 3735071"/>
              <a:gd name="connsiteX152" fmla="*/ 3239247 w 6755905"/>
              <a:gd name="connsiteY152" fmla="*/ 3155255 h 3735071"/>
              <a:gd name="connsiteX153" fmla="*/ 3257177 w 6755905"/>
              <a:gd name="connsiteY153" fmla="*/ 3191114 h 3735071"/>
              <a:gd name="connsiteX154" fmla="*/ 3275106 w 6755905"/>
              <a:gd name="connsiteY154" fmla="*/ 3197091 h 3735071"/>
              <a:gd name="connsiteX155" fmla="*/ 3293035 w 6755905"/>
              <a:gd name="connsiteY155" fmla="*/ 3209044 h 3735071"/>
              <a:gd name="connsiteX156" fmla="*/ 3316941 w 6755905"/>
              <a:gd name="connsiteY156" fmla="*/ 3238926 h 3735071"/>
              <a:gd name="connsiteX157" fmla="*/ 3334871 w 6755905"/>
              <a:gd name="connsiteY157" fmla="*/ 3274785 h 3735071"/>
              <a:gd name="connsiteX158" fmla="*/ 3352800 w 6755905"/>
              <a:gd name="connsiteY158" fmla="*/ 3292714 h 3735071"/>
              <a:gd name="connsiteX159" fmla="*/ 3358777 w 6755905"/>
              <a:gd name="connsiteY159" fmla="*/ 3310644 h 3735071"/>
              <a:gd name="connsiteX160" fmla="*/ 3376706 w 6755905"/>
              <a:gd name="connsiteY160" fmla="*/ 3316620 h 3735071"/>
              <a:gd name="connsiteX161" fmla="*/ 3388659 w 6755905"/>
              <a:gd name="connsiteY161" fmla="*/ 3334550 h 3735071"/>
              <a:gd name="connsiteX162" fmla="*/ 3406588 w 6755905"/>
              <a:gd name="connsiteY162" fmla="*/ 3364432 h 3735071"/>
              <a:gd name="connsiteX163" fmla="*/ 3430494 w 6755905"/>
              <a:gd name="connsiteY163" fmla="*/ 3424197 h 3735071"/>
              <a:gd name="connsiteX164" fmla="*/ 3448424 w 6755905"/>
              <a:gd name="connsiteY164" fmla="*/ 3430173 h 3735071"/>
              <a:gd name="connsiteX165" fmla="*/ 3454400 w 6755905"/>
              <a:gd name="connsiteY165" fmla="*/ 3460055 h 3735071"/>
              <a:gd name="connsiteX166" fmla="*/ 3490259 w 6755905"/>
              <a:gd name="connsiteY166" fmla="*/ 3489938 h 3735071"/>
              <a:gd name="connsiteX167" fmla="*/ 3508188 w 6755905"/>
              <a:gd name="connsiteY167" fmla="*/ 3507867 h 3735071"/>
              <a:gd name="connsiteX168" fmla="*/ 3538071 w 6755905"/>
              <a:gd name="connsiteY168" fmla="*/ 3543726 h 3735071"/>
              <a:gd name="connsiteX169" fmla="*/ 3544047 w 6755905"/>
              <a:gd name="connsiteY169" fmla="*/ 3561655 h 3735071"/>
              <a:gd name="connsiteX170" fmla="*/ 3579906 w 6755905"/>
              <a:gd name="connsiteY170" fmla="*/ 3585561 h 3735071"/>
              <a:gd name="connsiteX171" fmla="*/ 3597835 w 6755905"/>
              <a:gd name="connsiteY171" fmla="*/ 3597514 h 3735071"/>
              <a:gd name="connsiteX172" fmla="*/ 3621741 w 6755905"/>
              <a:gd name="connsiteY172" fmla="*/ 3603491 h 3735071"/>
              <a:gd name="connsiteX173" fmla="*/ 3645647 w 6755905"/>
              <a:gd name="connsiteY173" fmla="*/ 3615444 h 3735071"/>
              <a:gd name="connsiteX174" fmla="*/ 3663577 w 6755905"/>
              <a:gd name="connsiteY174" fmla="*/ 3621420 h 3735071"/>
              <a:gd name="connsiteX175" fmla="*/ 3681506 w 6755905"/>
              <a:gd name="connsiteY175" fmla="*/ 3639350 h 3735071"/>
              <a:gd name="connsiteX176" fmla="*/ 3771153 w 6755905"/>
              <a:gd name="connsiteY176" fmla="*/ 3657279 h 3735071"/>
              <a:gd name="connsiteX177" fmla="*/ 3807012 w 6755905"/>
              <a:gd name="connsiteY177" fmla="*/ 3681185 h 3735071"/>
              <a:gd name="connsiteX178" fmla="*/ 3842871 w 6755905"/>
              <a:gd name="connsiteY178" fmla="*/ 3693138 h 3735071"/>
              <a:gd name="connsiteX179" fmla="*/ 4040094 w 6755905"/>
              <a:gd name="connsiteY179" fmla="*/ 3711067 h 3735071"/>
              <a:gd name="connsiteX180" fmla="*/ 4147671 w 6755905"/>
              <a:gd name="connsiteY180" fmla="*/ 3728997 h 3735071"/>
              <a:gd name="connsiteX181" fmla="*/ 4177553 w 6755905"/>
              <a:gd name="connsiteY181" fmla="*/ 3734973 h 3735071"/>
              <a:gd name="connsiteX182" fmla="*/ 4386729 w 6755905"/>
              <a:gd name="connsiteY182" fmla="*/ 3705091 h 3735071"/>
              <a:gd name="connsiteX183" fmla="*/ 4464424 w 6755905"/>
              <a:gd name="connsiteY183" fmla="*/ 3687161 h 3735071"/>
              <a:gd name="connsiteX184" fmla="*/ 4500282 w 6755905"/>
              <a:gd name="connsiteY184" fmla="*/ 3675208 h 3735071"/>
              <a:gd name="connsiteX185" fmla="*/ 4536141 w 6755905"/>
              <a:gd name="connsiteY185" fmla="*/ 3669232 h 3735071"/>
              <a:gd name="connsiteX186" fmla="*/ 4649694 w 6755905"/>
              <a:gd name="connsiteY186" fmla="*/ 3663255 h 3735071"/>
              <a:gd name="connsiteX187" fmla="*/ 4721412 w 6755905"/>
              <a:gd name="connsiteY187" fmla="*/ 3681185 h 3735071"/>
              <a:gd name="connsiteX188" fmla="*/ 4763247 w 6755905"/>
              <a:gd name="connsiteY188" fmla="*/ 3687161 h 3735071"/>
              <a:gd name="connsiteX189" fmla="*/ 4960471 w 6755905"/>
              <a:gd name="connsiteY189" fmla="*/ 3675208 h 3735071"/>
              <a:gd name="connsiteX190" fmla="*/ 5050118 w 6755905"/>
              <a:gd name="connsiteY190" fmla="*/ 3651302 h 3735071"/>
              <a:gd name="connsiteX191" fmla="*/ 5080000 w 6755905"/>
              <a:gd name="connsiteY191" fmla="*/ 3639350 h 3735071"/>
              <a:gd name="connsiteX192" fmla="*/ 5145741 w 6755905"/>
              <a:gd name="connsiteY192" fmla="*/ 3591538 h 3735071"/>
              <a:gd name="connsiteX193" fmla="*/ 5205506 w 6755905"/>
              <a:gd name="connsiteY193" fmla="*/ 3573608 h 3735071"/>
              <a:gd name="connsiteX194" fmla="*/ 5235388 w 6755905"/>
              <a:gd name="connsiteY194" fmla="*/ 3555679 h 3735071"/>
              <a:gd name="connsiteX195" fmla="*/ 5277224 w 6755905"/>
              <a:gd name="connsiteY195" fmla="*/ 3537750 h 3735071"/>
              <a:gd name="connsiteX196" fmla="*/ 5336988 w 6755905"/>
              <a:gd name="connsiteY196" fmla="*/ 3489938 h 3735071"/>
              <a:gd name="connsiteX197" fmla="*/ 5354918 w 6755905"/>
              <a:gd name="connsiteY197" fmla="*/ 3472008 h 3735071"/>
              <a:gd name="connsiteX198" fmla="*/ 5378824 w 6755905"/>
              <a:gd name="connsiteY198" fmla="*/ 3454079 h 3735071"/>
              <a:gd name="connsiteX199" fmla="*/ 5390777 w 6755905"/>
              <a:gd name="connsiteY199" fmla="*/ 3388338 h 3735071"/>
              <a:gd name="connsiteX200" fmla="*/ 5396753 w 6755905"/>
              <a:gd name="connsiteY200" fmla="*/ 3346502 h 3735071"/>
              <a:gd name="connsiteX201" fmla="*/ 5384800 w 6755905"/>
              <a:gd name="connsiteY201" fmla="*/ 3143302 h 3735071"/>
              <a:gd name="connsiteX202" fmla="*/ 6568141 w 6755905"/>
              <a:gd name="connsiteY202" fmla="*/ 3101467 h 3735071"/>
              <a:gd name="connsiteX203" fmla="*/ 6687672 w 6755905"/>
              <a:gd name="connsiteY203" fmla="*/ 2085467 h 3735071"/>
              <a:gd name="connsiteX204" fmla="*/ 5904753 w 6755905"/>
              <a:gd name="connsiteY204" fmla="*/ 1111303 h 3735071"/>
              <a:gd name="connsiteX205" fmla="*/ 4452471 w 6755905"/>
              <a:gd name="connsiteY205" fmla="*/ 2240855 h 3735071"/>
              <a:gd name="connsiteX206" fmla="*/ 4434541 w 6755905"/>
              <a:gd name="connsiteY206" fmla="*/ 2216950 h 3735071"/>
              <a:gd name="connsiteX207" fmla="*/ 4416612 w 6755905"/>
              <a:gd name="connsiteY207" fmla="*/ 2204997 h 3735071"/>
              <a:gd name="connsiteX208" fmla="*/ 4034118 w 6755905"/>
              <a:gd name="connsiteY208" fmla="*/ 161044 h 3735071"/>
              <a:gd name="connsiteX209" fmla="*/ 3842871 w 6755905"/>
              <a:gd name="connsiteY209" fmla="*/ 131161 h 3735071"/>
              <a:gd name="connsiteX210" fmla="*/ 3771153 w 6755905"/>
              <a:gd name="connsiteY210" fmla="*/ 143114 h 3735071"/>
              <a:gd name="connsiteX211" fmla="*/ 3693459 w 6755905"/>
              <a:gd name="connsiteY211" fmla="*/ 184950 h 3735071"/>
              <a:gd name="connsiteX0" fmla="*/ 3693459 w 6755905"/>
              <a:gd name="connsiteY0" fmla="*/ 205425 h 3755546"/>
              <a:gd name="connsiteX1" fmla="*/ 3657600 w 6755905"/>
              <a:gd name="connsiteY1" fmla="*/ 295072 h 3755546"/>
              <a:gd name="connsiteX2" fmla="*/ 3095812 w 6755905"/>
              <a:gd name="connsiteY2" fmla="*/ 1191542 h 3755546"/>
              <a:gd name="connsiteX3" fmla="*/ 3042024 w 6755905"/>
              <a:gd name="connsiteY3" fmla="*/ 1215448 h 3755546"/>
              <a:gd name="connsiteX4" fmla="*/ 2988235 w 6755905"/>
              <a:gd name="connsiteY4" fmla="*/ 1233377 h 3755546"/>
              <a:gd name="connsiteX5" fmla="*/ 2952377 w 6755905"/>
              <a:gd name="connsiteY5" fmla="*/ 1251307 h 3755546"/>
              <a:gd name="connsiteX6" fmla="*/ 2928471 w 6755905"/>
              <a:gd name="connsiteY6" fmla="*/ 1263260 h 3755546"/>
              <a:gd name="connsiteX7" fmla="*/ 2838824 w 6755905"/>
              <a:gd name="connsiteY7" fmla="*/ 1269236 h 3755546"/>
              <a:gd name="connsiteX8" fmla="*/ 2820894 w 6755905"/>
              <a:gd name="connsiteY8" fmla="*/ 1281189 h 3755546"/>
              <a:gd name="connsiteX9" fmla="*/ 2802965 w 6755905"/>
              <a:gd name="connsiteY9" fmla="*/ 1287166 h 3755546"/>
              <a:gd name="connsiteX10" fmla="*/ 2761129 w 6755905"/>
              <a:gd name="connsiteY10" fmla="*/ 1299119 h 3755546"/>
              <a:gd name="connsiteX11" fmla="*/ 2689412 w 6755905"/>
              <a:gd name="connsiteY11" fmla="*/ 1323025 h 3755546"/>
              <a:gd name="connsiteX12" fmla="*/ 2647577 w 6755905"/>
              <a:gd name="connsiteY12" fmla="*/ 1340954 h 3755546"/>
              <a:gd name="connsiteX13" fmla="*/ 2617694 w 6755905"/>
              <a:gd name="connsiteY13" fmla="*/ 1352907 h 3755546"/>
              <a:gd name="connsiteX14" fmla="*/ 2593788 w 6755905"/>
              <a:gd name="connsiteY14" fmla="*/ 1358883 h 3755546"/>
              <a:gd name="connsiteX15" fmla="*/ 2516094 w 6755905"/>
              <a:gd name="connsiteY15" fmla="*/ 1376813 h 3755546"/>
              <a:gd name="connsiteX16" fmla="*/ 2480235 w 6755905"/>
              <a:gd name="connsiteY16" fmla="*/ 1388766 h 3755546"/>
              <a:gd name="connsiteX17" fmla="*/ 2408518 w 6755905"/>
              <a:gd name="connsiteY17" fmla="*/ 1394742 h 3755546"/>
              <a:gd name="connsiteX18" fmla="*/ 2378635 w 6755905"/>
              <a:gd name="connsiteY18" fmla="*/ 1406695 h 3755546"/>
              <a:gd name="connsiteX19" fmla="*/ 2288988 w 6755905"/>
              <a:gd name="connsiteY19" fmla="*/ 1412672 h 3755546"/>
              <a:gd name="connsiteX20" fmla="*/ 2259106 w 6755905"/>
              <a:gd name="connsiteY20" fmla="*/ 1436577 h 3755546"/>
              <a:gd name="connsiteX21" fmla="*/ 2217271 w 6755905"/>
              <a:gd name="connsiteY21" fmla="*/ 1448530 h 3755546"/>
              <a:gd name="connsiteX22" fmla="*/ 2145553 w 6755905"/>
              <a:gd name="connsiteY22" fmla="*/ 1466460 h 3755546"/>
              <a:gd name="connsiteX23" fmla="*/ 2127624 w 6755905"/>
              <a:gd name="connsiteY23" fmla="*/ 1478413 h 3755546"/>
              <a:gd name="connsiteX24" fmla="*/ 2097741 w 6755905"/>
              <a:gd name="connsiteY24" fmla="*/ 1490366 h 3755546"/>
              <a:gd name="connsiteX25" fmla="*/ 2049929 w 6755905"/>
              <a:gd name="connsiteY25" fmla="*/ 1496342 h 3755546"/>
              <a:gd name="connsiteX26" fmla="*/ 1984188 w 6755905"/>
              <a:gd name="connsiteY26" fmla="*/ 1514272 h 3755546"/>
              <a:gd name="connsiteX27" fmla="*/ 1828800 w 6755905"/>
              <a:gd name="connsiteY27" fmla="*/ 1550130 h 3755546"/>
              <a:gd name="connsiteX28" fmla="*/ 1792941 w 6755905"/>
              <a:gd name="connsiteY28" fmla="*/ 1562083 h 3755546"/>
              <a:gd name="connsiteX29" fmla="*/ 1697318 w 6755905"/>
              <a:gd name="connsiteY29" fmla="*/ 1580013 h 3755546"/>
              <a:gd name="connsiteX30" fmla="*/ 1595718 w 6755905"/>
              <a:gd name="connsiteY30" fmla="*/ 1603919 h 3755546"/>
              <a:gd name="connsiteX31" fmla="*/ 1529977 w 6755905"/>
              <a:gd name="connsiteY31" fmla="*/ 1621848 h 3755546"/>
              <a:gd name="connsiteX32" fmla="*/ 1398494 w 6755905"/>
              <a:gd name="connsiteY32" fmla="*/ 1657707 h 3755546"/>
              <a:gd name="connsiteX33" fmla="*/ 860612 w 6755905"/>
              <a:gd name="connsiteY33" fmla="*/ 1681613 h 3755546"/>
              <a:gd name="connsiteX34" fmla="*/ 794871 w 6755905"/>
              <a:gd name="connsiteY34" fmla="*/ 1693566 h 3755546"/>
              <a:gd name="connsiteX35" fmla="*/ 729129 w 6755905"/>
              <a:gd name="connsiteY35" fmla="*/ 1699542 h 3755546"/>
              <a:gd name="connsiteX36" fmla="*/ 633506 w 6755905"/>
              <a:gd name="connsiteY36" fmla="*/ 1711495 h 3755546"/>
              <a:gd name="connsiteX37" fmla="*/ 603624 w 6755905"/>
              <a:gd name="connsiteY37" fmla="*/ 1723448 h 3755546"/>
              <a:gd name="connsiteX38" fmla="*/ 579718 w 6755905"/>
              <a:gd name="connsiteY38" fmla="*/ 1729425 h 3755546"/>
              <a:gd name="connsiteX39" fmla="*/ 472141 w 6755905"/>
              <a:gd name="connsiteY39" fmla="*/ 1765283 h 3755546"/>
              <a:gd name="connsiteX40" fmla="*/ 436282 w 6755905"/>
              <a:gd name="connsiteY40" fmla="*/ 1795166 h 3755546"/>
              <a:gd name="connsiteX41" fmla="*/ 418353 w 6755905"/>
              <a:gd name="connsiteY41" fmla="*/ 1813095 h 3755546"/>
              <a:gd name="connsiteX42" fmla="*/ 400424 w 6755905"/>
              <a:gd name="connsiteY42" fmla="*/ 1819072 h 3755546"/>
              <a:gd name="connsiteX43" fmla="*/ 382494 w 6755905"/>
              <a:gd name="connsiteY43" fmla="*/ 1831025 h 3755546"/>
              <a:gd name="connsiteX44" fmla="*/ 364565 w 6755905"/>
              <a:gd name="connsiteY44" fmla="*/ 1860907 h 3755546"/>
              <a:gd name="connsiteX45" fmla="*/ 298824 w 6755905"/>
              <a:gd name="connsiteY45" fmla="*/ 1890789 h 3755546"/>
              <a:gd name="connsiteX46" fmla="*/ 239059 w 6755905"/>
              <a:gd name="connsiteY46" fmla="*/ 1944577 h 3755546"/>
              <a:gd name="connsiteX47" fmla="*/ 209177 w 6755905"/>
              <a:gd name="connsiteY47" fmla="*/ 1956530 h 3755546"/>
              <a:gd name="connsiteX48" fmla="*/ 167341 w 6755905"/>
              <a:gd name="connsiteY48" fmla="*/ 1974460 h 3755546"/>
              <a:gd name="connsiteX49" fmla="*/ 131482 w 6755905"/>
              <a:gd name="connsiteY49" fmla="*/ 2010319 h 3755546"/>
              <a:gd name="connsiteX50" fmla="*/ 95624 w 6755905"/>
              <a:gd name="connsiteY50" fmla="*/ 2040201 h 3755546"/>
              <a:gd name="connsiteX51" fmla="*/ 65741 w 6755905"/>
              <a:gd name="connsiteY51" fmla="*/ 2070083 h 3755546"/>
              <a:gd name="connsiteX52" fmla="*/ 47812 w 6755905"/>
              <a:gd name="connsiteY52" fmla="*/ 2105942 h 3755546"/>
              <a:gd name="connsiteX53" fmla="*/ 0 w 6755905"/>
              <a:gd name="connsiteY53" fmla="*/ 2225472 h 3755546"/>
              <a:gd name="connsiteX54" fmla="*/ 5977 w 6755905"/>
              <a:gd name="connsiteY54" fmla="*/ 2333048 h 3755546"/>
              <a:gd name="connsiteX55" fmla="*/ 23906 w 6755905"/>
              <a:gd name="connsiteY55" fmla="*/ 2362930 h 3755546"/>
              <a:gd name="connsiteX56" fmla="*/ 41835 w 6755905"/>
              <a:gd name="connsiteY56" fmla="*/ 2428672 h 3755546"/>
              <a:gd name="connsiteX57" fmla="*/ 59765 w 6755905"/>
              <a:gd name="connsiteY57" fmla="*/ 2506366 h 3755546"/>
              <a:gd name="connsiteX58" fmla="*/ 71718 w 6755905"/>
              <a:gd name="connsiteY58" fmla="*/ 2560154 h 3755546"/>
              <a:gd name="connsiteX59" fmla="*/ 83671 w 6755905"/>
              <a:gd name="connsiteY59" fmla="*/ 2584060 h 3755546"/>
              <a:gd name="connsiteX60" fmla="*/ 89647 w 6755905"/>
              <a:gd name="connsiteY60" fmla="*/ 2637848 h 3755546"/>
              <a:gd name="connsiteX61" fmla="*/ 107577 w 6755905"/>
              <a:gd name="connsiteY61" fmla="*/ 2661754 h 3755546"/>
              <a:gd name="connsiteX62" fmla="*/ 119529 w 6755905"/>
              <a:gd name="connsiteY62" fmla="*/ 2679683 h 3755546"/>
              <a:gd name="connsiteX63" fmla="*/ 143435 w 6755905"/>
              <a:gd name="connsiteY63" fmla="*/ 2709566 h 3755546"/>
              <a:gd name="connsiteX64" fmla="*/ 179294 w 6755905"/>
              <a:gd name="connsiteY64" fmla="*/ 2757377 h 3755546"/>
              <a:gd name="connsiteX65" fmla="*/ 197224 w 6755905"/>
              <a:gd name="connsiteY65" fmla="*/ 2769330 h 3755546"/>
              <a:gd name="connsiteX66" fmla="*/ 215153 w 6755905"/>
              <a:gd name="connsiteY66" fmla="*/ 2787260 h 3755546"/>
              <a:gd name="connsiteX67" fmla="*/ 227106 w 6755905"/>
              <a:gd name="connsiteY67" fmla="*/ 2805189 h 3755546"/>
              <a:gd name="connsiteX68" fmla="*/ 245035 w 6755905"/>
              <a:gd name="connsiteY68" fmla="*/ 2811166 h 3755546"/>
              <a:gd name="connsiteX69" fmla="*/ 262965 w 6755905"/>
              <a:gd name="connsiteY69" fmla="*/ 2829095 h 3755546"/>
              <a:gd name="connsiteX70" fmla="*/ 286871 w 6755905"/>
              <a:gd name="connsiteY70" fmla="*/ 2864954 h 3755546"/>
              <a:gd name="connsiteX71" fmla="*/ 322729 w 6755905"/>
              <a:gd name="connsiteY71" fmla="*/ 2900813 h 3755546"/>
              <a:gd name="connsiteX72" fmla="*/ 340659 w 6755905"/>
              <a:gd name="connsiteY72" fmla="*/ 2918742 h 3755546"/>
              <a:gd name="connsiteX73" fmla="*/ 358588 w 6755905"/>
              <a:gd name="connsiteY73" fmla="*/ 2942648 h 3755546"/>
              <a:gd name="connsiteX74" fmla="*/ 406400 w 6755905"/>
              <a:gd name="connsiteY74" fmla="*/ 2990460 h 3755546"/>
              <a:gd name="connsiteX75" fmla="*/ 424329 w 6755905"/>
              <a:gd name="connsiteY75" fmla="*/ 3032295 h 3755546"/>
              <a:gd name="connsiteX76" fmla="*/ 442259 w 6755905"/>
              <a:gd name="connsiteY76" fmla="*/ 3068154 h 3755546"/>
              <a:gd name="connsiteX77" fmla="*/ 448235 w 6755905"/>
              <a:gd name="connsiteY77" fmla="*/ 3086083 h 3755546"/>
              <a:gd name="connsiteX78" fmla="*/ 484094 w 6755905"/>
              <a:gd name="connsiteY78" fmla="*/ 3121942 h 3755546"/>
              <a:gd name="connsiteX79" fmla="*/ 496047 w 6755905"/>
              <a:gd name="connsiteY79" fmla="*/ 3151825 h 3755546"/>
              <a:gd name="connsiteX80" fmla="*/ 513977 w 6755905"/>
              <a:gd name="connsiteY80" fmla="*/ 3169754 h 3755546"/>
              <a:gd name="connsiteX81" fmla="*/ 525929 w 6755905"/>
              <a:gd name="connsiteY81" fmla="*/ 3187683 h 3755546"/>
              <a:gd name="connsiteX82" fmla="*/ 543859 w 6755905"/>
              <a:gd name="connsiteY82" fmla="*/ 3211589 h 3755546"/>
              <a:gd name="connsiteX83" fmla="*/ 597647 w 6755905"/>
              <a:gd name="connsiteY83" fmla="*/ 3229519 h 3755546"/>
              <a:gd name="connsiteX84" fmla="*/ 615577 w 6755905"/>
              <a:gd name="connsiteY84" fmla="*/ 3241472 h 3755546"/>
              <a:gd name="connsiteX85" fmla="*/ 639482 w 6755905"/>
              <a:gd name="connsiteY85" fmla="*/ 3247448 h 3755546"/>
              <a:gd name="connsiteX86" fmla="*/ 693271 w 6755905"/>
              <a:gd name="connsiteY86" fmla="*/ 3259401 h 3755546"/>
              <a:gd name="connsiteX87" fmla="*/ 1063812 w 6755905"/>
              <a:gd name="connsiteY87" fmla="*/ 3247448 h 3755546"/>
              <a:gd name="connsiteX88" fmla="*/ 1117600 w 6755905"/>
              <a:gd name="connsiteY88" fmla="*/ 3229519 h 3755546"/>
              <a:gd name="connsiteX89" fmla="*/ 1195294 w 6755905"/>
              <a:gd name="connsiteY89" fmla="*/ 3199636 h 3755546"/>
              <a:gd name="connsiteX90" fmla="*/ 1225177 w 6755905"/>
              <a:gd name="connsiteY90" fmla="*/ 3193660 h 3755546"/>
              <a:gd name="connsiteX91" fmla="*/ 1249082 w 6755905"/>
              <a:gd name="connsiteY91" fmla="*/ 3187683 h 3755546"/>
              <a:gd name="connsiteX92" fmla="*/ 1284941 w 6755905"/>
              <a:gd name="connsiteY92" fmla="*/ 3175730 h 3755546"/>
              <a:gd name="connsiteX93" fmla="*/ 1374588 w 6755905"/>
              <a:gd name="connsiteY93" fmla="*/ 3157801 h 3755546"/>
              <a:gd name="connsiteX94" fmla="*/ 1464235 w 6755905"/>
              <a:gd name="connsiteY94" fmla="*/ 3151825 h 3755546"/>
              <a:gd name="connsiteX95" fmla="*/ 1500094 w 6755905"/>
              <a:gd name="connsiteY95" fmla="*/ 3139872 h 3755546"/>
              <a:gd name="connsiteX96" fmla="*/ 1535953 w 6755905"/>
              <a:gd name="connsiteY96" fmla="*/ 3133895 h 3755546"/>
              <a:gd name="connsiteX97" fmla="*/ 1553882 w 6755905"/>
              <a:gd name="connsiteY97" fmla="*/ 3115966 h 3755546"/>
              <a:gd name="connsiteX98" fmla="*/ 1607671 w 6755905"/>
              <a:gd name="connsiteY98" fmla="*/ 3098036 h 3755546"/>
              <a:gd name="connsiteX99" fmla="*/ 1625600 w 6755905"/>
              <a:gd name="connsiteY99" fmla="*/ 3092060 h 3755546"/>
              <a:gd name="connsiteX100" fmla="*/ 1661459 w 6755905"/>
              <a:gd name="connsiteY100" fmla="*/ 3074130 h 3755546"/>
              <a:gd name="connsiteX101" fmla="*/ 1685365 w 6755905"/>
              <a:gd name="connsiteY101" fmla="*/ 3056201 h 3755546"/>
              <a:gd name="connsiteX102" fmla="*/ 1703294 w 6755905"/>
              <a:gd name="connsiteY102" fmla="*/ 3044248 h 3755546"/>
              <a:gd name="connsiteX103" fmla="*/ 1709271 w 6755905"/>
              <a:gd name="connsiteY103" fmla="*/ 3026319 h 3755546"/>
              <a:gd name="connsiteX104" fmla="*/ 1727200 w 6755905"/>
              <a:gd name="connsiteY104" fmla="*/ 3020342 h 3755546"/>
              <a:gd name="connsiteX105" fmla="*/ 1757082 w 6755905"/>
              <a:gd name="connsiteY105" fmla="*/ 3008389 h 3755546"/>
              <a:gd name="connsiteX106" fmla="*/ 1780988 w 6755905"/>
              <a:gd name="connsiteY106" fmla="*/ 2990460 h 3755546"/>
              <a:gd name="connsiteX107" fmla="*/ 1816847 w 6755905"/>
              <a:gd name="connsiteY107" fmla="*/ 2978507 h 3755546"/>
              <a:gd name="connsiteX108" fmla="*/ 1840753 w 6755905"/>
              <a:gd name="connsiteY108" fmla="*/ 2966554 h 3755546"/>
              <a:gd name="connsiteX109" fmla="*/ 1858682 w 6755905"/>
              <a:gd name="connsiteY109" fmla="*/ 2942648 h 3755546"/>
              <a:gd name="connsiteX110" fmla="*/ 1894541 w 6755905"/>
              <a:gd name="connsiteY110" fmla="*/ 2906789 h 3755546"/>
              <a:gd name="connsiteX111" fmla="*/ 1906494 w 6755905"/>
              <a:gd name="connsiteY111" fmla="*/ 2888860 h 3755546"/>
              <a:gd name="connsiteX112" fmla="*/ 1930400 w 6755905"/>
              <a:gd name="connsiteY112" fmla="*/ 2882883 h 3755546"/>
              <a:gd name="connsiteX113" fmla="*/ 1960282 w 6755905"/>
              <a:gd name="connsiteY113" fmla="*/ 2811166 h 3755546"/>
              <a:gd name="connsiteX114" fmla="*/ 1984188 w 6755905"/>
              <a:gd name="connsiteY114" fmla="*/ 2769330 h 3755546"/>
              <a:gd name="connsiteX115" fmla="*/ 1996141 w 6755905"/>
              <a:gd name="connsiteY115" fmla="*/ 2745425 h 3755546"/>
              <a:gd name="connsiteX116" fmla="*/ 2020047 w 6755905"/>
              <a:gd name="connsiteY116" fmla="*/ 2727495 h 3755546"/>
              <a:gd name="connsiteX117" fmla="*/ 2055906 w 6755905"/>
              <a:gd name="connsiteY117" fmla="*/ 2679683 h 3755546"/>
              <a:gd name="connsiteX118" fmla="*/ 2073835 w 6755905"/>
              <a:gd name="connsiteY118" fmla="*/ 2649801 h 3755546"/>
              <a:gd name="connsiteX119" fmla="*/ 2115671 w 6755905"/>
              <a:gd name="connsiteY119" fmla="*/ 2631872 h 3755546"/>
              <a:gd name="connsiteX120" fmla="*/ 2157506 w 6755905"/>
              <a:gd name="connsiteY120" fmla="*/ 2596013 h 3755546"/>
              <a:gd name="connsiteX121" fmla="*/ 2199341 w 6755905"/>
              <a:gd name="connsiteY121" fmla="*/ 2560154 h 3755546"/>
              <a:gd name="connsiteX122" fmla="*/ 2217271 w 6755905"/>
              <a:gd name="connsiteY122" fmla="*/ 2554177 h 3755546"/>
              <a:gd name="connsiteX123" fmla="*/ 2253129 w 6755905"/>
              <a:gd name="connsiteY123" fmla="*/ 2536248 h 3755546"/>
              <a:gd name="connsiteX124" fmla="*/ 2378635 w 6755905"/>
              <a:gd name="connsiteY124" fmla="*/ 2518319 h 3755546"/>
              <a:gd name="connsiteX125" fmla="*/ 2414494 w 6755905"/>
              <a:gd name="connsiteY125" fmla="*/ 2506366 h 3755546"/>
              <a:gd name="connsiteX126" fmla="*/ 2623671 w 6755905"/>
              <a:gd name="connsiteY126" fmla="*/ 2518319 h 3755546"/>
              <a:gd name="connsiteX127" fmla="*/ 2641600 w 6755905"/>
              <a:gd name="connsiteY127" fmla="*/ 2524295 h 3755546"/>
              <a:gd name="connsiteX128" fmla="*/ 2683435 w 6755905"/>
              <a:gd name="connsiteY128" fmla="*/ 2536248 h 3755546"/>
              <a:gd name="connsiteX129" fmla="*/ 2707341 w 6755905"/>
              <a:gd name="connsiteY129" fmla="*/ 2554177 h 3755546"/>
              <a:gd name="connsiteX130" fmla="*/ 2731247 w 6755905"/>
              <a:gd name="connsiteY130" fmla="*/ 2590036 h 3755546"/>
              <a:gd name="connsiteX131" fmla="*/ 2761129 w 6755905"/>
              <a:gd name="connsiteY131" fmla="*/ 2596013 h 3755546"/>
              <a:gd name="connsiteX132" fmla="*/ 2779059 w 6755905"/>
              <a:gd name="connsiteY132" fmla="*/ 2613942 h 3755546"/>
              <a:gd name="connsiteX133" fmla="*/ 2808941 w 6755905"/>
              <a:gd name="connsiteY133" fmla="*/ 2655777 h 3755546"/>
              <a:gd name="connsiteX134" fmla="*/ 2856753 w 6755905"/>
              <a:gd name="connsiteY134" fmla="*/ 2673707 h 3755546"/>
              <a:gd name="connsiteX135" fmla="*/ 2898588 w 6755905"/>
              <a:gd name="connsiteY135" fmla="*/ 2697613 h 3755546"/>
              <a:gd name="connsiteX136" fmla="*/ 2922494 w 6755905"/>
              <a:gd name="connsiteY136" fmla="*/ 2715542 h 3755546"/>
              <a:gd name="connsiteX137" fmla="*/ 2940424 w 6755905"/>
              <a:gd name="connsiteY137" fmla="*/ 2727495 h 3755546"/>
              <a:gd name="connsiteX138" fmla="*/ 2958353 w 6755905"/>
              <a:gd name="connsiteY138" fmla="*/ 2751401 h 3755546"/>
              <a:gd name="connsiteX139" fmla="*/ 2970306 w 6755905"/>
              <a:gd name="connsiteY139" fmla="*/ 2769330 h 3755546"/>
              <a:gd name="connsiteX140" fmla="*/ 3012141 w 6755905"/>
              <a:gd name="connsiteY140" fmla="*/ 2805189 h 3755546"/>
              <a:gd name="connsiteX141" fmla="*/ 3024094 w 6755905"/>
              <a:gd name="connsiteY141" fmla="*/ 2823119 h 3755546"/>
              <a:gd name="connsiteX142" fmla="*/ 3042024 w 6755905"/>
              <a:gd name="connsiteY142" fmla="*/ 2858977 h 3755546"/>
              <a:gd name="connsiteX143" fmla="*/ 3071906 w 6755905"/>
              <a:gd name="connsiteY143" fmla="*/ 2894836 h 3755546"/>
              <a:gd name="connsiteX144" fmla="*/ 3095812 w 6755905"/>
              <a:gd name="connsiteY144" fmla="*/ 2942648 h 3755546"/>
              <a:gd name="connsiteX145" fmla="*/ 3131671 w 6755905"/>
              <a:gd name="connsiteY145" fmla="*/ 2984483 h 3755546"/>
              <a:gd name="connsiteX146" fmla="*/ 3155577 w 6755905"/>
              <a:gd name="connsiteY146" fmla="*/ 3038272 h 3755546"/>
              <a:gd name="connsiteX147" fmla="*/ 3167529 w 6755905"/>
              <a:gd name="connsiteY147" fmla="*/ 3056201 h 3755546"/>
              <a:gd name="connsiteX148" fmla="*/ 3185459 w 6755905"/>
              <a:gd name="connsiteY148" fmla="*/ 3092060 h 3755546"/>
              <a:gd name="connsiteX149" fmla="*/ 3203388 w 6755905"/>
              <a:gd name="connsiteY149" fmla="*/ 3104013 h 3755546"/>
              <a:gd name="connsiteX150" fmla="*/ 3215341 w 6755905"/>
              <a:gd name="connsiteY150" fmla="*/ 3133895 h 3755546"/>
              <a:gd name="connsiteX151" fmla="*/ 3221318 w 6755905"/>
              <a:gd name="connsiteY151" fmla="*/ 3151825 h 3755546"/>
              <a:gd name="connsiteX152" fmla="*/ 3239247 w 6755905"/>
              <a:gd name="connsiteY152" fmla="*/ 3175730 h 3755546"/>
              <a:gd name="connsiteX153" fmla="*/ 3257177 w 6755905"/>
              <a:gd name="connsiteY153" fmla="*/ 3211589 h 3755546"/>
              <a:gd name="connsiteX154" fmla="*/ 3275106 w 6755905"/>
              <a:gd name="connsiteY154" fmla="*/ 3217566 h 3755546"/>
              <a:gd name="connsiteX155" fmla="*/ 3293035 w 6755905"/>
              <a:gd name="connsiteY155" fmla="*/ 3229519 h 3755546"/>
              <a:gd name="connsiteX156" fmla="*/ 3316941 w 6755905"/>
              <a:gd name="connsiteY156" fmla="*/ 3259401 h 3755546"/>
              <a:gd name="connsiteX157" fmla="*/ 3334871 w 6755905"/>
              <a:gd name="connsiteY157" fmla="*/ 3295260 h 3755546"/>
              <a:gd name="connsiteX158" fmla="*/ 3352800 w 6755905"/>
              <a:gd name="connsiteY158" fmla="*/ 3313189 h 3755546"/>
              <a:gd name="connsiteX159" fmla="*/ 3358777 w 6755905"/>
              <a:gd name="connsiteY159" fmla="*/ 3331119 h 3755546"/>
              <a:gd name="connsiteX160" fmla="*/ 3376706 w 6755905"/>
              <a:gd name="connsiteY160" fmla="*/ 3337095 h 3755546"/>
              <a:gd name="connsiteX161" fmla="*/ 3388659 w 6755905"/>
              <a:gd name="connsiteY161" fmla="*/ 3355025 h 3755546"/>
              <a:gd name="connsiteX162" fmla="*/ 3406588 w 6755905"/>
              <a:gd name="connsiteY162" fmla="*/ 3384907 h 3755546"/>
              <a:gd name="connsiteX163" fmla="*/ 3430494 w 6755905"/>
              <a:gd name="connsiteY163" fmla="*/ 3444672 h 3755546"/>
              <a:gd name="connsiteX164" fmla="*/ 3448424 w 6755905"/>
              <a:gd name="connsiteY164" fmla="*/ 3450648 h 3755546"/>
              <a:gd name="connsiteX165" fmla="*/ 3454400 w 6755905"/>
              <a:gd name="connsiteY165" fmla="*/ 3480530 h 3755546"/>
              <a:gd name="connsiteX166" fmla="*/ 3490259 w 6755905"/>
              <a:gd name="connsiteY166" fmla="*/ 3510413 h 3755546"/>
              <a:gd name="connsiteX167" fmla="*/ 3508188 w 6755905"/>
              <a:gd name="connsiteY167" fmla="*/ 3528342 h 3755546"/>
              <a:gd name="connsiteX168" fmla="*/ 3538071 w 6755905"/>
              <a:gd name="connsiteY168" fmla="*/ 3564201 h 3755546"/>
              <a:gd name="connsiteX169" fmla="*/ 3544047 w 6755905"/>
              <a:gd name="connsiteY169" fmla="*/ 3582130 h 3755546"/>
              <a:gd name="connsiteX170" fmla="*/ 3579906 w 6755905"/>
              <a:gd name="connsiteY170" fmla="*/ 3606036 h 3755546"/>
              <a:gd name="connsiteX171" fmla="*/ 3597835 w 6755905"/>
              <a:gd name="connsiteY171" fmla="*/ 3617989 h 3755546"/>
              <a:gd name="connsiteX172" fmla="*/ 3621741 w 6755905"/>
              <a:gd name="connsiteY172" fmla="*/ 3623966 h 3755546"/>
              <a:gd name="connsiteX173" fmla="*/ 3645647 w 6755905"/>
              <a:gd name="connsiteY173" fmla="*/ 3635919 h 3755546"/>
              <a:gd name="connsiteX174" fmla="*/ 3663577 w 6755905"/>
              <a:gd name="connsiteY174" fmla="*/ 3641895 h 3755546"/>
              <a:gd name="connsiteX175" fmla="*/ 3681506 w 6755905"/>
              <a:gd name="connsiteY175" fmla="*/ 3659825 h 3755546"/>
              <a:gd name="connsiteX176" fmla="*/ 3771153 w 6755905"/>
              <a:gd name="connsiteY176" fmla="*/ 3677754 h 3755546"/>
              <a:gd name="connsiteX177" fmla="*/ 3807012 w 6755905"/>
              <a:gd name="connsiteY177" fmla="*/ 3701660 h 3755546"/>
              <a:gd name="connsiteX178" fmla="*/ 3842871 w 6755905"/>
              <a:gd name="connsiteY178" fmla="*/ 3713613 h 3755546"/>
              <a:gd name="connsiteX179" fmla="*/ 4040094 w 6755905"/>
              <a:gd name="connsiteY179" fmla="*/ 3731542 h 3755546"/>
              <a:gd name="connsiteX180" fmla="*/ 4147671 w 6755905"/>
              <a:gd name="connsiteY180" fmla="*/ 3749472 h 3755546"/>
              <a:gd name="connsiteX181" fmla="*/ 4177553 w 6755905"/>
              <a:gd name="connsiteY181" fmla="*/ 3755448 h 3755546"/>
              <a:gd name="connsiteX182" fmla="*/ 4386729 w 6755905"/>
              <a:gd name="connsiteY182" fmla="*/ 3725566 h 3755546"/>
              <a:gd name="connsiteX183" fmla="*/ 4464424 w 6755905"/>
              <a:gd name="connsiteY183" fmla="*/ 3707636 h 3755546"/>
              <a:gd name="connsiteX184" fmla="*/ 4500282 w 6755905"/>
              <a:gd name="connsiteY184" fmla="*/ 3695683 h 3755546"/>
              <a:gd name="connsiteX185" fmla="*/ 4536141 w 6755905"/>
              <a:gd name="connsiteY185" fmla="*/ 3689707 h 3755546"/>
              <a:gd name="connsiteX186" fmla="*/ 4649694 w 6755905"/>
              <a:gd name="connsiteY186" fmla="*/ 3683730 h 3755546"/>
              <a:gd name="connsiteX187" fmla="*/ 4721412 w 6755905"/>
              <a:gd name="connsiteY187" fmla="*/ 3701660 h 3755546"/>
              <a:gd name="connsiteX188" fmla="*/ 4763247 w 6755905"/>
              <a:gd name="connsiteY188" fmla="*/ 3707636 h 3755546"/>
              <a:gd name="connsiteX189" fmla="*/ 4960471 w 6755905"/>
              <a:gd name="connsiteY189" fmla="*/ 3695683 h 3755546"/>
              <a:gd name="connsiteX190" fmla="*/ 5050118 w 6755905"/>
              <a:gd name="connsiteY190" fmla="*/ 3671777 h 3755546"/>
              <a:gd name="connsiteX191" fmla="*/ 5080000 w 6755905"/>
              <a:gd name="connsiteY191" fmla="*/ 3659825 h 3755546"/>
              <a:gd name="connsiteX192" fmla="*/ 5145741 w 6755905"/>
              <a:gd name="connsiteY192" fmla="*/ 3612013 h 3755546"/>
              <a:gd name="connsiteX193" fmla="*/ 5205506 w 6755905"/>
              <a:gd name="connsiteY193" fmla="*/ 3594083 h 3755546"/>
              <a:gd name="connsiteX194" fmla="*/ 5235388 w 6755905"/>
              <a:gd name="connsiteY194" fmla="*/ 3576154 h 3755546"/>
              <a:gd name="connsiteX195" fmla="*/ 5277224 w 6755905"/>
              <a:gd name="connsiteY195" fmla="*/ 3558225 h 3755546"/>
              <a:gd name="connsiteX196" fmla="*/ 5336988 w 6755905"/>
              <a:gd name="connsiteY196" fmla="*/ 3510413 h 3755546"/>
              <a:gd name="connsiteX197" fmla="*/ 5354918 w 6755905"/>
              <a:gd name="connsiteY197" fmla="*/ 3492483 h 3755546"/>
              <a:gd name="connsiteX198" fmla="*/ 5378824 w 6755905"/>
              <a:gd name="connsiteY198" fmla="*/ 3474554 h 3755546"/>
              <a:gd name="connsiteX199" fmla="*/ 5390777 w 6755905"/>
              <a:gd name="connsiteY199" fmla="*/ 3408813 h 3755546"/>
              <a:gd name="connsiteX200" fmla="*/ 5396753 w 6755905"/>
              <a:gd name="connsiteY200" fmla="*/ 3366977 h 3755546"/>
              <a:gd name="connsiteX201" fmla="*/ 5384800 w 6755905"/>
              <a:gd name="connsiteY201" fmla="*/ 3163777 h 3755546"/>
              <a:gd name="connsiteX202" fmla="*/ 6568141 w 6755905"/>
              <a:gd name="connsiteY202" fmla="*/ 3121942 h 3755546"/>
              <a:gd name="connsiteX203" fmla="*/ 6687672 w 6755905"/>
              <a:gd name="connsiteY203" fmla="*/ 2105942 h 3755546"/>
              <a:gd name="connsiteX204" fmla="*/ 5904753 w 6755905"/>
              <a:gd name="connsiteY204" fmla="*/ 1131778 h 3755546"/>
              <a:gd name="connsiteX205" fmla="*/ 4452471 w 6755905"/>
              <a:gd name="connsiteY205" fmla="*/ 2261330 h 3755546"/>
              <a:gd name="connsiteX206" fmla="*/ 4434541 w 6755905"/>
              <a:gd name="connsiteY206" fmla="*/ 2237425 h 3755546"/>
              <a:gd name="connsiteX207" fmla="*/ 4416612 w 6755905"/>
              <a:gd name="connsiteY207" fmla="*/ 2225472 h 3755546"/>
              <a:gd name="connsiteX208" fmla="*/ 3842871 w 6755905"/>
              <a:gd name="connsiteY208" fmla="*/ 151636 h 3755546"/>
              <a:gd name="connsiteX209" fmla="*/ 3771153 w 6755905"/>
              <a:gd name="connsiteY209" fmla="*/ 163589 h 3755546"/>
              <a:gd name="connsiteX210" fmla="*/ 3693459 w 6755905"/>
              <a:gd name="connsiteY210" fmla="*/ 205425 h 3755546"/>
              <a:gd name="connsiteX0" fmla="*/ 3693459 w 6755905"/>
              <a:gd name="connsiteY0" fmla="*/ 185762 h 3735883"/>
              <a:gd name="connsiteX1" fmla="*/ 3657600 w 6755905"/>
              <a:gd name="connsiteY1" fmla="*/ 275409 h 3735883"/>
              <a:gd name="connsiteX2" fmla="*/ 3095812 w 6755905"/>
              <a:gd name="connsiteY2" fmla="*/ 1171879 h 3735883"/>
              <a:gd name="connsiteX3" fmla="*/ 3042024 w 6755905"/>
              <a:gd name="connsiteY3" fmla="*/ 1195785 h 3735883"/>
              <a:gd name="connsiteX4" fmla="*/ 2988235 w 6755905"/>
              <a:gd name="connsiteY4" fmla="*/ 1213714 h 3735883"/>
              <a:gd name="connsiteX5" fmla="*/ 2952377 w 6755905"/>
              <a:gd name="connsiteY5" fmla="*/ 1231644 h 3735883"/>
              <a:gd name="connsiteX6" fmla="*/ 2928471 w 6755905"/>
              <a:gd name="connsiteY6" fmla="*/ 1243597 h 3735883"/>
              <a:gd name="connsiteX7" fmla="*/ 2838824 w 6755905"/>
              <a:gd name="connsiteY7" fmla="*/ 1249573 h 3735883"/>
              <a:gd name="connsiteX8" fmla="*/ 2820894 w 6755905"/>
              <a:gd name="connsiteY8" fmla="*/ 1261526 h 3735883"/>
              <a:gd name="connsiteX9" fmla="*/ 2802965 w 6755905"/>
              <a:gd name="connsiteY9" fmla="*/ 1267503 h 3735883"/>
              <a:gd name="connsiteX10" fmla="*/ 2761129 w 6755905"/>
              <a:gd name="connsiteY10" fmla="*/ 1279456 h 3735883"/>
              <a:gd name="connsiteX11" fmla="*/ 2689412 w 6755905"/>
              <a:gd name="connsiteY11" fmla="*/ 1303362 h 3735883"/>
              <a:gd name="connsiteX12" fmla="*/ 2647577 w 6755905"/>
              <a:gd name="connsiteY12" fmla="*/ 1321291 h 3735883"/>
              <a:gd name="connsiteX13" fmla="*/ 2617694 w 6755905"/>
              <a:gd name="connsiteY13" fmla="*/ 1333244 h 3735883"/>
              <a:gd name="connsiteX14" fmla="*/ 2593788 w 6755905"/>
              <a:gd name="connsiteY14" fmla="*/ 1339220 h 3735883"/>
              <a:gd name="connsiteX15" fmla="*/ 2516094 w 6755905"/>
              <a:gd name="connsiteY15" fmla="*/ 1357150 h 3735883"/>
              <a:gd name="connsiteX16" fmla="*/ 2480235 w 6755905"/>
              <a:gd name="connsiteY16" fmla="*/ 1369103 h 3735883"/>
              <a:gd name="connsiteX17" fmla="*/ 2408518 w 6755905"/>
              <a:gd name="connsiteY17" fmla="*/ 1375079 h 3735883"/>
              <a:gd name="connsiteX18" fmla="*/ 2378635 w 6755905"/>
              <a:gd name="connsiteY18" fmla="*/ 1387032 h 3735883"/>
              <a:gd name="connsiteX19" fmla="*/ 2288988 w 6755905"/>
              <a:gd name="connsiteY19" fmla="*/ 1393009 h 3735883"/>
              <a:gd name="connsiteX20" fmla="*/ 2259106 w 6755905"/>
              <a:gd name="connsiteY20" fmla="*/ 1416914 h 3735883"/>
              <a:gd name="connsiteX21" fmla="*/ 2217271 w 6755905"/>
              <a:gd name="connsiteY21" fmla="*/ 1428867 h 3735883"/>
              <a:gd name="connsiteX22" fmla="*/ 2145553 w 6755905"/>
              <a:gd name="connsiteY22" fmla="*/ 1446797 h 3735883"/>
              <a:gd name="connsiteX23" fmla="*/ 2127624 w 6755905"/>
              <a:gd name="connsiteY23" fmla="*/ 1458750 h 3735883"/>
              <a:gd name="connsiteX24" fmla="*/ 2097741 w 6755905"/>
              <a:gd name="connsiteY24" fmla="*/ 1470703 h 3735883"/>
              <a:gd name="connsiteX25" fmla="*/ 2049929 w 6755905"/>
              <a:gd name="connsiteY25" fmla="*/ 1476679 h 3735883"/>
              <a:gd name="connsiteX26" fmla="*/ 1984188 w 6755905"/>
              <a:gd name="connsiteY26" fmla="*/ 1494609 h 3735883"/>
              <a:gd name="connsiteX27" fmla="*/ 1828800 w 6755905"/>
              <a:gd name="connsiteY27" fmla="*/ 1530467 h 3735883"/>
              <a:gd name="connsiteX28" fmla="*/ 1792941 w 6755905"/>
              <a:gd name="connsiteY28" fmla="*/ 1542420 h 3735883"/>
              <a:gd name="connsiteX29" fmla="*/ 1697318 w 6755905"/>
              <a:gd name="connsiteY29" fmla="*/ 1560350 h 3735883"/>
              <a:gd name="connsiteX30" fmla="*/ 1595718 w 6755905"/>
              <a:gd name="connsiteY30" fmla="*/ 1584256 h 3735883"/>
              <a:gd name="connsiteX31" fmla="*/ 1529977 w 6755905"/>
              <a:gd name="connsiteY31" fmla="*/ 1602185 h 3735883"/>
              <a:gd name="connsiteX32" fmla="*/ 1398494 w 6755905"/>
              <a:gd name="connsiteY32" fmla="*/ 1638044 h 3735883"/>
              <a:gd name="connsiteX33" fmla="*/ 860612 w 6755905"/>
              <a:gd name="connsiteY33" fmla="*/ 1661950 h 3735883"/>
              <a:gd name="connsiteX34" fmla="*/ 794871 w 6755905"/>
              <a:gd name="connsiteY34" fmla="*/ 1673903 h 3735883"/>
              <a:gd name="connsiteX35" fmla="*/ 729129 w 6755905"/>
              <a:gd name="connsiteY35" fmla="*/ 1679879 h 3735883"/>
              <a:gd name="connsiteX36" fmla="*/ 633506 w 6755905"/>
              <a:gd name="connsiteY36" fmla="*/ 1691832 h 3735883"/>
              <a:gd name="connsiteX37" fmla="*/ 603624 w 6755905"/>
              <a:gd name="connsiteY37" fmla="*/ 1703785 h 3735883"/>
              <a:gd name="connsiteX38" fmla="*/ 579718 w 6755905"/>
              <a:gd name="connsiteY38" fmla="*/ 1709762 h 3735883"/>
              <a:gd name="connsiteX39" fmla="*/ 472141 w 6755905"/>
              <a:gd name="connsiteY39" fmla="*/ 1745620 h 3735883"/>
              <a:gd name="connsiteX40" fmla="*/ 436282 w 6755905"/>
              <a:gd name="connsiteY40" fmla="*/ 1775503 h 3735883"/>
              <a:gd name="connsiteX41" fmla="*/ 418353 w 6755905"/>
              <a:gd name="connsiteY41" fmla="*/ 1793432 h 3735883"/>
              <a:gd name="connsiteX42" fmla="*/ 400424 w 6755905"/>
              <a:gd name="connsiteY42" fmla="*/ 1799409 h 3735883"/>
              <a:gd name="connsiteX43" fmla="*/ 382494 w 6755905"/>
              <a:gd name="connsiteY43" fmla="*/ 1811362 h 3735883"/>
              <a:gd name="connsiteX44" fmla="*/ 364565 w 6755905"/>
              <a:gd name="connsiteY44" fmla="*/ 1841244 h 3735883"/>
              <a:gd name="connsiteX45" fmla="*/ 298824 w 6755905"/>
              <a:gd name="connsiteY45" fmla="*/ 1871126 h 3735883"/>
              <a:gd name="connsiteX46" fmla="*/ 239059 w 6755905"/>
              <a:gd name="connsiteY46" fmla="*/ 1924914 h 3735883"/>
              <a:gd name="connsiteX47" fmla="*/ 209177 w 6755905"/>
              <a:gd name="connsiteY47" fmla="*/ 1936867 h 3735883"/>
              <a:gd name="connsiteX48" fmla="*/ 167341 w 6755905"/>
              <a:gd name="connsiteY48" fmla="*/ 1954797 h 3735883"/>
              <a:gd name="connsiteX49" fmla="*/ 131482 w 6755905"/>
              <a:gd name="connsiteY49" fmla="*/ 1990656 h 3735883"/>
              <a:gd name="connsiteX50" fmla="*/ 95624 w 6755905"/>
              <a:gd name="connsiteY50" fmla="*/ 2020538 h 3735883"/>
              <a:gd name="connsiteX51" fmla="*/ 65741 w 6755905"/>
              <a:gd name="connsiteY51" fmla="*/ 2050420 h 3735883"/>
              <a:gd name="connsiteX52" fmla="*/ 47812 w 6755905"/>
              <a:gd name="connsiteY52" fmla="*/ 2086279 h 3735883"/>
              <a:gd name="connsiteX53" fmla="*/ 0 w 6755905"/>
              <a:gd name="connsiteY53" fmla="*/ 2205809 h 3735883"/>
              <a:gd name="connsiteX54" fmla="*/ 5977 w 6755905"/>
              <a:gd name="connsiteY54" fmla="*/ 2313385 h 3735883"/>
              <a:gd name="connsiteX55" fmla="*/ 23906 w 6755905"/>
              <a:gd name="connsiteY55" fmla="*/ 2343267 h 3735883"/>
              <a:gd name="connsiteX56" fmla="*/ 41835 w 6755905"/>
              <a:gd name="connsiteY56" fmla="*/ 2409009 h 3735883"/>
              <a:gd name="connsiteX57" fmla="*/ 59765 w 6755905"/>
              <a:gd name="connsiteY57" fmla="*/ 2486703 h 3735883"/>
              <a:gd name="connsiteX58" fmla="*/ 71718 w 6755905"/>
              <a:gd name="connsiteY58" fmla="*/ 2540491 h 3735883"/>
              <a:gd name="connsiteX59" fmla="*/ 83671 w 6755905"/>
              <a:gd name="connsiteY59" fmla="*/ 2564397 h 3735883"/>
              <a:gd name="connsiteX60" fmla="*/ 89647 w 6755905"/>
              <a:gd name="connsiteY60" fmla="*/ 2618185 h 3735883"/>
              <a:gd name="connsiteX61" fmla="*/ 107577 w 6755905"/>
              <a:gd name="connsiteY61" fmla="*/ 2642091 h 3735883"/>
              <a:gd name="connsiteX62" fmla="*/ 119529 w 6755905"/>
              <a:gd name="connsiteY62" fmla="*/ 2660020 h 3735883"/>
              <a:gd name="connsiteX63" fmla="*/ 143435 w 6755905"/>
              <a:gd name="connsiteY63" fmla="*/ 2689903 h 3735883"/>
              <a:gd name="connsiteX64" fmla="*/ 179294 w 6755905"/>
              <a:gd name="connsiteY64" fmla="*/ 2737714 h 3735883"/>
              <a:gd name="connsiteX65" fmla="*/ 197224 w 6755905"/>
              <a:gd name="connsiteY65" fmla="*/ 2749667 h 3735883"/>
              <a:gd name="connsiteX66" fmla="*/ 215153 w 6755905"/>
              <a:gd name="connsiteY66" fmla="*/ 2767597 h 3735883"/>
              <a:gd name="connsiteX67" fmla="*/ 227106 w 6755905"/>
              <a:gd name="connsiteY67" fmla="*/ 2785526 h 3735883"/>
              <a:gd name="connsiteX68" fmla="*/ 245035 w 6755905"/>
              <a:gd name="connsiteY68" fmla="*/ 2791503 h 3735883"/>
              <a:gd name="connsiteX69" fmla="*/ 262965 w 6755905"/>
              <a:gd name="connsiteY69" fmla="*/ 2809432 h 3735883"/>
              <a:gd name="connsiteX70" fmla="*/ 286871 w 6755905"/>
              <a:gd name="connsiteY70" fmla="*/ 2845291 h 3735883"/>
              <a:gd name="connsiteX71" fmla="*/ 322729 w 6755905"/>
              <a:gd name="connsiteY71" fmla="*/ 2881150 h 3735883"/>
              <a:gd name="connsiteX72" fmla="*/ 340659 w 6755905"/>
              <a:gd name="connsiteY72" fmla="*/ 2899079 h 3735883"/>
              <a:gd name="connsiteX73" fmla="*/ 358588 w 6755905"/>
              <a:gd name="connsiteY73" fmla="*/ 2922985 h 3735883"/>
              <a:gd name="connsiteX74" fmla="*/ 406400 w 6755905"/>
              <a:gd name="connsiteY74" fmla="*/ 2970797 h 3735883"/>
              <a:gd name="connsiteX75" fmla="*/ 424329 w 6755905"/>
              <a:gd name="connsiteY75" fmla="*/ 3012632 h 3735883"/>
              <a:gd name="connsiteX76" fmla="*/ 442259 w 6755905"/>
              <a:gd name="connsiteY76" fmla="*/ 3048491 h 3735883"/>
              <a:gd name="connsiteX77" fmla="*/ 448235 w 6755905"/>
              <a:gd name="connsiteY77" fmla="*/ 3066420 h 3735883"/>
              <a:gd name="connsiteX78" fmla="*/ 484094 w 6755905"/>
              <a:gd name="connsiteY78" fmla="*/ 3102279 h 3735883"/>
              <a:gd name="connsiteX79" fmla="*/ 496047 w 6755905"/>
              <a:gd name="connsiteY79" fmla="*/ 3132162 h 3735883"/>
              <a:gd name="connsiteX80" fmla="*/ 513977 w 6755905"/>
              <a:gd name="connsiteY80" fmla="*/ 3150091 h 3735883"/>
              <a:gd name="connsiteX81" fmla="*/ 525929 w 6755905"/>
              <a:gd name="connsiteY81" fmla="*/ 3168020 h 3735883"/>
              <a:gd name="connsiteX82" fmla="*/ 543859 w 6755905"/>
              <a:gd name="connsiteY82" fmla="*/ 3191926 h 3735883"/>
              <a:gd name="connsiteX83" fmla="*/ 597647 w 6755905"/>
              <a:gd name="connsiteY83" fmla="*/ 3209856 h 3735883"/>
              <a:gd name="connsiteX84" fmla="*/ 615577 w 6755905"/>
              <a:gd name="connsiteY84" fmla="*/ 3221809 h 3735883"/>
              <a:gd name="connsiteX85" fmla="*/ 639482 w 6755905"/>
              <a:gd name="connsiteY85" fmla="*/ 3227785 h 3735883"/>
              <a:gd name="connsiteX86" fmla="*/ 693271 w 6755905"/>
              <a:gd name="connsiteY86" fmla="*/ 3239738 h 3735883"/>
              <a:gd name="connsiteX87" fmla="*/ 1063812 w 6755905"/>
              <a:gd name="connsiteY87" fmla="*/ 3227785 h 3735883"/>
              <a:gd name="connsiteX88" fmla="*/ 1117600 w 6755905"/>
              <a:gd name="connsiteY88" fmla="*/ 3209856 h 3735883"/>
              <a:gd name="connsiteX89" fmla="*/ 1195294 w 6755905"/>
              <a:gd name="connsiteY89" fmla="*/ 3179973 h 3735883"/>
              <a:gd name="connsiteX90" fmla="*/ 1225177 w 6755905"/>
              <a:gd name="connsiteY90" fmla="*/ 3173997 h 3735883"/>
              <a:gd name="connsiteX91" fmla="*/ 1249082 w 6755905"/>
              <a:gd name="connsiteY91" fmla="*/ 3168020 h 3735883"/>
              <a:gd name="connsiteX92" fmla="*/ 1284941 w 6755905"/>
              <a:gd name="connsiteY92" fmla="*/ 3156067 h 3735883"/>
              <a:gd name="connsiteX93" fmla="*/ 1374588 w 6755905"/>
              <a:gd name="connsiteY93" fmla="*/ 3138138 h 3735883"/>
              <a:gd name="connsiteX94" fmla="*/ 1464235 w 6755905"/>
              <a:gd name="connsiteY94" fmla="*/ 3132162 h 3735883"/>
              <a:gd name="connsiteX95" fmla="*/ 1500094 w 6755905"/>
              <a:gd name="connsiteY95" fmla="*/ 3120209 h 3735883"/>
              <a:gd name="connsiteX96" fmla="*/ 1535953 w 6755905"/>
              <a:gd name="connsiteY96" fmla="*/ 3114232 h 3735883"/>
              <a:gd name="connsiteX97" fmla="*/ 1553882 w 6755905"/>
              <a:gd name="connsiteY97" fmla="*/ 3096303 h 3735883"/>
              <a:gd name="connsiteX98" fmla="*/ 1607671 w 6755905"/>
              <a:gd name="connsiteY98" fmla="*/ 3078373 h 3735883"/>
              <a:gd name="connsiteX99" fmla="*/ 1625600 w 6755905"/>
              <a:gd name="connsiteY99" fmla="*/ 3072397 h 3735883"/>
              <a:gd name="connsiteX100" fmla="*/ 1661459 w 6755905"/>
              <a:gd name="connsiteY100" fmla="*/ 3054467 h 3735883"/>
              <a:gd name="connsiteX101" fmla="*/ 1685365 w 6755905"/>
              <a:gd name="connsiteY101" fmla="*/ 3036538 h 3735883"/>
              <a:gd name="connsiteX102" fmla="*/ 1703294 w 6755905"/>
              <a:gd name="connsiteY102" fmla="*/ 3024585 h 3735883"/>
              <a:gd name="connsiteX103" fmla="*/ 1709271 w 6755905"/>
              <a:gd name="connsiteY103" fmla="*/ 3006656 h 3735883"/>
              <a:gd name="connsiteX104" fmla="*/ 1727200 w 6755905"/>
              <a:gd name="connsiteY104" fmla="*/ 3000679 h 3735883"/>
              <a:gd name="connsiteX105" fmla="*/ 1757082 w 6755905"/>
              <a:gd name="connsiteY105" fmla="*/ 2988726 h 3735883"/>
              <a:gd name="connsiteX106" fmla="*/ 1780988 w 6755905"/>
              <a:gd name="connsiteY106" fmla="*/ 2970797 h 3735883"/>
              <a:gd name="connsiteX107" fmla="*/ 1816847 w 6755905"/>
              <a:gd name="connsiteY107" fmla="*/ 2958844 h 3735883"/>
              <a:gd name="connsiteX108" fmla="*/ 1840753 w 6755905"/>
              <a:gd name="connsiteY108" fmla="*/ 2946891 h 3735883"/>
              <a:gd name="connsiteX109" fmla="*/ 1858682 w 6755905"/>
              <a:gd name="connsiteY109" fmla="*/ 2922985 h 3735883"/>
              <a:gd name="connsiteX110" fmla="*/ 1894541 w 6755905"/>
              <a:gd name="connsiteY110" fmla="*/ 2887126 h 3735883"/>
              <a:gd name="connsiteX111" fmla="*/ 1906494 w 6755905"/>
              <a:gd name="connsiteY111" fmla="*/ 2869197 h 3735883"/>
              <a:gd name="connsiteX112" fmla="*/ 1930400 w 6755905"/>
              <a:gd name="connsiteY112" fmla="*/ 2863220 h 3735883"/>
              <a:gd name="connsiteX113" fmla="*/ 1960282 w 6755905"/>
              <a:gd name="connsiteY113" fmla="*/ 2791503 h 3735883"/>
              <a:gd name="connsiteX114" fmla="*/ 1984188 w 6755905"/>
              <a:gd name="connsiteY114" fmla="*/ 2749667 h 3735883"/>
              <a:gd name="connsiteX115" fmla="*/ 1996141 w 6755905"/>
              <a:gd name="connsiteY115" fmla="*/ 2725762 h 3735883"/>
              <a:gd name="connsiteX116" fmla="*/ 2020047 w 6755905"/>
              <a:gd name="connsiteY116" fmla="*/ 2707832 h 3735883"/>
              <a:gd name="connsiteX117" fmla="*/ 2055906 w 6755905"/>
              <a:gd name="connsiteY117" fmla="*/ 2660020 h 3735883"/>
              <a:gd name="connsiteX118" fmla="*/ 2073835 w 6755905"/>
              <a:gd name="connsiteY118" fmla="*/ 2630138 h 3735883"/>
              <a:gd name="connsiteX119" fmla="*/ 2115671 w 6755905"/>
              <a:gd name="connsiteY119" fmla="*/ 2612209 h 3735883"/>
              <a:gd name="connsiteX120" fmla="*/ 2157506 w 6755905"/>
              <a:gd name="connsiteY120" fmla="*/ 2576350 h 3735883"/>
              <a:gd name="connsiteX121" fmla="*/ 2199341 w 6755905"/>
              <a:gd name="connsiteY121" fmla="*/ 2540491 h 3735883"/>
              <a:gd name="connsiteX122" fmla="*/ 2217271 w 6755905"/>
              <a:gd name="connsiteY122" fmla="*/ 2534514 h 3735883"/>
              <a:gd name="connsiteX123" fmla="*/ 2253129 w 6755905"/>
              <a:gd name="connsiteY123" fmla="*/ 2516585 h 3735883"/>
              <a:gd name="connsiteX124" fmla="*/ 2378635 w 6755905"/>
              <a:gd name="connsiteY124" fmla="*/ 2498656 h 3735883"/>
              <a:gd name="connsiteX125" fmla="*/ 2414494 w 6755905"/>
              <a:gd name="connsiteY125" fmla="*/ 2486703 h 3735883"/>
              <a:gd name="connsiteX126" fmla="*/ 2623671 w 6755905"/>
              <a:gd name="connsiteY126" fmla="*/ 2498656 h 3735883"/>
              <a:gd name="connsiteX127" fmla="*/ 2641600 w 6755905"/>
              <a:gd name="connsiteY127" fmla="*/ 2504632 h 3735883"/>
              <a:gd name="connsiteX128" fmla="*/ 2683435 w 6755905"/>
              <a:gd name="connsiteY128" fmla="*/ 2516585 h 3735883"/>
              <a:gd name="connsiteX129" fmla="*/ 2707341 w 6755905"/>
              <a:gd name="connsiteY129" fmla="*/ 2534514 h 3735883"/>
              <a:gd name="connsiteX130" fmla="*/ 2731247 w 6755905"/>
              <a:gd name="connsiteY130" fmla="*/ 2570373 h 3735883"/>
              <a:gd name="connsiteX131" fmla="*/ 2761129 w 6755905"/>
              <a:gd name="connsiteY131" fmla="*/ 2576350 h 3735883"/>
              <a:gd name="connsiteX132" fmla="*/ 2779059 w 6755905"/>
              <a:gd name="connsiteY132" fmla="*/ 2594279 h 3735883"/>
              <a:gd name="connsiteX133" fmla="*/ 2808941 w 6755905"/>
              <a:gd name="connsiteY133" fmla="*/ 2636114 h 3735883"/>
              <a:gd name="connsiteX134" fmla="*/ 2856753 w 6755905"/>
              <a:gd name="connsiteY134" fmla="*/ 2654044 h 3735883"/>
              <a:gd name="connsiteX135" fmla="*/ 2898588 w 6755905"/>
              <a:gd name="connsiteY135" fmla="*/ 2677950 h 3735883"/>
              <a:gd name="connsiteX136" fmla="*/ 2922494 w 6755905"/>
              <a:gd name="connsiteY136" fmla="*/ 2695879 h 3735883"/>
              <a:gd name="connsiteX137" fmla="*/ 2940424 w 6755905"/>
              <a:gd name="connsiteY137" fmla="*/ 2707832 h 3735883"/>
              <a:gd name="connsiteX138" fmla="*/ 2958353 w 6755905"/>
              <a:gd name="connsiteY138" fmla="*/ 2731738 h 3735883"/>
              <a:gd name="connsiteX139" fmla="*/ 2970306 w 6755905"/>
              <a:gd name="connsiteY139" fmla="*/ 2749667 h 3735883"/>
              <a:gd name="connsiteX140" fmla="*/ 3012141 w 6755905"/>
              <a:gd name="connsiteY140" fmla="*/ 2785526 h 3735883"/>
              <a:gd name="connsiteX141" fmla="*/ 3024094 w 6755905"/>
              <a:gd name="connsiteY141" fmla="*/ 2803456 h 3735883"/>
              <a:gd name="connsiteX142" fmla="*/ 3042024 w 6755905"/>
              <a:gd name="connsiteY142" fmla="*/ 2839314 h 3735883"/>
              <a:gd name="connsiteX143" fmla="*/ 3071906 w 6755905"/>
              <a:gd name="connsiteY143" fmla="*/ 2875173 h 3735883"/>
              <a:gd name="connsiteX144" fmla="*/ 3095812 w 6755905"/>
              <a:gd name="connsiteY144" fmla="*/ 2922985 h 3735883"/>
              <a:gd name="connsiteX145" fmla="*/ 3131671 w 6755905"/>
              <a:gd name="connsiteY145" fmla="*/ 2964820 h 3735883"/>
              <a:gd name="connsiteX146" fmla="*/ 3155577 w 6755905"/>
              <a:gd name="connsiteY146" fmla="*/ 3018609 h 3735883"/>
              <a:gd name="connsiteX147" fmla="*/ 3167529 w 6755905"/>
              <a:gd name="connsiteY147" fmla="*/ 3036538 h 3735883"/>
              <a:gd name="connsiteX148" fmla="*/ 3185459 w 6755905"/>
              <a:gd name="connsiteY148" fmla="*/ 3072397 h 3735883"/>
              <a:gd name="connsiteX149" fmla="*/ 3203388 w 6755905"/>
              <a:gd name="connsiteY149" fmla="*/ 3084350 h 3735883"/>
              <a:gd name="connsiteX150" fmla="*/ 3215341 w 6755905"/>
              <a:gd name="connsiteY150" fmla="*/ 3114232 h 3735883"/>
              <a:gd name="connsiteX151" fmla="*/ 3221318 w 6755905"/>
              <a:gd name="connsiteY151" fmla="*/ 3132162 h 3735883"/>
              <a:gd name="connsiteX152" fmla="*/ 3239247 w 6755905"/>
              <a:gd name="connsiteY152" fmla="*/ 3156067 h 3735883"/>
              <a:gd name="connsiteX153" fmla="*/ 3257177 w 6755905"/>
              <a:gd name="connsiteY153" fmla="*/ 3191926 h 3735883"/>
              <a:gd name="connsiteX154" fmla="*/ 3275106 w 6755905"/>
              <a:gd name="connsiteY154" fmla="*/ 3197903 h 3735883"/>
              <a:gd name="connsiteX155" fmla="*/ 3293035 w 6755905"/>
              <a:gd name="connsiteY155" fmla="*/ 3209856 h 3735883"/>
              <a:gd name="connsiteX156" fmla="*/ 3316941 w 6755905"/>
              <a:gd name="connsiteY156" fmla="*/ 3239738 h 3735883"/>
              <a:gd name="connsiteX157" fmla="*/ 3334871 w 6755905"/>
              <a:gd name="connsiteY157" fmla="*/ 3275597 h 3735883"/>
              <a:gd name="connsiteX158" fmla="*/ 3352800 w 6755905"/>
              <a:gd name="connsiteY158" fmla="*/ 3293526 h 3735883"/>
              <a:gd name="connsiteX159" fmla="*/ 3358777 w 6755905"/>
              <a:gd name="connsiteY159" fmla="*/ 3311456 h 3735883"/>
              <a:gd name="connsiteX160" fmla="*/ 3376706 w 6755905"/>
              <a:gd name="connsiteY160" fmla="*/ 3317432 h 3735883"/>
              <a:gd name="connsiteX161" fmla="*/ 3388659 w 6755905"/>
              <a:gd name="connsiteY161" fmla="*/ 3335362 h 3735883"/>
              <a:gd name="connsiteX162" fmla="*/ 3406588 w 6755905"/>
              <a:gd name="connsiteY162" fmla="*/ 3365244 h 3735883"/>
              <a:gd name="connsiteX163" fmla="*/ 3430494 w 6755905"/>
              <a:gd name="connsiteY163" fmla="*/ 3425009 h 3735883"/>
              <a:gd name="connsiteX164" fmla="*/ 3448424 w 6755905"/>
              <a:gd name="connsiteY164" fmla="*/ 3430985 h 3735883"/>
              <a:gd name="connsiteX165" fmla="*/ 3454400 w 6755905"/>
              <a:gd name="connsiteY165" fmla="*/ 3460867 h 3735883"/>
              <a:gd name="connsiteX166" fmla="*/ 3490259 w 6755905"/>
              <a:gd name="connsiteY166" fmla="*/ 3490750 h 3735883"/>
              <a:gd name="connsiteX167" fmla="*/ 3508188 w 6755905"/>
              <a:gd name="connsiteY167" fmla="*/ 3508679 h 3735883"/>
              <a:gd name="connsiteX168" fmla="*/ 3538071 w 6755905"/>
              <a:gd name="connsiteY168" fmla="*/ 3544538 h 3735883"/>
              <a:gd name="connsiteX169" fmla="*/ 3544047 w 6755905"/>
              <a:gd name="connsiteY169" fmla="*/ 3562467 h 3735883"/>
              <a:gd name="connsiteX170" fmla="*/ 3579906 w 6755905"/>
              <a:gd name="connsiteY170" fmla="*/ 3586373 h 3735883"/>
              <a:gd name="connsiteX171" fmla="*/ 3597835 w 6755905"/>
              <a:gd name="connsiteY171" fmla="*/ 3598326 h 3735883"/>
              <a:gd name="connsiteX172" fmla="*/ 3621741 w 6755905"/>
              <a:gd name="connsiteY172" fmla="*/ 3604303 h 3735883"/>
              <a:gd name="connsiteX173" fmla="*/ 3645647 w 6755905"/>
              <a:gd name="connsiteY173" fmla="*/ 3616256 h 3735883"/>
              <a:gd name="connsiteX174" fmla="*/ 3663577 w 6755905"/>
              <a:gd name="connsiteY174" fmla="*/ 3622232 h 3735883"/>
              <a:gd name="connsiteX175" fmla="*/ 3681506 w 6755905"/>
              <a:gd name="connsiteY175" fmla="*/ 3640162 h 3735883"/>
              <a:gd name="connsiteX176" fmla="*/ 3771153 w 6755905"/>
              <a:gd name="connsiteY176" fmla="*/ 3658091 h 3735883"/>
              <a:gd name="connsiteX177" fmla="*/ 3807012 w 6755905"/>
              <a:gd name="connsiteY177" fmla="*/ 3681997 h 3735883"/>
              <a:gd name="connsiteX178" fmla="*/ 3842871 w 6755905"/>
              <a:gd name="connsiteY178" fmla="*/ 3693950 h 3735883"/>
              <a:gd name="connsiteX179" fmla="*/ 4040094 w 6755905"/>
              <a:gd name="connsiteY179" fmla="*/ 3711879 h 3735883"/>
              <a:gd name="connsiteX180" fmla="*/ 4147671 w 6755905"/>
              <a:gd name="connsiteY180" fmla="*/ 3729809 h 3735883"/>
              <a:gd name="connsiteX181" fmla="*/ 4177553 w 6755905"/>
              <a:gd name="connsiteY181" fmla="*/ 3735785 h 3735883"/>
              <a:gd name="connsiteX182" fmla="*/ 4386729 w 6755905"/>
              <a:gd name="connsiteY182" fmla="*/ 3705903 h 3735883"/>
              <a:gd name="connsiteX183" fmla="*/ 4464424 w 6755905"/>
              <a:gd name="connsiteY183" fmla="*/ 3687973 h 3735883"/>
              <a:gd name="connsiteX184" fmla="*/ 4500282 w 6755905"/>
              <a:gd name="connsiteY184" fmla="*/ 3676020 h 3735883"/>
              <a:gd name="connsiteX185" fmla="*/ 4536141 w 6755905"/>
              <a:gd name="connsiteY185" fmla="*/ 3670044 h 3735883"/>
              <a:gd name="connsiteX186" fmla="*/ 4649694 w 6755905"/>
              <a:gd name="connsiteY186" fmla="*/ 3664067 h 3735883"/>
              <a:gd name="connsiteX187" fmla="*/ 4721412 w 6755905"/>
              <a:gd name="connsiteY187" fmla="*/ 3681997 h 3735883"/>
              <a:gd name="connsiteX188" fmla="*/ 4763247 w 6755905"/>
              <a:gd name="connsiteY188" fmla="*/ 3687973 h 3735883"/>
              <a:gd name="connsiteX189" fmla="*/ 4960471 w 6755905"/>
              <a:gd name="connsiteY189" fmla="*/ 3676020 h 3735883"/>
              <a:gd name="connsiteX190" fmla="*/ 5050118 w 6755905"/>
              <a:gd name="connsiteY190" fmla="*/ 3652114 h 3735883"/>
              <a:gd name="connsiteX191" fmla="*/ 5080000 w 6755905"/>
              <a:gd name="connsiteY191" fmla="*/ 3640162 h 3735883"/>
              <a:gd name="connsiteX192" fmla="*/ 5145741 w 6755905"/>
              <a:gd name="connsiteY192" fmla="*/ 3592350 h 3735883"/>
              <a:gd name="connsiteX193" fmla="*/ 5205506 w 6755905"/>
              <a:gd name="connsiteY193" fmla="*/ 3574420 h 3735883"/>
              <a:gd name="connsiteX194" fmla="*/ 5235388 w 6755905"/>
              <a:gd name="connsiteY194" fmla="*/ 3556491 h 3735883"/>
              <a:gd name="connsiteX195" fmla="*/ 5277224 w 6755905"/>
              <a:gd name="connsiteY195" fmla="*/ 3538562 h 3735883"/>
              <a:gd name="connsiteX196" fmla="*/ 5336988 w 6755905"/>
              <a:gd name="connsiteY196" fmla="*/ 3490750 h 3735883"/>
              <a:gd name="connsiteX197" fmla="*/ 5354918 w 6755905"/>
              <a:gd name="connsiteY197" fmla="*/ 3472820 h 3735883"/>
              <a:gd name="connsiteX198" fmla="*/ 5378824 w 6755905"/>
              <a:gd name="connsiteY198" fmla="*/ 3454891 h 3735883"/>
              <a:gd name="connsiteX199" fmla="*/ 5390777 w 6755905"/>
              <a:gd name="connsiteY199" fmla="*/ 3389150 h 3735883"/>
              <a:gd name="connsiteX200" fmla="*/ 5396753 w 6755905"/>
              <a:gd name="connsiteY200" fmla="*/ 3347314 h 3735883"/>
              <a:gd name="connsiteX201" fmla="*/ 5384800 w 6755905"/>
              <a:gd name="connsiteY201" fmla="*/ 3144114 h 3735883"/>
              <a:gd name="connsiteX202" fmla="*/ 6568141 w 6755905"/>
              <a:gd name="connsiteY202" fmla="*/ 3102279 h 3735883"/>
              <a:gd name="connsiteX203" fmla="*/ 6687672 w 6755905"/>
              <a:gd name="connsiteY203" fmla="*/ 2086279 h 3735883"/>
              <a:gd name="connsiteX204" fmla="*/ 5904753 w 6755905"/>
              <a:gd name="connsiteY204" fmla="*/ 1112115 h 3735883"/>
              <a:gd name="connsiteX205" fmla="*/ 4452471 w 6755905"/>
              <a:gd name="connsiteY205" fmla="*/ 2241667 h 3735883"/>
              <a:gd name="connsiteX206" fmla="*/ 4434541 w 6755905"/>
              <a:gd name="connsiteY206" fmla="*/ 2217762 h 3735883"/>
              <a:gd name="connsiteX207" fmla="*/ 4416612 w 6755905"/>
              <a:gd name="connsiteY207" fmla="*/ 2205809 h 3735883"/>
              <a:gd name="connsiteX208" fmla="*/ 3771153 w 6755905"/>
              <a:gd name="connsiteY208" fmla="*/ 143926 h 3735883"/>
              <a:gd name="connsiteX209" fmla="*/ 3693459 w 6755905"/>
              <a:gd name="connsiteY209" fmla="*/ 185762 h 3735883"/>
              <a:gd name="connsiteX0" fmla="*/ 3693459 w 6755905"/>
              <a:gd name="connsiteY0" fmla="*/ 156757 h 3706878"/>
              <a:gd name="connsiteX1" fmla="*/ 3657600 w 6755905"/>
              <a:gd name="connsiteY1" fmla="*/ 246404 h 3706878"/>
              <a:gd name="connsiteX2" fmla="*/ 3095812 w 6755905"/>
              <a:gd name="connsiteY2" fmla="*/ 1142874 h 3706878"/>
              <a:gd name="connsiteX3" fmla="*/ 3042024 w 6755905"/>
              <a:gd name="connsiteY3" fmla="*/ 1166780 h 3706878"/>
              <a:gd name="connsiteX4" fmla="*/ 2988235 w 6755905"/>
              <a:gd name="connsiteY4" fmla="*/ 1184709 h 3706878"/>
              <a:gd name="connsiteX5" fmla="*/ 2952377 w 6755905"/>
              <a:gd name="connsiteY5" fmla="*/ 1202639 h 3706878"/>
              <a:gd name="connsiteX6" fmla="*/ 2928471 w 6755905"/>
              <a:gd name="connsiteY6" fmla="*/ 1214592 h 3706878"/>
              <a:gd name="connsiteX7" fmla="*/ 2838824 w 6755905"/>
              <a:gd name="connsiteY7" fmla="*/ 1220568 h 3706878"/>
              <a:gd name="connsiteX8" fmla="*/ 2820894 w 6755905"/>
              <a:gd name="connsiteY8" fmla="*/ 1232521 h 3706878"/>
              <a:gd name="connsiteX9" fmla="*/ 2802965 w 6755905"/>
              <a:gd name="connsiteY9" fmla="*/ 1238498 h 3706878"/>
              <a:gd name="connsiteX10" fmla="*/ 2761129 w 6755905"/>
              <a:gd name="connsiteY10" fmla="*/ 1250451 h 3706878"/>
              <a:gd name="connsiteX11" fmla="*/ 2689412 w 6755905"/>
              <a:gd name="connsiteY11" fmla="*/ 1274357 h 3706878"/>
              <a:gd name="connsiteX12" fmla="*/ 2647577 w 6755905"/>
              <a:gd name="connsiteY12" fmla="*/ 1292286 h 3706878"/>
              <a:gd name="connsiteX13" fmla="*/ 2617694 w 6755905"/>
              <a:gd name="connsiteY13" fmla="*/ 1304239 h 3706878"/>
              <a:gd name="connsiteX14" fmla="*/ 2593788 w 6755905"/>
              <a:gd name="connsiteY14" fmla="*/ 1310215 h 3706878"/>
              <a:gd name="connsiteX15" fmla="*/ 2516094 w 6755905"/>
              <a:gd name="connsiteY15" fmla="*/ 1328145 h 3706878"/>
              <a:gd name="connsiteX16" fmla="*/ 2480235 w 6755905"/>
              <a:gd name="connsiteY16" fmla="*/ 1340098 h 3706878"/>
              <a:gd name="connsiteX17" fmla="*/ 2408518 w 6755905"/>
              <a:gd name="connsiteY17" fmla="*/ 1346074 h 3706878"/>
              <a:gd name="connsiteX18" fmla="*/ 2378635 w 6755905"/>
              <a:gd name="connsiteY18" fmla="*/ 1358027 h 3706878"/>
              <a:gd name="connsiteX19" fmla="*/ 2288988 w 6755905"/>
              <a:gd name="connsiteY19" fmla="*/ 1364004 h 3706878"/>
              <a:gd name="connsiteX20" fmla="*/ 2259106 w 6755905"/>
              <a:gd name="connsiteY20" fmla="*/ 1387909 h 3706878"/>
              <a:gd name="connsiteX21" fmla="*/ 2217271 w 6755905"/>
              <a:gd name="connsiteY21" fmla="*/ 1399862 h 3706878"/>
              <a:gd name="connsiteX22" fmla="*/ 2145553 w 6755905"/>
              <a:gd name="connsiteY22" fmla="*/ 1417792 h 3706878"/>
              <a:gd name="connsiteX23" fmla="*/ 2127624 w 6755905"/>
              <a:gd name="connsiteY23" fmla="*/ 1429745 h 3706878"/>
              <a:gd name="connsiteX24" fmla="*/ 2097741 w 6755905"/>
              <a:gd name="connsiteY24" fmla="*/ 1441698 h 3706878"/>
              <a:gd name="connsiteX25" fmla="*/ 2049929 w 6755905"/>
              <a:gd name="connsiteY25" fmla="*/ 1447674 h 3706878"/>
              <a:gd name="connsiteX26" fmla="*/ 1984188 w 6755905"/>
              <a:gd name="connsiteY26" fmla="*/ 1465604 h 3706878"/>
              <a:gd name="connsiteX27" fmla="*/ 1828800 w 6755905"/>
              <a:gd name="connsiteY27" fmla="*/ 1501462 h 3706878"/>
              <a:gd name="connsiteX28" fmla="*/ 1792941 w 6755905"/>
              <a:gd name="connsiteY28" fmla="*/ 1513415 h 3706878"/>
              <a:gd name="connsiteX29" fmla="*/ 1697318 w 6755905"/>
              <a:gd name="connsiteY29" fmla="*/ 1531345 h 3706878"/>
              <a:gd name="connsiteX30" fmla="*/ 1595718 w 6755905"/>
              <a:gd name="connsiteY30" fmla="*/ 1555251 h 3706878"/>
              <a:gd name="connsiteX31" fmla="*/ 1529977 w 6755905"/>
              <a:gd name="connsiteY31" fmla="*/ 1573180 h 3706878"/>
              <a:gd name="connsiteX32" fmla="*/ 1398494 w 6755905"/>
              <a:gd name="connsiteY32" fmla="*/ 1609039 h 3706878"/>
              <a:gd name="connsiteX33" fmla="*/ 860612 w 6755905"/>
              <a:gd name="connsiteY33" fmla="*/ 1632945 h 3706878"/>
              <a:gd name="connsiteX34" fmla="*/ 794871 w 6755905"/>
              <a:gd name="connsiteY34" fmla="*/ 1644898 h 3706878"/>
              <a:gd name="connsiteX35" fmla="*/ 729129 w 6755905"/>
              <a:gd name="connsiteY35" fmla="*/ 1650874 h 3706878"/>
              <a:gd name="connsiteX36" fmla="*/ 633506 w 6755905"/>
              <a:gd name="connsiteY36" fmla="*/ 1662827 h 3706878"/>
              <a:gd name="connsiteX37" fmla="*/ 603624 w 6755905"/>
              <a:gd name="connsiteY37" fmla="*/ 1674780 h 3706878"/>
              <a:gd name="connsiteX38" fmla="*/ 579718 w 6755905"/>
              <a:gd name="connsiteY38" fmla="*/ 1680757 h 3706878"/>
              <a:gd name="connsiteX39" fmla="*/ 472141 w 6755905"/>
              <a:gd name="connsiteY39" fmla="*/ 1716615 h 3706878"/>
              <a:gd name="connsiteX40" fmla="*/ 436282 w 6755905"/>
              <a:gd name="connsiteY40" fmla="*/ 1746498 h 3706878"/>
              <a:gd name="connsiteX41" fmla="*/ 418353 w 6755905"/>
              <a:gd name="connsiteY41" fmla="*/ 1764427 h 3706878"/>
              <a:gd name="connsiteX42" fmla="*/ 400424 w 6755905"/>
              <a:gd name="connsiteY42" fmla="*/ 1770404 h 3706878"/>
              <a:gd name="connsiteX43" fmla="*/ 382494 w 6755905"/>
              <a:gd name="connsiteY43" fmla="*/ 1782357 h 3706878"/>
              <a:gd name="connsiteX44" fmla="*/ 364565 w 6755905"/>
              <a:gd name="connsiteY44" fmla="*/ 1812239 h 3706878"/>
              <a:gd name="connsiteX45" fmla="*/ 298824 w 6755905"/>
              <a:gd name="connsiteY45" fmla="*/ 1842121 h 3706878"/>
              <a:gd name="connsiteX46" fmla="*/ 239059 w 6755905"/>
              <a:gd name="connsiteY46" fmla="*/ 1895909 h 3706878"/>
              <a:gd name="connsiteX47" fmla="*/ 209177 w 6755905"/>
              <a:gd name="connsiteY47" fmla="*/ 1907862 h 3706878"/>
              <a:gd name="connsiteX48" fmla="*/ 167341 w 6755905"/>
              <a:gd name="connsiteY48" fmla="*/ 1925792 h 3706878"/>
              <a:gd name="connsiteX49" fmla="*/ 131482 w 6755905"/>
              <a:gd name="connsiteY49" fmla="*/ 1961651 h 3706878"/>
              <a:gd name="connsiteX50" fmla="*/ 95624 w 6755905"/>
              <a:gd name="connsiteY50" fmla="*/ 1991533 h 3706878"/>
              <a:gd name="connsiteX51" fmla="*/ 65741 w 6755905"/>
              <a:gd name="connsiteY51" fmla="*/ 2021415 h 3706878"/>
              <a:gd name="connsiteX52" fmla="*/ 47812 w 6755905"/>
              <a:gd name="connsiteY52" fmla="*/ 2057274 h 3706878"/>
              <a:gd name="connsiteX53" fmla="*/ 0 w 6755905"/>
              <a:gd name="connsiteY53" fmla="*/ 2176804 h 3706878"/>
              <a:gd name="connsiteX54" fmla="*/ 5977 w 6755905"/>
              <a:gd name="connsiteY54" fmla="*/ 2284380 h 3706878"/>
              <a:gd name="connsiteX55" fmla="*/ 23906 w 6755905"/>
              <a:gd name="connsiteY55" fmla="*/ 2314262 h 3706878"/>
              <a:gd name="connsiteX56" fmla="*/ 41835 w 6755905"/>
              <a:gd name="connsiteY56" fmla="*/ 2380004 h 3706878"/>
              <a:gd name="connsiteX57" fmla="*/ 59765 w 6755905"/>
              <a:gd name="connsiteY57" fmla="*/ 2457698 h 3706878"/>
              <a:gd name="connsiteX58" fmla="*/ 71718 w 6755905"/>
              <a:gd name="connsiteY58" fmla="*/ 2511486 h 3706878"/>
              <a:gd name="connsiteX59" fmla="*/ 83671 w 6755905"/>
              <a:gd name="connsiteY59" fmla="*/ 2535392 h 3706878"/>
              <a:gd name="connsiteX60" fmla="*/ 89647 w 6755905"/>
              <a:gd name="connsiteY60" fmla="*/ 2589180 h 3706878"/>
              <a:gd name="connsiteX61" fmla="*/ 107577 w 6755905"/>
              <a:gd name="connsiteY61" fmla="*/ 2613086 h 3706878"/>
              <a:gd name="connsiteX62" fmla="*/ 119529 w 6755905"/>
              <a:gd name="connsiteY62" fmla="*/ 2631015 h 3706878"/>
              <a:gd name="connsiteX63" fmla="*/ 143435 w 6755905"/>
              <a:gd name="connsiteY63" fmla="*/ 2660898 h 3706878"/>
              <a:gd name="connsiteX64" fmla="*/ 179294 w 6755905"/>
              <a:gd name="connsiteY64" fmla="*/ 2708709 h 3706878"/>
              <a:gd name="connsiteX65" fmla="*/ 197224 w 6755905"/>
              <a:gd name="connsiteY65" fmla="*/ 2720662 h 3706878"/>
              <a:gd name="connsiteX66" fmla="*/ 215153 w 6755905"/>
              <a:gd name="connsiteY66" fmla="*/ 2738592 h 3706878"/>
              <a:gd name="connsiteX67" fmla="*/ 227106 w 6755905"/>
              <a:gd name="connsiteY67" fmla="*/ 2756521 h 3706878"/>
              <a:gd name="connsiteX68" fmla="*/ 245035 w 6755905"/>
              <a:gd name="connsiteY68" fmla="*/ 2762498 h 3706878"/>
              <a:gd name="connsiteX69" fmla="*/ 262965 w 6755905"/>
              <a:gd name="connsiteY69" fmla="*/ 2780427 h 3706878"/>
              <a:gd name="connsiteX70" fmla="*/ 286871 w 6755905"/>
              <a:gd name="connsiteY70" fmla="*/ 2816286 h 3706878"/>
              <a:gd name="connsiteX71" fmla="*/ 322729 w 6755905"/>
              <a:gd name="connsiteY71" fmla="*/ 2852145 h 3706878"/>
              <a:gd name="connsiteX72" fmla="*/ 340659 w 6755905"/>
              <a:gd name="connsiteY72" fmla="*/ 2870074 h 3706878"/>
              <a:gd name="connsiteX73" fmla="*/ 358588 w 6755905"/>
              <a:gd name="connsiteY73" fmla="*/ 2893980 h 3706878"/>
              <a:gd name="connsiteX74" fmla="*/ 406400 w 6755905"/>
              <a:gd name="connsiteY74" fmla="*/ 2941792 h 3706878"/>
              <a:gd name="connsiteX75" fmla="*/ 424329 w 6755905"/>
              <a:gd name="connsiteY75" fmla="*/ 2983627 h 3706878"/>
              <a:gd name="connsiteX76" fmla="*/ 442259 w 6755905"/>
              <a:gd name="connsiteY76" fmla="*/ 3019486 h 3706878"/>
              <a:gd name="connsiteX77" fmla="*/ 448235 w 6755905"/>
              <a:gd name="connsiteY77" fmla="*/ 3037415 h 3706878"/>
              <a:gd name="connsiteX78" fmla="*/ 484094 w 6755905"/>
              <a:gd name="connsiteY78" fmla="*/ 3073274 h 3706878"/>
              <a:gd name="connsiteX79" fmla="*/ 496047 w 6755905"/>
              <a:gd name="connsiteY79" fmla="*/ 3103157 h 3706878"/>
              <a:gd name="connsiteX80" fmla="*/ 513977 w 6755905"/>
              <a:gd name="connsiteY80" fmla="*/ 3121086 h 3706878"/>
              <a:gd name="connsiteX81" fmla="*/ 525929 w 6755905"/>
              <a:gd name="connsiteY81" fmla="*/ 3139015 h 3706878"/>
              <a:gd name="connsiteX82" fmla="*/ 543859 w 6755905"/>
              <a:gd name="connsiteY82" fmla="*/ 3162921 h 3706878"/>
              <a:gd name="connsiteX83" fmla="*/ 597647 w 6755905"/>
              <a:gd name="connsiteY83" fmla="*/ 3180851 h 3706878"/>
              <a:gd name="connsiteX84" fmla="*/ 615577 w 6755905"/>
              <a:gd name="connsiteY84" fmla="*/ 3192804 h 3706878"/>
              <a:gd name="connsiteX85" fmla="*/ 639482 w 6755905"/>
              <a:gd name="connsiteY85" fmla="*/ 3198780 h 3706878"/>
              <a:gd name="connsiteX86" fmla="*/ 693271 w 6755905"/>
              <a:gd name="connsiteY86" fmla="*/ 3210733 h 3706878"/>
              <a:gd name="connsiteX87" fmla="*/ 1063812 w 6755905"/>
              <a:gd name="connsiteY87" fmla="*/ 3198780 h 3706878"/>
              <a:gd name="connsiteX88" fmla="*/ 1117600 w 6755905"/>
              <a:gd name="connsiteY88" fmla="*/ 3180851 h 3706878"/>
              <a:gd name="connsiteX89" fmla="*/ 1195294 w 6755905"/>
              <a:gd name="connsiteY89" fmla="*/ 3150968 h 3706878"/>
              <a:gd name="connsiteX90" fmla="*/ 1225177 w 6755905"/>
              <a:gd name="connsiteY90" fmla="*/ 3144992 h 3706878"/>
              <a:gd name="connsiteX91" fmla="*/ 1249082 w 6755905"/>
              <a:gd name="connsiteY91" fmla="*/ 3139015 h 3706878"/>
              <a:gd name="connsiteX92" fmla="*/ 1284941 w 6755905"/>
              <a:gd name="connsiteY92" fmla="*/ 3127062 h 3706878"/>
              <a:gd name="connsiteX93" fmla="*/ 1374588 w 6755905"/>
              <a:gd name="connsiteY93" fmla="*/ 3109133 h 3706878"/>
              <a:gd name="connsiteX94" fmla="*/ 1464235 w 6755905"/>
              <a:gd name="connsiteY94" fmla="*/ 3103157 h 3706878"/>
              <a:gd name="connsiteX95" fmla="*/ 1500094 w 6755905"/>
              <a:gd name="connsiteY95" fmla="*/ 3091204 h 3706878"/>
              <a:gd name="connsiteX96" fmla="*/ 1535953 w 6755905"/>
              <a:gd name="connsiteY96" fmla="*/ 3085227 h 3706878"/>
              <a:gd name="connsiteX97" fmla="*/ 1553882 w 6755905"/>
              <a:gd name="connsiteY97" fmla="*/ 3067298 h 3706878"/>
              <a:gd name="connsiteX98" fmla="*/ 1607671 w 6755905"/>
              <a:gd name="connsiteY98" fmla="*/ 3049368 h 3706878"/>
              <a:gd name="connsiteX99" fmla="*/ 1625600 w 6755905"/>
              <a:gd name="connsiteY99" fmla="*/ 3043392 h 3706878"/>
              <a:gd name="connsiteX100" fmla="*/ 1661459 w 6755905"/>
              <a:gd name="connsiteY100" fmla="*/ 3025462 h 3706878"/>
              <a:gd name="connsiteX101" fmla="*/ 1685365 w 6755905"/>
              <a:gd name="connsiteY101" fmla="*/ 3007533 h 3706878"/>
              <a:gd name="connsiteX102" fmla="*/ 1703294 w 6755905"/>
              <a:gd name="connsiteY102" fmla="*/ 2995580 h 3706878"/>
              <a:gd name="connsiteX103" fmla="*/ 1709271 w 6755905"/>
              <a:gd name="connsiteY103" fmla="*/ 2977651 h 3706878"/>
              <a:gd name="connsiteX104" fmla="*/ 1727200 w 6755905"/>
              <a:gd name="connsiteY104" fmla="*/ 2971674 h 3706878"/>
              <a:gd name="connsiteX105" fmla="*/ 1757082 w 6755905"/>
              <a:gd name="connsiteY105" fmla="*/ 2959721 h 3706878"/>
              <a:gd name="connsiteX106" fmla="*/ 1780988 w 6755905"/>
              <a:gd name="connsiteY106" fmla="*/ 2941792 h 3706878"/>
              <a:gd name="connsiteX107" fmla="*/ 1816847 w 6755905"/>
              <a:gd name="connsiteY107" fmla="*/ 2929839 h 3706878"/>
              <a:gd name="connsiteX108" fmla="*/ 1840753 w 6755905"/>
              <a:gd name="connsiteY108" fmla="*/ 2917886 h 3706878"/>
              <a:gd name="connsiteX109" fmla="*/ 1858682 w 6755905"/>
              <a:gd name="connsiteY109" fmla="*/ 2893980 h 3706878"/>
              <a:gd name="connsiteX110" fmla="*/ 1894541 w 6755905"/>
              <a:gd name="connsiteY110" fmla="*/ 2858121 h 3706878"/>
              <a:gd name="connsiteX111" fmla="*/ 1906494 w 6755905"/>
              <a:gd name="connsiteY111" fmla="*/ 2840192 h 3706878"/>
              <a:gd name="connsiteX112" fmla="*/ 1930400 w 6755905"/>
              <a:gd name="connsiteY112" fmla="*/ 2834215 h 3706878"/>
              <a:gd name="connsiteX113" fmla="*/ 1960282 w 6755905"/>
              <a:gd name="connsiteY113" fmla="*/ 2762498 h 3706878"/>
              <a:gd name="connsiteX114" fmla="*/ 1984188 w 6755905"/>
              <a:gd name="connsiteY114" fmla="*/ 2720662 h 3706878"/>
              <a:gd name="connsiteX115" fmla="*/ 1996141 w 6755905"/>
              <a:gd name="connsiteY115" fmla="*/ 2696757 h 3706878"/>
              <a:gd name="connsiteX116" fmla="*/ 2020047 w 6755905"/>
              <a:gd name="connsiteY116" fmla="*/ 2678827 h 3706878"/>
              <a:gd name="connsiteX117" fmla="*/ 2055906 w 6755905"/>
              <a:gd name="connsiteY117" fmla="*/ 2631015 h 3706878"/>
              <a:gd name="connsiteX118" fmla="*/ 2073835 w 6755905"/>
              <a:gd name="connsiteY118" fmla="*/ 2601133 h 3706878"/>
              <a:gd name="connsiteX119" fmla="*/ 2115671 w 6755905"/>
              <a:gd name="connsiteY119" fmla="*/ 2583204 h 3706878"/>
              <a:gd name="connsiteX120" fmla="*/ 2157506 w 6755905"/>
              <a:gd name="connsiteY120" fmla="*/ 2547345 h 3706878"/>
              <a:gd name="connsiteX121" fmla="*/ 2199341 w 6755905"/>
              <a:gd name="connsiteY121" fmla="*/ 2511486 h 3706878"/>
              <a:gd name="connsiteX122" fmla="*/ 2217271 w 6755905"/>
              <a:gd name="connsiteY122" fmla="*/ 2505509 h 3706878"/>
              <a:gd name="connsiteX123" fmla="*/ 2253129 w 6755905"/>
              <a:gd name="connsiteY123" fmla="*/ 2487580 h 3706878"/>
              <a:gd name="connsiteX124" fmla="*/ 2378635 w 6755905"/>
              <a:gd name="connsiteY124" fmla="*/ 2469651 h 3706878"/>
              <a:gd name="connsiteX125" fmla="*/ 2414494 w 6755905"/>
              <a:gd name="connsiteY125" fmla="*/ 2457698 h 3706878"/>
              <a:gd name="connsiteX126" fmla="*/ 2623671 w 6755905"/>
              <a:gd name="connsiteY126" fmla="*/ 2469651 h 3706878"/>
              <a:gd name="connsiteX127" fmla="*/ 2641600 w 6755905"/>
              <a:gd name="connsiteY127" fmla="*/ 2475627 h 3706878"/>
              <a:gd name="connsiteX128" fmla="*/ 2683435 w 6755905"/>
              <a:gd name="connsiteY128" fmla="*/ 2487580 h 3706878"/>
              <a:gd name="connsiteX129" fmla="*/ 2707341 w 6755905"/>
              <a:gd name="connsiteY129" fmla="*/ 2505509 h 3706878"/>
              <a:gd name="connsiteX130" fmla="*/ 2731247 w 6755905"/>
              <a:gd name="connsiteY130" fmla="*/ 2541368 h 3706878"/>
              <a:gd name="connsiteX131" fmla="*/ 2761129 w 6755905"/>
              <a:gd name="connsiteY131" fmla="*/ 2547345 h 3706878"/>
              <a:gd name="connsiteX132" fmla="*/ 2779059 w 6755905"/>
              <a:gd name="connsiteY132" fmla="*/ 2565274 h 3706878"/>
              <a:gd name="connsiteX133" fmla="*/ 2808941 w 6755905"/>
              <a:gd name="connsiteY133" fmla="*/ 2607109 h 3706878"/>
              <a:gd name="connsiteX134" fmla="*/ 2856753 w 6755905"/>
              <a:gd name="connsiteY134" fmla="*/ 2625039 h 3706878"/>
              <a:gd name="connsiteX135" fmla="*/ 2898588 w 6755905"/>
              <a:gd name="connsiteY135" fmla="*/ 2648945 h 3706878"/>
              <a:gd name="connsiteX136" fmla="*/ 2922494 w 6755905"/>
              <a:gd name="connsiteY136" fmla="*/ 2666874 h 3706878"/>
              <a:gd name="connsiteX137" fmla="*/ 2940424 w 6755905"/>
              <a:gd name="connsiteY137" fmla="*/ 2678827 h 3706878"/>
              <a:gd name="connsiteX138" fmla="*/ 2958353 w 6755905"/>
              <a:gd name="connsiteY138" fmla="*/ 2702733 h 3706878"/>
              <a:gd name="connsiteX139" fmla="*/ 2970306 w 6755905"/>
              <a:gd name="connsiteY139" fmla="*/ 2720662 h 3706878"/>
              <a:gd name="connsiteX140" fmla="*/ 3012141 w 6755905"/>
              <a:gd name="connsiteY140" fmla="*/ 2756521 h 3706878"/>
              <a:gd name="connsiteX141" fmla="*/ 3024094 w 6755905"/>
              <a:gd name="connsiteY141" fmla="*/ 2774451 h 3706878"/>
              <a:gd name="connsiteX142" fmla="*/ 3042024 w 6755905"/>
              <a:gd name="connsiteY142" fmla="*/ 2810309 h 3706878"/>
              <a:gd name="connsiteX143" fmla="*/ 3071906 w 6755905"/>
              <a:gd name="connsiteY143" fmla="*/ 2846168 h 3706878"/>
              <a:gd name="connsiteX144" fmla="*/ 3095812 w 6755905"/>
              <a:gd name="connsiteY144" fmla="*/ 2893980 h 3706878"/>
              <a:gd name="connsiteX145" fmla="*/ 3131671 w 6755905"/>
              <a:gd name="connsiteY145" fmla="*/ 2935815 h 3706878"/>
              <a:gd name="connsiteX146" fmla="*/ 3155577 w 6755905"/>
              <a:gd name="connsiteY146" fmla="*/ 2989604 h 3706878"/>
              <a:gd name="connsiteX147" fmla="*/ 3167529 w 6755905"/>
              <a:gd name="connsiteY147" fmla="*/ 3007533 h 3706878"/>
              <a:gd name="connsiteX148" fmla="*/ 3185459 w 6755905"/>
              <a:gd name="connsiteY148" fmla="*/ 3043392 h 3706878"/>
              <a:gd name="connsiteX149" fmla="*/ 3203388 w 6755905"/>
              <a:gd name="connsiteY149" fmla="*/ 3055345 h 3706878"/>
              <a:gd name="connsiteX150" fmla="*/ 3215341 w 6755905"/>
              <a:gd name="connsiteY150" fmla="*/ 3085227 h 3706878"/>
              <a:gd name="connsiteX151" fmla="*/ 3221318 w 6755905"/>
              <a:gd name="connsiteY151" fmla="*/ 3103157 h 3706878"/>
              <a:gd name="connsiteX152" fmla="*/ 3239247 w 6755905"/>
              <a:gd name="connsiteY152" fmla="*/ 3127062 h 3706878"/>
              <a:gd name="connsiteX153" fmla="*/ 3257177 w 6755905"/>
              <a:gd name="connsiteY153" fmla="*/ 3162921 h 3706878"/>
              <a:gd name="connsiteX154" fmla="*/ 3275106 w 6755905"/>
              <a:gd name="connsiteY154" fmla="*/ 3168898 h 3706878"/>
              <a:gd name="connsiteX155" fmla="*/ 3293035 w 6755905"/>
              <a:gd name="connsiteY155" fmla="*/ 3180851 h 3706878"/>
              <a:gd name="connsiteX156" fmla="*/ 3316941 w 6755905"/>
              <a:gd name="connsiteY156" fmla="*/ 3210733 h 3706878"/>
              <a:gd name="connsiteX157" fmla="*/ 3334871 w 6755905"/>
              <a:gd name="connsiteY157" fmla="*/ 3246592 h 3706878"/>
              <a:gd name="connsiteX158" fmla="*/ 3352800 w 6755905"/>
              <a:gd name="connsiteY158" fmla="*/ 3264521 h 3706878"/>
              <a:gd name="connsiteX159" fmla="*/ 3358777 w 6755905"/>
              <a:gd name="connsiteY159" fmla="*/ 3282451 h 3706878"/>
              <a:gd name="connsiteX160" fmla="*/ 3376706 w 6755905"/>
              <a:gd name="connsiteY160" fmla="*/ 3288427 h 3706878"/>
              <a:gd name="connsiteX161" fmla="*/ 3388659 w 6755905"/>
              <a:gd name="connsiteY161" fmla="*/ 3306357 h 3706878"/>
              <a:gd name="connsiteX162" fmla="*/ 3406588 w 6755905"/>
              <a:gd name="connsiteY162" fmla="*/ 3336239 h 3706878"/>
              <a:gd name="connsiteX163" fmla="*/ 3430494 w 6755905"/>
              <a:gd name="connsiteY163" fmla="*/ 3396004 h 3706878"/>
              <a:gd name="connsiteX164" fmla="*/ 3448424 w 6755905"/>
              <a:gd name="connsiteY164" fmla="*/ 3401980 h 3706878"/>
              <a:gd name="connsiteX165" fmla="*/ 3454400 w 6755905"/>
              <a:gd name="connsiteY165" fmla="*/ 3431862 h 3706878"/>
              <a:gd name="connsiteX166" fmla="*/ 3490259 w 6755905"/>
              <a:gd name="connsiteY166" fmla="*/ 3461745 h 3706878"/>
              <a:gd name="connsiteX167" fmla="*/ 3508188 w 6755905"/>
              <a:gd name="connsiteY167" fmla="*/ 3479674 h 3706878"/>
              <a:gd name="connsiteX168" fmla="*/ 3538071 w 6755905"/>
              <a:gd name="connsiteY168" fmla="*/ 3515533 h 3706878"/>
              <a:gd name="connsiteX169" fmla="*/ 3544047 w 6755905"/>
              <a:gd name="connsiteY169" fmla="*/ 3533462 h 3706878"/>
              <a:gd name="connsiteX170" fmla="*/ 3579906 w 6755905"/>
              <a:gd name="connsiteY170" fmla="*/ 3557368 h 3706878"/>
              <a:gd name="connsiteX171" fmla="*/ 3597835 w 6755905"/>
              <a:gd name="connsiteY171" fmla="*/ 3569321 h 3706878"/>
              <a:gd name="connsiteX172" fmla="*/ 3621741 w 6755905"/>
              <a:gd name="connsiteY172" fmla="*/ 3575298 h 3706878"/>
              <a:gd name="connsiteX173" fmla="*/ 3645647 w 6755905"/>
              <a:gd name="connsiteY173" fmla="*/ 3587251 h 3706878"/>
              <a:gd name="connsiteX174" fmla="*/ 3663577 w 6755905"/>
              <a:gd name="connsiteY174" fmla="*/ 3593227 h 3706878"/>
              <a:gd name="connsiteX175" fmla="*/ 3681506 w 6755905"/>
              <a:gd name="connsiteY175" fmla="*/ 3611157 h 3706878"/>
              <a:gd name="connsiteX176" fmla="*/ 3771153 w 6755905"/>
              <a:gd name="connsiteY176" fmla="*/ 3629086 h 3706878"/>
              <a:gd name="connsiteX177" fmla="*/ 3807012 w 6755905"/>
              <a:gd name="connsiteY177" fmla="*/ 3652992 h 3706878"/>
              <a:gd name="connsiteX178" fmla="*/ 3842871 w 6755905"/>
              <a:gd name="connsiteY178" fmla="*/ 3664945 h 3706878"/>
              <a:gd name="connsiteX179" fmla="*/ 4040094 w 6755905"/>
              <a:gd name="connsiteY179" fmla="*/ 3682874 h 3706878"/>
              <a:gd name="connsiteX180" fmla="*/ 4147671 w 6755905"/>
              <a:gd name="connsiteY180" fmla="*/ 3700804 h 3706878"/>
              <a:gd name="connsiteX181" fmla="*/ 4177553 w 6755905"/>
              <a:gd name="connsiteY181" fmla="*/ 3706780 h 3706878"/>
              <a:gd name="connsiteX182" fmla="*/ 4386729 w 6755905"/>
              <a:gd name="connsiteY182" fmla="*/ 3676898 h 3706878"/>
              <a:gd name="connsiteX183" fmla="*/ 4464424 w 6755905"/>
              <a:gd name="connsiteY183" fmla="*/ 3658968 h 3706878"/>
              <a:gd name="connsiteX184" fmla="*/ 4500282 w 6755905"/>
              <a:gd name="connsiteY184" fmla="*/ 3647015 h 3706878"/>
              <a:gd name="connsiteX185" fmla="*/ 4536141 w 6755905"/>
              <a:gd name="connsiteY185" fmla="*/ 3641039 h 3706878"/>
              <a:gd name="connsiteX186" fmla="*/ 4649694 w 6755905"/>
              <a:gd name="connsiteY186" fmla="*/ 3635062 h 3706878"/>
              <a:gd name="connsiteX187" fmla="*/ 4721412 w 6755905"/>
              <a:gd name="connsiteY187" fmla="*/ 3652992 h 3706878"/>
              <a:gd name="connsiteX188" fmla="*/ 4763247 w 6755905"/>
              <a:gd name="connsiteY188" fmla="*/ 3658968 h 3706878"/>
              <a:gd name="connsiteX189" fmla="*/ 4960471 w 6755905"/>
              <a:gd name="connsiteY189" fmla="*/ 3647015 h 3706878"/>
              <a:gd name="connsiteX190" fmla="*/ 5050118 w 6755905"/>
              <a:gd name="connsiteY190" fmla="*/ 3623109 h 3706878"/>
              <a:gd name="connsiteX191" fmla="*/ 5080000 w 6755905"/>
              <a:gd name="connsiteY191" fmla="*/ 3611157 h 3706878"/>
              <a:gd name="connsiteX192" fmla="*/ 5145741 w 6755905"/>
              <a:gd name="connsiteY192" fmla="*/ 3563345 h 3706878"/>
              <a:gd name="connsiteX193" fmla="*/ 5205506 w 6755905"/>
              <a:gd name="connsiteY193" fmla="*/ 3545415 h 3706878"/>
              <a:gd name="connsiteX194" fmla="*/ 5235388 w 6755905"/>
              <a:gd name="connsiteY194" fmla="*/ 3527486 h 3706878"/>
              <a:gd name="connsiteX195" fmla="*/ 5277224 w 6755905"/>
              <a:gd name="connsiteY195" fmla="*/ 3509557 h 3706878"/>
              <a:gd name="connsiteX196" fmla="*/ 5336988 w 6755905"/>
              <a:gd name="connsiteY196" fmla="*/ 3461745 h 3706878"/>
              <a:gd name="connsiteX197" fmla="*/ 5354918 w 6755905"/>
              <a:gd name="connsiteY197" fmla="*/ 3443815 h 3706878"/>
              <a:gd name="connsiteX198" fmla="*/ 5378824 w 6755905"/>
              <a:gd name="connsiteY198" fmla="*/ 3425886 h 3706878"/>
              <a:gd name="connsiteX199" fmla="*/ 5390777 w 6755905"/>
              <a:gd name="connsiteY199" fmla="*/ 3360145 h 3706878"/>
              <a:gd name="connsiteX200" fmla="*/ 5396753 w 6755905"/>
              <a:gd name="connsiteY200" fmla="*/ 3318309 h 3706878"/>
              <a:gd name="connsiteX201" fmla="*/ 5384800 w 6755905"/>
              <a:gd name="connsiteY201" fmla="*/ 3115109 h 3706878"/>
              <a:gd name="connsiteX202" fmla="*/ 6568141 w 6755905"/>
              <a:gd name="connsiteY202" fmla="*/ 3073274 h 3706878"/>
              <a:gd name="connsiteX203" fmla="*/ 6687672 w 6755905"/>
              <a:gd name="connsiteY203" fmla="*/ 2057274 h 3706878"/>
              <a:gd name="connsiteX204" fmla="*/ 5904753 w 6755905"/>
              <a:gd name="connsiteY204" fmla="*/ 1083110 h 3706878"/>
              <a:gd name="connsiteX205" fmla="*/ 4452471 w 6755905"/>
              <a:gd name="connsiteY205" fmla="*/ 2212662 h 3706878"/>
              <a:gd name="connsiteX206" fmla="*/ 4434541 w 6755905"/>
              <a:gd name="connsiteY206" fmla="*/ 2188757 h 3706878"/>
              <a:gd name="connsiteX207" fmla="*/ 4416612 w 6755905"/>
              <a:gd name="connsiteY207" fmla="*/ 2176804 h 3706878"/>
              <a:gd name="connsiteX208" fmla="*/ 3693459 w 6755905"/>
              <a:gd name="connsiteY208" fmla="*/ 156757 h 3706878"/>
              <a:gd name="connsiteX0" fmla="*/ 2659530 w 6755905"/>
              <a:gd name="connsiteY0" fmla="*/ 1670120 h 3475111"/>
              <a:gd name="connsiteX1" fmla="*/ 3657600 w 6755905"/>
              <a:gd name="connsiteY1" fmla="*/ 14637 h 3475111"/>
              <a:gd name="connsiteX2" fmla="*/ 3095812 w 6755905"/>
              <a:gd name="connsiteY2" fmla="*/ 911107 h 3475111"/>
              <a:gd name="connsiteX3" fmla="*/ 3042024 w 6755905"/>
              <a:gd name="connsiteY3" fmla="*/ 935013 h 3475111"/>
              <a:gd name="connsiteX4" fmla="*/ 2988235 w 6755905"/>
              <a:gd name="connsiteY4" fmla="*/ 952942 h 3475111"/>
              <a:gd name="connsiteX5" fmla="*/ 2952377 w 6755905"/>
              <a:gd name="connsiteY5" fmla="*/ 970872 h 3475111"/>
              <a:gd name="connsiteX6" fmla="*/ 2928471 w 6755905"/>
              <a:gd name="connsiteY6" fmla="*/ 982825 h 3475111"/>
              <a:gd name="connsiteX7" fmla="*/ 2838824 w 6755905"/>
              <a:gd name="connsiteY7" fmla="*/ 988801 h 3475111"/>
              <a:gd name="connsiteX8" fmla="*/ 2820894 w 6755905"/>
              <a:gd name="connsiteY8" fmla="*/ 1000754 h 3475111"/>
              <a:gd name="connsiteX9" fmla="*/ 2802965 w 6755905"/>
              <a:gd name="connsiteY9" fmla="*/ 1006731 h 3475111"/>
              <a:gd name="connsiteX10" fmla="*/ 2761129 w 6755905"/>
              <a:gd name="connsiteY10" fmla="*/ 1018684 h 3475111"/>
              <a:gd name="connsiteX11" fmla="*/ 2689412 w 6755905"/>
              <a:gd name="connsiteY11" fmla="*/ 1042590 h 3475111"/>
              <a:gd name="connsiteX12" fmla="*/ 2647577 w 6755905"/>
              <a:gd name="connsiteY12" fmla="*/ 1060519 h 3475111"/>
              <a:gd name="connsiteX13" fmla="*/ 2617694 w 6755905"/>
              <a:gd name="connsiteY13" fmla="*/ 1072472 h 3475111"/>
              <a:gd name="connsiteX14" fmla="*/ 2593788 w 6755905"/>
              <a:gd name="connsiteY14" fmla="*/ 1078448 h 3475111"/>
              <a:gd name="connsiteX15" fmla="*/ 2516094 w 6755905"/>
              <a:gd name="connsiteY15" fmla="*/ 1096378 h 3475111"/>
              <a:gd name="connsiteX16" fmla="*/ 2480235 w 6755905"/>
              <a:gd name="connsiteY16" fmla="*/ 1108331 h 3475111"/>
              <a:gd name="connsiteX17" fmla="*/ 2408518 w 6755905"/>
              <a:gd name="connsiteY17" fmla="*/ 1114307 h 3475111"/>
              <a:gd name="connsiteX18" fmla="*/ 2378635 w 6755905"/>
              <a:gd name="connsiteY18" fmla="*/ 1126260 h 3475111"/>
              <a:gd name="connsiteX19" fmla="*/ 2288988 w 6755905"/>
              <a:gd name="connsiteY19" fmla="*/ 1132237 h 3475111"/>
              <a:gd name="connsiteX20" fmla="*/ 2259106 w 6755905"/>
              <a:gd name="connsiteY20" fmla="*/ 1156142 h 3475111"/>
              <a:gd name="connsiteX21" fmla="*/ 2217271 w 6755905"/>
              <a:gd name="connsiteY21" fmla="*/ 1168095 h 3475111"/>
              <a:gd name="connsiteX22" fmla="*/ 2145553 w 6755905"/>
              <a:gd name="connsiteY22" fmla="*/ 1186025 h 3475111"/>
              <a:gd name="connsiteX23" fmla="*/ 2127624 w 6755905"/>
              <a:gd name="connsiteY23" fmla="*/ 1197978 h 3475111"/>
              <a:gd name="connsiteX24" fmla="*/ 2097741 w 6755905"/>
              <a:gd name="connsiteY24" fmla="*/ 1209931 h 3475111"/>
              <a:gd name="connsiteX25" fmla="*/ 2049929 w 6755905"/>
              <a:gd name="connsiteY25" fmla="*/ 1215907 h 3475111"/>
              <a:gd name="connsiteX26" fmla="*/ 1984188 w 6755905"/>
              <a:gd name="connsiteY26" fmla="*/ 1233837 h 3475111"/>
              <a:gd name="connsiteX27" fmla="*/ 1828800 w 6755905"/>
              <a:gd name="connsiteY27" fmla="*/ 1269695 h 3475111"/>
              <a:gd name="connsiteX28" fmla="*/ 1792941 w 6755905"/>
              <a:gd name="connsiteY28" fmla="*/ 1281648 h 3475111"/>
              <a:gd name="connsiteX29" fmla="*/ 1697318 w 6755905"/>
              <a:gd name="connsiteY29" fmla="*/ 1299578 h 3475111"/>
              <a:gd name="connsiteX30" fmla="*/ 1595718 w 6755905"/>
              <a:gd name="connsiteY30" fmla="*/ 1323484 h 3475111"/>
              <a:gd name="connsiteX31" fmla="*/ 1529977 w 6755905"/>
              <a:gd name="connsiteY31" fmla="*/ 1341413 h 3475111"/>
              <a:gd name="connsiteX32" fmla="*/ 1398494 w 6755905"/>
              <a:gd name="connsiteY32" fmla="*/ 1377272 h 3475111"/>
              <a:gd name="connsiteX33" fmla="*/ 860612 w 6755905"/>
              <a:gd name="connsiteY33" fmla="*/ 1401178 h 3475111"/>
              <a:gd name="connsiteX34" fmla="*/ 794871 w 6755905"/>
              <a:gd name="connsiteY34" fmla="*/ 1413131 h 3475111"/>
              <a:gd name="connsiteX35" fmla="*/ 729129 w 6755905"/>
              <a:gd name="connsiteY35" fmla="*/ 1419107 h 3475111"/>
              <a:gd name="connsiteX36" fmla="*/ 633506 w 6755905"/>
              <a:gd name="connsiteY36" fmla="*/ 1431060 h 3475111"/>
              <a:gd name="connsiteX37" fmla="*/ 603624 w 6755905"/>
              <a:gd name="connsiteY37" fmla="*/ 1443013 h 3475111"/>
              <a:gd name="connsiteX38" fmla="*/ 579718 w 6755905"/>
              <a:gd name="connsiteY38" fmla="*/ 1448990 h 3475111"/>
              <a:gd name="connsiteX39" fmla="*/ 472141 w 6755905"/>
              <a:gd name="connsiteY39" fmla="*/ 1484848 h 3475111"/>
              <a:gd name="connsiteX40" fmla="*/ 436282 w 6755905"/>
              <a:gd name="connsiteY40" fmla="*/ 1514731 h 3475111"/>
              <a:gd name="connsiteX41" fmla="*/ 418353 w 6755905"/>
              <a:gd name="connsiteY41" fmla="*/ 1532660 h 3475111"/>
              <a:gd name="connsiteX42" fmla="*/ 400424 w 6755905"/>
              <a:gd name="connsiteY42" fmla="*/ 1538637 h 3475111"/>
              <a:gd name="connsiteX43" fmla="*/ 382494 w 6755905"/>
              <a:gd name="connsiteY43" fmla="*/ 1550590 h 3475111"/>
              <a:gd name="connsiteX44" fmla="*/ 364565 w 6755905"/>
              <a:gd name="connsiteY44" fmla="*/ 1580472 h 3475111"/>
              <a:gd name="connsiteX45" fmla="*/ 298824 w 6755905"/>
              <a:gd name="connsiteY45" fmla="*/ 1610354 h 3475111"/>
              <a:gd name="connsiteX46" fmla="*/ 239059 w 6755905"/>
              <a:gd name="connsiteY46" fmla="*/ 1664142 h 3475111"/>
              <a:gd name="connsiteX47" fmla="*/ 209177 w 6755905"/>
              <a:gd name="connsiteY47" fmla="*/ 1676095 h 3475111"/>
              <a:gd name="connsiteX48" fmla="*/ 167341 w 6755905"/>
              <a:gd name="connsiteY48" fmla="*/ 1694025 h 3475111"/>
              <a:gd name="connsiteX49" fmla="*/ 131482 w 6755905"/>
              <a:gd name="connsiteY49" fmla="*/ 1729884 h 3475111"/>
              <a:gd name="connsiteX50" fmla="*/ 95624 w 6755905"/>
              <a:gd name="connsiteY50" fmla="*/ 1759766 h 3475111"/>
              <a:gd name="connsiteX51" fmla="*/ 65741 w 6755905"/>
              <a:gd name="connsiteY51" fmla="*/ 1789648 h 3475111"/>
              <a:gd name="connsiteX52" fmla="*/ 47812 w 6755905"/>
              <a:gd name="connsiteY52" fmla="*/ 1825507 h 3475111"/>
              <a:gd name="connsiteX53" fmla="*/ 0 w 6755905"/>
              <a:gd name="connsiteY53" fmla="*/ 1945037 h 3475111"/>
              <a:gd name="connsiteX54" fmla="*/ 5977 w 6755905"/>
              <a:gd name="connsiteY54" fmla="*/ 2052613 h 3475111"/>
              <a:gd name="connsiteX55" fmla="*/ 23906 w 6755905"/>
              <a:gd name="connsiteY55" fmla="*/ 2082495 h 3475111"/>
              <a:gd name="connsiteX56" fmla="*/ 41835 w 6755905"/>
              <a:gd name="connsiteY56" fmla="*/ 2148237 h 3475111"/>
              <a:gd name="connsiteX57" fmla="*/ 59765 w 6755905"/>
              <a:gd name="connsiteY57" fmla="*/ 2225931 h 3475111"/>
              <a:gd name="connsiteX58" fmla="*/ 71718 w 6755905"/>
              <a:gd name="connsiteY58" fmla="*/ 2279719 h 3475111"/>
              <a:gd name="connsiteX59" fmla="*/ 83671 w 6755905"/>
              <a:gd name="connsiteY59" fmla="*/ 2303625 h 3475111"/>
              <a:gd name="connsiteX60" fmla="*/ 89647 w 6755905"/>
              <a:gd name="connsiteY60" fmla="*/ 2357413 h 3475111"/>
              <a:gd name="connsiteX61" fmla="*/ 107577 w 6755905"/>
              <a:gd name="connsiteY61" fmla="*/ 2381319 h 3475111"/>
              <a:gd name="connsiteX62" fmla="*/ 119529 w 6755905"/>
              <a:gd name="connsiteY62" fmla="*/ 2399248 h 3475111"/>
              <a:gd name="connsiteX63" fmla="*/ 143435 w 6755905"/>
              <a:gd name="connsiteY63" fmla="*/ 2429131 h 3475111"/>
              <a:gd name="connsiteX64" fmla="*/ 179294 w 6755905"/>
              <a:gd name="connsiteY64" fmla="*/ 2476942 h 3475111"/>
              <a:gd name="connsiteX65" fmla="*/ 197224 w 6755905"/>
              <a:gd name="connsiteY65" fmla="*/ 2488895 h 3475111"/>
              <a:gd name="connsiteX66" fmla="*/ 215153 w 6755905"/>
              <a:gd name="connsiteY66" fmla="*/ 2506825 h 3475111"/>
              <a:gd name="connsiteX67" fmla="*/ 227106 w 6755905"/>
              <a:gd name="connsiteY67" fmla="*/ 2524754 h 3475111"/>
              <a:gd name="connsiteX68" fmla="*/ 245035 w 6755905"/>
              <a:gd name="connsiteY68" fmla="*/ 2530731 h 3475111"/>
              <a:gd name="connsiteX69" fmla="*/ 262965 w 6755905"/>
              <a:gd name="connsiteY69" fmla="*/ 2548660 h 3475111"/>
              <a:gd name="connsiteX70" fmla="*/ 286871 w 6755905"/>
              <a:gd name="connsiteY70" fmla="*/ 2584519 h 3475111"/>
              <a:gd name="connsiteX71" fmla="*/ 322729 w 6755905"/>
              <a:gd name="connsiteY71" fmla="*/ 2620378 h 3475111"/>
              <a:gd name="connsiteX72" fmla="*/ 340659 w 6755905"/>
              <a:gd name="connsiteY72" fmla="*/ 2638307 h 3475111"/>
              <a:gd name="connsiteX73" fmla="*/ 358588 w 6755905"/>
              <a:gd name="connsiteY73" fmla="*/ 2662213 h 3475111"/>
              <a:gd name="connsiteX74" fmla="*/ 406400 w 6755905"/>
              <a:gd name="connsiteY74" fmla="*/ 2710025 h 3475111"/>
              <a:gd name="connsiteX75" fmla="*/ 424329 w 6755905"/>
              <a:gd name="connsiteY75" fmla="*/ 2751860 h 3475111"/>
              <a:gd name="connsiteX76" fmla="*/ 442259 w 6755905"/>
              <a:gd name="connsiteY76" fmla="*/ 2787719 h 3475111"/>
              <a:gd name="connsiteX77" fmla="*/ 448235 w 6755905"/>
              <a:gd name="connsiteY77" fmla="*/ 2805648 h 3475111"/>
              <a:gd name="connsiteX78" fmla="*/ 484094 w 6755905"/>
              <a:gd name="connsiteY78" fmla="*/ 2841507 h 3475111"/>
              <a:gd name="connsiteX79" fmla="*/ 496047 w 6755905"/>
              <a:gd name="connsiteY79" fmla="*/ 2871390 h 3475111"/>
              <a:gd name="connsiteX80" fmla="*/ 513977 w 6755905"/>
              <a:gd name="connsiteY80" fmla="*/ 2889319 h 3475111"/>
              <a:gd name="connsiteX81" fmla="*/ 525929 w 6755905"/>
              <a:gd name="connsiteY81" fmla="*/ 2907248 h 3475111"/>
              <a:gd name="connsiteX82" fmla="*/ 543859 w 6755905"/>
              <a:gd name="connsiteY82" fmla="*/ 2931154 h 3475111"/>
              <a:gd name="connsiteX83" fmla="*/ 597647 w 6755905"/>
              <a:gd name="connsiteY83" fmla="*/ 2949084 h 3475111"/>
              <a:gd name="connsiteX84" fmla="*/ 615577 w 6755905"/>
              <a:gd name="connsiteY84" fmla="*/ 2961037 h 3475111"/>
              <a:gd name="connsiteX85" fmla="*/ 639482 w 6755905"/>
              <a:gd name="connsiteY85" fmla="*/ 2967013 h 3475111"/>
              <a:gd name="connsiteX86" fmla="*/ 693271 w 6755905"/>
              <a:gd name="connsiteY86" fmla="*/ 2978966 h 3475111"/>
              <a:gd name="connsiteX87" fmla="*/ 1063812 w 6755905"/>
              <a:gd name="connsiteY87" fmla="*/ 2967013 h 3475111"/>
              <a:gd name="connsiteX88" fmla="*/ 1117600 w 6755905"/>
              <a:gd name="connsiteY88" fmla="*/ 2949084 h 3475111"/>
              <a:gd name="connsiteX89" fmla="*/ 1195294 w 6755905"/>
              <a:gd name="connsiteY89" fmla="*/ 2919201 h 3475111"/>
              <a:gd name="connsiteX90" fmla="*/ 1225177 w 6755905"/>
              <a:gd name="connsiteY90" fmla="*/ 2913225 h 3475111"/>
              <a:gd name="connsiteX91" fmla="*/ 1249082 w 6755905"/>
              <a:gd name="connsiteY91" fmla="*/ 2907248 h 3475111"/>
              <a:gd name="connsiteX92" fmla="*/ 1284941 w 6755905"/>
              <a:gd name="connsiteY92" fmla="*/ 2895295 h 3475111"/>
              <a:gd name="connsiteX93" fmla="*/ 1374588 w 6755905"/>
              <a:gd name="connsiteY93" fmla="*/ 2877366 h 3475111"/>
              <a:gd name="connsiteX94" fmla="*/ 1464235 w 6755905"/>
              <a:gd name="connsiteY94" fmla="*/ 2871390 h 3475111"/>
              <a:gd name="connsiteX95" fmla="*/ 1500094 w 6755905"/>
              <a:gd name="connsiteY95" fmla="*/ 2859437 h 3475111"/>
              <a:gd name="connsiteX96" fmla="*/ 1535953 w 6755905"/>
              <a:gd name="connsiteY96" fmla="*/ 2853460 h 3475111"/>
              <a:gd name="connsiteX97" fmla="*/ 1553882 w 6755905"/>
              <a:gd name="connsiteY97" fmla="*/ 2835531 h 3475111"/>
              <a:gd name="connsiteX98" fmla="*/ 1607671 w 6755905"/>
              <a:gd name="connsiteY98" fmla="*/ 2817601 h 3475111"/>
              <a:gd name="connsiteX99" fmla="*/ 1625600 w 6755905"/>
              <a:gd name="connsiteY99" fmla="*/ 2811625 h 3475111"/>
              <a:gd name="connsiteX100" fmla="*/ 1661459 w 6755905"/>
              <a:gd name="connsiteY100" fmla="*/ 2793695 h 3475111"/>
              <a:gd name="connsiteX101" fmla="*/ 1685365 w 6755905"/>
              <a:gd name="connsiteY101" fmla="*/ 2775766 h 3475111"/>
              <a:gd name="connsiteX102" fmla="*/ 1703294 w 6755905"/>
              <a:gd name="connsiteY102" fmla="*/ 2763813 h 3475111"/>
              <a:gd name="connsiteX103" fmla="*/ 1709271 w 6755905"/>
              <a:gd name="connsiteY103" fmla="*/ 2745884 h 3475111"/>
              <a:gd name="connsiteX104" fmla="*/ 1727200 w 6755905"/>
              <a:gd name="connsiteY104" fmla="*/ 2739907 h 3475111"/>
              <a:gd name="connsiteX105" fmla="*/ 1757082 w 6755905"/>
              <a:gd name="connsiteY105" fmla="*/ 2727954 h 3475111"/>
              <a:gd name="connsiteX106" fmla="*/ 1780988 w 6755905"/>
              <a:gd name="connsiteY106" fmla="*/ 2710025 h 3475111"/>
              <a:gd name="connsiteX107" fmla="*/ 1816847 w 6755905"/>
              <a:gd name="connsiteY107" fmla="*/ 2698072 h 3475111"/>
              <a:gd name="connsiteX108" fmla="*/ 1840753 w 6755905"/>
              <a:gd name="connsiteY108" fmla="*/ 2686119 h 3475111"/>
              <a:gd name="connsiteX109" fmla="*/ 1858682 w 6755905"/>
              <a:gd name="connsiteY109" fmla="*/ 2662213 h 3475111"/>
              <a:gd name="connsiteX110" fmla="*/ 1894541 w 6755905"/>
              <a:gd name="connsiteY110" fmla="*/ 2626354 h 3475111"/>
              <a:gd name="connsiteX111" fmla="*/ 1906494 w 6755905"/>
              <a:gd name="connsiteY111" fmla="*/ 2608425 h 3475111"/>
              <a:gd name="connsiteX112" fmla="*/ 1930400 w 6755905"/>
              <a:gd name="connsiteY112" fmla="*/ 2602448 h 3475111"/>
              <a:gd name="connsiteX113" fmla="*/ 1960282 w 6755905"/>
              <a:gd name="connsiteY113" fmla="*/ 2530731 h 3475111"/>
              <a:gd name="connsiteX114" fmla="*/ 1984188 w 6755905"/>
              <a:gd name="connsiteY114" fmla="*/ 2488895 h 3475111"/>
              <a:gd name="connsiteX115" fmla="*/ 1996141 w 6755905"/>
              <a:gd name="connsiteY115" fmla="*/ 2464990 h 3475111"/>
              <a:gd name="connsiteX116" fmla="*/ 2020047 w 6755905"/>
              <a:gd name="connsiteY116" fmla="*/ 2447060 h 3475111"/>
              <a:gd name="connsiteX117" fmla="*/ 2055906 w 6755905"/>
              <a:gd name="connsiteY117" fmla="*/ 2399248 h 3475111"/>
              <a:gd name="connsiteX118" fmla="*/ 2073835 w 6755905"/>
              <a:gd name="connsiteY118" fmla="*/ 2369366 h 3475111"/>
              <a:gd name="connsiteX119" fmla="*/ 2115671 w 6755905"/>
              <a:gd name="connsiteY119" fmla="*/ 2351437 h 3475111"/>
              <a:gd name="connsiteX120" fmla="*/ 2157506 w 6755905"/>
              <a:gd name="connsiteY120" fmla="*/ 2315578 h 3475111"/>
              <a:gd name="connsiteX121" fmla="*/ 2199341 w 6755905"/>
              <a:gd name="connsiteY121" fmla="*/ 2279719 h 3475111"/>
              <a:gd name="connsiteX122" fmla="*/ 2217271 w 6755905"/>
              <a:gd name="connsiteY122" fmla="*/ 2273742 h 3475111"/>
              <a:gd name="connsiteX123" fmla="*/ 2253129 w 6755905"/>
              <a:gd name="connsiteY123" fmla="*/ 2255813 h 3475111"/>
              <a:gd name="connsiteX124" fmla="*/ 2378635 w 6755905"/>
              <a:gd name="connsiteY124" fmla="*/ 2237884 h 3475111"/>
              <a:gd name="connsiteX125" fmla="*/ 2414494 w 6755905"/>
              <a:gd name="connsiteY125" fmla="*/ 2225931 h 3475111"/>
              <a:gd name="connsiteX126" fmla="*/ 2623671 w 6755905"/>
              <a:gd name="connsiteY126" fmla="*/ 2237884 h 3475111"/>
              <a:gd name="connsiteX127" fmla="*/ 2641600 w 6755905"/>
              <a:gd name="connsiteY127" fmla="*/ 2243860 h 3475111"/>
              <a:gd name="connsiteX128" fmla="*/ 2683435 w 6755905"/>
              <a:gd name="connsiteY128" fmla="*/ 2255813 h 3475111"/>
              <a:gd name="connsiteX129" fmla="*/ 2707341 w 6755905"/>
              <a:gd name="connsiteY129" fmla="*/ 2273742 h 3475111"/>
              <a:gd name="connsiteX130" fmla="*/ 2731247 w 6755905"/>
              <a:gd name="connsiteY130" fmla="*/ 2309601 h 3475111"/>
              <a:gd name="connsiteX131" fmla="*/ 2761129 w 6755905"/>
              <a:gd name="connsiteY131" fmla="*/ 2315578 h 3475111"/>
              <a:gd name="connsiteX132" fmla="*/ 2779059 w 6755905"/>
              <a:gd name="connsiteY132" fmla="*/ 2333507 h 3475111"/>
              <a:gd name="connsiteX133" fmla="*/ 2808941 w 6755905"/>
              <a:gd name="connsiteY133" fmla="*/ 2375342 h 3475111"/>
              <a:gd name="connsiteX134" fmla="*/ 2856753 w 6755905"/>
              <a:gd name="connsiteY134" fmla="*/ 2393272 h 3475111"/>
              <a:gd name="connsiteX135" fmla="*/ 2898588 w 6755905"/>
              <a:gd name="connsiteY135" fmla="*/ 2417178 h 3475111"/>
              <a:gd name="connsiteX136" fmla="*/ 2922494 w 6755905"/>
              <a:gd name="connsiteY136" fmla="*/ 2435107 h 3475111"/>
              <a:gd name="connsiteX137" fmla="*/ 2940424 w 6755905"/>
              <a:gd name="connsiteY137" fmla="*/ 2447060 h 3475111"/>
              <a:gd name="connsiteX138" fmla="*/ 2958353 w 6755905"/>
              <a:gd name="connsiteY138" fmla="*/ 2470966 h 3475111"/>
              <a:gd name="connsiteX139" fmla="*/ 2970306 w 6755905"/>
              <a:gd name="connsiteY139" fmla="*/ 2488895 h 3475111"/>
              <a:gd name="connsiteX140" fmla="*/ 3012141 w 6755905"/>
              <a:gd name="connsiteY140" fmla="*/ 2524754 h 3475111"/>
              <a:gd name="connsiteX141" fmla="*/ 3024094 w 6755905"/>
              <a:gd name="connsiteY141" fmla="*/ 2542684 h 3475111"/>
              <a:gd name="connsiteX142" fmla="*/ 3042024 w 6755905"/>
              <a:gd name="connsiteY142" fmla="*/ 2578542 h 3475111"/>
              <a:gd name="connsiteX143" fmla="*/ 3071906 w 6755905"/>
              <a:gd name="connsiteY143" fmla="*/ 2614401 h 3475111"/>
              <a:gd name="connsiteX144" fmla="*/ 3095812 w 6755905"/>
              <a:gd name="connsiteY144" fmla="*/ 2662213 h 3475111"/>
              <a:gd name="connsiteX145" fmla="*/ 3131671 w 6755905"/>
              <a:gd name="connsiteY145" fmla="*/ 2704048 h 3475111"/>
              <a:gd name="connsiteX146" fmla="*/ 3155577 w 6755905"/>
              <a:gd name="connsiteY146" fmla="*/ 2757837 h 3475111"/>
              <a:gd name="connsiteX147" fmla="*/ 3167529 w 6755905"/>
              <a:gd name="connsiteY147" fmla="*/ 2775766 h 3475111"/>
              <a:gd name="connsiteX148" fmla="*/ 3185459 w 6755905"/>
              <a:gd name="connsiteY148" fmla="*/ 2811625 h 3475111"/>
              <a:gd name="connsiteX149" fmla="*/ 3203388 w 6755905"/>
              <a:gd name="connsiteY149" fmla="*/ 2823578 h 3475111"/>
              <a:gd name="connsiteX150" fmla="*/ 3215341 w 6755905"/>
              <a:gd name="connsiteY150" fmla="*/ 2853460 h 3475111"/>
              <a:gd name="connsiteX151" fmla="*/ 3221318 w 6755905"/>
              <a:gd name="connsiteY151" fmla="*/ 2871390 h 3475111"/>
              <a:gd name="connsiteX152" fmla="*/ 3239247 w 6755905"/>
              <a:gd name="connsiteY152" fmla="*/ 2895295 h 3475111"/>
              <a:gd name="connsiteX153" fmla="*/ 3257177 w 6755905"/>
              <a:gd name="connsiteY153" fmla="*/ 2931154 h 3475111"/>
              <a:gd name="connsiteX154" fmla="*/ 3275106 w 6755905"/>
              <a:gd name="connsiteY154" fmla="*/ 2937131 h 3475111"/>
              <a:gd name="connsiteX155" fmla="*/ 3293035 w 6755905"/>
              <a:gd name="connsiteY155" fmla="*/ 2949084 h 3475111"/>
              <a:gd name="connsiteX156" fmla="*/ 3316941 w 6755905"/>
              <a:gd name="connsiteY156" fmla="*/ 2978966 h 3475111"/>
              <a:gd name="connsiteX157" fmla="*/ 3334871 w 6755905"/>
              <a:gd name="connsiteY157" fmla="*/ 3014825 h 3475111"/>
              <a:gd name="connsiteX158" fmla="*/ 3352800 w 6755905"/>
              <a:gd name="connsiteY158" fmla="*/ 3032754 h 3475111"/>
              <a:gd name="connsiteX159" fmla="*/ 3358777 w 6755905"/>
              <a:gd name="connsiteY159" fmla="*/ 3050684 h 3475111"/>
              <a:gd name="connsiteX160" fmla="*/ 3376706 w 6755905"/>
              <a:gd name="connsiteY160" fmla="*/ 3056660 h 3475111"/>
              <a:gd name="connsiteX161" fmla="*/ 3388659 w 6755905"/>
              <a:gd name="connsiteY161" fmla="*/ 3074590 h 3475111"/>
              <a:gd name="connsiteX162" fmla="*/ 3406588 w 6755905"/>
              <a:gd name="connsiteY162" fmla="*/ 3104472 h 3475111"/>
              <a:gd name="connsiteX163" fmla="*/ 3430494 w 6755905"/>
              <a:gd name="connsiteY163" fmla="*/ 3164237 h 3475111"/>
              <a:gd name="connsiteX164" fmla="*/ 3448424 w 6755905"/>
              <a:gd name="connsiteY164" fmla="*/ 3170213 h 3475111"/>
              <a:gd name="connsiteX165" fmla="*/ 3454400 w 6755905"/>
              <a:gd name="connsiteY165" fmla="*/ 3200095 h 3475111"/>
              <a:gd name="connsiteX166" fmla="*/ 3490259 w 6755905"/>
              <a:gd name="connsiteY166" fmla="*/ 3229978 h 3475111"/>
              <a:gd name="connsiteX167" fmla="*/ 3508188 w 6755905"/>
              <a:gd name="connsiteY167" fmla="*/ 3247907 h 3475111"/>
              <a:gd name="connsiteX168" fmla="*/ 3538071 w 6755905"/>
              <a:gd name="connsiteY168" fmla="*/ 3283766 h 3475111"/>
              <a:gd name="connsiteX169" fmla="*/ 3544047 w 6755905"/>
              <a:gd name="connsiteY169" fmla="*/ 3301695 h 3475111"/>
              <a:gd name="connsiteX170" fmla="*/ 3579906 w 6755905"/>
              <a:gd name="connsiteY170" fmla="*/ 3325601 h 3475111"/>
              <a:gd name="connsiteX171" fmla="*/ 3597835 w 6755905"/>
              <a:gd name="connsiteY171" fmla="*/ 3337554 h 3475111"/>
              <a:gd name="connsiteX172" fmla="*/ 3621741 w 6755905"/>
              <a:gd name="connsiteY172" fmla="*/ 3343531 h 3475111"/>
              <a:gd name="connsiteX173" fmla="*/ 3645647 w 6755905"/>
              <a:gd name="connsiteY173" fmla="*/ 3355484 h 3475111"/>
              <a:gd name="connsiteX174" fmla="*/ 3663577 w 6755905"/>
              <a:gd name="connsiteY174" fmla="*/ 3361460 h 3475111"/>
              <a:gd name="connsiteX175" fmla="*/ 3681506 w 6755905"/>
              <a:gd name="connsiteY175" fmla="*/ 3379390 h 3475111"/>
              <a:gd name="connsiteX176" fmla="*/ 3771153 w 6755905"/>
              <a:gd name="connsiteY176" fmla="*/ 3397319 h 3475111"/>
              <a:gd name="connsiteX177" fmla="*/ 3807012 w 6755905"/>
              <a:gd name="connsiteY177" fmla="*/ 3421225 h 3475111"/>
              <a:gd name="connsiteX178" fmla="*/ 3842871 w 6755905"/>
              <a:gd name="connsiteY178" fmla="*/ 3433178 h 3475111"/>
              <a:gd name="connsiteX179" fmla="*/ 4040094 w 6755905"/>
              <a:gd name="connsiteY179" fmla="*/ 3451107 h 3475111"/>
              <a:gd name="connsiteX180" fmla="*/ 4147671 w 6755905"/>
              <a:gd name="connsiteY180" fmla="*/ 3469037 h 3475111"/>
              <a:gd name="connsiteX181" fmla="*/ 4177553 w 6755905"/>
              <a:gd name="connsiteY181" fmla="*/ 3475013 h 3475111"/>
              <a:gd name="connsiteX182" fmla="*/ 4386729 w 6755905"/>
              <a:gd name="connsiteY182" fmla="*/ 3445131 h 3475111"/>
              <a:gd name="connsiteX183" fmla="*/ 4464424 w 6755905"/>
              <a:gd name="connsiteY183" fmla="*/ 3427201 h 3475111"/>
              <a:gd name="connsiteX184" fmla="*/ 4500282 w 6755905"/>
              <a:gd name="connsiteY184" fmla="*/ 3415248 h 3475111"/>
              <a:gd name="connsiteX185" fmla="*/ 4536141 w 6755905"/>
              <a:gd name="connsiteY185" fmla="*/ 3409272 h 3475111"/>
              <a:gd name="connsiteX186" fmla="*/ 4649694 w 6755905"/>
              <a:gd name="connsiteY186" fmla="*/ 3403295 h 3475111"/>
              <a:gd name="connsiteX187" fmla="*/ 4721412 w 6755905"/>
              <a:gd name="connsiteY187" fmla="*/ 3421225 h 3475111"/>
              <a:gd name="connsiteX188" fmla="*/ 4763247 w 6755905"/>
              <a:gd name="connsiteY188" fmla="*/ 3427201 h 3475111"/>
              <a:gd name="connsiteX189" fmla="*/ 4960471 w 6755905"/>
              <a:gd name="connsiteY189" fmla="*/ 3415248 h 3475111"/>
              <a:gd name="connsiteX190" fmla="*/ 5050118 w 6755905"/>
              <a:gd name="connsiteY190" fmla="*/ 3391342 h 3475111"/>
              <a:gd name="connsiteX191" fmla="*/ 5080000 w 6755905"/>
              <a:gd name="connsiteY191" fmla="*/ 3379390 h 3475111"/>
              <a:gd name="connsiteX192" fmla="*/ 5145741 w 6755905"/>
              <a:gd name="connsiteY192" fmla="*/ 3331578 h 3475111"/>
              <a:gd name="connsiteX193" fmla="*/ 5205506 w 6755905"/>
              <a:gd name="connsiteY193" fmla="*/ 3313648 h 3475111"/>
              <a:gd name="connsiteX194" fmla="*/ 5235388 w 6755905"/>
              <a:gd name="connsiteY194" fmla="*/ 3295719 h 3475111"/>
              <a:gd name="connsiteX195" fmla="*/ 5277224 w 6755905"/>
              <a:gd name="connsiteY195" fmla="*/ 3277790 h 3475111"/>
              <a:gd name="connsiteX196" fmla="*/ 5336988 w 6755905"/>
              <a:gd name="connsiteY196" fmla="*/ 3229978 h 3475111"/>
              <a:gd name="connsiteX197" fmla="*/ 5354918 w 6755905"/>
              <a:gd name="connsiteY197" fmla="*/ 3212048 h 3475111"/>
              <a:gd name="connsiteX198" fmla="*/ 5378824 w 6755905"/>
              <a:gd name="connsiteY198" fmla="*/ 3194119 h 3475111"/>
              <a:gd name="connsiteX199" fmla="*/ 5390777 w 6755905"/>
              <a:gd name="connsiteY199" fmla="*/ 3128378 h 3475111"/>
              <a:gd name="connsiteX200" fmla="*/ 5396753 w 6755905"/>
              <a:gd name="connsiteY200" fmla="*/ 3086542 h 3475111"/>
              <a:gd name="connsiteX201" fmla="*/ 5384800 w 6755905"/>
              <a:gd name="connsiteY201" fmla="*/ 2883342 h 3475111"/>
              <a:gd name="connsiteX202" fmla="*/ 6568141 w 6755905"/>
              <a:gd name="connsiteY202" fmla="*/ 2841507 h 3475111"/>
              <a:gd name="connsiteX203" fmla="*/ 6687672 w 6755905"/>
              <a:gd name="connsiteY203" fmla="*/ 1825507 h 3475111"/>
              <a:gd name="connsiteX204" fmla="*/ 5904753 w 6755905"/>
              <a:gd name="connsiteY204" fmla="*/ 851343 h 3475111"/>
              <a:gd name="connsiteX205" fmla="*/ 4452471 w 6755905"/>
              <a:gd name="connsiteY205" fmla="*/ 1980895 h 3475111"/>
              <a:gd name="connsiteX206" fmla="*/ 4434541 w 6755905"/>
              <a:gd name="connsiteY206" fmla="*/ 1956990 h 3475111"/>
              <a:gd name="connsiteX207" fmla="*/ 4416612 w 6755905"/>
              <a:gd name="connsiteY207" fmla="*/ 1945037 h 3475111"/>
              <a:gd name="connsiteX208" fmla="*/ 2659530 w 6755905"/>
              <a:gd name="connsiteY208" fmla="*/ 1670120 h 3475111"/>
              <a:gd name="connsiteX0" fmla="*/ 2659530 w 6755905"/>
              <a:gd name="connsiteY0" fmla="*/ 819509 h 2624500"/>
              <a:gd name="connsiteX1" fmla="*/ 3095812 w 6755905"/>
              <a:gd name="connsiteY1" fmla="*/ 60496 h 2624500"/>
              <a:gd name="connsiteX2" fmla="*/ 3042024 w 6755905"/>
              <a:gd name="connsiteY2" fmla="*/ 84402 h 2624500"/>
              <a:gd name="connsiteX3" fmla="*/ 2988235 w 6755905"/>
              <a:gd name="connsiteY3" fmla="*/ 102331 h 2624500"/>
              <a:gd name="connsiteX4" fmla="*/ 2952377 w 6755905"/>
              <a:gd name="connsiteY4" fmla="*/ 120261 h 2624500"/>
              <a:gd name="connsiteX5" fmla="*/ 2928471 w 6755905"/>
              <a:gd name="connsiteY5" fmla="*/ 132214 h 2624500"/>
              <a:gd name="connsiteX6" fmla="*/ 2838824 w 6755905"/>
              <a:gd name="connsiteY6" fmla="*/ 138190 h 2624500"/>
              <a:gd name="connsiteX7" fmla="*/ 2820894 w 6755905"/>
              <a:gd name="connsiteY7" fmla="*/ 150143 h 2624500"/>
              <a:gd name="connsiteX8" fmla="*/ 2802965 w 6755905"/>
              <a:gd name="connsiteY8" fmla="*/ 156120 h 2624500"/>
              <a:gd name="connsiteX9" fmla="*/ 2761129 w 6755905"/>
              <a:gd name="connsiteY9" fmla="*/ 168073 h 2624500"/>
              <a:gd name="connsiteX10" fmla="*/ 2689412 w 6755905"/>
              <a:gd name="connsiteY10" fmla="*/ 191979 h 2624500"/>
              <a:gd name="connsiteX11" fmla="*/ 2647577 w 6755905"/>
              <a:gd name="connsiteY11" fmla="*/ 209908 h 2624500"/>
              <a:gd name="connsiteX12" fmla="*/ 2617694 w 6755905"/>
              <a:gd name="connsiteY12" fmla="*/ 221861 h 2624500"/>
              <a:gd name="connsiteX13" fmla="*/ 2593788 w 6755905"/>
              <a:gd name="connsiteY13" fmla="*/ 227837 h 2624500"/>
              <a:gd name="connsiteX14" fmla="*/ 2516094 w 6755905"/>
              <a:gd name="connsiteY14" fmla="*/ 245767 h 2624500"/>
              <a:gd name="connsiteX15" fmla="*/ 2480235 w 6755905"/>
              <a:gd name="connsiteY15" fmla="*/ 257720 h 2624500"/>
              <a:gd name="connsiteX16" fmla="*/ 2408518 w 6755905"/>
              <a:gd name="connsiteY16" fmla="*/ 263696 h 2624500"/>
              <a:gd name="connsiteX17" fmla="*/ 2378635 w 6755905"/>
              <a:gd name="connsiteY17" fmla="*/ 275649 h 2624500"/>
              <a:gd name="connsiteX18" fmla="*/ 2288988 w 6755905"/>
              <a:gd name="connsiteY18" fmla="*/ 281626 h 2624500"/>
              <a:gd name="connsiteX19" fmla="*/ 2259106 w 6755905"/>
              <a:gd name="connsiteY19" fmla="*/ 305531 h 2624500"/>
              <a:gd name="connsiteX20" fmla="*/ 2217271 w 6755905"/>
              <a:gd name="connsiteY20" fmla="*/ 317484 h 2624500"/>
              <a:gd name="connsiteX21" fmla="*/ 2145553 w 6755905"/>
              <a:gd name="connsiteY21" fmla="*/ 335414 h 2624500"/>
              <a:gd name="connsiteX22" fmla="*/ 2127624 w 6755905"/>
              <a:gd name="connsiteY22" fmla="*/ 347367 h 2624500"/>
              <a:gd name="connsiteX23" fmla="*/ 2097741 w 6755905"/>
              <a:gd name="connsiteY23" fmla="*/ 359320 h 2624500"/>
              <a:gd name="connsiteX24" fmla="*/ 2049929 w 6755905"/>
              <a:gd name="connsiteY24" fmla="*/ 365296 h 2624500"/>
              <a:gd name="connsiteX25" fmla="*/ 1984188 w 6755905"/>
              <a:gd name="connsiteY25" fmla="*/ 383226 h 2624500"/>
              <a:gd name="connsiteX26" fmla="*/ 1828800 w 6755905"/>
              <a:gd name="connsiteY26" fmla="*/ 419084 h 2624500"/>
              <a:gd name="connsiteX27" fmla="*/ 1792941 w 6755905"/>
              <a:gd name="connsiteY27" fmla="*/ 431037 h 2624500"/>
              <a:gd name="connsiteX28" fmla="*/ 1697318 w 6755905"/>
              <a:gd name="connsiteY28" fmla="*/ 448967 h 2624500"/>
              <a:gd name="connsiteX29" fmla="*/ 1595718 w 6755905"/>
              <a:gd name="connsiteY29" fmla="*/ 472873 h 2624500"/>
              <a:gd name="connsiteX30" fmla="*/ 1529977 w 6755905"/>
              <a:gd name="connsiteY30" fmla="*/ 490802 h 2624500"/>
              <a:gd name="connsiteX31" fmla="*/ 1398494 w 6755905"/>
              <a:gd name="connsiteY31" fmla="*/ 526661 h 2624500"/>
              <a:gd name="connsiteX32" fmla="*/ 860612 w 6755905"/>
              <a:gd name="connsiteY32" fmla="*/ 550567 h 2624500"/>
              <a:gd name="connsiteX33" fmla="*/ 794871 w 6755905"/>
              <a:gd name="connsiteY33" fmla="*/ 562520 h 2624500"/>
              <a:gd name="connsiteX34" fmla="*/ 729129 w 6755905"/>
              <a:gd name="connsiteY34" fmla="*/ 568496 h 2624500"/>
              <a:gd name="connsiteX35" fmla="*/ 633506 w 6755905"/>
              <a:gd name="connsiteY35" fmla="*/ 580449 h 2624500"/>
              <a:gd name="connsiteX36" fmla="*/ 603624 w 6755905"/>
              <a:gd name="connsiteY36" fmla="*/ 592402 h 2624500"/>
              <a:gd name="connsiteX37" fmla="*/ 579718 w 6755905"/>
              <a:gd name="connsiteY37" fmla="*/ 598379 h 2624500"/>
              <a:gd name="connsiteX38" fmla="*/ 472141 w 6755905"/>
              <a:gd name="connsiteY38" fmla="*/ 634237 h 2624500"/>
              <a:gd name="connsiteX39" fmla="*/ 436282 w 6755905"/>
              <a:gd name="connsiteY39" fmla="*/ 664120 h 2624500"/>
              <a:gd name="connsiteX40" fmla="*/ 418353 w 6755905"/>
              <a:gd name="connsiteY40" fmla="*/ 682049 h 2624500"/>
              <a:gd name="connsiteX41" fmla="*/ 400424 w 6755905"/>
              <a:gd name="connsiteY41" fmla="*/ 688026 h 2624500"/>
              <a:gd name="connsiteX42" fmla="*/ 382494 w 6755905"/>
              <a:gd name="connsiteY42" fmla="*/ 699979 h 2624500"/>
              <a:gd name="connsiteX43" fmla="*/ 364565 w 6755905"/>
              <a:gd name="connsiteY43" fmla="*/ 729861 h 2624500"/>
              <a:gd name="connsiteX44" fmla="*/ 298824 w 6755905"/>
              <a:gd name="connsiteY44" fmla="*/ 759743 h 2624500"/>
              <a:gd name="connsiteX45" fmla="*/ 239059 w 6755905"/>
              <a:gd name="connsiteY45" fmla="*/ 813531 h 2624500"/>
              <a:gd name="connsiteX46" fmla="*/ 209177 w 6755905"/>
              <a:gd name="connsiteY46" fmla="*/ 825484 h 2624500"/>
              <a:gd name="connsiteX47" fmla="*/ 167341 w 6755905"/>
              <a:gd name="connsiteY47" fmla="*/ 843414 h 2624500"/>
              <a:gd name="connsiteX48" fmla="*/ 131482 w 6755905"/>
              <a:gd name="connsiteY48" fmla="*/ 879273 h 2624500"/>
              <a:gd name="connsiteX49" fmla="*/ 95624 w 6755905"/>
              <a:gd name="connsiteY49" fmla="*/ 909155 h 2624500"/>
              <a:gd name="connsiteX50" fmla="*/ 65741 w 6755905"/>
              <a:gd name="connsiteY50" fmla="*/ 939037 h 2624500"/>
              <a:gd name="connsiteX51" fmla="*/ 47812 w 6755905"/>
              <a:gd name="connsiteY51" fmla="*/ 974896 h 2624500"/>
              <a:gd name="connsiteX52" fmla="*/ 0 w 6755905"/>
              <a:gd name="connsiteY52" fmla="*/ 1094426 h 2624500"/>
              <a:gd name="connsiteX53" fmla="*/ 5977 w 6755905"/>
              <a:gd name="connsiteY53" fmla="*/ 1202002 h 2624500"/>
              <a:gd name="connsiteX54" fmla="*/ 23906 w 6755905"/>
              <a:gd name="connsiteY54" fmla="*/ 1231884 h 2624500"/>
              <a:gd name="connsiteX55" fmla="*/ 41835 w 6755905"/>
              <a:gd name="connsiteY55" fmla="*/ 1297626 h 2624500"/>
              <a:gd name="connsiteX56" fmla="*/ 59765 w 6755905"/>
              <a:gd name="connsiteY56" fmla="*/ 1375320 h 2624500"/>
              <a:gd name="connsiteX57" fmla="*/ 71718 w 6755905"/>
              <a:gd name="connsiteY57" fmla="*/ 1429108 h 2624500"/>
              <a:gd name="connsiteX58" fmla="*/ 83671 w 6755905"/>
              <a:gd name="connsiteY58" fmla="*/ 1453014 h 2624500"/>
              <a:gd name="connsiteX59" fmla="*/ 89647 w 6755905"/>
              <a:gd name="connsiteY59" fmla="*/ 1506802 h 2624500"/>
              <a:gd name="connsiteX60" fmla="*/ 107577 w 6755905"/>
              <a:gd name="connsiteY60" fmla="*/ 1530708 h 2624500"/>
              <a:gd name="connsiteX61" fmla="*/ 119529 w 6755905"/>
              <a:gd name="connsiteY61" fmla="*/ 1548637 h 2624500"/>
              <a:gd name="connsiteX62" fmla="*/ 143435 w 6755905"/>
              <a:gd name="connsiteY62" fmla="*/ 1578520 h 2624500"/>
              <a:gd name="connsiteX63" fmla="*/ 179294 w 6755905"/>
              <a:gd name="connsiteY63" fmla="*/ 1626331 h 2624500"/>
              <a:gd name="connsiteX64" fmla="*/ 197224 w 6755905"/>
              <a:gd name="connsiteY64" fmla="*/ 1638284 h 2624500"/>
              <a:gd name="connsiteX65" fmla="*/ 215153 w 6755905"/>
              <a:gd name="connsiteY65" fmla="*/ 1656214 h 2624500"/>
              <a:gd name="connsiteX66" fmla="*/ 227106 w 6755905"/>
              <a:gd name="connsiteY66" fmla="*/ 1674143 h 2624500"/>
              <a:gd name="connsiteX67" fmla="*/ 245035 w 6755905"/>
              <a:gd name="connsiteY67" fmla="*/ 1680120 h 2624500"/>
              <a:gd name="connsiteX68" fmla="*/ 262965 w 6755905"/>
              <a:gd name="connsiteY68" fmla="*/ 1698049 h 2624500"/>
              <a:gd name="connsiteX69" fmla="*/ 286871 w 6755905"/>
              <a:gd name="connsiteY69" fmla="*/ 1733908 h 2624500"/>
              <a:gd name="connsiteX70" fmla="*/ 322729 w 6755905"/>
              <a:gd name="connsiteY70" fmla="*/ 1769767 h 2624500"/>
              <a:gd name="connsiteX71" fmla="*/ 340659 w 6755905"/>
              <a:gd name="connsiteY71" fmla="*/ 1787696 h 2624500"/>
              <a:gd name="connsiteX72" fmla="*/ 358588 w 6755905"/>
              <a:gd name="connsiteY72" fmla="*/ 1811602 h 2624500"/>
              <a:gd name="connsiteX73" fmla="*/ 406400 w 6755905"/>
              <a:gd name="connsiteY73" fmla="*/ 1859414 h 2624500"/>
              <a:gd name="connsiteX74" fmla="*/ 424329 w 6755905"/>
              <a:gd name="connsiteY74" fmla="*/ 1901249 h 2624500"/>
              <a:gd name="connsiteX75" fmla="*/ 442259 w 6755905"/>
              <a:gd name="connsiteY75" fmla="*/ 1937108 h 2624500"/>
              <a:gd name="connsiteX76" fmla="*/ 448235 w 6755905"/>
              <a:gd name="connsiteY76" fmla="*/ 1955037 h 2624500"/>
              <a:gd name="connsiteX77" fmla="*/ 484094 w 6755905"/>
              <a:gd name="connsiteY77" fmla="*/ 1990896 h 2624500"/>
              <a:gd name="connsiteX78" fmla="*/ 496047 w 6755905"/>
              <a:gd name="connsiteY78" fmla="*/ 2020779 h 2624500"/>
              <a:gd name="connsiteX79" fmla="*/ 513977 w 6755905"/>
              <a:gd name="connsiteY79" fmla="*/ 2038708 h 2624500"/>
              <a:gd name="connsiteX80" fmla="*/ 525929 w 6755905"/>
              <a:gd name="connsiteY80" fmla="*/ 2056637 h 2624500"/>
              <a:gd name="connsiteX81" fmla="*/ 543859 w 6755905"/>
              <a:gd name="connsiteY81" fmla="*/ 2080543 h 2624500"/>
              <a:gd name="connsiteX82" fmla="*/ 597647 w 6755905"/>
              <a:gd name="connsiteY82" fmla="*/ 2098473 h 2624500"/>
              <a:gd name="connsiteX83" fmla="*/ 615577 w 6755905"/>
              <a:gd name="connsiteY83" fmla="*/ 2110426 h 2624500"/>
              <a:gd name="connsiteX84" fmla="*/ 639482 w 6755905"/>
              <a:gd name="connsiteY84" fmla="*/ 2116402 h 2624500"/>
              <a:gd name="connsiteX85" fmla="*/ 693271 w 6755905"/>
              <a:gd name="connsiteY85" fmla="*/ 2128355 h 2624500"/>
              <a:gd name="connsiteX86" fmla="*/ 1063812 w 6755905"/>
              <a:gd name="connsiteY86" fmla="*/ 2116402 h 2624500"/>
              <a:gd name="connsiteX87" fmla="*/ 1117600 w 6755905"/>
              <a:gd name="connsiteY87" fmla="*/ 2098473 h 2624500"/>
              <a:gd name="connsiteX88" fmla="*/ 1195294 w 6755905"/>
              <a:gd name="connsiteY88" fmla="*/ 2068590 h 2624500"/>
              <a:gd name="connsiteX89" fmla="*/ 1225177 w 6755905"/>
              <a:gd name="connsiteY89" fmla="*/ 2062614 h 2624500"/>
              <a:gd name="connsiteX90" fmla="*/ 1249082 w 6755905"/>
              <a:gd name="connsiteY90" fmla="*/ 2056637 h 2624500"/>
              <a:gd name="connsiteX91" fmla="*/ 1284941 w 6755905"/>
              <a:gd name="connsiteY91" fmla="*/ 2044684 h 2624500"/>
              <a:gd name="connsiteX92" fmla="*/ 1374588 w 6755905"/>
              <a:gd name="connsiteY92" fmla="*/ 2026755 h 2624500"/>
              <a:gd name="connsiteX93" fmla="*/ 1464235 w 6755905"/>
              <a:gd name="connsiteY93" fmla="*/ 2020779 h 2624500"/>
              <a:gd name="connsiteX94" fmla="*/ 1500094 w 6755905"/>
              <a:gd name="connsiteY94" fmla="*/ 2008826 h 2624500"/>
              <a:gd name="connsiteX95" fmla="*/ 1535953 w 6755905"/>
              <a:gd name="connsiteY95" fmla="*/ 2002849 h 2624500"/>
              <a:gd name="connsiteX96" fmla="*/ 1553882 w 6755905"/>
              <a:gd name="connsiteY96" fmla="*/ 1984920 h 2624500"/>
              <a:gd name="connsiteX97" fmla="*/ 1607671 w 6755905"/>
              <a:gd name="connsiteY97" fmla="*/ 1966990 h 2624500"/>
              <a:gd name="connsiteX98" fmla="*/ 1625600 w 6755905"/>
              <a:gd name="connsiteY98" fmla="*/ 1961014 h 2624500"/>
              <a:gd name="connsiteX99" fmla="*/ 1661459 w 6755905"/>
              <a:gd name="connsiteY99" fmla="*/ 1943084 h 2624500"/>
              <a:gd name="connsiteX100" fmla="*/ 1685365 w 6755905"/>
              <a:gd name="connsiteY100" fmla="*/ 1925155 h 2624500"/>
              <a:gd name="connsiteX101" fmla="*/ 1703294 w 6755905"/>
              <a:gd name="connsiteY101" fmla="*/ 1913202 h 2624500"/>
              <a:gd name="connsiteX102" fmla="*/ 1709271 w 6755905"/>
              <a:gd name="connsiteY102" fmla="*/ 1895273 h 2624500"/>
              <a:gd name="connsiteX103" fmla="*/ 1727200 w 6755905"/>
              <a:gd name="connsiteY103" fmla="*/ 1889296 h 2624500"/>
              <a:gd name="connsiteX104" fmla="*/ 1757082 w 6755905"/>
              <a:gd name="connsiteY104" fmla="*/ 1877343 h 2624500"/>
              <a:gd name="connsiteX105" fmla="*/ 1780988 w 6755905"/>
              <a:gd name="connsiteY105" fmla="*/ 1859414 h 2624500"/>
              <a:gd name="connsiteX106" fmla="*/ 1816847 w 6755905"/>
              <a:gd name="connsiteY106" fmla="*/ 1847461 h 2624500"/>
              <a:gd name="connsiteX107" fmla="*/ 1840753 w 6755905"/>
              <a:gd name="connsiteY107" fmla="*/ 1835508 h 2624500"/>
              <a:gd name="connsiteX108" fmla="*/ 1858682 w 6755905"/>
              <a:gd name="connsiteY108" fmla="*/ 1811602 h 2624500"/>
              <a:gd name="connsiteX109" fmla="*/ 1894541 w 6755905"/>
              <a:gd name="connsiteY109" fmla="*/ 1775743 h 2624500"/>
              <a:gd name="connsiteX110" fmla="*/ 1906494 w 6755905"/>
              <a:gd name="connsiteY110" fmla="*/ 1757814 h 2624500"/>
              <a:gd name="connsiteX111" fmla="*/ 1930400 w 6755905"/>
              <a:gd name="connsiteY111" fmla="*/ 1751837 h 2624500"/>
              <a:gd name="connsiteX112" fmla="*/ 1960282 w 6755905"/>
              <a:gd name="connsiteY112" fmla="*/ 1680120 h 2624500"/>
              <a:gd name="connsiteX113" fmla="*/ 1984188 w 6755905"/>
              <a:gd name="connsiteY113" fmla="*/ 1638284 h 2624500"/>
              <a:gd name="connsiteX114" fmla="*/ 1996141 w 6755905"/>
              <a:gd name="connsiteY114" fmla="*/ 1614379 h 2624500"/>
              <a:gd name="connsiteX115" fmla="*/ 2020047 w 6755905"/>
              <a:gd name="connsiteY115" fmla="*/ 1596449 h 2624500"/>
              <a:gd name="connsiteX116" fmla="*/ 2055906 w 6755905"/>
              <a:gd name="connsiteY116" fmla="*/ 1548637 h 2624500"/>
              <a:gd name="connsiteX117" fmla="*/ 2073835 w 6755905"/>
              <a:gd name="connsiteY117" fmla="*/ 1518755 h 2624500"/>
              <a:gd name="connsiteX118" fmla="*/ 2115671 w 6755905"/>
              <a:gd name="connsiteY118" fmla="*/ 1500826 h 2624500"/>
              <a:gd name="connsiteX119" fmla="*/ 2157506 w 6755905"/>
              <a:gd name="connsiteY119" fmla="*/ 1464967 h 2624500"/>
              <a:gd name="connsiteX120" fmla="*/ 2199341 w 6755905"/>
              <a:gd name="connsiteY120" fmla="*/ 1429108 h 2624500"/>
              <a:gd name="connsiteX121" fmla="*/ 2217271 w 6755905"/>
              <a:gd name="connsiteY121" fmla="*/ 1423131 h 2624500"/>
              <a:gd name="connsiteX122" fmla="*/ 2253129 w 6755905"/>
              <a:gd name="connsiteY122" fmla="*/ 1405202 h 2624500"/>
              <a:gd name="connsiteX123" fmla="*/ 2378635 w 6755905"/>
              <a:gd name="connsiteY123" fmla="*/ 1387273 h 2624500"/>
              <a:gd name="connsiteX124" fmla="*/ 2414494 w 6755905"/>
              <a:gd name="connsiteY124" fmla="*/ 1375320 h 2624500"/>
              <a:gd name="connsiteX125" fmla="*/ 2623671 w 6755905"/>
              <a:gd name="connsiteY125" fmla="*/ 1387273 h 2624500"/>
              <a:gd name="connsiteX126" fmla="*/ 2641600 w 6755905"/>
              <a:gd name="connsiteY126" fmla="*/ 1393249 h 2624500"/>
              <a:gd name="connsiteX127" fmla="*/ 2683435 w 6755905"/>
              <a:gd name="connsiteY127" fmla="*/ 1405202 h 2624500"/>
              <a:gd name="connsiteX128" fmla="*/ 2707341 w 6755905"/>
              <a:gd name="connsiteY128" fmla="*/ 1423131 h 2624500"/>
              <a:gd name="connsiteX129" fmla="*/ 2731247 w 6755905"/>
              <a:gd name="connsiteY129" fmla="*/ 1458990 h 2624500"/>
              <a:gd name="connsiteX130" fmla="*/ 2761129 w 6755905"/>
              <a:gd name="connsiteY130" fmla="*/ 1464967 h 2624500"/>
              <a:gd name="connsiteX131" fmla="*/ 2779059 w 6755905"/>
              <a:gd name="connsiteY131" fmla="*/ 1482896 h 2624500"/>
              <a:gd name="connsiteX132" fmla="*/ 2808941 w 6755905"/>
              <a:gd name="connsiteY132" fmla="*/ 1524731 h 2624500"/>
              <a:gd name="connsiteX133" fmla="*/ 2856753 w 6755905"/>
              <a:gd name="connsiteY133" fmla="*/ 1542661 h 2624500"/>
              <a:gd name="connsiteX134" fmla="*/ 2898588 w 6755905"/>
              <a:gd name="connsiteY134" fmla="*/ 1566567 h 2624500"/>
              <a:gd name="connsiteX135" fmla="*/ 2922494 w 6755905"/>
              <a:gd name="connsiteY135" fmla="*/ 1584496 h 2624500"/>
              <a:gd name="connsiteX136" fmla="*/ 2940424 w 6755905"/>
              <a:gd name="connsiteY136" fmla="*/ 1596449 h 2624500"/>
              <a:gd name="connsiteX137" fmla="*/ 2958353 w 6755905"/>
              <a:gd name="connsiteY137" fmla="*/ 1620355 h 2624500"/>
              <a:gd name="connsiteX138" fmla="*/ 2970306 w 6755905"/>
              <a:gd name="connsiteY138" fmla="*/ 1638284 h 2624500"/>
              <a:gd name="connsiteX139" fmla="*/ 3012141 w 6755905"/>
              <a:gd name="connsiteY139" fmla="*/ 1674143 h 2624500"/>
              <a:gd name="connsiteX140" fmla="*/ 3024094 w 6755905"/>
              <a:gd name="connsiteY140" fmla="*/ 1692073 h 2624500"/>
              <a:gd name="connsiteX141" fmla="*/ 3042024 w 6755905"/>
              <a:gd name="connsiteY141" fmla="*/ 1727931 h 2624500"/>
              <a:gd name="connsiteX142" fmla="*/ 3071906 w 6755905"/>
              <a:gd name="connsiteY142" fmla="*/ 1763790 h 2624500"/>
              <a:gd name="connsiteX143" fmla="*/ 3095812 w 6755905"/>
              <a:gd name="connsiteY143" fmla="*/ 1811602 h 2624500"/>
              <a:gd name="connsiteX144" fmla="*/ 3131671 w 6755905"/>
              <a:gd name="connsiteY144" fmla="*/ 1853437 h 2624500"/>
              <a:gd name="connsiteX145" fmla="*/ 3155577 w 6755905"/>
              <a:gd name="connsiteY145" fmla="*/ 1907226 h 2624500"/>
              <a:gd name="connsiteX146" fmla="*/ 3167529 w 6755905"/>
              <a:gd name="connsiteY146" fmla="*/ 1925155 h 2624500"/>
              <a:gd name="connsiteX147" fmla="*/ 3185459 w 6755905"/>
              <a:gd name="connsiteY147" fmla="*/ 1961014 h 2624500"/>
              <a:gd name="connsiteX148" fmla="*/ 3203388 w 6755905"/>
              <a:gd name="connsiteY148" fmla="*/ 1972967 h 2624500"/>
              <a:gd name="connsiteX149" fmla="*/ 3215341 w 6755905"/>
              <a:gd name="connsiteY149" fmla="*/ 2002849 h 2624500"/>
              <a:gd name="connsiteX150" fmla="*/ 3221318 w 6755905"/>
              <a:gd name="connsiteY150" fmla="*/ 2020779 h 2624500"/>
              <a:gd name="connsiteX151" fmla="*/ 3239247 w 6755905"/>
              <a:gd name="connsiteY151" fmla="*/ 2044684 h 2624500"/>
              <a:gd name="connsiteX152" fmla="*/ 3257177 w 6755905"/>
              <a:gd name="connsiteY152" fmla="*/ 2080543 h 2624500"/>
              <a:gd name="connsiteX153" fmla="*/ 3275106 w 6755905"/>
              <a:gd name="connsiteY153" fmla="*/ 2086520 h 2624500"/>
              <a:gd name="connsiteX154" fmla="*/ 3293035 w 6755905"/>
              <a:gd name="connsiteY154" fmla="*/ 2098473 h 2624500"/>
              <a:gd name="connsiteX155" fmla="*/ 3316941 w 6755905"/>
              <a:gd name="connsiteY155" fmla="*/ 2128355 h 2624500"/>
              <a:gd name="connsiteX156" fmla="*/ 3334871 w 6755905"/>
              <a:gd name="connsiteY156" fmla="*/ 2164214 h 2624500"/>
              <a:gd name="connsiteX157" fmla="*/ 3352800 w 6755905"/>
              <a:gd name="connsiteY157" fmla="*/ 2182143 h 2624500"/>
              <a:gd name="connsiteX158" fmla="*/ 3358777 w 6755905"/>
              <a:gd name="connsiteY158" fmla="*/ 2200073 h 2624500"/>
              <a:gd name="connsiteX159" fmla="*/ 3376706 w 6755905"/>
              <a:gd name="connsiteY159" fmla="*/ 2206049 h 2624500"/>
              <a:gd name="connsiteX160" fmla="*/ 3388659 w 6755905"/>
              <a:gd name="connsiteY160" fmla="*/ 2223979 h 2624500"/>
              <a:gd name="connsiteX161" fmla="*/ 3406588 w 6755905"/>
              <a:gd name="connsiteY161" fmla="*/ 2253861 h 2624500"/>
              <a:gd name="connsiteX162" fmla="*/ 3430494 w 6755905"/>
              <a:gd name="connsiteY162" fmla="*/ 2313626 h 2624500"/>
              <a:gd name="connsiteX163" fmla="*/ 3448424 w 6755905"/>
              <a:gd name="connsiteY163" fmla="*/ 2319602 h 2624500"/>
              <a:gd name="connsiteX164" fmla="*/ 3454400 w 6755905"/>
              <a:gd name="connsiteY164" fmla="*/ 2349484 h 2624500"/>
              <a:gd name="connsiteX165" fmla="*/ 3490259 w 6755905"/>
              <a:gd name="connsiteY165" fmla="*/ 2379367 h 2624500"/>
              <a:gd name="connsiteX166" fmla="*/ 3508188 w 6755905"/>
              <a:gd name="connsiteY166" fmla="*/ 2397296 h 2624500"/>
              <a:gd name="connsiteX167" fmla="*/ 3538071 w 6755905"/>
              <a:gd name="connsiteY167" fmla="*/ 2433155 h 2624500"/>
              <a:gd name="connsiteX168" fmla="*/ 3544047 w 6755905"/>
              <a:gd name="connsiteY168" fmla="*/ 2451084 h 2624500"/>
              <a:gd name="connsiteX169" fmla="*/ 3579906 w 6755905"/>
              <a:gd name="connsiteY169" fmla="*/ 2474990 h 2624500"/>
              <a:gd name="connsiteX170" fmla="*/ 3597835 w 6755905"/>
              <a:gd name="connsiteY170" fmla="*/ 2486943 h 2624500"/>
              <a:gd name="connsiteX171" fmla="*/ 3621741 w 6755905"/>
              <a:gd name="connsiteY171" fmla="*/ 2492920 h 2624500"/>
              <a:gd name="connsiteX172" fmla="*/ 3645647 w 6755905"/>
              <a:gd name="connsiteY172" fmla="*/ 2504873 h 2624500"/>
              <a:gd name="connsiteX173" fmla="*/ 3663577 w 6755905"/>
              <a:gd name="connsiteY173" fmla="*/ 2510849 h 2624500"/>
              <a:gd name="connsiteX174" fmla="*/ 3681506 w 6755905"/>
              <a:gd name="connsiteY174" fmla="*/ 2528779 h 2624500"/>
              <a:gd name="connsiteX175" fmla="*/ 3771153 w 6755905"/>
              <a:gd name="connsiteY175" fmla="*/ 2546708 h 2624500"/>
              <a:gd name="connsiteX176" fmla="*/ 3807012 w 6755905"/>
              <a:gd name="connsiteY176" fmla="*/ 2570614 h 2624500"/>
              <a:gd name="connsiteX177" fmla="*/ 3842871 w 6755905"/>
              <a:gd name="connsiteY177" fmla="*/ 2582567 h 2624500"/>
              <a:gd name="connsiteX178" fmla="*/ 4040094 w 6755905"/>
              <a:gd name="connsiteY178" fmla="*/ 2600496 h 2624500"/>
              <a:gd name="connsiteX179" fmla="*/ 4147671 w 6755905"/>
              <a:gd name="connsiteY179" fmla="*/ 2618426 h 2624500"/>
              <a:gd name="connsiteX180" fmla="*/ 4177553 w 6755905"/>
              <a:gd name="connsiteY180" fmla="*/ 2624402 h 2624500"/>
              <a:gd name="connsiteX181" fmla="*/ 4386729 w 6755905"/>
              <a:gd name="connsiteY181" fmla="*/ 2594520 h 2624500"/>
              <a:gd name="connsiteX182" fmla="*/ 4464424 w 6755905"/>
              <a:gd name="connsiteY182" fmla="*/ 2576590 h 2624500"/>
              <a:gd name="connsiteX183" fmla="*/ 4500282 w 6755905"/>
              <a:gd name="connsiteY183" fmla="*/ 2564637 h 2624500"/>
              <a:gd name="connsiteX184" fmla="*/ 4536141 w 6755905"/>
              <a:gd name="connsiteY184" fmla="*/ 2558661 h 2624500"/>
              <a:gd name="connsiteX185" fmla="*/ 4649694 w 6755905"/>
              <a:gd name="connsiteY185" fmla="*/ 2552684 h 2624500"/>
              <a:gd name="connsiteX186" fmla="*/ 4721412 w 6755905"/>
              <a:gd name="connsiteY186" fmla="*/ 2570614 h 2624500"/>
              <a:gd name="connsiteX187" fmla="*/ 4763247 w 6755905"/>
              <a:gd name="connsiteY187" fmla="*/ 2576590 h 2624500"/>
              <a:gd name="connsiteX188" fmla="*/ 4960471 w 6755905"/>
              <a:gd name="connsiteY188" fmla="*/ 2564637 h 2624500"/>
              <a:gd name="connsiteX189" fmla="*/ 5050118 w 6755905"/>
              <a:gd name="connsiteY189" fmla="*/ 2540731 h 2624500"/>
              <a:gd name="connsiteX190" fmla="*/ 5080000 w 6755905"/>
              <a:gd name="connsiteY190" fmla="*/ 2528779 h 2624500"/>
              <a:gd name="connsiteX191" fmla="*/ 5145741 w 6755905"/>
              <a:gd name="connsiteY191" fmla="*/ 2480967 h 2624500"/>
              <a:gd name="connsiteX192" fmla="*/ 5205506 w 6755905"/>
              <a:gd name="connsiteY192" fmla="*/ 2463037 h 2624500"/>
              <a:gd name="connsiteX193" fmla="*/ 5235388 w 6755905"/>
              <a:gd name="connsiteY193" fmla="*/ 2445108 h 2624500"/>
              <a:gd name="connsiteX194" fmla="*/ 5277224 w 6755905"/>
              <a:gd name="connsiteY194" fmla="*/ 2427179 h 2624500"/>
              <a:gd name="connsiteX195" fmla="*/ 5336988 w 6755905"/>
              <a:gd name="connsiteY195" fmla="*/ 2379367 h 2624500"/>
              <a:gd name="connsiteX196" fmla="*/ 5354918 w 6755905"/>
              <a:gd name="connsiteY196" fmla="*/ 2361437 h 2624500"/>
              <a:gd name="connsiteX197" fmla="*/ 5378824 w 6755905"/>
              <a:gd name="connsiteY197" fmla="*/ 2343508 h 2624500"/>
              <a:gd name="connsiteX198" fmla="*/ 5390777 w 6755905"/>
              <a:gd name="connsiteY198" fmla="*/ 2277767 h 2624500"/>
              <a:gd name="connsiteX199" fmla="*/ 5396753 w 6755905"/>
              <a:gd name="connsiteY199" fmla="*/ 2235931 h 2624500"/>
              <a:gd name="connsiteX200" fmla="*/ 5384800 w 6755905"/>
              <a:gd name="connsiteY200" fmla="*/ 2032731 h 2624500"/>
              <a:gd name="connsiteX201" fmla="*/ 6568141 w 6755905"/>
              <a:gd name="connsiteY201" fmla="*/ 1990896 h 2624500"/>
              <a:gd name="connsiteX202" fmla="*/ 6687672 w 6755905"/>
              <a:gd name="connsiteY202" fmla="*/ 974896 h 2624500"/>
              <a:gd name="connsiteX203" fmla="*/ 5904753 w 6755905"/>
              <a:gd name="connsiteY203" fmla="*/ 732 h 2624500"/>
              <a:gd name="connsiteX204" fmla="*/ 4452471 w 6755905"/>
              <a:gd name="connsiteY204" fmla="*/ 1130284 h 2624500"/>
              <a:gd name="connsiteX205" fmla="*/ 4434541 w 6755905"/>
              <a:gd name="connsiteY205" fmla="*/ 1106379 h 2624500"/>
              <a:gd name="connsiteX206" fmla="*/ 4416612 w 6755905"/>
              <a:gd name="connsiteY206" fmla="*/ 1094426 h 2624500"/>
              <a:gd name="connsiteX207" fmla="*/ 2659530 w 6755905"/>
              <a:gd name="connsiteY207" fmla="*/ 819509 h 2624500"/>
              <a:gd name="connsiteX0" fmla="*/ 2659530 w 6755905"/>
              <a:gd name="connsiteY0" fmla="*/ 819509 h 2624500"/>
              <a:gd name="connsiteX1" fmla="*/ 3042024 w 6755905"/>
              <a:gd name="connsiteY1" fmla="*/ 84402 h 2624500"/>
              <a:gd name="connsiteX2" fmla="*/ 2988235 w 6755905"/>
              <a:gd name="connsiteY2" fmla="*/ 102331 h 2624500"/>
              <a:gd name="connsiteX3" fmla="*/ 2952377 w 6755905"/>
              <a:gd name="connsiteY3" fmla="*/ 120261 h 2624500"/>
              <a:gd name="connsiteX4" fmla="*/ 2928471 w 6755905"/>
              <a:gd name="connsiteY4" fmla="*/ 132214 h 2624500"/>
              <a:gd name="connsiteX5" fmla="*/ 2838824 w 6755905"/>
              <a:gd name="connsiteY5" fmla="*/ 138190 h 2624500"/>
              <a:gd name="connsiteX6" fmla="*/ 2820894 w 6755905"/>
              <a:gd name="connsiteY6" fmla="*/ 150143 h 2624500"/>
              <a:gd name="connsiteX7" fmla="*/ 2802965 w 6755905"/>
              <a:gd name="connsiteY7" fmla="*/ 156120 h 2624500"/>
              <a:gd name="connsiteX8" fmla="*/ 2761129 w 6755905"/>
              <a:gd name="connsiteY8" fmla="*/ 168073 h 2624500"/>
              <a:gd name="connsiteX9" fmla="*/ 2689412 w 6755905"/>
              <a:gd name="connsiteY9" fmla="*/ 191979 h 2624500"/>
              <a:gd name="connsiteX10" fmla="*/ 2647577 w 6755905"/>
              <a:gd name="connsiteY10" fmla="*/ 209908 h 2624500"/>
              <a:gd name="connsiteX11" fmla="*/ 2617694 w 6755905"/>
              <a:gd name="connsiteY11" fmla="*/ 221861 h 2624500"/>
              <a:gd name="connsiteX12" fmla="*/ 2593788 w 6755905"/>
              <a:gd name="connsiteY12" fmla="*/ 227837 h 2624500"/>
              <a:gd name="connsiteX13" fmla="*/ 2516094 w 6755905"/>
              <a:gd name="connsiteY13" fmla="*/ 245767 h 2624500"/>
              <a:gd name="connsiteX14" fmla="*/ 2480235 w 6755905"/>
              <a:gd name="connsiteY14" fmla="*/ 257720 h 2624500"/>
              <a:gd name="connsiteX15" fmla="*/ 2408518 w 6755905"/>
              <a:gd name="connsiteY15" fmla="*/ 263696 h 2624500"/>
              <a:gd name="connsiteX16" fmla="*/ 2378635 w 6755905"/>
              <a:gd name="connsiteY16" fmla="*/ 275649 h 2624500"/>
              <a:gd name="connsiteX17" fmla="*/ 2288988 w 6755905"/>
              <a:gd name="connsiteY17" fmla="*/ 281626 h 2624500"/>
              <a:gd name="connsiteX18" fmla="*/ 2259106 w 6755905"/>
              <a:gd name="connsiteY18" fmla="*/ 305531 h 2624500"/>
              <a:gd name="connsiteX19" fmla="*/ 2217271 w 6755905"/>
              <a:gd name="connsiteY19" fmla="*/ 317484 h 2624500"/>
              <a:gd name="connsiteX20" fmla="*/ 2145553 w 6755905"/>
              <a:gd name="connsiteY20" fmla="*/ 335414 h 2624500"/>
              <a:gd name="connsiteX21" fmla="*/ 2127624 w 6755905"/>
              <a:gd name="connsiteY21" fmla="*/ 347367 h 2624500"/>
              <a:gd name="connsiteX22" fmla="*/ 2097741 w 6755905"/>
              <a:gd name="connsiteY22" fmla="*/ 359320 h 2624500"/>
              <a:gd name="connsiteX23" fmla="*/ 2049929 w 6755905"/>
              <a:gd name="connsiteY23" fmla="*/ 365296 h 2624500"/>
              <a:gd name="connsiteX24" fmla="*/ 1984188 w 6755905"/>
              <a:gd name="connsiteY24" fmla="*/ 383226 h 2624500"/>
              <a:gd name="connsiteX25" fmla="*/ 1828800 w 6755905"/>
              <a:gd name="connsiteY25" fmla="*/ 419084 h 2624500"/>
              <a:gd name="connsiteX26" fmla="*/ 1792941 w 6755905"/>
              <a:gd name="connsiteY26" fmla="*/ 431037 h 2624500"/>
              <a:gd name="connsiteX27" fmla="*/ 1697318 w 6755905"/>
              <a:gd name="connsiteY27" fmla="*/ 448967 h 2624500"/>
              <a:gd name="connsiteX28" fmla="*/ 1595718 w 6755905"/>
              <a:gd name="connsiteY28" fmla="*/ 472873 h 2624500"/>
              <a:gd name="connsiteX29" fmla="*/ 1529977 w 6755905"/>
              <a:gd name="connsiteY29" fmla="*/ 490802 h 2624500"/>
              <a:gd name="connsiteX30" fmla="*/ 1398494 w 6755905"/>
              <a:gd name="connsiteY30" fmla="*/ 526661 h 2624500"/>
              <a:gd name="connsiteX31" fmla="*/ 860612 w 6755905"/>
              <a:gd name="connsiteY31" fmla="*/ 550567 h 2624500"/>
              <a:gd name="connsiteX32" fmla="*/ 794871 w 6755905"/>
              <a:gd name="connsiteY32" fmla="*/ 562520 h 2624500"/>
              <a:gd name="connsiteX33" fmla="*/ 729129 w 6755905"/>
              <a:gd name="connsiteY33" fmla="*/ 568496 h 2624500"/>
              <a:gd name="connsiteX34" fmla="*/ 633506 w 6755905"/>
              <a:gd name="connsiteY34" fmla="*/ 580449 h 2624500"/>
              <a:gd name="connsiteX35" fmla="*/ 603624 w 6755905"/>
              <a:gd name="connsiteY35" fmla="*/ 592402 h 2624500"/>
              <a:gd name="connsiteX36" fmla="*/ 579718 w 6755905"/>
              <a:gd name="connsiteY36" fmla="*/ 598379 h 2624500"/>
              <a:gd name="connsiteX37" fmla="*/ 472141 w 6755905"/>
              <a:gd name="connsiteY37" fmla="*/ 634237 h 2624500"/>
              <a:gd name="connsiteX38" fmla="*/ 436282 w 6755905"/>
              <a:gd name="connsiteY38" fmla="*/ 664120 h 2624500"/>
              <a:gd name="connsiteX39" fmla="*/ 418353 w 6755905"/>
              <a:gd name="connsiteY39" fmla="*/ 682049 h 2624500"/>
              <a:gd name="connsiteX40" fmla="*/ 400424 w 6755905"/>
              <a:gd name="connsiteY40" fmla="*/ 688026 h 2624500"/>
              <a:gd name="connsiteX41" fmla="*/ 382494 w 6755905"/>
              <a:gd name="connsiteY41" fmla="*/ 699979 h 2624500"/>
              <a:gd name="connsiteX42" fmla="*/ 364565 w 6755905"/>
              <a:gd name="connsiteY42" fmla="*/ 729861 h 2624500"/>
              <a:gd name="connsiteX43" fmla="*/ 298824 w 6755905"/>
              <a:gd name="connsiteY43" fmla="*/ 759743 h 2624500"/>
              <a:gd name="connsiteX44" fmla="*/ 239059 w 6755905"/>
              <a:gd name="connsiteY44" fmla="*/ 813531 h 2624500"/>
              <a:gd name="connsiteX45" fmla="*/ 209177 w 6755905"/>
              <a:gd name="connsiteY45" fmla="*/ 825484 h 2624500"/>
              <a:gd name="connsiteX46" fmla="*/ 167341 w 6755905"/>
              <a:gd name="connsiteY46" fmla="*/ 843414 h 2624500"/>
              <a:gd name="connsiteX47" fmla="*/ 131482 w 6755905"/>
              <a:gd name="connsiteY47" fmla="*/ 879273 h 2624500"/>
              <a:gd name="connsiteX48" fmla="*/ 95624 w 6755905"/>
              <a:gd name="connsiteY48" fmla="*/ 909155 h 2624500"/>
              <a:gd name="connsiteX49" fmla="*/ 65741 w 6755905"/>
              <a:gd name="connsiteY49" fmla="*/ 939037 h 2624500"/>
              <a:gd name="connsiteX50" fmla="*/ 47812 w 6755905"/>
              <a:gd name="connsiteY50" fmla="*/ 974896 h 2624500"/>
              <a:gd name="connsiteX51" fmla="*/ 0 w 6755905"/>
              <a:gd name="connsiteY51" fmla="*/ 1094426 h 2624500"/>
              <a:gd name="connsiteX52" fmla="*/ 5977 w 6755905"/>
              <a:gd name="connsiteY52" fmla="*/ 1202002 h 2624500"/>
              <a:gd name="connsiteX53" fmla="*/ 23906 w 6755905"/>
              <a:gd name="connsiteY53" fmla="*/ 1231884 h 2624500"/>
              <a:gd name="connsiteX54" fmla="*/ 41835 w 6755905"/>
              <a:gd name="connsiteY54" fmla="*/ 1297626 h 2624500"/>
              <a:gd name="connsiteX55" fmla="*/ 59765 w 6755905"/>
              <a:gd name="connsiteY55" fmla="*/ 1375320 h 2624500"/>
              <a:gd name="connsiteX56" fmla="*/ 71718 w 6755905"/>
              <a:gd name="connsiteY56" fmla="*/ 1429108 h 2624500"/>
              <a:gd name="connsiteX57" fmla="*/ 83671 w 6755905"/>
              <a:gd name="connsiteY57" fmla="*/ 1453014 h 2624500"/>
              <a:gd name="connsiteX58" fmla="*/ 89647 w 6755905"/>
              <a:gd name="connsiteY58" fmla="*/ 1506802 h 2624500"/>
              <a:gd name="connsiteX59" fmla="*/ 107577 w 6755905"/>
              <a:gd name="connsiteY59" fmla="*/ 1530708 h 2624500"/>
              <a:gd name="connsiteX60" fmla="*/ 119529 w 6755905"/>
              <a:gd name="connsiteY60" fmla="*/ 1548637 h 2624500"/>
              <a:gd name="connsiteX61" fmla="*/ 143435 w 6755905"/>
              <a:gd name="connsiteY61" fmla="*/ 1578520 h 2624500"/>
              <a:gd name="connsiteX62" fmla="*/ 179294 w 6755905"/>
              <a:gd name="connsiteY62" fmla="*/ 1626331 h 2624500"/>
              <a:gd name="connsiteX63" fmla="*/ 197224 w 6755905"/>
              <a:gd name="connsiteY63" fmla="*/ 1638284 h 2624500"/>
              <a:gd name="connsiteX64" fmla="*/ 215153 w 6755905"/>
              <a:gd name="connsiteY64" fmla="*/ 1656214 h 2624500"/>
              <a:gd name="connsiteX65" fmla="*/ 227106 w 6755905"/>
              <a:gd name="connsiteY65" fmla="*/ 1674143 h 2624500"/>
              <a:gd name="connsiteX66" fmla="*/ 245035 w 6755905"/>
              <a:gd name="connsiteY66" fmla="*/ 1680120 h 2624500"/>
              <a:gd name="connsiteX67" fmla="*/ 262965 w 6755905"/>
              <a:gd name="connsiteY67" fmla="*/ 1698049 h 2624500"/>
              <a:gd name="connsiteX68" fmla="*/ 286871 w 6755905"/>
              <a:gd name="connsiteY68" fmla="*/ 1733908 h 2624500"/>
              <a:gd name="connsiteX69" fmla="*/ 322729 w 6755905"/>
              <a:gd name="connsiteY69" fmla="*/ 1769767 h 2624500"/>
              <a:gd name="connsiteX70" fmla="*/ 340659 w 6755905"/>
              <a:gd name="connsiteY70" fmla="*/ 1787696 h 2624500"/>
              <a:gd name="connsiteX71" fmla="*/ 358588 w 6755905"/>
              <a:gd name="connsiteY71" fmla="*/ 1811602 h 2624500"/>
              <a:gd name="connsiteX72" fmla="*/ 406400 w 6755905"/>
              <a:gd name="connsiteY72" fmla="*/ 1859414 h 2624500"/>
              <a:gd name="connsiteX73" fmla="*/ 424329 w 6755905"/>
              <a:gd name="connsiteY73" fmla="*/ 1901249 h 2624500"/>
              <a:gd name="connsiteX74" fmla="*/ 442259 w 6755905"/>
              <a:gd name="connsiteY74" fmla="*/ 1937108 h 2624500"/>
              <a:gd name="connsiteX75" fmla="*/ 448235 w 6755905"/>
              <a:gd name="connsiteY75" fmla="*/ 1955037 h 2624500"/>
              <a:gd name="connsiteX76" fmla="*/ 484094 w 6755905"/>
              <a:gd name="connsiteY76" fmla="*/ 1990896 h 2624500"/>
              <a:gd name="connsiteX77" fmla="*/ 496047 w 6755905"/>
              <a:gd name="connsiteY77" fmla="*/ 2020779 h 2624500"/>
              <a:gd name="connsiteX78" fmla="*/ 513977 w 6755905"/>
              <a:gd name="connsiteY78" fmla="*/ 2038708 h 2624500"/>
              <a:gd name="connsiteX79" fmla="*/ 525929 w 6755905"/>
              <a:gd name="connsiteY79" fmla="*/ 2056637 h 2624500"/>
              <a:gd name="connsiteX80" fmla="*/ 543859 w 6755905"/>
              <a:gd name="connsiteY80" fmla="*/ 2080543 h 2624500"/>
              <a:gd name="connsiteX81" fmla="*/ 597647 w 6755905"/>
              <a:gd name="connsiteY81" fmla="*/ 2098473 h 2624500"/>
              <a:gd name="connsiteX82" fmla="*/ 615577 w 6755905"/>
              <a:gd name="connsiteY82" fmla="*/ 2110426 h 2624500"/>
              <a:gd name="connsiteX83" fmla="*/ 639482 w 6755905"/>
              <a:gd name="connsiteY83" fmla="*/ 2116402 h 2624500"/>
              <a:gd name="connsiteX84" fmla="*/ 693271 w 6755905"/>
              <a:gd name="connsiteY84" fmla="*/ 2128355 h 2624500"/>
              <a:gd name="connsiteX85" fmla="*/ 1063812 w 6755905"/>
              <a:gd name="connsiteY85" fmla="*/ 2116402 h 2624500"/>
              <a:gd name="connsiteX86" fmla="*/ 1117600 w 6755905"/>
              <a:gd name="connsiteY86" fmla="*/ 2098473 h 2624500"/>
              <a:gd name="connsiteX87" fmla="*/ 1195294 w 6755905"/>
              <a:gd name="connsiteY87" fmla="*/ 2068590 h 2624500"/>
              <a:gd name="connsiteX88" fmla="*/ 1225177 w 6755905"/>
              <a:gd name="connsiteY88" fmla="*/ 2062614 h 2624500"/>
              <a:gd name="connsiteX89" fmla="*/ 1249082 w 6755905"/>
              <a:gd name="connsiteY89" fmla="*/ 2056637 h 2624500"/>
              <a:gd name="connsiteX90" fmla="*/ 1284941 w 6755905"/>
              <a:gd name="connsiteY90" fmla="*/ 2044684 h 2624500"/>
              <a:gd name="connsiteX91" fmla="*/ 1374588 w 6755905"/>
              <a:gd name="connsiteY91" fmla="*/ 2026755 h 2624500"/>
              <a:gd name="connsiteX92" fmla="*/ 1464235 w 6755905"/>
              <a:gd name="connsiteY92" fmla="*/ 2020779 h 2624500"/>
              <a:gd name="connsiteX93" fmla="*/ 1500094 w 6755905"/>
              <a:gd name="connsiteY93" fmla="*/ 2008826 h 2624500"/>
              <a:gd name="connsiteX94" fmla="*/ 1535953 w 6755905"/>
              <a:gd name="connsiteY94" fmla="*/ 2002849 h 2624500"/>
              <a:gd name="connsiteX95" fmla="*/ 1553882 w 6755905"/>
              <a:gd name="connsiteY95" fmla="*/ 1984920 h 2624500"/>
              <a:gd name="connsiteX96" fmla="*/ 1607671 w 6755905"/>
              <a:gd name="connsiteY96" fmla="*/ 1966990 h 2624500"/>
              <a:gd name="connsiteX97" fmla="*/ 1625600 w 6755905"/>
              <a:gd name="connsiteY97" fmla="*/ 1961014 h 2624500"/>
              <a:gd name="connsiteX98" fmla="*/ 1661459 w 6755905"/>
              <a:gd name="connsiteY98" fmla="*/ 1943084 h 2624500"/>
              <a:gd name="connsiteX99" fmla="*/ 1685365 w 6755905"/>
              <a:gd name="connsiteY99" fmla="*/ 1925155 h 2624500"/>
              <a:gd name="connsiteX100" fmla="*/ 1703294 w 6755905"/>
              <a:gd name="connsiteY100" fmla="*/ 1913202 h 2624500"/>
              <a:gd name="connsiteX101" fmla="*/ 1709271 w 6755905"/>
              <a:gd name="connsiteY101" fmla="*/ 1895273 h 2624500"/>
              <a:gd name="connsiteX102" fmla="*/ 1727200 w 6755905"/>
              <a:gd name="connsiteY102" fmla="*/ 1889296 h 2624500"/>
              <a:gd name="connsiteX103" fmla="*/ 1757082 w 6755905"/>
              <a:gd name="connsiteY103" fmla="*/ 1877343 h 2624500"/>
              <a:gd name="connsiteX104" fmla="*/ 1780988 w 6755905"/>
              <a:gd name="connsiteY104" fmla="*/ 1859414 h 2624500"/>
              <a:gd name="connsiteX105" fmla="*/ 1816847 w 6755905"/>
              <a:gd name="connsiteY105" fmla="*/ 1847461 h 2624500"/>
              <a:gd name="connsiteX106" fmla="*/ 1840753 w 6755905"/>
              <a:gd name="connsiteY106" fmla="*/ 1835508 h 2624500"/>
              <a:gd name="connsiteX107" fmla="*/ 1858682 w 6755905"/>
              <a:gd name="connsiteY107" fmla="*/ 1811602 h 2624500"/>
              <a:gd name="connsiteX108" fmla="*/ 1894541 w 6755905"/>
              <a:gd name="connsiteY108" fmla="*/ 1775743 h 2624500"/>
              <a:gd name="connsiteX109" fmla="*/ 1906494 w 6755905"/>
              <a:gd name="connsiteY109" fmla="*/ 1757814 h 2624500"/>
              <a:gd name="connsiteX110" fmla="*/ 1930400 w 6755905"/>
              <a:gd name="connsiteY110" fmla="*/ 1751837 h 2624500"/>
              <a:gd name="connsiteX111" fmla="*/ 1960282 w 6755905"/>
              <a:gd name="connsiteY111" fmla="*/ 1680120 h 2624500"/>
              <a:gd name="connsiteX112" fmla="*/ 1984188 w 6755905"/>
              <a:gd name="connsiteY112" fmla="*/ 1638284 h 2624500"/>
              <a:gd name="connsiteX113" fmla="*/ 1996141 w 6755905"/>
              <a:gd name="connsiteY113" fmla="*/ 1614379 h 2624500"/>
              <a:gd name="connsiteX114" fmla="*/ 2020047 w 6755905"/>
              <a:gd name="connsiteY114" fmla="*/ 1596449 h 2624500"/>
              <a:gd name="connsiteX115" fmla="*/ 2055906 w 6755905"/>
              <a:gd name="connsiteY115" fmla="*/ 1548637 h 2624500"/>
              <a:gd name="connsiteX116" fmla="*/ 2073835 w 6755905"/>
              <a:gd name="connsiteY116" fmla="*/ 1518755 h 2624500"/>
              <a:gd name="connsiteX117" fmla="*/ 2115671 w 6755905"/>
              <a:gd name="connsiteY117" fmla="*/ 1500826 h 2624500"/>
              <a:gd name="connsiteX118" fmla="*/ 2157506 w 6755905"/>
              <a:gd name="connsiteY118" fmla="*/ 1464967 h 2624500"/>
              <a:gd name="connsiteX119" fmla="*/ 2199341 w 6755905"/>
              <a:gd name="connsiteY119" fmla="*/ 1429108 h 2624500"/>
              <a:gd name="connsiteX120" fmla="*/ 2217271 w 6755905"/>
              <a:gd name="connsiteY120" fmla="*/ 1423131 h 2624500"/>
              <a:gd name="connsiteX121" fmla="*/ 2253129 w 6755905"/>
              <a:gd name="connsiteY121" fmla="*/ 1405202 h 2624500"/>
              <a:gd name="connsiteX122" fmla="*/ 2378635 w 6755905"/>
              <a:gd name="connsiteY122" fmla="*/ 1387273 h 2624500"/>
              <a:gd name="connsiteX123" fmla="*/ 2414494 w 6755905"/>
              <a:gd name="connsiteY123" fmla="*/ 1375320 h 2624500"/>
              <a:gd name="connsiteX124" fmla="*/ 2623671 w 6755905"/>
              <a:gd name="connsiteY124" fmla="*/ 1387273 h 2624500"/>
              <a:gd name="connsiteX125" fmla="*/ 2641600 w 6755905"/>
              <a:gd name="connsiteY125" fmla="*/ 1393249 h 2624500"/>
              <a:gd name="connsiteX126" fmla="*/ 2683435 w 6755905"/>
              <a:gd name="connsiteY126" fmla="*/ 1405202 h 2624500"/>
              <a:gd name="connsiteX127" fmla="*/ 2707341 w 6755905"/>
              <a:gd name="connsiteY127" fmla="*/ 1423131 h 2624500"/>
              <a:gd name="connsiteX128" fmla="*/ 2731247 w 6755905"/>
              <a:gd name="connsiteY128" fmla="*/ 1458990 h 2624500"/>
              <a:gd name="connsiteX129" fmla="*/ 2761129 w 6755905"/>
              <a:gd name="connsiteY129" fmla="*/ 1464967 h 2624500"/>
              <a:gd name="connsiteX130" fmla="*/ 2779059 w 6755905"/>
              <a:gd name="connsiteY130" fmla="*/ 1482896 h 2624500"/>
              <a:gd name="connsiteX131" fmla="*/ 2808941 w 6755905"/>
              <a:gd name="connsiteY131" fmla="*/ 1524731 h 2624500"/>
              <a:gd name="connsiteX132" fmla="*/ 2856753 w 6755905"/>
              <a:gd name="connsiteY132" fmla="*/ 1542661 h 2624500"/>
              <a:gd name="connsiteX133" fmla="*/ 2898588 w 6755905"/>
              <a:gd name="connsiteY133" fmla="*/ 1566567 h 2624500"/>
              <a:gd name="connsiteX134" fmla="*/ 2922494 w 6755905"/>
              <a:gd name="connsiteY134" fmla="*/ 1584496 h 2624500"/>
              <a:gd name="connsiteX135" fmla="*/ 2940424 w 6755905"/>
              <a:gd name="connsiteY135" fmla="*/ 1596449 h 2624500"/>
              <a:gd name="connsiteX136" fmla="*/ 2958353 w 6755905"/>
              <a:gd name="connsiteY136" fmla="*/ 1620355 h 2624500"/>
              <a:gd name="connsiteX137" fmla="*/ 2970306 w 6755905"/>
              <a:gd name="connsiteY137" fmla="*/ 1638284 h 2624500"/>
              <a:gd name="connsiteX138" fmla="*/ 3012141 w 6755905"/>
              <a:gd name="connsiteY138" fmla="*/ 1674143 h 2624500"/>
              <a:gd name="connsiteX139" fmla="*/ 3024094 w 6755905"/>
              <a:gd name="connsiteY139" fmla="*/ 1692073 h 2624500"/>
              <a:gd name="connsiteX140" fmla="*/ 3042024 w 6755905"/>
              <a:gd name="connsiteY140" fmla="*/ 1727931 h 2624500"/>
              <a:gd name="connsiteX141" fmla="*/ 3071906 w 6755905"/>
              <a:gd name="connsiteY141" fmla="*/ 1763790 h 2624500"/>
              <a:gd name="connsiteX142" fmla="*/ 3095812 w 6755905"/>
              <a:gd name="connsiteY142" fmla="*/ 1811602 h 2624500"/>
              <a:gd name="connsiteX143" fmla="*/ 3131671 w 6755905"/>
              <a:gd name="connsiteY143" fmla="*/ 1853437 h 2624500"/>
              <a:gd name="connsiteX144" fmla="*/ 3155577 w 6755905"/>
              <a:gd name="connsiteY144" fmla="*/ 1907226 h 2624500"/>
              <a:gd name="connsiteX145" fmla="*/ 3167529 w 6755905"/>
              <a:gd name="connsiteY145" fmla="*/ 1925155 h 2624500"/>
              <a:gd name="connsiteX146" fmla="*/ 3185459 w 6755905"/>
              <a:gd name="connsiteY146" fmla="*/ 1961014 h 2624500"/>
              <a:gd name="connsiteX147" fmla="*/ 3203388 w 6755905"/>
              <a:gd name="connsiteY147" fmla="*/ 1972967 h 2624500"/>
              <a:gd name="connsiteX148" fmla="*/ 3215341 w 6755905"/>
              <a:gd name="connsiteY148" fmla="*/ 2002849 h 2624500"/>
              <a:gd name="connsiteX149" fmla="*/ 3221318 w 6755905"/>
              <a:gd name="connsiteY149" fmla="*/ 2020779 h 2624500"/>
              <a:gd name="connsiteX150" fmla="*/ 3239247 w 6755905"/>
              <a:gd name="connsiteY150" fmla="*/ 2044684 h 2624500"/>
              <a:gd name="connsiteX151" fmla="*/ 3257177 w 6755905"/>
              <a:gd name="connsiteY151" fmla="*/ 2080543 h 2624500"/>
              <a:gd name="connsiteX152" fmla="*/ 3275106 w 6755905"/>
              <a:gd name="connsiteY152" fmla="*/ 2086520 h 2624500"/>
              <a:gd name="connsiteX153" fmla="*/ 3293035 w 6755905"/>
              <a:gd name="connsiteY153" fmla="*/ 2098473 h 2624500"/>
              <a:gd name="connsiteX154" fmla="*/ 3316941 w 6755905"/>
              <a:gd name="connsiteY154" fmla="*/ 2128355 h 2624500"/>
              <a:gd name="connsiteX155" fmla="*/ 3334871 w 6755905"/>
              <a:gd name="connsiteY155" fmla="*/ 2164214 h 2624500"/>
              <a:gd name="connsiteX156" fmla="*/ 3352800 w 6755905"/>
              <a:gd name="connsiteY156" fmla="*/ 2182143 h 2624500"/>
              <a:gd name="connsiteX157" fmla="*/ 3358777 w 6755905"/>
              <a:gd name="connsiteY157" fmla="*/ 2200073 h 2624500"/>
              <a:gd name="connsiteX158" fmla="*/ 3376706 w 6755905"/>
              <a:gd name="connsiteY158" fmla="*/ 2206049 h 2624500"/>
              <a:gd name="connsiteX159" fmla="*/ 3388659 w 6755905"/>
              <a:gd name="connsiteY159" fmla="*/ 2223979 h 2624500"/>
              <a:gd name="connsiteX160" fmla="*/ 3406588 w 6755905"/>
              <a:gd name="connsiteY160" fmla="*/ 2253861 h 2624500"/>
              <a:gd name="connsiteX161" fmla="*/ 3430494 w 6755905"/>
              <a:gd name="connsiteY161" fmla="*/ 2313626 h 2624500"/>
              <a:gd name="connsiteX162" fmla="*/ 3448424 w 6755905"/>
              <a:gd name="connsiteY162" fmla="*/ 2319602 h 2624500"/>
              <a:gd name="connsiteX163" fmla="*/ 3454400 w 6755905"/>
              <a:gd name="connsiteY163" fmla="*/ 2349484 h 2624500"/>
              <a:gd name="connsiteX164" fmla="*/ 3490259 w 6755905"/>
              <a:gd name="connsiteY164" fmla="*/ 2379367 h 2624500"/>
              <a:gd name="connsiteX165" fmla="*/ 3508188 w 6755905"/>
              <a:gd name="connsiteY165" fmla="*/ 2397296 h 2624500"/>
              <a:gd name="connsiteX166" fmla="*/ 3538071 w 6755905"/>
              <a:gd name="connsiteY166" fmla="*/ 2433155 h 2624500"/>
              <a:gd name="connsiteX167" fmla="*/ 3544047 w 6755905"/>
              <a:gd name="connsiteY167" fmla="*/ 2451084 h 2624500"/>
              <a:gd name="connsiteX168" fmla="*/ 3579906 w 6755905"/>
              <a:gd name="connsiteY168" fmla="*/ 2474990 h 2624500"/>
              <a:gd name="connsiteX169" fmla="*/ 3597835 w 6755905"/>
              <a:gd name="connsiteY169" fmla="*/ 2486943 h 2624500"/>
              <a:gd name="connsiteX170" fmla="*/ 3621741 w 6755905"/>
              <a:gd name="connsiteY170" fmla="*/ 2492920 h 2624500"/>
              <a:gd name="connsiteX171" fmla="*/ 3645647 w 6755905"/>
              <a:gd name="connsiteY171" fmla="*/ 2504873 h 2624500"/>
              <a:gd name="connsiteX172" fmla="*/ 3663577 w 6755905"/>
              <a:gd name="connsiteY172" fmla="*/ 2510849 h 2624500"/>
              <a:gd name="connsiteX173" fmla="*/ 3681506 w 6755905"/>
              <a:gd name="connsiteY173" fmla="*/ 2528779 h 2624500"/>
              <a:gd name="connsiteX174" fmla="*/ 3771153 w 6755905"/>
              <a:gd name="connsiteY174" fmla="*/ 2546708 h 2624500"/>
              <a:gd name="connsiteX175" fmla="*/ 3807012 w 6755905"/>
              <a:gd name="connsiteY175" fmla="*/ 2570614 h 2624500"/>
              <a:gd name="connsiteX176" fmla="*/ 3842871 w 6755905"/>
              <a:gd name="connsiteY176" fmla="*/ 2582567 h 2624500"/>
              <a:gd name="connsiteX177" fmla="*/ 4040094 w 6755905"/>
              <a:gd name="connsiteY177" fmla="*/ 2600496 h 2624500"/>
              <a:gd name="connsiteX178" fmla="*/ 4147671 w 6755905"/>
              <a:gd name="connsiteY178" fmla="*/ 2618426 h 2624500"/>
              <a:gd name="connsiteX179" fmla="*/ 4177553 w 6755905"/>
              <a:gd name="connsiteY179" fmla="*/ 2624402 h 2624500"/>
              <a:gd name="connsiteX180" fmla="*/ 4386729 w 6755905"/>
              <a:gd name="connsiteY180" fmla="*/ 2594520 h 2624500"/>
              <a:gd name="connsiteX181" fmla="*/ 4464424 w 6755905"/>
              <a:gd name="connsiteY181" fmla="*/ 2576590 h 2624500"/>
              <a:gd name="connsiteX182" fmla="*/ 4500282 w 6755905"/>
              <a:gd name="connsiteY182" fmla="*/ 2564637 h 2624500"/>
              <a:gd name="connsiteX183" fmla="*/ 4536141 w 6755905"/>
              <a:gd name="connsiteY183" fmla="*/ 2558661 h 2624500"/>
              <a:gd name="connsiteX184" fmla="*/ 4649694 w 6755905"/>
              <a:gd name="connsiteY184" fmla="*/ 2552684 h 2624500"/>
              <a:gd name="connsiteX185" fmla="*/ 4721412 w 6755905"/>
              <a:gd name="connsiteY185" fmla="*/ 2570614 h 2624500"/>
              <a:gd name="connsiteX186" fmla="*/ 4763247 w 6755905"/>
              <a:gd name="connsiteY186" fmla="*/ 2576590 h 2624500"/>
              <a:gd name="connsiteX187" fmla="*/ 4960471 w 6755905"/>
              <a:gd name="connsiteY187" fmla="*/ 2564637 h 2624500"/>
              <a:gd name="connsiteX188" fmla="*/ 5050118 w 6755905"/>
              <a:gd name="connsiteY188" fmla="*/ 2540731 h 2624500"/>
              <a:gd name="connsiteX189" fmla="*/ 5080000 w 6755905"/>
              <a:gd name="connsiteY189" fmla="*/ 2528779 h 2624500"/>
              <a:gd name="connsiteX190" fmla="*/ 5145741 w 6755905"/>
              <a:gd name="connsiteY190" fmla="*/ 2480967 h 2624500"/>
              <a:gd name="connsiteX191" fmla="*/ 5205506 w 6755905"/>
              <a:gd name="connsiteY191" fmla="*/ 2463037 h 2624500"/>
              <a:gd name="connsiteX192" fmla="*/ 5235388 w 6755905"/>
              <a:gd name="connsiteY192" fmla="*/ 2445108 h 2624500"/>
              <a:gd name="connsiteX193" fmla="*/ 5277224 w 6755905"/>
              <a:gd name="connsiteY193" fmla="*/ 2427179 h 2624500"/>
              <a:gd name="connsiteX194" fmla="*/ 5336988 w 6755905"/>
              <a:gd name="connsiteY194" fmla="*/ 2379367 h 2624500"/>
              <a:gd name="connsiteX195" fmla="*/ 5354918 w 6755905"/>
              <a:gd name="connsiteY195" fmla="*/ 2361437 h 2624500"/>
              <a:gd name="connsiteX196" fmla="*/ 5378824 w 6755905"/>
              <a:gd name="connsiteY196" fmla="*/ 2343508 h 2624500"/>
              <a:gd name="connsiteX197" fmla="*/ 5390777 w 6755905"/>
              <a:gd name="connsiteY197" fmla="*/ 2277767 h 2624500"/>
              <a:gd name="connsiteX198" fmla="*/ 5396753 w 6755905"/>
              <a:gd name="connsiteY198" fmla="*/ 2235931 h 2624500"/>
              <a:gd name="connsiteX199" fmla="*/ 5384800 w 6755905"/>
              <a:gd name="connsiteY199" fmla="*/ 2032731 h 2624500"/>
              <a:gd name="connsiteX200" fmla="*/ 6568141 w 6755905"/>
              <a:gd name="connsiteY200" fmla="*/ 1990896 h 2624500"/>
              <a:gd name="connsiteX201" fmla="*/ 6687672 w 6755905"/>
              <a:gd name="connsiteY201" fmla="*/ 974896 h 2624500"/>
              <a:gd name="connsiteX202" fmla="*/ 5904753 w 6755905"/>
              <a:gd name="connsiteY202" fmla="*/ 732 h 2624500"/>
              <a:gd name="connsiteX203" fmla="*/ 4452471 w 6755905"/>
              <a:gd name="connsiteY203" fmla="*/ 1130284 h 2624500"/>
              <a:gd name="connsiteX204" fmla="*/ 4434541 w 6755905"/>
              <a:gd name="connsiteY204" fmla="*/ 1106379 h 2624500"/>
              <a:gd name="connsiteX205" fmla="*/ 4416612 w 6755905"/>
              <a:gd name="connsiteY205" fmla="*/ 1094426 h 2624500"/>
              <a:gd name="connsiteX206" fmla="*/ 2659530 w 6755905"/>
              <a:gd name="connsiteY206" fmla="*/ 819509 h 2624500"/>
              <a:gd name="connsiteX0" fmla="*/ 2659530 w 6755905"/>
              <a:gd name="connsiteY0" fmla="*/ 819509 h 2624500"/>
              <a:gd name="connsiteX1" fmla="*/ 3042024 w 6755905"/>
              <a:gd name="connsiteY1" fmla="*/ 84402 h 2624500"/>
              <a:gd name="connsiteX2" fmla="*/ 2952377 w 6755905"/>
              <a:gd name="connsiteY2" fmla="*/ 120261 h 2624500"/>
              <a:gd name="connsiteX3" fmla="*/ 2928471 w 6755905"/>
              <a:gd name="connsiteY3" fmla="*/ 132214 h 2624500"/>
              <a:gd name="connsiteX4" fmla="*/ 2838824 w 6755905"/>
              <a:gd name="connsiteY4" fmla="*/ 138190 h 2624500"/>
              <a:gd name="connsiteX5" fmla="*/ 2820894 w 6755905"/>
              <a:gd name="connsiteY5" fmla="*/ 150143 h 2624500"/>
              <a:gd name="connsiteX6" fmla="*/ 2802965 w 6755905"/>
              <a:gd name="connsiteY6" fmla="*/ 156120 h 2624500"/>
              <a:gd name="connsiteX7" fmla="*/ 2761129 w 6755905"/>
              <a:gd name="connsiteY7" fmla="*/ 168073 h 2624500"/>
              <a:gd name="connsiteX8" fmla="*/ 2689412 w 6755905"/>
              <a:gd name="connsiteY8" fmla="*/ 191979 h 2624500"/>
              <a:gd name="connsiteX9" fmla="*/ 2647577 w 6755905"/>
              <a:gd name="connsiteY9" fmla="*/ 209908 h 2624500"/>
              <a:gd name="connsiteX10" fmla="*/ 2617694 w 6755905"/>
              <a:gd name="connsiteY10" fmla="*/ 221861 h 2624500"/>
              <a:gd name="connsiteX11" fmla="*/ 2593788 w 6755905"/>
              <a:gd name="connsiteY11" fmla="*/ 227837 h 2624500"/>
              <a:gd name="connsiteX12" fmla="*/ 2516094 w 6755905"/>
              <a:gd name="connsiteY12" fmla="*/ 245767 h 2624500"/>
              <a:gd name="connsiteX13" fmla="*/ 2480235 w 6755905"/>
              <a:gd name="connsiteY13" fmla="*/ 257720 h 2624500"/>
              <a:gd name="connsiteX14" fmla="*/ 2408518 w 6755905"/>
              <a:gd name="connsiteY14" fmla="*/ 263696 h 2624500"/>
              <a:gd name="connsiteX15" fmla="*/ 2378635 w 6755905"/>
              <a:gd name="connsiteY15" fmla="*/ 275649 h 2624500"/>
              <a:gd name="connsiteX16" fmla="*/ 2288988 w 6755905"/>
              <a:gd name="connsiteY16" fmla="*/ 281626 h 2624500"/>
              <a:gd name="connsiteX17" fmla="*/ 2259106 w 6755905"/>
              <a:gd name="connsiteY17" fmla="*/ 305531 h 2624500"/>
              <a:gd name="connsiteX18" fmla="*/ 2217271 w 6755905"/>
              <a:gd name="connsiteY18" fmla="*/ 317484 h 2624500"/>
              <a:gd name="connsiteX19" fmla="*/ 2145553 w 6755905"/>
              <a:gd name="connsiteY19" fmla="*/ 335414 h 2624500"/>
              <a:gd name="connsiteX20" fmla="*/ 2127624 w 6755905"/>
              <a:gd name="connsiteY20" fmla="*/ 347367 h 2624500"/>
              <a:gd name="connsiteX21" fmla="*/ 2097741 w 6755905"/>
              <a:gd name="connsiteY21" fmla="*/ 359320 h 2624500"/>
              <a:gd name="connsiteX22" fmla="*/ 2049929 w 6755905"/>
              <a:gd name="connsiteY22" fmla="*/ 365296 h 2624500"/>
              <a:gd name="connsiteX23" fmla="*/ 1984188 w 6755905"/>
              <a:gd name="connsiteY23" fmla="*/ 383226 h 2624500"/>
              <a:gd name="connsiteX24" fmla="*/ 1828800 w 6755905"/>
              <a:gd name="connsiteY24" fmla="*/ 419084 h 2624500"/>
              <a:gd name="connsiteX25" fmla="*/ 1792941 w 6755905"/>
              <a:gd name="connsiteY25" fmla="*/ 431037 h 2624500"/>
              <a:gd name="connsiteX26" fmla="*/ 1697318 w 6755905"/>
              <a:gd name="connsiteY26" fmla="*/ 448967 h 2624500"/>
              <a:gd name="connsiteX27" fmla="*/ 1595718 w 6755905"/>
              <a:gd name="connsiteY27" fmla="*/ 472873 h 2624500"/>
              <a:gd name="connsiteX28" fmla="*/ 1529977 w 6755905"/>
              <a:gd name="connsiteY28" fmla="*/ 490802 h 2624500"/>
              <a:gd name="connsiteX29" fmla="*/ 1398494 w 6755905"/>
              <a:gd name="connsiteY29" fmla="*/ 526661 h 2624500"/>
              <a:gd name="connsiteX30" fmla="*/ 860612 w 6755905"/>
              <a:gd name="connsiteY30" fmla="*/ 550567 h 2624500"/>
              <a:gd name="connsiteX31" fmla="*/ 794871 w 6755905"/>
              <a:gd name="connsiteY31" fmla="*/ 562520 h 2624500"/>
              <a:gd name="connsiteX32" fmla="*/ 729129 w 6755905"/>
              <a:gd name="connsiteY32" fmla="*/ 568496 h 2624500"/>
              <a:gd name="connsiteX33" fmla="*/ 633506 w 6755905"/>
              <a:gd name="connsiteY33" fmla="*/ 580449 h 2624500"/>
              <a:gd name="connsiteX34" fmla="*/ 603624 w 6755905"/>
              <a:gd name="connsiteY34" fmla="*/ 592402 h 2624500"/>
              <a:gd name="connsiteX35" fmla="*/ 579718 w 6755905"/>
              <a:gd name="connsiteY35" fmla="*/ 598379 h 2624500"/>
              <a:gd name="connsiteX36" fmla="*/ 472141 w 6755905"/>
              <a:gd name="connsiteY36" fmla="*/ 634237 h 2624500"/>
              <a:gd name="connsiteX37" fmla="*/ 436282 w 6755905"/>
              <a:gd name="connsiteY37" fmla="*/ 664120 h 2624500"/>
              <a:gd name="connsiteX38" fmla="*/ 418353 w 6755905"/>
              <a:gd name="connsiteY38" fmla="*/ 682049 h 2624500"/>
              <a:gd name="connsiteX39" fmla="*/ 400424 w 6755905"/>
              <a:gd name="connsiteY39" fmla="*/ 688026 h 2624500"/>
              <a:gd name="connsiteX40" fmla="*/ 382494 w 6755905"/>
              <a:gd name="connsiteY40" fmla="*/ 699979 h 2624500"/>
              <a:gd name="connsiteX41" fmla="*/ 364565 w 6755905"/>
              <a:gd name="connsiteY41" fmla="*/ 729861 h 2624500"/>
              <a:gd name="connsiteX42" fmla="*/ 298824 w 6755905"/>
              <a:gd name="connsiteY42" fmla="*/ 759743 h 2624500"/>
              <a:gd name="connsiteX43" fmla="*/ 239059 w 6755905"/>
              <a:gd name="connsiteY43" fmla="*/ 813531 h 2624500"/>
              <a:gd name="connsiteX44" fmla="*/ 209177 w 6755905"/>
              <a:gd name="connsiteY44" fmla="*/ 825484 h 2624500"/>
              <a:gd name="connsiteX45" fmla="*/ 167341 w 6755905"/>
              <a:gd name="connsiteY45" fmla="*/ 843414 h 2624500"/>
              <a:gd name="connsiteX46" fmla="*/ 131482 w 6755905"/>
              <a:gd name="connsiteY46" fmla="*/ 879273 h 2624500"/>
              <a:gd name="connsiteX47" fmla="*/ 95624 w 6755905"/>
              <a:gd name="connsiteY47" fmla="*/ 909155 h 2624500"/>
              <a:gd name="connsiteX48" fmla="*/ 65741 w 6755905"/>
              <a:gd name="connsiteY48" fmla="*/ 939037 h 2624500"/>
              <a:gd name="connsiteX49" fmla="*/ 47812 w 6755905"/>
              <a:gd name="connsiteY49" fmla="*/ 974896 h 2624500"/>
              <a:gd name="connsiteX50" fmla="*/ 0 w 6755905"/>
              <a:gd name="connsiteY50" fmla="*/ 1094426 h 2624500"/>
              <a:gd name="connsiteX51" fmla="*/ 5977 w 6755905"/>
              <a:gd name="connsiteY51" fmla="*/ 1202002 h 2624500"/>
              <a:gd name="connsiteX52" fmla="*/ 23906 w 6755905"/>
              <a:gd name="connsiteY52" fmla="*/ 1231884 h 2624500"/>
              <a:gd name="connsiteX53" fmla="*/ 41835 w 6755905"/>
              <a:gd name="connsiteY53" fmla="*/ 1297626 h 2624500"/>
              <a:gd name="connsiteX54" fmla="*/ 59765 w 6755905"/>
              <a:gd name="connsiteY54" fmla="*/ 1375320 h 2624500"/>
              <a:gd name="connsiteX55" fmla="*/ 71718 w 6755905"/>
              <a:gd name="connsiteY55" fmla="*/ 1429108 h 2624500"/>
              <a:gd name="connsiteX56" fmla="*/ 83671 w 6755905"/>
              <a:gd name="connsiteY56" fmla="*/ 1453014 h 2624500"/>
              <a:gd name="connsiteX57" fmla="*/ 89647 w 6755905"/>
              <a:gd name="connsiteY57" fmla="*/ 1506802 h 2624500"/>
              <a:gd name="connsiteX58" fmla="*/ 107577 w 6755905"/>
              <a:gd name="connsiteY58" fmla="*/ 1530708 h 2624500"/>
              <a:gd name="connsiteX59" fmla="*/ 119529 w 6755905"/>
              <a:gd name="connsiteY59" fmla="*/ 1548637 h 2624500"/>
              <a:gd name="connsiteX60" fmla="*/ 143435 w 6755905"/>
              <a:gd name="connsiteY60" fmla="*/ 1578520 h 2624500"/>
              <a:gd name="connsiteX61" fmla="*/ 179294 w 6755905"/>
              <a:gd name="connsiteY61" fmla="*/ 1626331 h 2624500"/>
              <a:gd name="connsiteX62" fmla="*/ 197224 w 6755905"/>
              <a:gd name="connsiteY62" fmla="*/ 1638284 h 2624500"/>
              <a:gd name="connsiteX63" fmla="*/ 215153 w 6755905"/>
              <a:gd name="connsiteY63" fmla="*/ 1656214 h 2624500"/>
              <a:gd name="connsiteX64" fmla="*/ 227106 w 6755905"/>
              <a:gd name="connsiteY64" fmla="*/ 1674143 h 2624500"/>
              <a:gd name="connsiteX65" fmla="*/ 245035 w 6755905"/>
              <a:gd name="connsiteY65" fmla="*/ 1680120 h 2624500"/>
              <a:gd name="connsiteX66" fmla="*/ 262965 w 6755905"/>
              <a:gd name="connsiteY66" fmla="*/ 1698049 h 2624500"/>
              <a:gd name="connsiteX67" fmla="*/ 286871 w 6755905"/>
              <a:gd name="connsiteY67" fmla="*/ 1733908 h 2624500"/>
              <a:gd name="connsiteX68" fmla="*/ 322729 w 6755905"/>
              <a:gd name="connsiteY68" fmla="*/ 1769767 h 2624500"/>
              <a:gd name="connsiteX69" fmla="*/ 340659 w 6755905"/>
              <a:gd name="connsiteY69" fmla="*/ 1787696 h 2624500"/>
              <a:gd name="connsiteX70" fmla="*/ 358588 w 6755905"/>
              <a:gd name="connsiteY70" fmla="*/ 1811602 h 2624500"/>
              <a:gd name="connsiteX71" fmla="*/ 406400 w 6755905"/>
              <a:gd name="connsiteY71" fmla="*/ 1859414 h 2624500"/>
              <a:gd name="connsiteX72" fmla="*/ 424329 w 6755905"/>
              <a:gd name="connsiteY72" fmla="*/ 1901249 h 2624500"/>
              <a:gd name="connsiteX73" fmla="*/ 442259 w 6755905"/>
              <a:gd name="connsiteY73" fmla="*/ 1937108 h 2624500"/>
              <a:gd name="connsiteX74" fmla="*/ 448235 w 6755905"/>
              <a:gd name="connsiteY74" fmla="*/ 1955037 h 2624500"/>
              <a:gd name="connsiteX75" fmla="*/ 484094 w 6755905"/>
              <a:gd name="connsiteY75" fmla="*/ 1990896 h 2624500"/>
              <a:gd name="connsiteX76" fmla="*/ 496047 w 6755905"/>
              <a:gd name="connsiteY76" fmla="*/ 2020779 h 2624500"/>
              <a:gd name="connsiteX77" fmla="*/ 513977 w 6755905"/>
              <a:gd name="connsiteY77" fmla="*/ 2038708 h 2624500"/>
              <a:gd name="connsiteX78" fmla="*/ 525929 w 6755905"/>
              <a:gd name="connsiteY78" fmla="*/ 2056637 h 2624500"/>
              <a:gd name="connsiteX79" fmla="*/ 543859 w 6755905"/>
              <a:gd name="connsiteY79" fmla="*/ 2080543 h 2624500"/>
              <a:gd name="connsiteX80" fmla="*/ 597647 w 6755905"/>
              <a:gd name="connsiteY80" fmla="*/ 2098473 h 2624500"/>
              <a:gd name="connsiteX81" fmla="*/ 615577 w 6755905"/>
              <a:gd name="connsiteY81" fmla="*/ 2110426 h 2624500"/>
              <a:gd name="connsiteX82" fmla="*/ 639482 w 6755905"/>
              <a:gd name="connsiteY82" fmla="*/ 2116402 h 2624500"/>
              <a:gd name="connsiteX83" fmla="*/ 693271 w 6755905"/>
              <a:gd name="connsiteY83" fmla="*/ 2128355 h 2624500"/>
              <a:gd name="connsiteX84" fmla="*/ 1063812 w 6755905"/>
              <a:gd name="connsiteY84" fmla="*/ 2116402 h 2624500"/>
              <a:gd name="connsiteX85" fmla="*/ 1117600 w 6755905"/>
              <a:gd name="connsiteY85" fmla="*/ 2098473 h 2624500"/>
              <a:gd name="connsiteX86" fmla="*/ 1195294 w 6755905"/>
              <a:gd name="connsiteY86" fmla="*/ 2068590 h 2624500"/>
              <a:gd name="connsiteX87" fmla="*/ 1225177 w 6755905"/>
              <a:gd name="connsiteY87" fmla="*/ 2062614 h 2624500"/>
              <a:gd name="connsiteX88" fmla="*/ 1249082 w 6755905"/>
              <a:gd name="connsiteY88" fmla="*/ 2056637 h 2624500"/>
              <a:gd name="connsiteX89" fmla="*/ 1284941 w 6755905"/>
              <a:gd name="connsiteY89" fmla="*/ 2044684 h 2624500"/>
              <a:gd name="connsiteX90" fmla="*/ 1374588 w 6755905"/>
              <a:gd name="connsiteY90" fmla="*/ 2026755 h 2624500"/>
              <a:gd name="connsiteX91" fmla="*/ 1464235 w 6755905"/>
              <a:gd name="connsiteY91" fmla="*/ 2020779 h 2624500"/>
              <a:gd name="connsiteX92" fmla="*/ 1500094 w 6755905"/>
              <a:gd name="connsiteY92" fmla="*/ 2008826 h 2624500"/>
              <a:gd name="connsiteX93" fmla="*/ 1535953 w 6755905"/>
              <a:gd name="connsiteY93" fmla="*/ 2002849 h 2624500"/>
              <a:gd name="connsiteX94" fmla="*/ 1553882 w 6755905"/>
              <a:gd name="connsiteY94" fmla="*/ 1984920 h 2624500"/>
              <a:gd name="connsiteX95" fmla="*/ 1607671 w 6755905"/>
              <a:gd name="connsiteY95" fmla="*/ 1966990 h 2624500"/>
              <a:gd name="connsiteX96" fmla="*/ 1625600 w 6755905"/>
              <a:gd name="connsiteY96" fmla="*/ 1961014 h 2624500"/>
              <a:gd name="connsiteX97" fmla="*/ 1661459 w 6755905"/>
              <a:gd name="connsiteY97" fmla="*/ 1943084 h 2624500"/>
              <a:gd name="connsiteX98" fmla="*/ 1685365 w 6755905"/>
              <a:gd name="connsiteY98" fmla="*/ 1925155 h 2624500"/>
              <a:gd name="connsiteX99" fmla="*/ 1703294 w 6755905"/>
              <a:gd name="connsiteY99" fmla="*/ 1913202 h 2624500"/>
              <a:gd name="connsiteX100" fmla="*/ 1709271 w 6755905"/>
              <a:gd name="connsiteY100" fmla="*/ 1895273 h 2624500"/>
              <a:gd name="connsiteX101" fmla="*/ 1727200 w 6755905"/>
              <a:gd name="connsiteY101" fmla="*/ 1889296 h 2624500"/>
              <a:gd name="connsiteX102" fmla="*/ 1757082 w 6755905"/>
              <a:gd name="connsiteY102" fmla="*/ 1877343 h 2624500"/>
              <a:gd name="connsiteX103" fmla="*/ 1780988 w 6755905"/>
              <a:gd name="connsiteY103" fmla="*/ 1859414 h 2624500"/>
              <a:gd name="connsiteX104" fmla="*/ 1816847 w 6755905"/>
              <a:gd name="connsiteY104" fmla="*/ 1847461 h 2624500"/>
              <a:gd name="connsiteX105" fmla="*/ 1840753 w 6755905"/>
              <a:gd name="connsiteY105" fmla="*/ 1835508 h 2624500"/>
              <a:gd name="connsiteX106" fmla="*/ 1858682 w 6755905"/>
              <a:gd name="connsiteY106" fmla="*/ 1811602 h 2624500"/>
              <a:gd name="connsiteX107" fmla="*/ 1894541 w 6755905"/>
              <a:gd name="connsiteY107" fmla="*/ 1775743 h 2624500"/>
              <a:gd name="connsiteX108" fmla="*/ 1906494 w 6755905"/>
              <a:gd name="connsiteY108" fmla="*/ 1757814 h 2624500"/>
              <a:gd name="connsiteX109" fmla="*/ 1930400 w 6755905"/>
              <a:gd name="connsiteY109" fmla="*/ 1751837 h 2624500"/>
              <a:gd name="connsiteX110" fmla="*/ 1960282 w 6755905"/>
              <a:gd name="connsiteY110" fmla="*/ 1680120 h 2624500"/>
              <a:gd name="connsiteX111" fmla="*/ 1984188 w 6755905"/>
              <a:gd name="connsiteY111" fmla="*/ 1638284 h 2624500"/>
              <a:gd name="connsiteX112" fmla="*/ 1996141 w 6755905"/>
              <a:gd name="connsiteY112" fmla="*/ 1614379 h 2624500"/>
              <a:gd name="connsiteX113" fmla="*/ 2020047 w 6755905"/>
              <a:gd name="connsiteY113" fmla="*/ 1596449 h 2624500"/>
              <a:gd name="connsiteX114" fmla="*/ 2055906 w 6755905"/>
              <a:gd name="connsiteY114" fmla="*/ 1548637 h 2624500"/>
              <a:gd name="connsiteX115" fmla="*/ 2073835 w 6755905"/>
              <a:gd name="connsiteY115" fmla="*/ 1518755 h 2624500"/>
              <a:gd name="connsiteX116" fmla="*/ 2115671 w 6755905"/>
              <a:gd name="connsiteY116" fmla="*/ 1500826 h 2624500"/>
              <a:gd name="connsiteX117" fmla="*/ 2157506 w 6755905"/>
              <a:gd name="connsiteY117" fmla="*/ 1464967 h 2624500"/>
              <a:gd name="connsiteX118" fmla="*/ 2199341 w 6755905"/>
              <a:gd name="connsiteY118" fmla="*/ 1429108 h 2624500"/>
              <a:gd name="connsiteX119" fmla="*/ 2217271 w 6755905"/>
              <a:gd name="connsiteY119" fmla="*/ 1423131 h 2624500"/>
              <a:gd name="connsiteX120" fmla="*/ 2253129 w 6755905"/>
              <a:gd name="connsiteY120" fmla="*/ 1405202 h 2624500"/>
              <a:gd name="connsiteX121" fmla="*/ 2378635 w 6755905"/>
              <a:gd name="connsiteY121" fmla="*/ 1387273 h 2624500"/>
              <a:gd name="connsiteX122" fmla="*/ 2414494 w 6755905"/>
              <a:gd name="connsiteY122" fmla="*/ 1375320 h 2624500"/>
              <a:gd name="connsiteX123" fmla="*/ 2623671 w 6755905"/>
              <a:gd name="connsiteY123" fmla="*/ 1387273 h 2624500"/>
              <a:gd name="connsiteX124" fmla="*/ 2641600 w 6755905"/>
              <a:gd name="connsiteY124" fmla="*/ 1393249 h 2624500"/>
              <a:gd name="connsiteX125" fmla="*/ 2683435 w 6755905"/>
              <a:gd name="connsiteY125" fmla="*/ 1405202 h 2624500"/>
              <a:gd name="connsiteX126" fmla="*/ 2707341 w 6755905"/>
              <a:gd name="connsiteY126" fmla="*/ 1423131 h 2624500"/>
              <a:gd name="connsiteX127" fmla="*/ 2731247 w 6755905"/>
              <a:gd name="connsiteY127" fmla="*/ 1458990 h 2624500"/>
              <a:gd name="connsiteX128" fmla="*/ 2761129 w 6755905"/>
              <a:gd name="connsiteY128" fmla="*/ 1464967 h 2624500"/>
              <a:gd name="connsiteX129" fmla="*/ 2779059 w 6755905"/>
              <a:gd name="connsiteY129" fmla="*/ 1482896 h 2624500"/>
              <a:gd name="connsiteX130" fmla="*/ 2808941 w 6755905"/>
              <a:gd name="connsiteY130" fmla="*/ 1524731 h 2624500"/>
              <a:gd name="connsiteX131" fmla="*/ 2856753 w 6755905"/>
              <a:gd name="connsiteY131" fmla="*/ 1542661 h 2624500"/>
              <a:gd name="connsiteX132" fmla="*/ 2898588 w 6755905"/>
              <a:gd name="connsiteY132" fmla="*/ 1566567 h 2624500"/>
              <a:gd name="connsiteX133" fmla="*/ 2922494 w 6755905"/>
              <a:gd name="connsiteY133" fmla="*/ 1584496 h 2624500"/>
              <a:gd name="connsiteX134" fmla="*/ 2940424 w 6755905"/>
              <a:gd name="connsiteY134" fmla="*/ 1596449 h 2624500"/>
              <a:gd name="connsiteX135" fmla="*/ 2958353 w 6755905"/>
              <a:gd name="connsiteY135" fmla="*/ 1620355 h 2624500"/>
              <a:gd name="connsiteX136" fmla="*/ 2970306 w 6755905"/>
              <a:gd name="connsiteY136" fmla="*/ 1638284 h 2624500"/>
              <a:gd name="connsiteX137" fmla="*/ 3012141 w 6755905"/>
              <a:gd name="connsiteY137" fmla="*/ 1674143 h 2624500"/>
              <a:gd name="connsiteX138" fmla="*/ 3024094 w 6755905"/>
              <a:gd name="connsiteY138" fmla="*/ 1692073 h 2624500"/>
              <a:gd name="connsiteX139" fmla="*/ 3042024 w 6755905"/>
              <a:gd name="connsiteY139" fmla="*/ 1727931 h 2624500"/>
              <a:gd name="connsiteX140" fmla="*/ 3071906 w 6755905"/>
              <a:gd name="connsiteY140" fmla="*/ 1763790 h 2624500"/>
              <a:gd name="connsiteX141" fmla="*/ 3095812 w 6755905"/>
              <a:gd name="connsiteY141" fmla="*/ 1811602 h 2624500"/>
              <a:gd name="connsiteX142" fmla="*/ 3131671 w 6755905"/>
              <a:gd name="connsiteY142" fmla="*/ 1853437 h 2624500"/>
              <a:gd name="connsiteX143" fmla="*/ 3155577 w 6755905"/>
              <a:gd name="connsiteY143" fmla="*/ 1907226 h 2624500"/>
              <a:gd name="connsiteX144" fmla="*/ 3167529 w 6755905"/>
              <a:gd name="connsiteY144" fmla="*/ 1925155 h 2624500"/>
              <a:gd name="connsiteX145" fmla="*/ 3185459 w 6755905"/>
              <a:gd name="connsiteY145" fmla="*/ 1961014 h 2624500"/>
              <a:gd name="connsiteX146" fmla="*/ 3203388 w 6755905"/>
              <a:gd name="connsiteY146" fmla="*/ 1972967 h 2624500"/>
              <a:gd name="connsiteX147" fmla="*/ 3215341 w 6755905"/>
              <a:gd name="connsiteY147" fmla="*/ 2002849 h 2624500"/>
              <a:gd name="connsiteX148" fmla="*/ 3221318 w 6755905"/>
              <a:gd name="connsiteY148" fmla="*/ 2020779 h 2624500"/>
              <a:gd name="connsiteX149" fmla="*/ 3239247 w 6755905"/>
              <a:gd name="connsiteY149" fmla="*/ 2044684 h 2624500"/>
              <a:gd name="connsiteX150" fmla="*/ 3257177 w 6755905"/>
              <a:gd name="connsiteY150" fmla="*/ 2080543 h 2624500"/>
              <a:gd name="connsiteX151" fmla="*/ 3275106 w 6755905"/>
              <a:gd name="connsiteY151" fmla="*/ 2086520 h 2624500"/>
              <a:gd name="connsiteX152" fmla="*/ 3293035 w 6755905"/>
              <a:gd name="connsiteY152" fmla="*/ 2098473 h 2624500"/>
              <a:gd name="connsiteX153" fmla="*/ 3316941 w 6755905"/>
              <a:gd name="connsiteY153" fmla="*/ 2128355 h 2624500"/>
              <a:gd name="connsiteX154" fmla="*/ 3334871 w 6755905"/>
              <a:gd name="connsiteY154" fmla="*/ 2164214 h 2624500"/>
              <a:gd name="connsiteX155" fmla="*/ 3352800 w 6755905"/>
              <a:gd name="connsiteY155" fmla="*/ 2182143 h 2624500"/>
              <a:gd name="connsiteX156" fmla="*/ 3358777 w 6755905"/>
              <a:gd name="connsiteY156" fmla="*/ 2200073 h 2624500"/>
              <a:gd name="connsiteX157" fmla="*/ 3376706 w 6755905"/>
              <a:gd name="connsiteY157" fmla="*/ 2206049 h 2624500"/>
              <a:gd name="connsiteX158" fmla="*/ 3388659 w 6755905"/>
              <a:gd name="connsiteY158" fmla="*/ 2223979 h 2624500"/>
              <a:gd name="connsiteX159" fmla="*/ 3406588 w 6755905"/>
              <a:gd name="connsiteY159" fmla="*/ 2253861 h 2624500"/>
              <a:gd name="connsiteX160" fmla="*/ 3430494 w 6755905"/>
              <a:gd name="connsiteY160" fmla="*/ 2313626 h 2624500"/>
              <a:gd name="connsiteX161" fmla="*/ 3448424 w 6755905"/>
              <a:gd name="connsiteY161" fmla="*/ 2319602 h 2624500"/>
              <a:gd name="connsiteX162" fmla="*/ 3454400 w 6755905"/>
              <a:gd name="connsiteY162" fmla="*/ 2349484 h 2624500"/>
              <a:gd name="connsiteX163" fmla="*/ 3490259 w 6755905"/>
              <a:gd name="connsiteY163" fmla="*/ 2379367 h 2624500"/>
              <a:gd name="connsiteX164" fmla="*/ 3508188 w 6755905"/>
              <a:gd name="connsiteY164" fmla="*/ 2397296 h 2624500"/>
              <a:gd name="connsiteX165" fmla="*/ 3538071 w 6755905"/>
              <a:gd name="connsiteY165" fmla="*/ 2433155 h 2624500"/>
              <a:gd name="connsiteX166" fmla="*/ 3544047 w 6755905"/>
              <a:gd name="connsiteY166" fmla="*/ 2451084 h 2624500"/>
              <a:gd name="connsiteX167" fmla="*/ 3579906 w 6755905"/>
              <a:gd name="connsiteY167" fmla="*/ 2474990 h 2624500"/>
              <a:gd name="connsiteX168" fmla="*/ 3597835 w 6755905"/>
              <a:gd name="connsiteY168" fmla="*/ 2486943 h 2624500"/>
              <a:gd name="connsiteX169" fmla="*/ 3621741 w 6755905"/>
              <a:gd name="connsiteY169" fmla="*/ 2492920 h 2624500"/>
              <a:gd name="connsiteX170" fmla="*/ 3645647 w 6755905"/>
              <a:gd name="connsiteY170" fmla="*/ 2504873 h 2624500"/>
              <a:gd name="connsiteX171" fmla="*/ 3663577 w 6755905"/>
              <a:gd name="connsiteY171" fmla="*/ 2510849 h 2624500"/>
              <a:gd name="connsiteX172" fmla="*/ 3681506 w 6755905"/>
              <a:gd name="connsiteY172" fmla="*/ 2528779 h 2624500"/>
              <a:gd name="connsiteX173" fmla="*/ 3771153 w 6755905"/>
              <a:gd name="connsiteY173" fmla="*/ 2546708 h 2624500"/>
              <a:gd name="connsiteX174" fmla="*/ 3807012 w 6755905"/>
              <a:gd name="connsiteY174" fmla="*/ 2570614 h 2624500"/>
              <a:gd name="connsiteX175" fmla="*/ 3842871 w 6755905"/>
              <a:gd name="connsiteY175" fmla="*/ 2582567 h 2624500"/>
              <a:gd name="connsiteX176" fmla="*/ 4040094 w 6755905"/>
              <a:gd name="connsiteY176" fmla="*/ 2600496 h 2624500"/>
              <a:gd name="connsiteX177" fmla="*/ 4147671 w 6755905"/>
              <a:gd name="connsiteY177" fmla="*/ 2618426 h 2624500"/>
              <a:gd name="connsiteX178" fmla="*/ 4177553 w 6755905"/>
              <a:gd name="connsiteY178" fmla="*/ 2624402 h 2624500"/>
              <a:gd name="connsiteX179" fmla="*/ 4386729 w 6755905"/>
              <a:gd name="connsiteY179" fmla="*/ 2594520 h 2624500"/>
              <a:gd name="connsiteX180" fmla="*/ 4464424 w 6755905"/>
              <a:gd name="connsiteY180" fmla="*/ 2576590 h 2624500"/>
              <a:gd name="connsiteX181" fmla="*/ 4500282 w 6755905"/>
              <a:gd name="connsiteY181" fmla="*/ 2564637 h 2624500"/>
              <a:gd name="connsiteX182" fmla="*/ 4536141 w 6755905"/>
              <a:gd name="connsiteY182" fmla="*/ 2558661 h 2624500"/>
              <a:gd name="connsiteX183" fmla="*/ 4649694 w 6755905"/>
              <a:gd name="connsiteY183" fmla="*/ 2552684 h 2624500"/>
              <a:gd name="connsiteX184" fmla="*/ 4721412 w 6755905"/>
              <a:gd name="connsiteY184" fmla="*/ 2570614 h 2624500"/>
              <a:gd name="connsiteX185" fmla="*/ 4763247 w 6755905"/>
              <a:gd name="connsiteY185" fmla="*/ 2576590 h 2624500"/>
              <a:gd name="connsiteX186" fmla="*/ 4960471 w 6755905"/>
              <a:gd name="connsiteY186" fmla="*/ 2564637 h 2624500"/>
              <a:gd name="connsiteX187" fmla="*/ 5050118 w 6755905"/>
              <a:gd name="connsiteY187" fmla="*/ 2540731 h 2624500"/>
              <a:gd name="connsiteX188" fmla="*/ 5080000 w 6755905"/>
              <a:gd name="connsiteY188" fmla="*/ 2528779 h 2624500"/>
              <a:gd name="connsiteX189" fmla="*/ 5145741 w 6755905"/>
              <a:gd name="connsiteY189" fmla="*/ 2480967 h 2624500"/>
              <a:gd name="connsiteX190" fmla="*/ 5205506 w 6755905"/>
              <a:gd name="connsiteY190" fmla="*/ 2463037 h 2624500"/>
              <a:gd name="connsiteX191" fmla="*/ 5235388 w 6755905"/>
              <a:gd name="connsiteY191" fmla="*/ 2445108 h 2624500"/>
              <a:gd name="connsiteX192" fmla="*/ 5277224 w 6755905"/>
              <a:gd name="connsiteY192" fmla="*/ 2427179 h 2624500"/>
              <a:gd name="connsiteX193" fmla="*/ 5336988 w 6755905"/>
              <a:gd name="connsiteY193" fmla="*/ 2379367 h 2624500"/>
              <a:gd name="connsiteX194" fmla="*/ 5354918 w 6755905"/>
              <a:gd name="connsiteY194" fmla="*/ 2361437 h 2624500"/>
              <a:gd name="connsiteX195" fmla="*/ 5378824 w 6755905"/>
              <a:gd name="connsiteY195" fmla="*/ 2343508 h 2624500"/>
              <a:gd name="connsiteX196" fmla="*/ 5390777 w 6755905"/>
              <a:gd name="connsiteY196" fmla="*/ 2277767 h 2624500"/>
              <a:gd name="connsiteX197" fmla="*/ 5396753 w 6755905"/>
              <a:gd name="connsiteY197" fmla="*/ 2235931 h 2624500"/>
              <a:gd name="connsiteX198" fmla="*/ 5384800 w 6755905"/>
              <a:gd name="connsiteY198" fmla="*/ 2032731 h 2624500"/>
              <a:gd name="connsiteX199" fmla="*/ 6568141 w 6755905"/>
              <a:gd name="connsiteY199" fmla="*/ 1990896 h 2624500"/>
              <a:gd name="connsiteX200" fmla="*/ 6687672 w 6755905"/>
              <a:gd name="connsiteY200" fmla="*/ 974896 h 2624500"/>
              <a:gd name="connsiteX201" fmla="*/ 5904753 w 6755905"/>
              <a:gd name="connsiteY201" fmla="*/ 732 h 2624500"/>
              <a:gd name="connsiteX202" fmla="*/ 4452471 w 6755905"/>
              <a:gd name="connsiteY202" fmla="*/ 1130284 h 2624500"/>
              <a:gd name="connsiteX203" fmla="*/ 4434541 w 6755905"/>
              <a:gd name="connsiteY203" fmla="*/ 1106379 h 2624500"/>
              <a:gd name="connsiteX204" fmla="*/ 4416612 w 6755905"/>
              <a:gd name="connsiteY204" fmla="*/ 1094426 h 2624500"/>
              <a:gd name="connsiteX205" fmla="*/ 2659530 w 6755905"/>
              <a:gd name="connsiteY205" fmla="*/ 819509 h 2624500"/>
              <a:gd name="connsiteX0" fmla="*/ 2659530 w 6755905"/>
              <a:gd name="connsiteY0" fmla="*/ 819509 h 2624500"/>
              <a:gd name="connsiteX1" fmla="*/ 2952377 w 6755905"/>
              <a:gd name="connsiteY1" fmla="*/ 120261 h 2624500"/>
              <a:gd name="connsiteX2" fmla="*/ 2928471 w 6755905"/>
              <a:gd name="connsiteY2" fmla="*/ 132214 h 2624500"/>
              <a:gd name="connsiteX3" fmla="*/ 2838824 w 6755905"/>
              <a:gd name="connsiteY3" fmla="*/ 138190 h 2624500"/>
              <a:gd name="connsiteX4" fmla="*/ 2820894 w 6755905"/>
              <a:gd name="connsiteY4" fmla="*/ 150143 h 2624500"/>
              <a:gd name="connsiteX5" fmla="*/ 2802965 w 6755905"/>
              <a:gd name="connsiteY5" fmla="*/ 156120 h 2624500"/>
              <a:gd name="connsiteX6" fmla="*/ 2761129 w 6755905"/>
              <a:gd name="connsiteY6" fmla="*/ 168073 h 2624500"/>
              <a:gd name="connsiteX7" fmla="*/ 2689412 w 6755905"/>
              <a:gd name="connsiteY7" fmla="*/ 191979 h 2624500"/>
              <a:gd name="connsiteX8" fmla="*/ 2647577 w 6755905"/>
              <a:gd name="connsiteY8" fmla="*/ 209908 h 2624500"/>
              <a:gd name="connsiteX9" fmla="*/ 2617694 w 6755905"/>
              <a:gd name="connsiteY9" fmla="*/ 221861 h 2624500"/>
              <a:gd name="connsiteX10" fmla="*/ 2593788 w 6755905"/>
              <a:gd name="connsiteY10" fmla="*/ 227837 h 2624500"/>
              <a:gd name="connsiteX11" fmla="*/ 2516094 w 6755905"/>
              <a:gd name="connsiteY11" fmla="*/ 245767 h 2624500"/>
              <a:gd name="connsiteX12" fmla="*/ 2480235 w 6755905"/>
              <a:gd name="connsiteY12" fmla="*/ 257720 h 2624500"/>
              <a:gd name="connsiteX13" fmla="*/ 2408518 w 6755905"/>
              <a:gd name="connsiteY13" fmla="*/ 263696 h 2624500"/>
              <a:gd name="connsiteX14" fmla="*/ 2378635 w 6755905"/>
              <a:gd name="connsiteY14" fmla="*/ 275649 h 2624500"/>
              <a:gd name="connsiteX15" fmla="*/ 2288988 w 6755905"/>
              <a:gd name="connsiteY15" fmla="*/ 281626 h 2624500"/>
              <a:gd name="connsiteX16" fmla="*/ 2259106 w 6755905"/>
              <a:gd name="connsiteY16" fmla="*/ 305531 h 2624500"/>
              <a:gd name="connsiteX17" fmla="*/ 2217271 w 6755905"/>
              <a:gd name="connsiteY17" fmla="*/ 317484 h 2624500"/>
              <a:gd name="connsiteX18" fmla="*/ 2145553 w 6755905"/>
              <a:gd name="connsiteY18" fmla="*/ 335414 h 2624500"/>
              <a:gd name="connsiteX19" fmla="*/ 2127624 w 6755905"/>
              <a:gd name="connsiteY19" fmla="*/ 347367 h 2624500"/>
              <a:gd name="connsiteX20" fmla="*/ 2097741 w 6755905"/>
              <a:gd name="connsiteY20" fmla="*/ 359320 h 2624500"/>
              <a:gd name="connsiteX21" fmla="*/ 2049929 w 6755905"/>
              <a:gd name="connsiteY21" fmla="*/ 365296 h 2624500"/>
              <a:gd name="connsiteX22" fmla="*/ 1984188 w 6755905"/>
              <a:gd name="connsiteY22" fmla="*/ 383226 h 2624500"/>
              <a:gd name="connsiteX23" fmla="*/ 1828800 w 6755905"/>
              <a:gd name="connsiteY23" fmla="*/ 419084 h 2624500"/>
              <a:gd name="connsiteX24" fmla="*/ 1792941 w 6755905"/>
              <a:gd name="connsiteY24" fmla="*/ 431037 h 2624500"/>
              <a:gd name="connsiteX25" fmla="*/ 1697318 w 6755905"/>
              <a:gd name="connsiteY25" fmla="*/ 448967 h 2624500"/>
              <a:gd name="connsiteX26" fmla="*/ 1595718 w 6755905"/>
              <a:gd name="connsiteY26" fmla="*/ 472873 h 2624500"/>
              <a:gd name="connsiteX27" fmla="*/ 1529977 w 6755905"/>
              <a:gd name="connsiteY27" fmla="*/ 490802 h 2624500"/>
              <a:gd name="connsiteX28" fmla="*/ 1398494 w 6755905"/>
              <a:gd name="connsiteY28" fmla="*/ 526661 h 2624500"/>
              <a:gd name="connsiteX29" fmla="*/ 860612 w 6755905"/>
              <a:gd name="connsiteY29" fmla="*/ 550567 h 2624500"/>
              <a:gd name="connsiteX30" fmla="*/ 794871 w 6755905"/>
              <a:gd name="connsiteY30" fmla="*/ 562520 h 2624500"/>
              <a:gd name="connsiteX31" fmla="*/ 729129 w 6755905"/>
              <a:gd name="connsiteY31" fmla="*/ 568496 h 2624500"/>
              <a:gd name="connsiteX32" fmla="*/ 633506 w 6755905"/>
              <a:gd name="connsiteY32" fmla="*/ 580449 h 2624500"/>
              <a:gd name="connsiteX33" fmla="*/ 603624 w 6755905"/>
              <a:gd name="connsiteY33" fmla="*/ 592402 h 2624500"/>
              <a:gd name="connsiteX34" fmla="*/ 579718 w 6755905"/>
              <a:gd name="connsiteY34" fmla="*/ 598379 h 2624500"/>
              <a:gd name="connsiteX35" fmla="*/ 472141 w 6755905"/>
              <a:gd name="connsiteY35" fmla="*/ 634237 h 2624500"/>
              <a:gd name="connsiteX36" fmla="*/ 436282 w 6755905"/>
              <a:gd name="connsiteY36" fmla="*/ 664120 h 2624500"/>
              <a:gd name="connsiteX37" fmla="*/ 418353 w 6755905"/>
              <a:gd name="connsiteY37" fmla="*/ 682049 h 2624500"/>
              <a:gd name="connsiteX38" fmla="*/ 400424 w 6755905"/>
              <a:gd name="connsiteY38" fmla="*/ 688026 h 2624500"/>
              <a:gd name="connsiteX39" fmla="*/ 382494 w 6755905"/>
              <a:gd name="connsiteY39" fmla="*/ 699979 h 2624500"/>
              <a:gd name="connsiteX40" fmla="*/ 364565 w 6755905"/>
              <a:gd name="connsiteY40" fmla="*/ 729861 h 2624500"/>
              <a:gd name="connsiteX41" fmla="*/ 298824 w 6755905"/>
              <a:gd name="connsiteY41" fmla="*/ 759743 h 2624500"/>
              <a:gd name="connsiteX42" fmla="*/ 239059 w 6755905"/>
              <a:gd name="connsiteY42" fmla="*/ 813531 h 2624500"/>
              <a:gd name="connsiteX43" fmla="*/ 209177 w 6755905"/>
              <a:gd name="connsiteY43" fmla="*/ 825484 h 2624500"/>
              <a:gd name="connsiteX44" fmla="*/ 167341 w 6755905"/>
              <a:gd name="connsiteY44" fmla="*/ 843414 h 2624500"/>
              <a:gd name="connsiteX45" fmla="*/ 131482 w 6755905"/>
              <a:gd name="connsiteY45" fmla="*/ 879273 h 2624500"/>
              <a:gd name="connsiteX46" fmla="*/ 95624 w 6755905"/>
              <a:gd name="connsiteY46" fmla="*/ 909155 h 2624500"/>
              <a:gd name="connsiteX47" fmla="*/ 65741 w 6755905"/>
              <a:gd name="connsiteY47" fmla="*/ 939037 h 2624500"/>
              <a:gd name="connsiteX48" fmla="*/ 47812 w 6755905"/>
              <a:gd name="connsiteY48" fmla="*/ 974896 h 2624500"/>
              <a:gd name="connsiteX49" fmla="*/ 0 w 6755905"/>
              <a:gd name="connsiteY49" fmla="*/ 1094426 h 2624500"/>
              <a:gd name="connsiteX50" fmla="*/ 5977 w 6755905"/>
              <a:gd name="connsiteY50" fmla="*/ 1202002 h 2624500"/>
              <a:gd name="connsiteX51" fmla="*/ 23906 w 6755905"/>
              <a:gd name="connsiteY51" fmla="*/ 1231884 h 2624500"/>
              <a:gd name="connsiteX52" fmla="*/ 41835 w 6755905"/>
              <a:gd name="connsiteY52" fmla="*/ 1297626 h 2624500"/>
              <a:gd name="connsiteX53" fmla="*/ 59765 w 6755905"/>
              <a:gd name="connsiteY53" fmla="*/ 1375320 h 2624500"/>
              <a:gd name="connsiteX54" fmla="*/ 71718 w 6755905"/>
              <a:gd name="connsiteY54" fmla="*/ 1429108 h 2624500"/>
              <a:gd name="connsiteX55" fmla="*/ 83671 w 6755905"/>
              <a:gd name="connsiteY55" fmla="*/ 1453014 h 2624500"/>
              <a:gd name="connsiteX56" fmla="*/ 89647 w 6755905"/>
              <a:gd name="connsiteY56" fmla="*/ 1506802 h 2624500"/>
              <a:gd name="connsiteX57" fmla="*/ 107577 w 6755905"/>
              <a:gd name="connsiteY57" fmla="*/ 1530708 h 2624500"/>
              <a:gd name="connsiteX58" fmla="*/ 119529 w 6755905"/>
              <a:gd name="connsiteY58" fmla="*/ 1548637 h 2624500"/>
              <a:gd name="connsiteX59" fmla="*/ 143435 w 6755905"/>
              <a:gd name="connsiteY59" fmla="*/ 1578520 h 2624500"/>
              <a:gd name="connsiteX60" fmla="*/ 179294 w 6755905"/>
              <a:gd name="connsiteY60" fmla="*/ 1626331 h 2624500"/>
              <a:gd name="connsiteX61" fmla="*/ 197224 w 6755905"/>
              <a:gd name="connsiteY61" fmla="*/ 1638284 h 2624500"/>
              <a:gd name="connsiteX62" fmla="*/ 215153 w 6755905"/>
              <a:gd name="connsiteY62" fmla="*/ 1656214 h 2624500"/>
              <a:gd name="connsiteX63" fmla="*/ 227106 w 6755905"/>
              <a:gd name="connsiteY63" fmla="*/ 1674143 h 2624500"/>
              <a:gd name="connsiteX64" fmla="*/ 245035 w 6755905"/>
              <a:gd name="connsiteY64" fmla="*/ 1680120 h 2624500"/>
              <a:gd name="connsiteX65" fmla="*/ 262965 w 6755905"/>
              <a:gd name="connsiteY65" fmla="*/ 1698049 h 2624500"/>
              <a:gd name="connsiteX66" fmla="*/ 286871 w 6755905"/>
              <a:gd name="connsiteY66" fmla="*/ 1733908 h 2624500"/>
              <a:gd name="connsiteX67" fmla="*/ 322729 w 6755905"/>
              <a:gd name="connsiteY67" fmla="*/ 1769767 h 2624500"/>
              <a:gd name="connsiteX68" fmla="*/ 340659 w 6755905"/>
              <a:gd name="connsiteY68" fmla="*/ 1787696 h 2624500"/>
              <a:gd name="connsiteX69" fmla="*/ 358588 w 6755905"/>
              <a:gd name="connsiteY69" fmla="*/ 1811602 h 2624500"/>
              <a:gd name="connsiteX70" fmla="*/ 406400 w 6755905"/>
              <a:gd name="connsiteY70" fmla="*/ 1859414 h 2624500"/>
              <a:gd name="connsiteX71" fmla="*/ 424329 w 6755905"/>
              <a:gd name="connsiteY71" fmla="*/ 1901249 h 2624500"/>
              <a:gd name="connsiteX72" fmla="*/ 442259 w 6755905"/>
              <a:gd name="connsiteY72" fmla="*/ 1937108 h 2624500"/>
              <a:gd name="connsiteX73" fmla="*/ 448235 w 6755905"/>
              <a:gd name="connsiteY73" fmla="*/ 1955037 h 2624500"/>
              <a:gd name="connsiteX74" fmla="*/ 484094 w 6755905"/>
              <a:gd name="connsiteY74" fmla="*/ 1990896 h 2624500"/>
              <a:gd name="connsiteX75" fmla="*/ 496047 w 6755905"/>
              <a:gd name="connsiteY75" fmla="*/ 2020779 h 2624500"/>
              <a:gd name="connsiteX76" fmla="*/ 513977 w 6755905"/>
              <a:gd name="connsiteY76" fmla="*/ 2038708 h 2624500"/>
              <a:gd name="connsiteX77" fmla="*/ 525929 w 6755905"/>
              <a:gd name="connsiteY77" fmla="*/ 2056637 h 2624500"/>
              <a:gd name="connsiteX78" fmla="*/ 543859 w 6755905"/>
              <a:gd name="connsiteY78" fmla="*/ 2080543 h 2624500"/>
              <a:gd name="connsiteX79" fmla="*/ 597647 w 6755905"/>
              <a:gd name="connsiteY79" fmla="*/ 2098473 h 2624500"/>
              <a:gd name="connsiteX80" fmla="*/ 615577 w 6755905"/>
              <a:gd name="connsiteY80" fmla="*/ 2110426 h 2624500"/>
              <a:gd name="connsiteX81" fmla="*/ 639482 w 6755905"/>
              <a:gd name="connsiteY81" fmla="*/ 2116402 h 2624500"/>
              <a:gd name="connsiteX82" fmla="*/ 693271 w 6755905"/>
              <a:gd name="connsiteY82" fmla="*/ 2128355 h 2624500"/>
              <a:gd name="connsiteX83" fmla="*/ 1063812 w 6755905"/>
              <a:gd name="connsiteY83" fmla="*/ 2116402 h 2624500"/>
              <a:gd name="connsiteX84" fmla="*/ 1117600 w 6755905"/>
              <a:gd name="connsiteY84" fmla="*/ 2098473 h 2624500"/>
              <a:gd name="connsiteX85" fmla="*/ 1195294 w 6755905"/>
              <a:gd name="connsiteY85" fmla="*/ 2068590 h 2624500"/>
              <a:gd name="connsiteX86" fmla="*/ 1225177 w 6755905"/>
              <a:gd name="connsiteY86" fmla="*/ 2062614 h 2624500"/>
              <a:gd name="connsiteX87" fmla="*/ 1249082 w 6755905"/>
              <a:gd name="connsiteY87" fmla="*/ 2056637 h 2624500"/>
              <a:gd name="connsiteX88" fmla="*/ 1284941 w 6755905"/>
              <a:gd name="connsiteY88" fmla="*/ 2044684 h 2624500"/>
              <a:gd name="connsiteX89" fmla="*/ 1374588 w 6755905"/>
              <a:gd name="connsiteY89" fmla="*/ 2026755 h 2624500"/>
              <a:gd name="connsiteX90" fmla="*/ 1464235 w 6755905"/>
              <a:gd name="connsiteY90" fmla="*/ 2020779 h 2624500"/>
              <a:gd name="connsiteX91" fmla="*/ 1500094 w 6755905"/>
              <a:gd name="connsiteY91" fmla="*/ 2008826 h 2624500"/>
              <a:gd name="connsiteX92" fmla="*/ 1535953 w 6755905"/>
              <a:gd name="connsiteY92" fmla="*/ 2002849 h 2624500"/>
              <a:gd name="connsiteX93" fmla="*/ 1553882 w 6755905"/>
              <a:gd name="connsiteY93" fmla="*/ 1984920 h 2624500"/>
              <a:gd name="connsiteX94" fmla="*/ 1607671 w 6755905"/>
              <a:gd name="connsiteY94" fmla="*/ 1966990 h 2624500"/>
              <a:gd name="connsiteX95" fmla="*/ 1625600 w 6755905"/>
              <a:gd name="connsiteY95" fmla="*/ 1961014 h 2624500"/>
              <a:gd name="connsiteX96" fmla="*/ 1661459 w 6755905"/>
              <a:gd name="connsiteY96" fmla="*/ 1943084 h 2624500"/>
              <a:gd name="connsiteX97" fmla="*/ 1685365 w 6755905"/>
              <a:gd name="connsiteY97" fmla="*/ 1925155 h 2624500"/>
              <a:gd name="connsiteX98" fmla="*/ 1703294 w 6755905"/>
              <a:gd name="connsiteY98" fmla="*/ 1913202 h 2624500"/>
              <a:gd name="connsiteX99" fmla="*/ 1709271 w 6755905"/>
              <a:gd name="connsiteY99" fmla="*/ 1895273 h 2624500"/>
              <a:gd name="connsiteX100" fmla="*/ 1727200 w 6755905"/>
              <a:gd name="connsiteY100" fmla="*/ 1889296 h 2624500"/>
              <a:gd name="connsiteX101" fmla="*/ 1757082 w 6755905"/>
              <a:gd name="connsiteY101" fmla="*/ 1877343 h 2624500"/>
              <a:gd name="connsiteX102" fmla="*/ 1780988 w 6755905"/>
              <a:gd name="connsiteY102" fmla="*/ 1859414 h 2624500"/>
              <a:gd name="connsiteX103" fmla="*/ 1816847 w 6755905"/>
              <a:gd name="connsiteY103" fmla="*/ 1847461 h 2624500"/>
              <a:gd name="connsiteX104" fmla="*/ 1840753 w 6755905"/>
              <a:gd name="connsiteY104" fmla="*/ 1835508 h 2624500"/>
              <a:gd name="connsiteX105" fmla="*/ 1858682 w 6755905"/>
              <a:gd name="connsiteY105" fmla="*/ 1811602 h 2624500"/>
              <a:gd name="connsiteX106" fmla="*/ 1894541 w 6755905"/>
              <a:gd name="connsiteY106" fmla="*/ 1775743 h 2624500"/>
              <a:gd name="connsiteX107" fmla="*/ 1906494 w 6755905"/>
              <a:gd name="connsiteY107" fmla="*/ 1757814 h 2624500"/>
              <a:gd name="connsiteX108" fmla="*/ 1930400 w 6755905"/>
              <a:gd name="connsiteY108" fmla="*/ 1751837 h 2624500"/>
              <a:gd name="connsiteX109" fmla="*/ 1960282 w 6755905"/>
              <a:gd name="connsiteY109" fmla="*/ 1680120 h 2624500"/>
              <a:gd name="connsiteX110" fmla="*/ 1984188 w 6755905"/>
              <a:gd name="connsiteY110" fmla="*/ 1638284 h 2624500"/>
              <a:gd name="connsiteX111" fmla="*/ 1996141 w 6755905"/>
              <a:gd name="connsiteY111" fmla="*/ 1614379 h 2624500"/>
              <a:gd name="connsiteX112" fmla="*/ 2020047 w 6755905"/>
              <a:gd name="connsiteY112" fmla="*/ 1596449 h 2624500"/>
              <a:gd name="connsiteX113" fmla="*/ 2055906 w 6755905"/>
              <a:gd name="connsiteY113" fmla="*/ 1548637 h 2624500"/>
              <a:gd name="connsiteX114" fmla="*/ 2073835 w 6755905"/>
              <a:gd name="connsiteY114" fmla="*/ 1518755 h 2624500"/>
              <a:gd name="connsiteX115" fmla="*/ 2115671 w 6755905"/>
              <a:gd name="connsiteY115" fmla="*/ 1500826 h 2624500"/>
              <a:gd name="connsiteX116" fmla="*/ 2157506 w 6755905"/>
              <a:gd name="connsiteY116" fmla="*/ 1464967 h 2624500"/>
              <a:gd name="connsiteX117" fmla="*/ 2199341 w 6755905"/>
              <a:gd name="connsiteY117" fmla="*/ 1429108 h 2624500"/>
              <a:gd name="connsiteX118" fmla="*/ 2217271 w 6755905"/>
              <a:gd name="connsiteY118" fmla="*/ 1423131 h 2624500"/>
              <a:gd name="connsiteX119" fmla="*/ 2253129 w 6755905"/>
              <a:gd name="connsiteY119" fmla="*/ 1405202 h 2624500"/>
              <a:gd name="connsiteX120" fmla="*/ 2378635 w 6755905"/>
              <a:gd name="connsiteY120" fmla="*/ 1387273 h 2624500"/>
              <a:gd name="connsiteX121" fmla="*/ 2414494 w 6755905"/>
              <a:gd name="connsiteY121" fmla="*/ 1375320 h 2624500"/>
              <a:gd name="connsiteX122" fmla="*/ 2623671 w 6755905"/>
              <a:gd name="connsiteY122" fmla="*/ 1387273 h 2624500"/>
              <a:gd name="connsiteX123" fmla="*/ 2641600 w 6755905"/>
              <a:gd name="connsiteY123" fmla="*/ 1393249 h 2624500"/>
              <a:gd name="connsiteX124" fmla="*/ 2683435 w 6755905"/>
              <a:gd name="connsiteY124" fmla="*/ 1405202 h 2624500"/>
              <a:gd name="connsiteX125" fmla="*/ 2707341 w 6755905"/>
              <a:gd name="connsiteY125" fmla="*/ 1423131 h 2624500"/>
              <a:gd name="connsiteX126" fmla="*/ 2731247 w 6755905"/>
              <a:gd name="connsiteY126" fmla="*/ 1458990 h 2624500"/>
              <a:gd name="connsiteX127" fmla="*/ 2761129 w 6755905"/>
              <a:gd name="connsiteY127" fmla="*/ 1464967 h 2624500"/>
              <a:gd name="connsiteX128" fmla="*/ 2779059 w 6755905"/>
              <a:gd name="connsiteY128" fmla="*/ 1482896 h 2624500"/>
              <a:gd name="connsiteX129" fmla="*/ 2808941 w 6755905"/>
              <a:gd name="connsiteY129" fmla="*/ 1524731 h 2624500"/>
              <a:gd name="connsiteX130" fmla="*/ 2856753 w 6755905"/>
              <a:gd name="connsiteY130" fmla="*/ 1542661 h 2624500"/>
              <a:gd name="connsiteX131" fmla="*/ 2898588 w 6755905"/>
              <a:gd name="connsiteY131" fmla="*/ 1566567 h 2624500"/>
              <a:gd name="connsiteX132" fmla="*/ 2922494 w 6755905"/>
              <a:gd name="connsiteY132" fmla="*/ 1584496 h 2624500"/>
              <a:gd name="connsiteX133" fmla="*/ 2940424 w 6755905"/>
              <a:gd name="connsiteY133" fmla="*/ 1596449 h 2624500"/>
              <a:gd name="connsiteX134" fmla="*/ 2958353 w 6755905"/>
              <a:gd name="connsiteY134" fmla="*/ 1620355 h 2624500"/>
              <a:gd name="connsiteX135" fmla="*/ 2970306 w 6755905"/>
              <a:gd name="connsiteY135" fmla="*/ 1638284 h 2624500"/>
              <a:gd name="connsiteX136" fmla="*/ 3012141 w 6755905"/>
              <a:gd name="connsiteY136" fmla="*/ 1674143 h 2624500"/>
              <a:gd name="connsiteX137" fmla="*/ 3024094 w 6755905"/>
              <a:gd name="connsiteY137" fmla="*/ 1692073 h 2624500"/>
              <a:gd name="connsiteX138" fmla="*/ 3042024 w 6755905"/>
              <a:gd name="connsiteY138" fmla="*/ 1727931 h 2624500"/>
              <a:gd name="connsiteX139" fmla="*/ 3071906 w 6755905"/>
              <a:gd name="connsiteY139" fmla="*/ 1763790 h 2624500"/>
              <a:gd name="connsiteX140" fmla="*/ 3095812 w 6755905"/>
              <a:gd name="connsiteY140" fmla="*/ 1811602 h 2624500"/>
              <a:gd name="connsiteX141" fmla="*/ 3131671 w 6755905"/>
              <a:gd name="connsiteY141" fmla="*/ 1853437 h 2624500"/>
              <a:gd name="connsiteX142" fmla="*/ 3155577 w 6755905"/>
              <a:gd name="connsiteY142" fmla="*/ 1907226 h 2624500"/>
              <a:gd name="connsiteX143" fmla="*/ 3167529 w 6755905"/>
              <a:gd name="connsiteY143" fmla="*/ 1925155 h 2624500"/>
              <a:gd name="connsiteX144" fmla="*/ 3185459 w 6755905"/>
              <a:gd name="connsiteY144" fmla="*/ 1961014 h 2624500"/>
              <a:gd name="connsiteX145" fmla="*/ 3203388 w 6755905"/>
              <a:gd name="connsiteY145" fmla="*/ 1972967 h 2624500"/>
              <a:gd name="connsiteX146" fmla="*/ 3215341 w 6755905"/>
              <a:gd name="connsiteY146" fmla="*/ 2002849 h 2624500"/>
              <a:gd name="connsiteX147" fmla="*/ 3221318 w 6755905"/>
              <a:gd name="connsiteY147" fmla="*/ 2020779 h 2624500"/>
              <a:gd name="connsiteX148" fmla="*/ 3239247 w 6755905"/>
              <a:gd name="connsiteY148" fmla="*/ 2044684 h 2624500"/>
              <a:gd name="connsiteX149" fmla="*/ 3257177 w 6755905"/>
              <a:gd name="connsiteY149" fmla="*/ 2080543 h 2624500"/>
              <a:gd name="connsiteX150" fmla="*/ 3275106 w 6755905"/>
              <a:gd name="connsiteY150" fmla="*/ 2086520 h 2624500"/>
              <a:gd name="connsiteX151" fmla="*/ 3293035 w 6755905"/>
              <a:gd name="connsiteY151" fmla="*/ 2098473 h 2624500"/>
              <a:gd name="connsiteX152" fmla="*/ 3316941 w 6755905"/>
              <a:gd name="connsiteY152" fmla="*/ 2128355 h 2624500"/>
              <a:gd name="connsiteX153" fmla="*/ 3334871 w 6755905"/>
              <a:gd name="connsiteY153" fmla="*/ 2164214 h 2624500"/>
              <a:gd name="connsiteX154" fmla="*/ 3352800 w 6755905"/>
              <a:gd name="connsiteY154" fmla="*/ 2182143 h 2624500"/>
              <a:gd name="connsiteX155" fmla="*/ 3358777 w 6755905"/>
              <a:gd name="connsiteY155" fmla="*/ 2200073 h 2624500"/>
              <a:gd name="connsiteX156" fmla="*/ 3376706 w 6755905"/>
              <a:gd name="connsiteY156" fmla="*/ 2206049 h 2624500"/>
              <a:gd name="connsiteX157" fmla="*/ 3388659 w 6755905"/>
              <a:gd name="connsiteY157" fmla="*/ 2223979 h 2624500"/>
              <a:gd name="connsiteX158" fmla="*/ 3406588 w 6755905"/>
              <a:gd name="connsiteY158" fmla="*/ 2253861 h 2624500"/>
              <a:gd name="connsiteX159" fmla="*/ 3430494 w 6755905"/>
              <a:gd name="connsiteY159" fmla="*/ 2313626 h 2624500"/>
              <a:gd name="connsiteX160" fmla="*/ 3448424 w 6755905"/>
              <a:gd name="connsiteY160" fmla="*/ 2319602 h 2624500"/>
              <a:gd name="connsiteX161" fmla="*/ 3454400 w 6755905"/>
              <a:gd name="connsiteY161" fmla="*/ 2349484 h 2624500"/>
              <a:gd name="connsiteX162" fmla="*/ 3490259 w 6755905"/>
              <a:gd name="connsiteY162" fmla="*/ 2379367 h 2624500"/>
              <a:gd name="connsiteX163" fmla="*/ 3508188 w 6755905"/>
              <a:gd name="connsiteY163" fmla="*/ 2397296 h 2624500"/>
              <a:gd name="connsiteX164" fmla="*/ 3538071 w 6755905"/>
              <a:gd name="connsiteY164" fmla="*/ 2433155 h 2624500"/>
              <a:gd name="connsiteX165" fmla="*/ 3544047 w 6755905"/>
              <a:gd name="connsiteY165" fmla="*/ 2451084 h 2624500"/>
              <a:gd name="connsiteX166" fmla="*/ 3579906 w 6755905"/>
              <a:gd name="connsiteY166" fmla="*/ 2474990 h 2624500"/>
              <a:gd name="connsiteX167" fmla="*/ 3597835 w 6755905"/>
              <a:gd name="connsiteY167" fmla="*/ 2486943 h 2624500"/>
              <a:gd name="connsiteX168" fmla="*/ 3621741 w 6755905"/>
              <a:gd name="connsiteY168" fmla="*/ 2492920 h 2624500"/>
              <a:gd name="connsiteX169" fmla="*/ 3645647 w 6755905"/>
              <a:gd name="connsiteY169" fmla="*/ 2504873 h 2624500"/>
              <a:gd name="connsiteX170" fmla="*/ 3663577 w 6755905"/>
              <a:gd name="connsiteY170" fmla="*/ 2510849 h 2624500"/>
              <a:gd name="connsiteX171" fmla="*/ 3681506 w 6755905"/>
              <a:gd name="connsiteY171" fmla="*/ 2528779 h 2624500"/>
              <a:gd name="connsiteX172" fmla="*/ 3771153 w 6755905"/>
              <a:gd name="connsiteY172" fmla="*/ 2546708 h 2624500"/>
              <a:gd name="connsiteX173" fmla="*/ 3807012 w 6755905"/>
              <a:gd name="connsiteY173" fmla="*/ 2570614 h 2624500"/>
              <a:gd name="connsiteX174" fmla="*/ 3842871 w 6755905"/>
              <a:gd name="connsiteY174" fmla="*/ 2582567 h 2624500"/>
              <a:gd name="connsiteX175" fmla="*/ 4040094 w 6755905"/>
              <a:gd name="connsiteY175" fmla="*/ 2600496 h 2624500"/>
              <a:gd name="connsiteX176" fmla="*/ 4147671 w 6755905"/>
              <a:gd name="connsiteY176" fmla="*/ 2618426 h 2624500"/>
              <a:gd name="connsiteX177" fmla="*/ 4177553 w 6755905"/>
              <a:gd name="connsiteY177" fmla="*/ 2624402 h 2624500"/>
              <a:gd name="connsiteX178" fmla="*/ 4386729 w 6755905"/>
              <a:gd name="connsiteY178" fmla="*/ 2594520 h 2624500"/>
              <a:gd name="connsiteX179" fmla="*/ 4464424 w 6755905"/>
              <a:gd name="connsiteY179" fmla="*/ 2576590 h 2624500"/>
              <a:gd name="connsiteX180" fmla="*/ 4500282 w 6755905"/>
              <a:gd name="connsiteY180" fmla="*/ 2564637 h 2624500"/>
              <a:gd name="connsiteX181" fmla="*/ 4536141 w 6755905"/>
              <a:gd name="connsiteY181" fmla="*/ 2558661 h 2624500"/>
              <a:gd name="connsiteX182" fmla="*/ 4649694 w 6755905"/>
              <a:gd name="connsiteY182" fmla="*/ 2552684 h 2624500"/>
              <a:gd name="connsiteX183" fmla="*/ 4721412 w 6755905"/>
              <a:gd name="connsiteY183" fmla="*/ 2570614 h 2624500"/>
              <a:gd name="connsiteX184" fmla="*/ 4763247 w 6755905"/>
              <a:gd name="connsiteY184" fmla="*/ 2576590 h 2624500"/>
              <a:gd name="connsiteX185" fmla="*/ 4960471 w 6755905"/>
              <a:gd name="connsiteY185" fmla="*/ 2564637 h 2624500"/>
              <a:gd name="connsiteX186" fmla="*/ 5050118 w 6755905"/>
              <a:gd name="connsiteY186" fmla="*/ 2540731 h 2624500"/>
              <a:gd name="connsiteX187" fmla="*/ 5080000 w 6755905"/>
              <a:gd name="connsiteY187" fmla="*/ 2528779 h 2624500"/>
              <a:gd name="connsiteX188" fmla="*/ 5145741 w 6755905"/>
              <a:gd name="connsiteY188" fmla="*/ 2480967 h 2624500"/>
              <a:gd name="connsiteX189" fmla="*/ 5205506 w 6755905"/>
              <a:gd name="connsiteY189" fmla="*/ 2463037 h 2624500"/>
              <a:gd name="connsiteX190" fmla="*/ 5235388 w 6755905"/>
              <a:gd name="connsiteY190" fmla="*/ 2445108 h 2624500"/>
              <a:gd name="connsiteX191" fmla="*/ 5277224 w 6755905"/>
              <a:gd name="connsiteY191" fmla="*/ 2427179 h 2624500"/>
              <a:gd name="connsiteX192" fmla="*/ 5336988 w 6755905"/>
              <a:gd name="connsiteY192" fmla="*/ 2379367 h 2624500"/>
              <a:gd name="connsiteX193" fmla="*/ 5354918 w 6755905"/>
              <a:gd name="connsiteY193" fmla="*/ 2361437 h 2624500"/>
              <a:gd name="connsiteX194" fmla="*/ 5378824 w 6755905"/>
              <a:gd name="connsiteY194" fmla="*/ 2343508 h 2624500"/>
              <a:gd name="connsiteX195" fmla="*/ 5390777 w 6755905"/>
              <a:gd name="connsiteY195" fmla="*/ 2277767 h 2624500"/>
              <a:gd name="connsiteX196" fmla="*/ 5396753 w 6755905"/>
              <a:gd name="connsiteY196" fmla="*/ 2235931 h 2624500"/>
              <a:gd name="connsiteX197" fmla="*/ 5384800 w 6755905"/>
              <a:gd name="connsiteY197" fmla="*/ 2032731 h 2624500"/>
              <a:gd name="connsiteX198" fmla="*/ 6568141 w 6755905"/>
              <a:gd name="connsiteY198" fmla="*/ 1990896 h 2624500"/>
              <a:gd name="connsiteX199" fmla="*/ 6687672 w 6755905"/>
              <a:gd name="connsiteY199" fmla="*/ 974896 h 2624500"/>
              <a:gd name="connsiteX200" fmla="*/ 5904753 w 6755905"/>
              <a:gd name="connsiteY200" fmla="*/ 732 h 2624500"/>
              <a:gd name="connsiteX201" fmla="*/ 4452471 w 6755905"/>
              <a:gd name="connsiteY201" fmla="*/ 1130284 h 2624500"/>
              <a:gd name="connsiteX202" fmla="*/ 4434541 w 6755905"/>
              <a:gd name="connsiteY202" fmla="*/ 1106379 h 2624500"/>
              <a:gd name="connsiteX203" fmla="*/ 4416612 w 6755905"/>
              <a:gd name="connsiteY203" fmla="*/ 1094426 h 2624500"/>
              <a:gd name="connsiteX204" fmla="*/ 2659530 w 6755905"/>
              <a:gd name="connsiteY204" fmla="*/ 819509 h 2624500"/>
              <a:gd name="connsiteX0" fmla="*/ 2659530 w 6755905"/>
              <a:gd name="connsiteY0" fmla="*/ 819509 h 2624500"/>
              <a:gd name="connsiteX1" fmla="*/ 2952377 w 6755905"/>
              <a:gd name="connsiteY1" fmla="*/ 120261 h 2624500"/>
              <a:gd name="connsiteX2" fmla="*/ 2838824 w 6755905"/>
              <a:gd name="connsiteY2" fmla="*/ 138190 h 2624500"/>
              <a:gd name="connsiteX3" fmla="*/ 2820894 w 6755905"/>
              <a:gd name="connsiteY3" fmla="*/ 150143 h 2624500"/>
              <a:gd name="connsiteX4" fmla="*/ 2802965 w 6755905"/>
              <a:gd name="connsiteY4" fmla="*/ 156120 h 2624500"/>
              <a:gd name="connsiteX5" fmla="*/ 2761129 w 6755905"/>
              <a:gd name="connsiteY5" fmla="*/ 168073 h 2624500"/>
              <a:gd name="connsiteX6" fmla="*/ 2689412 w 6755905"/>
              <a:gd name="connsiteY6" fmla="*/ 191979 h 2624500"/>
              <a:gd name="connsiteX7" fmla="*/ 2647577 w 6755905"/>
              <a:gd name="connsiteY7" fmla="*/ 209908 h 2624500"/>
              <a:gd name="connsiteX8" fmla="*/ 2617694 w 6755905"/>
              <a:gd name="connsiteY8" fmla="*/ 221861 h 2624500"/>
              <a:gd name="connsiteX9" fmla="*/ 2593788 w 6755905"/>
              <a:gd name="connsiteY9" fmla="*/ 227837 h 2624500"/>
              <a:gd name="connsiteX10" fmla="*/ 2516094 w 6755905"/>
              <a:gd name="connsiteY10" fmla="*/ 245767 h 2624500"/>
              <a:gd name="connsiteX11" fmla="*/ 2480235 w 6755905"/>
              <a:gd name="connsiteY11" fmla="*/ 257720 h 2624500"/>
              <a:gd name="connsiteX12" fmla="*/ 2408518 w 6755905"/>
              <a:gd name="connsiteY12" fmla="*/ 263696 h 2624500"/>
              <a:gd name="connsiteX13" fmla="*/ 2378635 w 6755905"/>
              <a:gd name="connsiteY13" fmla="*/ 275649 h 2624500"/>
              <a:gd name="connsiteX14" fmla="*/ 2288988 w 6755905"/>
              <a:gd name="connsiteY14" fmla="*/ 281626 h 2624500"/>
              <a:gd name="connsiteX15" fmla="*/ 2259106 w 6755905"/>
              <a:gd name="connsiteY15" fmla="*/ 305531 h 2624500"/>
              <a:gd name="connsiteX16" fmla="*/ 2217271 w 6755905"/>
              <a:gd name="connsiteY16" fmla="*/ 317484 h 2624500"/>
              <a:gd name="connsiteX17" fmla="*/ 2145553 w 6755905"/>
              <a:gd name="connsiteY17" fmla="*/ 335414 h 2624500"/>
              <a:gd name="connsiteX18" fmla="*/ 2127624 w 6755905"/>
              <a:gd name="connsiteY18" fmla="*/ 347367 h 2624500"/>
              <a:gd name="connsiteX19" fmla="*/ 2097741 w 6755905"/>
              <a:gd name="connsiteY19" fmla="*/ 359320 h 2624500"/>
              <a:gd name="connsiteX20" fmla="*/ 2049929 w 6755905"/>
              <a:gd name="connsiteY20" fmla="*/ 365296 h 2624500"/>
              <a:gd name="connsiteX21" fmla="*/ 1984188 w 6755905"/>
              <a:gd name="connsiteY21" fmla="*/ 383226 h 2624500"/>
              <a:gd name="connsiteX22" fmla="*/ 1828800 w 6755905"/>
              <a:gd name="connsiteY22" fmla="*/ 419084 h 2624500"/>
              <a:gd name="connsiteX23" fmla="*/ 1792941 w 6755905"/>
              <a:gd name="connsiteY23" fmla="*/ 431037 h 2624500"/>
              <a:gd name="connsiteX24" fmla="*/ 1697318 w 6755905"/>
              <a:gd name="connsiteY24" fmla="*/ 448967 h 2624500"/>
              <a:gd name="connsiteX25" fmla="*/ 1595718 w 6755905"/>
              <a:gd name="connsiteY25" fmla="*/ 472873 h 2624500"/>
              <a:gd name="connsiteX26" fmla="*/ 1529977 w 6755905"/>
              <a:gd name="connsiteY26" fmla="*/ 490802 h 2624500"/>
              <a:gd name="connsiteX27" fmla="*/ 1398494 w 6755905"/>
              <a:gd name="connsiteY27" fmla="*/ 526661 h 2624500"/>
              <a:gd name="connsiteX28" fmla="*/ 860612 w 6755905"/>
              <a:gd name="connsiteY28" fmla="*/ 550567 h 2624500"/>
              <a:gd name="connsiteX29" fmla="*/ 794871 w 6755905"/>
              <a:gd name="connsiteY29" fmla="*/ 562520 h 2624500"/>
              <a:gd name="connsiteX30" fmla="*/ 729129 w 6755905"/>
              <a:gd name="connsiteY30" fmla="*/ 568496 h 2624500"/>
              <a:gd name="connsiteX31" fmla="*/ 633506 w 6755905"/>
              <a:gd name="connsiteY31" fmla="*/ 580449 h 2624500"/>
              <a:gd name="connsiteX32" fmla="*/ 603624 w 6755905"/>
              <a:gd name="connsiteY32" fmla="*/ 592402 h 2624500"/>
              <a:gd name="connsiteX33" fmla="*/ 579718 w 6755905"/>
              <a:gd name="connsiteY33" fmla="*/ 598379 h 2624500"/>
              <a:gd name="connsiteX34" fmla="*/ 472141 w 6755905"/>
              <a:gd name="connsiteY34" fmla="*/ 634237 h 2624500"/>
              <a:gd name="connsiteX35" fmla="*/ 436282 w 6755905"/>
              <a:gd name="connsiteY35" fmla="*/ 664120 h 2624500"/>
              <a:gd name="connsiteX36" fmla="*/ 418353 w 6755905"/>
              <a:gd name="connsiteY36" fmla="*/ 682049 h 2624500"/>
              <a:gd name="connsiteX37" fmla="*/ 400424 w 6755905"/>
              <a:gd name="connsiteY37" fmla="*/ 688026 h 2624500"/>
              <a:gd name="connsiteX38" fmla="*/ 382494 w 6755905"/>
              <a:gd name="connsiteY38" fmla="*/ 699979 h 2624500"/>
              <a:gd name="connsiteX39" fmla="*/ 364565 w 6755905"/>
              <a:gd name="connsiteY39" fmla="*/ 729861 h 2624500"/>
              <a:gd name="connsiteX40" fmla="*/ 298824 w 6755905"/>
              <a:gd name="connsiteY40" fmla="*/ 759743 h 2624500"/>
              <a:gd name="connsiteX41" fmla="*/ 239059 w 6755905"/>
              <a:gd name="connsiteY41" fmla="*/ 813531 h 2624500"/>
              <a:gd name="connsiteX42" fmla="*/ 209177 w 6755905"/>
              <a:gd name="connsiteY42" fmla="*/ 825484 h 2624500"/>
              <a:gd name="connsiteX43" fmla="*/ 167341 w 6755905"/>
              <a:gd name="connsiteY43" fmla="*/ 843414 h 2624500"/>
              <a:gd name="connsiteX44" fmla="*/ 131482 w 6755905"/>
              <a:gd name="connsiteY44" fmla="*/ 879273 h 2624500"/>
              <a:gd name="connsiteX45" fmla="*/ 95624 w 6755905"/>
              <a:gd name="connsiteY45" fmla="*/ 909155 h 2624500"/>
              <a:gd name="connsiteX46" fmla="*/ 65741 w 6755905"/>
              <a:gd name="connsiteY46" fmla="*/ 939037 h 2624500"/>
              <a:gd name="connsiteX47" fmla="*/ 47812 w 6755905"/>
              <a:gd name="connsiteY47" fmla="*/ 974896 h 2624500"/>
              <a:gd name="connsiteX48" fmla="*/ 0 w 6755905"/>
              <a:gd name="connsiteY48" fmla="*/ 1094426 h 2624500"/>
              <a:gd name="connsiteX49" fmla="*/ 5977 w 6755905"/>
              <a:gd name="connsiteY49" fmla="*/ 1202002 h 2624500"/>
              <a:gd name="connsiteX50" fmla="*/ 23906 w 6755905"/>
              <a:gd name="connsiteY50" fmla="*/ 1231884 h 2624500"/>
              <a:gd name="connsiteX51" fmla="*/ 41835 w 6755905"/>
              <a:gd name="connsiteY51" fmla="*/ 1297626 h 2624500"/>
              <a:gd name="connsiteX52" fmla="*/ 59765 w 6755905"/>
              <a:gd name="connsiteY52" fmla="*/ 1375320 h 2624500"/>
              <a:gd name="connsiteX53" fmla="*/ 71718 w 6755905"/>
              <a:gd name="connsiteY53" fmla="*/ 1429108 h 2624500"/>
              <a:gd name="connsiteX54" fmla="*/ 83671 w 6755905"/>
              <a:gd name="connsiteY54" fmla="*/ 1453014 h 2624500"/>
              <a:gd name="connsiteX55" fmla="*/ 89647 w 6755905"/>
              <a:gd name="connsiteY55" fmla="*/ 1506802 h 2624500"/>
              <a:gd name="connsiteX56" fmla="*/ 107577 w 6755905"/>
              <a:gd name="connsiteY56" fmla="*/ 1530708 h 2624500"/>
              <a:gd name="connsiteX57" fmla="*/ 119529 w 6755905"/>
              <a:gd name="connsiteY57" fmla="*/ 1548637 h 2624500"/>
              <a:gd name="connsiteX58" fmla="*/ 143435 w 6755905"/>
              <a:gd name="connsiteY58" fmla="*/ 1578520 h 2624500"/>
              <a:gd name="connsiteX59" fmla="*/ 179294 w 6755905"/>
              <a:gd name="connsiteY59" fmla="*/ 1626331 h 2624500"/>
              <a:gd name="connsiteX60" fmla="*/ 197224 w 6755905"/>
              <a:gd name="connsiteY60" fmla="*/ 1638284 h 2624500"/>
              <a:gd name="connsiteX61" fmla="*/ 215153 w 6755905"/>
              <a:gd name="connsiteY61" fmla="*/ 1656214 h 2624500"/>
              <a:gd name="connsiteX62" fmla="*/ 227106 w 6755905"/>
              <a:gd name="connsiteY62" fmla="*/ 1674143 h 2624500"/>
              <a:gd name="connsiteX63" fmla="*/ 245035 w 6755905"/>
              <a:gd name="connsiteY63" fmla="*/ 1680120 h 2624500"/>
              <a:gd name="connsiteX64" fmla="*/ 262965 w 6755905"/>
              <a:gd name="connsiteY64" fmla="*/ 1698049 h 2624500"/>
              <a:gd name="connsiteX65" fmla="*/ 286871 w 6755905"/>
              <a:gd name="connsiteY65" fmla="*/ 1733908 h 2624500"/>
              <a:gd name="connsiteX66" fmla="*/ 322729 w 6755905"/>
              <a:gd name="connsiteY66" fmla="*/ 1769767 h 2624500"/>
              <a:gd name="connsiteX67" fmla="*/ 340659 w 6755905"/>
              <a:gd name="connsiteY67" fmla="*/ 1787696 h 2624500"/>
              <a:gd name="connsiteX68" fmla="*/ 358588 w 6755905"/>
              <a:gd name="connsiteY68" fmla="*/ 1811602 h 2624500"/>
              <a:gd name="connsiteX69" fmla="*/ 406400 w 6755905"/>
              <a:gd name="connsiteY69" fmla="*/ 1859414 h 2624500"/>
              <a:gd name="connsiteX70" fmla="*/ 424329 w 6755905"/>
              <a:gd name="connsiteY70" fmla="*/ 1901249 h 2624500"/>
              <a:gd name="connsiteX71" fmla="*/ 442259 w 6755905"/>
              <a:gd name="connsiteY71" fmla="*/ 1937108 h 2624500"/>
              <a:gd name="connsiteX72" fmla="*/ 448235 w 6755905"/>
              <a:gd name="connsiteY72" fmla="*/ 1955037 h 2624500"/>
              <a:gd name="connsiteX73" fmla="*/ 484094 w 6755905"/>
              <a:gd name="connsiteY73" fmla="*/ 1990896 h 2624500"/>
              <a:gd name="connsiteX74" fmla="*/ 496047 w 6755905"/>
              <a:gd name="connsiteY74" fmla="*/ 2020779 h 2624500"/>
              <a:gd name="connsiteX75" fmla="*/ 513977 w 6755905"/>
              <a:gd name="connsiteY75" fmla="*/ 2038708 h 2624500"/>
              <a:gd name="connsiteX76" fmla="*/ 525929 w 6755905"/>
              <a:gd name="connsiteY76" fmla="*/ 2056637 h 2624500"/>
              <a:gd name="connsiteX77" fmla="*/ 543859 w 6755905"/>
              <a:gd name="connsiteY77" fmla="*/ 2080543 h 2624500"/>
              <a:gd name="connsiteX78" fmla="*/ 597647 w 6755905"/>
              <a:gd name="connsiteY78" fmla="*/ 2098473 h 2624500"/>
              <a:gd name="connsiteX79" fmla="*/ 615577 w 6755905"/>
              <a:gd name="connsiteY79" fmla="*/ 2110426 h 2624500"/>
              <a:gd name="connsiteX80" fmla="*/ 639482 w 6755905"/>
              <a:gd name="connsiteY80" fmla="*/ 2116402 h 2624500"/>
              <a:gd name="connsiteX81" fmla="*/ 693271 w 6755905"/>
              <a:gd name="connsiteY81" fmla="*/ 2128355 h 2624500"/>
              <a:gd name="connsiteX82" fmla="*/ 1063812 w 6755905"/>
              <a:gd name="connsiteY82" fmla="*/ 2116402 h 2624500"/>
              <a:gd name="connsiteX83" fmla="*/ 1117600 w 6755905"/>
              <a:gd name="connsiteY83" fmla="*/ 2098473 h 2624500"/>
              <a:gd name="connsiteX84" fmla="*/ 1195294 w 6755905"/>
              <a:gd name="connsiteY84" fmla="*/ 2068590 h 2624500"/>
              <a:gd name="connsiteX85" fmla="*/ 1225177 w 6755905"/>
              <a:gd name="connsiteY85" fmla="*/ 2062614 h 2624500"/>
              <a:gd name="connsiteX86" fmla="*/ 1249082 w 6755905"/>
              <a:gd name="connsiteY86" fmla="*/ 2056637 h 2624500"/>
              <a:gd name="connsiteX87" fmla="*/ 1284941 w 6755905"/>
              <a:gd name="connsiteY87" fmla="*/ 2044684 h 2624500"/>
              <a:gd name="connsiteX88" fmla="*/ 1374588 w 6755905"/>
              <a:gd name="connsiteY88" fmla="*/ 2026755 h 2624500"/>
              <a:gd name="connsiteX89" fmla="*/ 1464235 w 6755905"/>
              <a:gd name="connsiteY89" fmla="*/ 2020779 h 2624500"/>
              <a:gd name="connsiteX90" fmla="*/ 1500094 w 6755905"/>
              <a:gd name="connsiteY90" fmla="*/ 2008826 h 2624500"/>
              <a:gd name="connsiteX91" fmla="*/ 1535953 w 6755905"/>
              <a:gd name="connsiteY91" fmla="*/ 2002849 h 2624500"/>
              <a:gd name="connsiteX92" fmla="*/ 1553882 w 6755905"/>
              <a:gd name="connsiteY92" fmla="*/ 1984920 h 2624500"/>
              <a:gd name="connsiteX93" fmla="*/ 1607671 w 6755905"/>
              <a:gd name="connsiteY93" fmla="*/ 1966990 h 2624500"/>
              <a:gd name="connsiteX94" fmla="*/ 1625600 w 6755905"/>
              <a:gd name="connsiteY94" fmla="*/ 1961014 h 2624500"/>
              <a:gd name="connsiteX95" fmla="*/ 1661459 w 6755905"/>
              <a:gd name="connsiteY95" fmla="*/ 1943084 h 2624500"/>
              <a:gd name="connsiteX96" fmla="*/ 1685365 w 6755905"/>
              <a:gd name="connsiteY96" fmla="*/ 1925155 h 2624500"/>
              <a:gd name="connsiteX97" fmla="*/ 1703294 w 6755905"/>
              <a:gd name="connsiteY97" fmla="*/ 1913202 h 2624500"/>
              <a:gd name="connsiteX98" fmla="*/ 1709271 w 6755905"/>
              <a:gd name="connsiteY98" fmla="*/ 1895273 h 2624500"/>
              <a:gd name="connsiteX99" fmla="*/ 1727200 w 6755905"/>
              <a:gd name="connsiteY99" fmla="*/ 1889296 h 2624500"/>
              <a:gd name="connsiteX100" fmla="*/ 1757082 w 6755905"/>
              <a:gd name="connsiteY100" fmla="*/ 1877343 h 2624500"/>
              <a:gd name="connsiteX101" fmla="*/ 1780988 w 6755905"/>
              <a:gd name="connsiteY101" fmla="*/ 1859414 h 2624500"/>
              <a:gd name="connsiteX102" fmla="*/ 1816847 w 6755905"/>
              <a:gd name="connsiteY102" fmla="*/ 1847461 h 2624500"/>
              <a:gd name="connsiteX103" fmla="*/ 1840753 w 6755905"/>
              <a:gd name="connsiteY103" fmla="*/ 1835508 h 2624500"/>
              <a:gd name="connsiteX104" fmla="*/ 1858682 w 6755905"/>
              <a:gd name="connsiteY104" fmla="*/ 1811602 h 2624500"/>
              <a:gd name="connsiteX105" fmla="*/ 1894541 w 6755905"/>
              <a:gd name="connsiteY105" fmla="*/ 1775743 h 2624500"/>
              <a:gd name="connsiteX106" fmla="*/ 1906494 w 6755905"/>
              <a:gd name="connsiteY106" fmla="*/ 1757814 h 2624500"/>
              <a:gd name="connsiteX107" fmla="*/ 1930400 w 6755905"/>
              <a:gd name="connsiteY107" fmla="*/ 1751837 h 2624500"/>
              <a:gd name="connsiteX108" fmla="*/ 1960282 w 6755905"/>
              <a:gd name="connsiteY108" fmla="*/ 1680120 h 2624500"/>
              <a:gd name="connsiteX109" fmla="*/ 1984188 w 6755905"/>
              <a:gd name="connsiteY109" fmla="*/ 1638284 h 2624500"/>
              <a:gd name="connsiteX110" fmla="*/ 1996141 w 6755905"/>
              <a:gd name="connsiteY110" fmla="*/ 1614379 h 2624500"/>
              <a:gd name="connsiteX111" fmla="*/ 2020047 w 6755905"/>
              <a:gd name="connsiteY111" fmla="*/ 1596449 h 2624500"/>
              <a:gd name="connsiteX112" fmla="*/ 2055906 w 6755905"/>
              <a:gd name="connsiteY112" fmla="*/ 1548637 h 2624500"/>
              <a:gd name="connsiteX113" fmla="*/ 2073835 w 6755905"/>
              <a:gd name="connsiteY113" fmla="*/ 1518755 h 2624500"/>
              <a:gd name="connsiteX114" fmla="*/ 2115671 w 6755905"/>
              <a:gd name="connsiteY114" fmla="*/ 1500826 h 2624500"/>
              <a:gd name="connsiteX115" fmla="*/ 2157506 w 6755905"/>
              <a:gd name="connsiteY115" fmla="*/ 1464967 h 2624500"/>
              <a:gd name="connsiteX116" fmla="*/ 2199341 w 6755905"/>
              <a:gd name="connsiteY116" fmla="*/ 1429108 h 2624500"/>
              <a:gd name="connsiteX117" fmla="*/ 2217271 w 6755905"/>
              <a:gd name="connsiteY117" fmla="*/ 1423131 h 2624500"/>
              <a:gd name="connsiteX118" fmla="*/ 2253129 w 6755905"/>
              <a:gd name="connsiteY118" fmla="*/ 1405202 h 2624500"/>
              <a:gd name="connsiteX119" fmla="*/ 2378635 w 6755905"/>
              <a:gd name="connsiteY119" fmla="*/ 1387273 h 2624500"/>
              <a:gd name="connsiteX120" fmla="*/ 2414494 w 6755905"/>
              <a:gd name="connsiteY120" fmla="*/ 1375320 h 2624500"/>
              <a:gd name="connsiteX121" fmla="*/ 2623671 w 6755905"/>
              <a:gd name="connsiteY121" fmla="*/ 1387273 h 2624500"/>
              <a:gd name="connsiteX122" fmla="*/ 2641600 w 6755905"/>
              <a:gd name="connsiteY122" fmla="*/ 1393249 h 2624500"/>
              <a:gd name="connsiteX123" fmla="*/ 2683435 w 6755905"/>
              <a:gd name="connsiteY123" fmla="*/ 1405202 h 2624500"/>
              <a:gd name="connsiteX124" fmla="*/ 2707341 w 6755905"/>
              <a:gd name="connsiteY124" fmla="*/ 1423131 h 2624500"/>
              <a:gd name="connsiteX125" fmla="*/ 2731247 w 6755905"/>
              <a:gd name="connsiteY125" fmla="*/ 1458990 h 2624500"/>
              <a:gd name="connsiteX126" fmla="*/ 2761129 w 6755905"/>
              <a:gd name="connsiteY126" fmla="*/ 1464967 h 2624500"/>
              <a:gd name="connsiteX127" fmla="*/ 2779059 w 6755905"/>
              <a:gd name="connsiteY127" fmla="*/ 1482896 h 2624500"/>
              <a:gd name="connsiteX128" fmla="*/ 2808941 w 6755905"/>
              <a:gd name="connsiteY128" fmla="*/ 1524731 h 2624500"/>
              <a:gd name="connsiteX129" fmla="*/ 2856753 w 6755905"/>
              <a:gd name="connsiteY129" fmla="*/ 1542661 h 2624500"/>
              <a:gd name="connsiteX130" fmla="*/ 2898588 w 6755905"/>
              <a:gd name="connsiteY130" fmla="*/ 1566567 h 2624500"/>
              <a:gd name="connsiteX131" fmla="*/ 2922494 w 6755905"/>
              <a:gd name="connsiteY131" fmla="*/ 1584496 h 2624500"/>
              <a:gd name="connsiteX132" fmla="*/ 2940424 w 6755905"/>
              <a:gd name="connsiteY132" fmla="*/ 1596449 h 2624500"/>
              <a:gd name="connsiteX133" fmla="*/ 2958353 w 6755905"/>
              <a:gd name="connsiteY133" fmla="*/ 1620355 h 2624500"/>
              <a:gd name="connsiteX134" fmla="*/ 2970306 w 6755905"/>
              <a:gd name="connsiteY134" fmla="*/ 1638284 h 2624500"/>
              <a:gd name="connsiteX135" fmla="*/ 3012141 w 6755905"/>
              <a:gd name="connsiteY135" fmla="*/ 1674143 h 2624500"/>
              <a:gd name="connsiteX136" fmla="*/ 3024094 w 6755905"/>
              <a:gd name="connsiteY136" fmla="*/ 1692073 h 2624500"/>
              <a:gd name="connsiteX137" fmla="*/ 3042024 w 6755905"/>
              <a:gd name="connsiteY137" fmla="*/ 1727931 h 2624500"/>
              <a:gd name="connsiteX138" fmla="*/ 3071906 w 6755905"/>
              <a:gd name="connsiteY138" fmla="*/ 1763790 h 2624500"/>
              <a:gd name="connsiteX139" fmla="*/ 3095812 w 6755905"/>
              <a:gd name="connsiteY139" fmla="*/ 1811602 h 2624500"/>
              <a:gd name="connsiteX140" fmla="*/ 3131671 w 6755905"/>
              <a:gd name="connsiteY140" fmla="*/ 1853437 h 2624500"/>
              <a:gd name="connsiteX141" fmla="*/ 3155577 w 6755905"/>
              <a:gd name="connsiteY141" fmla="*/ 1907226 h 2624500"/>
              <a:gd name="connsiteX142" fmla="*/ 3167529 w 6755905"/>
              <a:gd name="connsiteY142" fmla="*/ 1925155 h 2624500"/>
              <a:gd name="connsiteX143" fmla="*/ 3185459 w 6755905"/>
              <a:gd name="connsiteY143" fmla="*/ 1961014 h 2624500"/>
              <a:gd name="connsiteX144" fmla="*/ 3203388 w 6755905"/>
              <a:gd name="connsiteY144" fmla="*/ 1972967 h 2624500"/>
              <a:gd name="connsiteX145" fmla="*/ 3215341 w 6755905"/>
              <a:gd name="connsiteY145" fmla="*/ 2002849 h 2624500"/>
              <a:gd name="connsiteX146" fmla="*/ 3221318 w 6755905"/>
              <a:gd name="connsiteY146" fmla="*/ 2020779 h 2624500"/>
              <a:gd name="connsiteX147" fmla="*/ 3239247 w 6755905"/>
              <a:gd name="connsiteY147" fmla="*/ 2044684 h 2624500"/>
              <a:gd name="connsiteX148" fmla="*/ 3257177 w 6755905"/>
              <a:gd name="connsiteY148" fmla="*/ 2080543 h 2624500"/>
              <a:gd name="connsiteX149" fmla="*/ 3275106 w 6755905"/>
              <a:gd name="connsiteY149" fmla="*/ 2086520 h 2624500"/>
              <a:gd name="connsiteX150" fmla="*/ 3293035 w 6755905"/>
              <a:gd name="connsiteY150" fmla="*/ 2098473 h 2624500"/>
              <a:gd name="connsiteX151" fmla="*/ 3316941 w 6755905"/>
              <a:gd name="connsiteY151" fmla="*/ 2128355 h 2624500"/>
              <a:gd name="connsiteX152" fmla="*/ 3334871 w 6755905"/>
              <a:gd name="connsiteY152" fmla="*/ 2164214 h 2624500"/>
              <a:gd name="connsiteX153" fmla="*/ 3352800 w 6755905"/>
              <a:gd name="connsiteY153" fmla="*/ 2182143 h 2624500"/>
              <a:gd name="connsiteX154" fmla="*/ 3358777 w 6755905"/>
              <a:gd name="connsiteY154" fmla="*/ 2200073 h 2624500"/>
              <a:gd name="connsiteX155" fmla="*/ 3376706 w 6755905"/>
              <a:gd name="connsiteY155" fmla="*/ 2206049 h 2624500"/>
              <a:gd name="connsiteX156" fmla="*/ 3388659 w 6755905"/>
              <a:gd name="connsiteY156" fmla="*/ 2223979 h 2624500"/>
              <a:gd name="connsiteX157" fmla="*/ 3406588 w 6755905"/>
              <a:gd name="connsiteY157" fmla="*/ 2253861 h 2624500"/>
              <a:gd name="connsiteX158" fmla="*/ 3430494 w 6755905"/>
              <a:gd name="connsiteY158" fmla="*/ 2313626 h 2624500"/>
              <a:gd name="connsiteX159" fmla="*/ 3448424 w 6755905"/>
              <a:gd name="connsiteY159" fmla="*/ 2319602 h 2624500"/>
              <a:gd name="connsiteX160" fmla="*/ 3454400 w 6755905"/>
              <a:gd name="connsiteY160" fmla="*/ 2349484 h 2624500"/>
              <a:gd name="connsiteX161" fmla="*/ 3490259 w 6755905"/>
              <a:gd name="connsiteY161" fmla="*/ 2379367 h 2624500"/>
              <a:gd name="connsiteX162" fmla="*/ 3508188 w 6755905"/>
              <a:gd name="connsiteY162" fmla="*/ 2397296 h 2624500"/>
              <a:gd name="connsiteX163" fmla="*/ 3538071 w 6755905"/>
              <a:gd name="connsiteY163" fmla="*/ 2433155 h 2624500"/>
              <a:gd name="connsiteX164" fmla="*/ 3544047 w 6755905"/>
              <a:gd name="connsiteY164" fmla="*/ 2451084 h 2624500"/>
              <a:gd name="connsiteX165" fmla="*/ 3579906 w 6755905"/>
              <a:gd name="connsiteY165" fmla="*/ 2474990 h 2624500"/>
              <a:gd name="connsiteX166" fmla="*/ 3597835 w 6755905"/>
              <a:gd name="connsiteY166" fmla="*/ 2486943 h 2624500"/>
              <a:gd name="connsiteX167" fmla="*/ 3621741 w 6755905"/>
              <a:gd name="connsiteY167" fmla="*/ 2492920 h 2624500"/>
              <a:gd name="connsiteX168" fmla="*/ 3645647 w 6755905"/>
              <a:gd name="connsiteY168" fmla="*/ 2504873 h 2624500"/>
              <a:gd name="connsiteX169" fmla="*/ 3663577 w 6755905"/>
              <a:gd name="connsiteY169" fmla="*/ 2510849 h 2624500"/>
              <a:gd name="connsiteX170" fmla="*/ 3681506 w 6755905"/>
              <a:gd name="connsiteY170" fmla="*/ 2528779 h 2624500"/>
              <a:gd name="connsiteX171" fmla="*/ 3771153 w 6755905"/>
              <a:gd name="connsiteY171" fmla="*/ 2546708 h 2624500"/>
              <a:gd name="connsiteX172" fmla="*/ 3807012 w 6755905"/>
              <a:gd name="connsiteY172" fmla="*/ 2570614 h 2624500"/>
              <a:gd name="connsiteX173" fmla="*/ 3842871 w 6755905"/>
              <a:gd name="connsiteY173" fmla="*/ 2582567 h 2624500"/>
              <a:gd name="connsiteX174" fmla="*/ 4040094 w 6755905"/>
              <a:gd name="connsiteY174" fmla="*/ 2600496 h 2624500"/>
              <a:gd name="connsiteX175" fmla="*/ 4147671 w 6755905"/>
              <a:gd name="connsiteY175" fmla="*/ 2618426 h 2624500"/>
              <a:gd name="connsiteX176" fmla="*/ 4177553 w 6755905"/>
              <a:gd name="connsiteY176" fmla="*/ 2624402 h 2624500"/>
              <a:gd name="connsiteX177" fmla="*/ 4386729 w 6755905"/>
              <a:gd name="connsiteY177" fmla="*/ 2594520 h 2624500"/>
              <a:gd name="connsiteX178" fmla="*/ 4464424 w 6755905"/>
              <a:gd name="connsiteY178" fmla="*/ 2576590 h 2624500"/>
              <a:gd name="connsiteX179" fmla="*/ 4500282 w 6755905"/>
              <a:gd name="connsiteY179" fmla="*/ 2564637 h 2624500"/>
              <a:gd name="connsiteX180" fmla="*/ 4536141 w 6755905"/>
              <a:gd name="connsiteY180" fmla="*/ 2558661 h 2624500"/>
              <a:gd name="connsiteX181" fmla="*/ 4649694 w 6755905"/>
              <a:gd name="connsiteY181" fmla="*/ 2552684 h 2624500"/>
              <a:gd name="connsiteX182" fmla="*/ 4721412 w 6755905"/>
              <a:gd name="connsiteY182" fmla="*/ 2570614 h 2624500"/>
              <a:gd name="connsiteX183" fmla="*/ 4763247 w 6755905"/>
              <a:gd name="connsiteY183" fmla="*/ 2576590 h 2624500"/>
              <a:gd name="connsiteX184" fmla="*/ 4960471 w 6755905"/>
              <a:gd name="connsiteY184" fmla="*/ 2564637 h 2624500"/>
              <a:gd name="connsiteX185" fmla="*/ 5050118 w 6755905"/>
              <a:gd name="connsiteY185" fmla="*/ 2540731 h 2624500"/>
              <a:gd name="connsiteX186" fmla="*/ 5080000 w 6755905"/>
              <a:gd name="connsiteY186" fmla="*/ 2528779 h 2624500"/>
              <a:gd name="connsiteX187" fmla="*/ 5145741 w 6755905"/>
              <a:gd name="connsiteY187" fmla="*/ 2480967 h 2624500"/>
              <a:gd name="connsiteX188" fmla="*/ 5205506 w 6755905"/>
              <a:gd name="connsiteY188" fmla="*/ 2463037 h 2624500"/>
              <a:gd name="connsiteX189" fmla="*/ 5235388 w 6755905"/>
              <a:gd name="connsiteY189" fmla="*/ 2445108 h 2624500"/>
              <a:gd name="connsiteX190" fmla="*/ 5277224 w 6755905"/>
              <a:gd name="connsiteY190" fmla="*/ 2427179 h 2624500"/>
              <a:gd name="connsiteX191" fmla="*/ 5336988 w 6755905"/>
              <a:gd name="connsiteY191" fmla="*/ 2379367 h 2624500"/>
              <a:gd name="connsiteX192" fmla="*/ 5354918 w 6755905"/>
              <a:gd name="connsiteY192" fmla="*/ 2361437 h 2624500"/>
              <a:gd name="connsiteX193" fmla="*/ 5378824 w 6755905"/>
              <a:gd name="connsiteY193" fmla="*/ 2343508 h 2624500"/>
              <a:gd name="connsiteX194" fmla="*/ 5390777 w 6755905"/>
              <a:gd name="connsiteY194" fmla="*/ 2277767 h 2624500"/>
              <a:gd name="connsiteX195" fmla="*/ 5396753 w 6755905"/>
              <a:gd name="connsiteY195" fmla="*/ 2235931 h 2624500"/>
              <a:gd name="connsiteX196" fmla="*/ 5384800 w 6755905"/>
              <a:gd name="connsiteY196" fmla="*/ 2032731 h 2624500"/>
              <a:gd name="connsiteX197" fmla="*/ 6568141 w 6755905"/>
              <a:gd name="connsiteY197" fmla="*/ 1990896 h 2624500"/>
              <a:gd name="connsiteX198" fmla="*/ 6687672 w 6755905"/>
              <a:gd name="connsiteY198" fmla="*/ 974896 h 2624500"/>
              <a:gd name="connsiteX199" fmla="*/ 5904753 w 6755905"/>
              <a:gd name="connsiteY199" fmla="*/ 732 h 2624500"/>
              <a:gd name="connsiteX200" fmla="*/ 4452471 w 6755905"/>
              <a:gd name="connsiteY200" fmla="*/ 1130284 h 2624500"/>
              <a:gd name="connsiteX201" fmla="*/ 4434541 w 6755905"/>
              <a:gd name="connsiteY201" fmla="*/ 1106379 h 2624500"/>
              <a:gd name="connsiteX202" fmla="*/ 4416612 w 6755905"/>
              <a:gd name="connsiteY202" fmla="*/ 1094426 h 2624500"/>
              <a:gd name="connsiteX203" fmla="*/ 2659530 w 6755905"/>
              <a:gd name="connsiteY203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4434541 w 6755905"/>
              <a:gd name="connsiteY200" fmla="*/ 1106379 h 2624500"/>
              <a:gd name="connsiteX201" fmla="*/ 4416612 w 6755905"/>
              <a:gd name="connsiteY201" fmla="*/ 1094426 h 2624500"/>
              <a:gd name="connsiteX202" fmla="*/ 2659530 w 6755905"/>
              <a:gd name="connsiteY202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4434541 w 6755905"/>
              <a:gd name="connsiteY200" fmla="*/ 1106379 h 2624500"/>
              <a:gd name="connsiteX201" fmla="*/ 2659530 w 6755905"/>
              <a:gd name="connsiteY201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59530 w 6755905"/>
              <a:gd name="connsiteY200" fmla="*/ 819509 h 2624500"/>
              <a:gd name="connsiteX0" fmla="*/ 2683436 w 6755905"/>
              <a:gd name="connsiteY0" fmla="*/ 933062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83436 w 6755905"/>
              <a:gd name="connsiteY200" fmla="*/ 933062 h 2624500"/>
              <a:gd name="connsiteX0" fmla="*/ 2683436 w 6755905"/>
              <a:gd name="connsiteY0" fmla="*/ 933062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629646 w 6755905"/>
              <a:gd name="connsiteY4" fmla="*/ 598378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83436 w 6755905"/>
              <a:gd name="connsiteY200" fmla="*/ 933062 h 2624500"/>
              <a:gd name="connsiteX0" fmla="*/ 2683436 w 6755905"/>
              <a:gd name="connsiteY0" fmla="*/ 933062 h 2624500"/>
              <a:gd name="connsiteX1" fmla="*/ 2820894 w 6755905"/>
              <a:gd name="connsiteY1" fmla="*/ 150143 h 2624500"/>
              <a:gd name="connsiteX2" fmla="*/ 2802965 w 6755905"/>
              <a:gd name="connsiteY2" fmla="*/ 156120 h 2624500"/>
              <a:gd name="connsiteX3" fmla="*/ 2629646 w 6755905"/>
              <a:gd name="connsiteY3" fmla="*/ 598378 h 2624500"/>
              <a:gd name="connsiteX4" fmla="*/ 2689412 w 6755905"/>
              <a:gd name="connsiteY4" fmla="*/ 191979 h 2624500"/>
              <a:gd name="connsiteX5" fmla="*/ 2647577 w 6755905"/>
              <a:gd name="connsiteY5" fmla="*/ 209908 h 2624500"/>
              <a:gd name="connsiteX6" fmla="*/ 2617694 w 6755905"/>
              <a:gd name="connsiteY6" fmla="*/ 221861 h 2624500"/>
              <a:gd name="connsiteX7" fmla="*/ 2593788 w 6755905"/>
              <a:gd name="connsiteY7" fmla="*/ 227837 h 2624500"/>
              <a:gd name="connsiteX8" fmla="*/ 2516094 w 6755905"/>
              <a:gd name="connsiteY8" fmla="*/ 245767 h 2624500"/>
              <a:gd name="connsiteX9" fmla="*/ 2480235 w 6755905"/>
              <a:gd name="connsiteY9" fmla="*/ 257720 h 2624500"/>
              <a:gd name="connsiteX10" fmla="*/ 2408518 w 6755905"/>
              <a:gd name="connsiteY10" fmla="*/ 263696 h 2624500"/>
              <a:gd name="connsiteX11" fmla="*/ 2378635 w 6755905"/>
              <a:gd name="connsiteY11" fmla="*/ 275649 h 2624500"/>
              <a:gd name="connsiteX12" fmla="*/ 2288988 w 6755905"/>
              <a:gd name="connsiteY12" fmla="*/ 281626 h 2624500"/>
              <a:gd name="connsiteX13" fmla="*/ 2259106 w 6755905"/>
              <a:gd name="connsiteY13" fmla="*/ 305531 h 2624500"/>
              <a:gd name="connsiteX14" fmla="*/ 2217271 w 6755905"/>
              <a:gd name="connsiteY14" fmla="*/ 317484 h 2624500"/>
              <a:gd name="connsiteX15" fmla="*/ 2145553 w 6755905"/>
              <a:gd name="connsiteY15" fmla="*/ 335414 h 2624500"/>
              <a:gd name="connsiteX16" fmla="*/ 2127624 w 6755905"/>
              <a:gd name="connsiteY16" fmla="*/ 347367 h 2624500"/>
              <a:gd name="connsiteX17" fmla="*/ 2097741 w 6755905"/>
              <a:gd name="connsiteY17" fmla="*/ 359320 h 2624500"/>
              <a:gd name="connsiteX18" fmla="*/ 2049929 w 6755905"/>
              <a:gd name="connsiteY18" fmla="*/ 365296 h 2624500"/>
              <a:gd name="connsiteX19" fmla="*/ 1984188 w 6755905"/>
              <a:gd name="connsiteY19" fmla="*/ 383226 h 2624500"/>
              <a:gd name="connsiteX20" fmla="*/ 1828800 w 6755905"/>
              <a:gd name="connsiteY20" fmla="*/ 419084 h 2624500"/>
              <a:gd name="connsiteX21" fmla="*/ 1792941 w 6755905"/>
              <a:gd name="connsiteY21" fmla="*/ 431037 h 2624500"/>
              <a:gd name="connsiteX22" fmla="*/ 1697318 w 6755905"/>
              <a:gd name="connsiteY22" fmla="*/ 448967 h 2624500"/>
              <a:gd name="connsiteX23" fmla="*/ 1595718 w 6755905"/>
              <a:gd name="connsiteY23" fmla="*/ 472873 h 2624500"/>
              <a:gd name="connsiteX24" fmla="*/ 1529977 w 6755905"/>
              <a:gd name="connsiteY24" fmla="*/ 490802 h 2624500"/>
              <a:gd name="connsiteX25" fmla="*/ 1398494 w 6755905"/>
              <a:gd name="connsiteY25" fmla="*/ 526661 h 2624500"/>
              <a:gd name="connsiteX26" fmla="*/ 860612 w 6755905"/>
              <a:gd name="connsiteY26" fmla="*/ 550567 h 2624500"/>
              <a:gd name="connsiteX27" fmla="*/ 794871 w 6755905"/>
              <a:gd name="connsiteY27" fmla="*/ 562520 h 2624500"/>
              <a:gd name="connsiteX28" fmla="*/ 729129 w 6755905"/>
              <a:gd name="connsiteY28" fmla="*/ 568496 h 2624500"/>
              <a:gd name="connsiteX29" fmla="*/ 633506 w 6755905"/>
              <a:gd name="connsiteY29" fmla="*/ 580449 h 2624500"/>
              <a:gd name="connsiteX30" fmla="*/ 603624 w 6755905"/>
              <a:gd name="connsiteY30" fmla="*/ 592402 h 2624500"/>
              <a:gd name="connsiteX31" fmla="*/ 579718 w 6755905"/>
              <a:gd name="connsiteY31" fmla="*/ 598379 h 2624500"/>
              <a:gd name="connsiteX32" fmla="*/ 472141 w 6755905"/>
              <a:gd name="connsiteY32" fmla="*/ 634237 h 2624500"/>
              <a:gd name="connsiteX33" fmla="*/ 436282 w 6755905"/>
              <a:gd name="connsiteY33" fmla="*/ 664120 h 2624500"/>
              <a:gd name="connsiteX34" fmla="*/ 418353 w 6755905"/>
              <a:gd name="connsiteY34" fmla="*/ 682049 h 2624500"/>
              <a:gd name="connsiteX35" fmla="*/ 400424 w 6755905"/>
              <a:gd name="connsiteY35" fmla="*/ 688026 h 2624500"/>
              <a:gd name="connsiteX36" fmla="*/ 382494 w 6755905"/>
              <a:gd name="connsiteY36" fmla="*/ 699979 h 2624500"/>
              <a:gd name="connsiteX37" fmla="*/ 364565 w 6755905"/>
              <a:gd name="connsiteY37" fmla="*/ 729861 h 2624500"/>
              <a:gd name="connsiteX38" fmla="*/ 298824 w 6755905"/>
              <a:gd name="connsiteY38" fmla="*/ 759743 h 2624500"/>
              <a:gd name="connsiteX39" fmla="*/ 239059 w 6755905"/>
              <a:gd name="connsiteY39" fmla="*/ 813531 h 2624500"/>
              <a:gd name="connsiteX40" fmla="*/ 209177 w 6755905"/>
              <a:gd name="connsiteY40" fmla="*/ 825484 h 2624500"/>
              <a:gd name="connsiteX41" fmla="*/ 167341 w 6755905"/>
              <a:gd name="connsiteY41" fmla="*/ 843414 h 2624500"/>
              <a:gd name="connsiteX42" fmla="*/ 131482 w 6755905"/>
              <a:gd name="connsiteY42" fmla="*/ 879273 h 2624500"/>
              <a:gd name="connsiteX43" fmla="*/ 95624 w 6755905"/>
              <a:gd name="connsiteY43" fmla="*/ 909155 h 2624500"/>
              <a:gd name="connsiteX44" fmla="*/ 65741 w 6755905"/>
              <a:gd name="connsiteY44" fmla="*/ 939037 h 2624500"/>
              <a:gd name="connsiteX45" fmla="*/ 47812 w 6755905"/>
              <a:gd name="connsiteY45" fmla="*/ 974896 h 2624500"/>
              <a:gd name="connsiteX46" fmla="*/ 0 w 6755905"/>
              <a:gd name="connsiteY46" fmla="*/ 1094426 h 2624500"/>
              <a:gd name="connsiteX47" fmla="*/ 5977 w 6755905"/>
              <a:gd name="connsiteY47" fmla="*/ 1202002 h 2624500"/>
              <a:gd name="connsiteX48" fmla="*/ 23906 w 6755905"/>
              <a:gd name="connsiteY48" fmla="*/ 1231884 h 2624500"/>
              <a:gd name="connsiteX49" fmla="*/ 41835 w 6755905"/>
              <a:gd name="connsiteY49" fmla="*/ 1297626 h 2624500"/>
              <a:gd name="connsiteX50" fmla="*/ 59765 w 6755905"/>
              <a:gd name="connsiteY50" fmla="*/ 1375320 h 2624500"/>
              <a:gd name="connsiteX51" fmla="*/ 71718 w 6755905"/>
              <a:gd name="connsiteY51" fmla="*/ 1429108 h 2624500"/>
              <a:gd name="connsiteX52" fmla="*/ 83671 w 6755905"/>
              <a:gd name="connsiteY52" fmla="*/ 1453014 h 2624500"/>
              <a:gd name="connsiteX53" fmla="*/ 89647 w 6755905"/>
              <a:gd name="connsiteY53" fmla="*/ 1506802 h 2624500"/>
              <a:gd name="connsiteX54" fmla="*/ 107577 w 6755905"/>
              <a:gd name="connsiteY54" fmla="*/ 1530708 h 2624500"/>
              <a:gd name="connsiteX55" fmla="*/ 119529 w 6755905"/>
              <a:gd name="connsiteY55" fmla="*/ 1548637 h 2624500"/>
              <a:gd name="connsiteX56" fmla="*/ 143435 w 6755905"/>
              <a:gd name="connsiteY56" fmla="*/ 1578520 h 2624500"/>
              <a:gd name="connsiteX57" fmla="*/ 179294 w 6755905"/>
              <a:gd name="connsiteY57" fmla="*/ 1626331 h 2624500"/>
              <a:gd name="connsiteX58" fmla="*/ 197224 w 6755905"/>
              <a:gd name="connsiteY58" fmla="*/ 1638284 h 2624500"/>
              <a:gd name="connsiteX59" fmla="*/ 215153 w 6755905"/>
              <a:gd name="connsiteY59" fmla="*/ 1656214 h 2624500"/>
              <a:gd name="connsiteX60" fmla="*/ 227106 w 6755905"/>
              <a:gd name="connsiteY60" fmla="*/ 1674143 h 2624500"/>
              <a:gd name="connsiteX61" fmla="*/ 245035 w 6755905"/>
              <a:gd name="connsiteY61" fmla="*/ 1680120 h 2624500"/>
              <a:gd name="connsiteX62" fmla="*/ 262965 w 6755905"/>
              <a:gd name="connsiteY62" fmla="*/ 1698049 h 2624500"/>
              <a:gd name="connsiteX63" fmla="*/ 286871 w 6755905"/>
              <a:gd name="connsiteY63" fmla="*/ 1733908 h 2624500"/>
              <a:gd name="connsiteX64" fmla="*/ 322729 w 6755905"/>
              <a:gd name="connsiteY64" fmla="*/ 1769767 h 2624500"/>
              <a:gd name="connsiteX65" fmla="*/ 340659 w 6755905"/>
              <a:gd name="connsiteY65" fmla="*/ 1787696 h 2624500"/>
              <a:gd name="connsiteX66" fmla="*/ 358588 w 6755905"/>
              <a:gd name="connsiteY66" fmla="*/ 1811602 h 2624500"/>
              <a:gd name="connsiteX67" fmla="*/ 406400 w 6755905"/>
              <a:gd name="connsiteY67" fmla="*/ 1859414 h 2624500"/>
              <a:gd name="connsiteX68" fmla="*/ 424329 w 6755905"/>
              <a:gd name="connsiteY68" fmla="*/ 1901249 h 2624500"/>
              <a:gd name="connsiteX69" fmla="*/ 442259 w 6755905"/>
              <a:gd name="connsiteY69" fmla="*/ 1937108 h 2624500"/>
              <a:gd name="connsiteX70" fmla="*/ 448235 w 6755905"/>
              <a:gd name="connsiteY70" fmla="*/ 1955037 h 2624500"/>
              <a:gd name="connsiteX71" fmla="*/ 484094 w 6755905"/>
              <a:gd name="connsiteY71" fmla="*/ 1990896 h 2624500"/>
              <a:gd name="connsiteX72" fmla="*/ 496047 w 6755905"/>
              <a:gd name="connsiteY72" fmla="*/ 2020779 h 2624500"/>
              <a:gd name="connsiteX73" fmla="*/ 513977 w 6755905"/>
              <a:gd name="connsiteY73" fmla="*/ 2038708 h 2624500"/>
              <a:gd name="connsiteX74" fmla="*/ 525929 w 6755905"/>
              <a:gd name="connsiteY74" fmla="*/ 2056637 h 2624500"/>
              <a:gd name="connsiteX75" fmla="*/ 543859 w 6755905"/>
              <a:gd name="connsiteY75" fmla="*/ 2080543 h 2624500"/>
              <a:gd name="connsiteX76" fmla="*/ 597647 w 6755905"/>
              <a:gd name="connsiteY76" fmla="*/ 2098473 h 2624500"/>
              <a:gd name="connsiteX77" fmla="*/ 615577 w 6755905"/>
              <a:gd name="connsiteY77" fmla="*/ 2110426 h 2624500"/>
              <a:gd name="connsiteX78" fmla="*/ 639482 w 6755905"/>
              <a:gd name="connsiteY78" fmla="*/ 2116402 h 2624500"/>
              <a:gd name="connsiteX79" fmla="*/ 693271 w 6755905"/>
              <a:gd name="connsiteY79" fmla="*/ 2128355 h 2624500"/>
              <a:gd name="connsiteX80" fmla="*/ 1063812 w 6755905"/>
              <a:gd name="connsiteY80" fmla="*/ 2116402 h 2624500"/>
              <a:gd name="connsiteX81" fmla="*/ 1117600 w 6755905"/>
              <a:gd name="connsiteY81" fmla="*/ 2098473 h 2624500"/>
              <a:gd name="connsiteX82" fmla="*/ 1195294 w 6755905"/>
              <a:gd name="connsiteY82" fmla="*/ 2068590 h 2624500"/>
              <a:gd name="connsiteX83" fmla="*/ 1225177 w 6755905"/>
              <a:gd name="connsiteY83" fmla="*/ 2062614 h 2624500"/>
              <a:gd name="connsiteX84" fmla="*/ 1249082 w 6755905"/>
              <a:gd name="connsiteY84" fmla="*/ 2056637 h 2624500"/>
              <a:gd name="connsiteX85" fmla="*/ 1284941 w 6755905"/>
              <a:gd name="connsiteY85" fmla="*/ 2044684 h 2624500"/>
              <a:gd name="connsiteX86" fmla="*/ 1374588 w 6755905"/>
              <a:gd name="connsiteY86" fmla="*/ 2026755 h 2624500"/>
              <a:gd name="connsiteX87" fmla="*/ 1464235 w 6755905"/>
              <a:gd name="connsiteY87" fmla="*/ 2020779 h 2624500"/>
              <a:gd name="connsiteX88" fmla="*/ 1500094 w 6755905"/>
              <a:gd name="connsiteY88" fmla="*/ 2008826 h 2624500"/>
              <a:gd name="connsiteX89" fmla="*/ 1535953 w 6755905"/>
              <a:gd name="connsiteY89" fmla="*/ 2002849 h 2624500"/>
              <a:gd name="connsiteX90" fmla="*/ 1553882 w 6755905"/>
              <a:gd name="connsiteY90" fmla="*/ 1984920 h 2624500"/>
              <a:gd name="connsiteX91" fmla="*/ 1607671 w 6755905"/>
              <a:gd name="connsiteY91" fmla="*/ 1966990 h 2624500"/>
              <a:gd name="connsiteX92" fmla="*/ 1625600 w 6755905"/>
              <a:gd name="connsiteY92" fmla="*/ 1961014 h 2624500"/>
              <a:gd name="connsiteX93" fmla="*/ 1661459 w 6755905"/>
              <a:gd name="connsiteY93" fmla="*/ 1943084 h 2624500"/>
              <a:gd name="connsiteX94" fmla="*/ 1685365 w 6755905"/>
              <a:gd name="connsiteY94" fmla="*/ 1925155 h 2624500"/>
              <a:gd name="connsiteX95" fmla="*/ 1703294 w 6755905"/>
              <a:gd name="connsiteY95" fmla="*/ 1913202 h 2624500"/>
              <a:gd name="connsiteX96" fmla="*/ 1709271 w 6755905"/>
              <a:gd name="connsiteY96" fmla="*/ 1895273 h 2624500"/>
              <a:gd name="connsiteX97" fmla="*/ 1727200 w 6755905"/>
              <a:gd name="connsiteY97" fmla="*/ 1889296 h 2624500"/>
              <a:gd name="connsiteX98" fmla="*/ 1757082 w 6755905"/>
              <a:gd name="connsiteY98" fmla="*/ 1877343 h 2624500"/>
              <a:gd name="connsiteX99" fmla="*/ 1780988 w 6755905"/>
              <a:gd name="connsiteY99" fmla="*/ 1859414 h 2624500"/>
              <a:gd name="connsiteX100" fmla="*/ 1816847 w 6755905"/>
              <a:gd name="connsiteY100" fmla="*/ 1847461 h 2624500"/>
              <a:gd name="connsiteX101" fmla="*/ 1840753 w 6755905"/>
              <a:gd name="connsiteY101" fmla="*/ 1835508 h 2624500"/>
              <a:gd name="connsiteX102" fmla="*/ 1858682 w 6755905"/>
              <a:gd name="connsiteY102" fmla="*/ 1811602 h 2624500"/>
              <a:gd name="connsiteX103" fmla="*/ 1894541 w 6755905"/>
              <a:gd name="connsiteY103" fmla="*/ 1775743 h 2624500"/>
              <a:gd name="connsiteX104" fmla="*/ 1906494 w 6755905"/>
              <a:gd name="connsiteY104" fmla="*/ 1757814 h 2624500"/>
              <a:gd name="connsiteX105" fmla="*/ 1930400 w 6755905"/>
              <a:gd name="connsiteY105" fmla="*/ 1751837 h 2624500"/>
              <a:gd name="connsiteX106" fmla="*/ 1960282 w 6755905"/>
              <a:gd name="connsiteY106" fmla="*/ 1680120 h 2624500"/>
              <a:gd name="connsiteX107" fmla="*/ 1984188 w 6755905"/>
              <a:gd name="connsiteY107" fmla="*/ 1638284 h 2624500"/>
              <a:gd name="connsiteX108" fmla="*/ 1996141 w 6755905"/>
              <a:gd name="connsiteY108" fmla="*/ 1614379 h 2624500"/>
              <a:gd name="connsiteX109" fmla="*/ 2020047 w 6755905"/>
              <a:gd name="connsiteY109" fmla="*/ 1596449 h 2624500"/>
              <a:gd name="connsiteX110" fmla="*/ 2055906 w 6755905"/>
              <a:gd name="connsiteY110" fmla="*/ 1548637 h 2624500"/>
              <a:gd name="connsiteX111" fmla="*/ 2073835 w 6755905"/>
              <a:gd name="connsiteY111" fmla="*/ 1518755 h 2624500"/>
              <a:gd name="connsiteX112" fmla="*/ 2115671 w 6755905"/>
              <a:gd name="connsiteY112" fmla="*/ 1500826 h 2624500"/>
              <a:gd name="connsiteX113" fmla="*/ 2157506 w 6755905"/>
              <a:gd name="connsiteY113" fmla="*/ 1464967 h 2624500"/>
              <a:gd name="connsiteX114" fmla="*/ 2199341 w 6755905"/>
              <a:gd name="connsiteY114" fmla="*/ 1429108 h 2624500"/>
              <a:gd name="connsiteX115" fmla="*/ 2217271 w 6755905"/>
              <a:gd name="connsiteY115" fmla="*/ 1423131 h 2624500"/>
              <a:gd name="connsiteX116" fmla="*/ 2253129 w 6755905"/>
              <a:gd name="connsiteY116" fmla="*/ 1405202 h 2624500"/>
              <a:gd name="connsiteX117" fmla="*/ 2378635 w 6755905"/>
              <a:gd name="connsiteY117" fmla="*/ 1387273 h 2624500"/>
              <a:gd name="connsiteX118" fmla="*/ 2414494 w 6755905"/>
              <a:gd name="connsiteY118" fmla="*/ 1375320 h 2624500"/>
              <a:gd name="connsiteX119" fmla="*/ 2623671 w 6755905"/>
              <a:gd name="connsiteY119" fmla="*/ 1387273 h 2624500"/>
              <a:gd name="connsiteX120" fmla="*/ 2641600 w 6755905"/>
              <a:gd name="connsiteY120" fmla="*/ 1393249 h 2624500"/>
              <a:gd name="connsiteX121" fmla="*/ 2683435 w 6755905"/>
              <a:gd name="connsiteY121" fmla="*/ 1405202 h 2624500"/>
              <a:gd name="connsiteX122" fmla="*/ 2707341 w 6755905"/>
              <a:gd name="connsiteY122" fmla="*/ 1423131 h 2624500"/>
              <a:gd name="connsiteX123" fmla="*/ 2731247 w 6755905"/>
              <a:gd name="connsiteY123" fmla="*/ 1458990 h 2624500"/>
              <a:gd name="connsiteX124" fmla="*/ 2761129 w 6755905"/>
              <a:gd name="connsiteY124" fmla="*/ 1464967 h 2624500"/>
              <a:gd name="connsiteX125" fmla="*/ 2779059 w 6755905"/>
              <a:gd name="connsiteY125" fmla="*/ 1482896 h 2624500"/>
              <a:gd name="connsiteX126" fmla="*/ 2808941 w 6755905"/>
              <a:gd name="connsiteY126" fmla="*/ 1524731 h 2624500"/>
              <a:gd name="connsiteX127" fmla="*/ 2856753 w 6755905"/>
              <a:gd name="connsiteY127" fmla="*/ 1542661 h 2624500"/>
              <a:gd name="connsiteX128" fmla="*/ 2898588 w 6755905"/>
              <a:gd name="connsiteY128" fmla="*/ 1566567 h 2624500"/>
              <a:gd name="connsiteX129" fmla="*/ 2922494 w 6755905"/>
              <a:gd name="connsiteY129" fmla="*/ 1584496 h 2624500"/>
              <a:gd name="connsiteX130" fmla="*/ 2940424 w 6755905"/>
              <a:gd name="connsiteY130" fmla="*/ 1596449 h 2624500"/>
              <a:gd name="connsiteX131" fmla="*/ 2958353 w 6755905"/>
              <a:gd name="connsiteY131" fmla="*/ 1620355 h 2624500"/>
              <a:gd name="connsiteX132" fmla="*/ 2970306 w 6755905"/>
              <a:gd name="connsiteY132" fmla="*/ 1638284 h 2624500"/>
              <a:gd name="connsiteX133" fmla="*/ 3012141 w 6755905"/>
              <a:gd name="connsiteY133" fmla="*/ 1674143 h 2624500"/>
              <a:gd name="connsiteX134" fmla="*/ 3024094 w 6755905"/>
              <a:gd name="connsiteY134" fmla="*/ 1692073 h 2624500"/>
              <a:gd name="connsiteX135" fmla="*/ 3042024 w 6755905"/>
              <a:gd name="connsiteY135" fmla="*/ 1727931 h 2624500"/>
              <a:gd name="connsiteX136" fmla="*/ 3071906 w 6755905"/>
              <a:gd name="connsiteY136" fmla="*/ 1763790 h 2624500"/>
              <a:gd name="connsiteX137" fmla="*/ 3095812 w 6755905"/>
              <a:gd name="connsiteY137" fmla="*/ 1811602 h 2624500"/>
              <a:gd name="connsiteX138" fmla="*/ 3131671 w 6755905"/>
              <a:gd name="connsiteY138" fmla="*/ 1853437 h 2624500"/>
              <a:gd name="connsiteX139" fmla="*/ 3155577 w 6755905"/>
              <a:gd name="connsiteY139" fmla="*/ 1907226 h 2624500"/>
              <a:gd name="connsiteX140" fmla="*/ 3167529 w 6755905"/>
              <a:gd name="connsiteY140" fmla="*/ 1925155 h 2624500"/>
              <a:gd name="connsiteX141" fmla="*/ 3185459 w 6755905"/>
              <a:gd name="connsiteY141" fmla="*/ 1961014 h 2624500"/>
              <a:gd name="connsiteX142" fmla="*/ 3203388 w 6755905"/>
              <a:gd name="connsiteY142" fmla="*/ 1972967 h 2624500"/>
              <a:gd name="connsiteX143" fmla="*/ 3215341 w 6755905"/>
              <a:gd name="connsiteY143" fmla="*/ 2002849 h 2624500"/>
              <a:gd name="connsiteX144" fmla="*/ 3221318 w 6755905"/>
              <a:gd name="connsiteY144" fmla="*/ 2020779 h 2624500"/>
              <a:gd name="connsiteX145" fmla="*/ 3239247 w 6755905"/>
              <a:gd name="connsiteY145" fmla="*/ 2044684 h 2624500"/>
              <a:gd name="connsiteX146" fmla="*/ 3257177 w 6755905"/>
              <a:gd name="connsiteY146" fmla="*/ 2080543 h 2624500"/>
              <a:gd name="connsiteX147" fmla="*/ 3275106 w 6755905"/>
              <a:gd name="connsiteY147" fmla="*/ 2086520 h 2624500"/>
              <a:gd name="connsiteX148" fmla="*/ 3293035 w 6755905"/>
              <a:gd name="connsiteY148" fmla="*/ 2098473 h 2624500"/>
              <a:gd name="connsiteX149" fmla="*/ 3316941 w 6755905"/>
              <a:gd name="connsiteY149" fmla="*/ 2128355 h 2624500"/>
              <a:gd name="connsiteX150" fmla="*/ 3334871 w 6755905"/>
              <a:gd name="connsiteY150" fmla="*/ 2164214 h 2624500"/>
              <a:gd name="connsiteX151" fmla="*/ 3352800 w 6755905"/>
              <a:gd name="connsiteY151" fmla="*/ 2182143 h 2624500"/>
              <a:gd name="connsiteX152" fmla="*/ 3358777 w 6755905"/>
              <a:gd name="connsiteY152" fmla="*/ 2200073 h 2624500"/>
              <a:gd name="connsiteX153" fmla="*/ 3376706 w 6755905"/>
              <a:gd name="connsiteY153" fmla="*/ 2206049 h 2624500"/>
              <a:gd name="connsiteX154" fmla="*/ 3388659 w 6755905"/>
              <a:gd name="connsiteY154" fmla="*/ 2223979 h 2624500"/>
              <a:gd name="connsiteX155" fmla="*/ 3406588 w 6755905"/>
              <a:gd name="connsiteY155" fmla="*/ 2253861 h 2624500"/>
              <a:gd name="connsiteX156" fmla="*/ 3430494 w 6755905"/>
              <a:gd name="connsiteY156" fmla="*/ 2313626 h 2624500"/>
              <a:gd name="connsiteX157" fmla="*/ 3448424 w 6755905"/>
              <a:gd name="connsiteY157" fmla="*/ 2319602 h 2624500"/>
              <a:gd name="connsiteX158" fmla="*/ 3454400 w 6755905"/>
              <a:gd name="connsiteY158" fmla="*/ 2349484 h 2624500"/>
              <a:gd name="connsiteX159" fmla="*/ 3490259 w 6755905"/>
              <a:gd name="connsiteY159" fmla="*/ 2379367 h 2624500"/>
              <a:gd name="connsiteX160" fmla="*/ 3508188 w 6755905"/>
              <a:gd name="connsiteY160" fmla="*/ 2397296 h 2624500"/>
              <a:gd name="connsiteX161" fmla="*/ 3538071 w 6755905"/>
              <a:gd name="connsiteY161" fmla="*/ 2433155 h 2624500"/>
              <a:gd name="connsiteX162" fmla="*/ 3544047 w 6755905"/>
              <a:gd name="connsiteY162" fmla="*/ 2451084 h 2624500"/>
              <a:gd name="connsiteX163" fmla="*/ 3579906 w 6755905"/>
              <a:gd name="connsiteY163" fmla="*/ 2474990 h 2624500"/>
              <a:gd name="connsiteX164" fmla="*/ 3597835 w 6755905"/>
              <a:gd name="connsiteY164" fmla="*/ 2486943 h 2624500"/>
              <a:gd name="connsiteX165" fmla="*/ 3621741 w 6755905"/>
              <a:gd name="connsiteY165" fmla="*/ 2492920 h 2624500"/>
              <a:gd name="connsiteX166" fmla="*/ 3645647 w 6755905"/>
              <a:gd name="connsiteY166" fmla="*/ 2504873 h 2624500"/>
              <a:gd name="connsiteX167" fmla="*/ 3663577 w 6755905"/>
              <a:gd name="connsiteY167" fmla="*/ 2510849 h 2624500"/>
              <a:gd name="connsiteX168" fmla="*/ 3681506 w 6755905"/>
              <a:gd name="connsiteY168" fmla="*/ 2528779 h 2624500"/>
              <a:gd name="connsiteX169" fmla="*/ 3771153 w 6755905"/>
              <a:gd name="connsiteY169" fmla="*/ 2546708 h 2624500"/>
              <a:gd name="connsiteX170" fmla="*/ 3807012 w 6755905"/>
              <a:gd name="connsiteY170" fmla="*/ 2570614 h 2624500"/>
              <a:gd name="connsiteX171" fmla="*/ 3842871 w 6755905"/>
              <a:gd name="connsiteY171" fmla="*/ 2582567 h 2624500"/>
              <a:gd name="connsiteX172" fmla="*/ 4040094 w 6755905"/>
              <a:gd name="connsiteY172" fmla="*/ 2600496 h 2624500"/>
              <a:gd name="connsiteX173" fmla="*/ 4147671 w 6755905"/>
              <a:gd name="connsiteY173" fmla="*/ 2618426 h 2624500"/>
              <a:gd name="connsiteX174" fmla="*/ 4177553 w 6755905"/>
              <a:gd name="connsiteY174" fmla="*/ 2624402 h 2624500"/>
              <a:gd name="connsiteX175" fmla="*/ 4386729 w 6755905"/>
              <a:gd name="connsiteY175" fmla="*/ 2594520 h 2624500"/>
              <a:gd name="connsiteX176" fmla="*/ 4464424 w 6755905"/>
              <a:gd name="connsiteY176" fmla="*/ 2576590 h 2624500"/>
              <a:gd name="connsiteX177" fmla="*/ 4500282 w 6755905"/>
              <a:gd name="connsiteY177" fmla="*/ 2564637 h 2624500"/>
              <a:gd name="connsiteX178" fmla="*/ 4536141 w 6755905"/>
              <a:gd name="connsiteY178" fmla="*/ 2558661 h 2624500"/>
              <a:gd name="connsiteX179" fmla="*/ 4649694 w 6755905"/>
              <a:gd name="connsiteY179" fmla="*/ 2552684 h 2624500"/>
              <a:gd name="connsiteX180" fmla="*/ 4721412 w 6755905"/>
              <a:gd name="connsiteY180" fmla="*/ 2570614 h 2624500"/>
              <a:gd name="connsiteX181" fmla="*/ 4763247 w 6755905"/>
              <a:gd name="connsiteY181" fmla="*/ 2576590 h 2624500"/>
              <a:gd name="connsiteX182" fmla="*/ 4960471 w 6755905"/>
              <a:gd name="connsiteY182" fmla="*/ 2564637 h 2624500"/>
              <a:gd name="connsiteX183" fmla="*/ 5050118 w 6755905"/>
              <a:gd name="connsiteY183" fmla="*/ 2540731 h 2624500"/>
              <a:gd name="connsiteX184" fmla="*/ 5080000 w 6755905"/>
              <a:gd name="connsiteY184" fmla="*/ 2528779 h 2624500"/>
              <a:gd name="connsiteX185" fmla="*/ 5145741 w 6755905"/>
              <a:gd name="connsiteY185" fmla="*/ 2480967 h 2624500"/>
              <a:gd name="connsiteX186" fmla="*/ 5205506 w 6755905"/>
              <a:gd name="connsiteY186" fmla="*/ 2463037 h 2624500"/>
              <a:gd name="connsiteX187" fmla="*/ 5235388 w 6755905"/>
              <a:gd name="connsiteY187" fmla="*/ 2445108 h 2624500"/>
              <a:gd name="connsiteX188" fmla="*/ 5277224 w 6755905"/>
              <a:gd name="connsiteY188" fmla="*/ 2427179 h 2624500"/>
              <a:gd name="connsiteX189" fmla="*/ 5336988 w 6755905"/>
              <a:gd name="connsiteY189" fmla="*/ 2379367 h 2624500"/>
              <a:gd name="connsiteX190" fmla="*/ 5354918 w 6755905"/>
              <a:gd name="connsiteY190" fmla="*/ 2361437 h 2624500"/>
              <a:gd name="connsiteX191" fmla="*/ 5378824 w 6755905"/>
              <a:gd name="connsiteY191" fmla="*/ 2343508 h 2624500"/>
              <a:gd name="connsiteX192" fmla="*/ 5390777 w 6755905"/>
              <a:gd name="connsiteY192" fmla="*/ 2277767 h 2624500"/>
              <a:gd name="connsiteX193" fmla="*/ 5396753 w 6755905"/>
              <a:gd name="connsiteY193" fmla="*/ 2235931 h 2624500"/>
              <a:gd name="connsiteX194" fmla="*/ 5384800 w 6755905"/>
              <a:gd name="connsiteY194" fmla="*/ 2032731 h 2624500"/>
              <a:gd name="connsiteX195" fmla="*/ 6568141 w 6755905"/>
              <a:gd name="connsiteY195" fmla="*/ 1990896 h 2624500"/>
              <a:gd name="connsiteX196" fmla="*/ 6687672 w 6755905"/>
              <a:gd name="connsiteY196" fmla="*/ 974896 h 2624500"/>
              <a:gd name="connsiteX197" fmla="*/ 5904753 w 6755905"/>
              <a:gd name="connsiteY197" fmla="*/ 732 h 2624500"/>
              <a:gd name="connsiteX198" fmla="*/ 4452471 w 6755905"/>
              <a:gd name="connsiteY198" fmla="*/ 1130284 h 2624500"/>
              <a:gd name="connsiteX199" fmla="*/ 2683436 w 6755905"/>
              <a:gd name="connsiteY199" fmla="*/ 933062 h 2624500"/>
              <a:gd name="connsiteX0" fmla="*/ 2683436 w 6755905"/>
              <a:gd name="connsiteY0" fmla="*/ 933062 h 2624500"/>
              <a:gd name="connsiteX1" fmla="*/ 2820894 w 6755905"/>
              <a:gd name="connsiteY1" fmla="*/ 150143 h 2624500"/>
              <a:gd name="connsiteX2" fmla="*/ 2629646 w 6755905"/>
              <a:gd name="connsiteY2" fmla="*/ 598378 h 2624500"/>
              <a:gd name="connsiteX3" fmla="*/ 2689412 w 6755905"/>
              <a:gd name="connsiteY3" fmla="*/ 191979 h 2624500"/>
              <a:gd name="connsiteX4" fmla="*/ 2647577 w 6755905"/>
              <a:gd name="connsiteY4" fmla="*/ 209908 h 2624500"/>
              <a:gd name="connsiteX5" fmla="*/ 2617694 w 6755905"/>
              <a:gd name="connsiteY5" fmla="*/ 221861 h 2624500"/>
              <a:gd name="connsiteX6" fmla="*/ 2593788 w 6755905"/>
              <a:gd name="connsiteY6" fmla="*/ 227837 h 2624500"/>
              <a:gd name="connsiteX7" fmla="*/ 2516094 w 6755905"/>
              <a:gd name="connsiteY7" fmla="*/ 245767 h 2624500"/>
              <a:gd name="connsiteX8" fmla="*/ 2480235 w 6755905"/>
              <a:gd name="connsiteY8" fmla="*/ 257720 h 2624500"/>
              <a:gd name="connsiteX9" fmla="*/ 2408518 w 6755905"/>
              <a:gd name="connsiteY9" fmla="*/ 263696 h 2624500"/>
              <a:gd name="connsiteX10" fmla="*/ 2378635 w 6755905"/>
              <a:gd name="connsiteY10" fmla="*/ 275649 h 2624500"/>
              <a:gd name="connsiteX11" fmla="*/ 2288988 w 6755905"/>
              <a:gd name="connsiteY11" fmla="*/ 281626 h 2624500"/>
              <a:gd name="connsiteX12" fmla="*/ 2259106 w 6755905"/>
              <a:gd name="connsiteY12" fmla="*/ 305531 h 2624500"/>
              <a:gd name="connsiteX13" fmla="*/ 2217271 w 6755905"/>
              <a:gd name="connsiteY13" fmla="*/ 317484 h 2624500"/>
              <a:gd name="connsiteX14" fmla="*/ 2145553 w 6755905"/>
              <a:gd name="connsiteY14" fmla="*/ 335414 h 2624500"/>
              <a:gd name="connsiteX15" fmla="*/ 2127624 w 6755905"/>
              <a:gd name="connsiteY15" fmla="*/ 347367 h 2624500"/>
              <a:gd name="connsiteX16" fmla="*/ 2097741 w 6755905"/>
              <a:gd name="connsiteY16" fmla="*/ 359320 h 2624500"/>
              <a:gd name="connsiteX17" fmla="*/ 2049929 w 6755905"/>
              <a:gd name="connsiteY17" fmla="*/ 365296 h 2624500"/>
              <a:gd name="connsiteX18" fmla="*/ 1984188 w 6755905"/>
              <a:gd name="connsiteY18" fmla="*/ 383226 h 2624500"/>
              <a:gd name="connsiteX19" fmla="*/ 1828800 w 6755905"/>
              <a:gd name="connsiteY19" fmla="*/ 419084 h 2624500"/>
              <a:gd name="connsiteX20" fmla="*/ 1792941 w 6755905"/>
              <a:gd name="connsiteY20" fmla="*/ 431037 h 2624500"/>
              <a:gd name="connsiteX21" fmla="*/ 1697318 w 6755905"/>
              <a:gd name="connsiteY21" fmla="*/ 448967 h 2624500"/>
              <a:gd name="connsiteX22" fmla="*/ 1595718 w 6755905"/>
              <a:gd name="connsiteY22" fmla="*/ 472873 h 2624500"/>
              <a:gd name="connsiteX23" fmla="*/ 1529977 w 6755905"/>
              <a:gd name="connsiteY23" fmla="*/ 490802 h 2624500"/>
              <a:gd name="connsiteX24" fmla="*/ 1398494 w 6755905"/>
              <a:gd name="connsiteY24" fmla="*/ 526661 h 2624500"/>
              <a:gd name="connsiteX25" fmla="*/ 860612 w 6755905"/>
              <a:gd name="connsiteY25" fmla="*/ 550567 h 2624500"/>
              <a:gd name="connsiteX26" fmla="*/ 794871 w 6755905"/>
              <a:gd name="connsiteY26" fmla="*/ 562520 h 2624500"/>
              <a:gd name="connsiteX27" fmla="*/ 729129 w 6755905"/>
              <a:gd name="connsiteY27" fmla="*/ 568496 h 2624500"/>
              <a:gd name="connsiteX28" fmla="*/ 633506 w 6755905"/>
              <a:gd name="connsiteY28" fmla="*/ 580449 h 2624500"/>
              <a:gd name="connsiteX29" fmla="*/ 603624 w 6755905"/>
              <a:gd name="connsiteY29" fmla="*/ 592402 h 2624500"/>
              <a:gd name="connsiteX30" fmla="*/ 579718 w 6755905"/>
              <a:gd name="connsiteY30" fmla="*/ 598379 h 2624500"/>
              <a:gd name="connsiteX31" fmla="*/ 472141 w 6755905"/>
              <a:gd name="connsiteY31" fmla="*/ 634237 h 2624500"/>
              <a:gd name="connsiteX32" fmla="*/ 436282 w 6755905"/>
              <a:gd name="connsiteY32" fmla="*/ 664120 h 2624500"/>
              <a:gd name="connsiteX33" fmla="*/ 418353 w 6755905"/>
              <a:gd name="connsiteY33" fmla="*/ 682049 h 2624500"/>
              <a:gd name="connsiteX34" fmla="*/ 400424 w 6755905"/>
              <a:gd name="connsiteY34" fmla="*/ 688026 h 2624500"/>
              <a:gd name="connsiteX35" fmla="*/ 382494 w 6755905"/>
              <a:gd name="connsiteY35" fmla="*/ 699979 h 2624500"/>
              <a:gd name="connsiteX36" fmla="*/ 364565 w 6755905"/>
              <a:gd name="connsiteY36" fmla="*/ 729861 h 2624500"/>
              <a:gd name="connsiteX37" fmla="*/ 298824 w 6755905"/>
              <a:gd name="connsiteY37" fmla="*/ 759743 h 2624500"/>
              <a:gd name="connsiteX38" fmla="*/ 239059 w 6755905"/>
              <a:gd name="connsiteY38" fmla="*/ 813531 h 2624500"/>
              <a:gd name="connsiteX39" fmla="*/ 209177 w 6755905"/>
              <a:gd name="connsiteY39" fmla="*/ 825484 h 2624500"/>
              <a:gd name="connsiteX40" fmla="*/ 167341 w 6755905"/>
              <a:gd name="connsiteY40" fmla="*/ 843414 h 2624500"/>
              <a:gd name="connsiteX41" fmla="*/ 131482 w 6755905"/>
              <a:gd name="connsiteY41" fmla="*/ 879273 h 2624500"/>
              <a:gd name="connsiteX42" fmla="*/ 95624 w 6755905"/>
              <a:gd name="connsiteY42" fmla="*/ 909155 h 2624500"/>
              <a:gd name="connsiteX43" fmla="*/ 65741 w 6755905"/>
              <a:gd name="connsiteY43" fmla="*/ 939037 h 2624500"/>
              <a:gd name="connsiteX44" fmla="*/ 47812 w 6755905"/>
              <a:gd name="connsiteY44" fmla="*/ 974896 h 2624500"/>
              <a:gd name="connsiteX45" fmla="*/ 0 w 6755905"/>
              <a:gd name="connsiteY45" fmla="*/ 1094426 h 2624500"/>
              <a:gd name="connsiteX46" fmla="*/ 5977 w 6755905"/>
              <a:gd name="connsiteY46" fmla="*/ 1202002 h 2624500"/>
              <a:gd name="connsiteX47" fmla="*/ 23906 w 6755905"/>
              <a:gd name="connsiteY47" fmla="*/ 1231884 h 2624500"/>
              <a:gd name="connsiteX48" fmla="*/ 41835 w 6755905"/>
              <a:gd name="connsiteY48" fmla="*/ 1297626 h 2624500"/>
              <a:gd name="connsiteX49" fmla="*/ 59765 w 6755905"/>
              <a:gd name="connsiteY49" fmla="*/ 1375320 h 2624500"/>
              <a:gd name="connsiteX50" fmla="*/ 71718 w 6755905"/>
              <a:gd name="connsiteY50" fmla="*/ 1429108 h 2624500"/>
              <a:gd name="connsiteX51" fmla="*/ 83671 w 6755905"/>
              <a:gd name="connsiteY51" fmla="*/ 1453014 h 2624500"/>
              <a:gd name="connsiteX52" fmla="*/ 89647 w 6755905"/>
              <a:gd name="connsiteY52" fmla="*/ 1506802 h 2624500"/>
              <a:gd name="connsiteX53" fmla="*/ 107577 w 6755905"/>
              <a:gd name="connsiteY53" fmla="*/ 1530708 h 2624500"/>
              <a:gd name="connsiteX54" fmla="*/ 119529 w 6755905"/>
              <a:gd name="connsiteY54" fmla="*/ 1548637 h 2624500"/>
              <a:gd name="connsiteX55" fmla="*/ 143435 w 6755905"/>
              <a:gd name="connsiteY55" fmla="*/ 1578520 h 2624500"/>
              <a:gd name="connsiteX56" fmla="*/ 179294 w 6755905"/>
              <a:gd name="connsiteY56" fmla="*/ 1626331 h 2624500"/>
              <a:gd name="connsiteX57" fmla="*/ 197224 w 6755905"/>
              <a:gd name="connsiteY57" fmla="*/ 1638284 h 2624500"/>
              <a:gd name="connsiteX58" fmla="*/ 215153 w 6755905"/>
              <a:gd name="connsiteY58" fmla="*/ 1656214 h 2624500"/>
              <a:gd name="connsiteX59" fmla="*/ 227106 w 6755905"/>
              <a:gd name="connsiteY59" fmla="*/ 1674143 h 2624500"/>
              <a:gd name="connsiteX60" fmla="*/ 245035 w 6755905"/>
              <a:gd name="connsiteY60" fmla="*/ 1680120 h 2624500"/>
              <a:gd name="connsiteX61" fmla="*/ 262965 w 6755905"/>
              <a:gd name="connsiteY61" fmla="*/ 1698049 h 2624500"/>
              <a:gd name="connsiteX62" fmla="*/ 286871 w 6755905"/>
              <a:gd name="connsiteY62" fmla="*/ 1733908 h 2624500"/>
              <a:gd name="connsiteX63" fmla="*/ 322729 w 6755905"/>
              <a:gd name="connsiteY63" fmla="*/ 1769767 h 2624500"/>
              <a:gd name="connsiteX64" fmla="*/ 340659 w 6755905"/>
              <a:gd name="connsiteY64" fmla="*/ 1787696 h 2624500"/>
              <a:gd name="connsiteX65" fmla="*/ 358588 w 6755905"/>
              <a:gd name="connsiteY65" fmla="*/ 1811602 h 2624500"/>
              <a:gd name="connsiteX66" fmla="*/ 406400 w 6755905"/>
              <a:gd name="connsiteY66" fmla="*/ 1859414 h 2624500"/>
              <a:gd name="connsiteX67" fmla="*/ 424329 w 6755905"/>
              <a:gd name="connsiteY67" fmla="*/ 1901249 h 2624500"/>
              <a:gd name="connsiteX68" fmla="*/ 442259 w 6755905"/>
              <a:gd name="connsiteY68" fmla="*/ 1937108 h 2624500"/>
              <a:gd name="connsiteX69" fmla="*/ 448235 w 6755905"/>
              <a:gd name="connsiteY69" fmla="*/ 1955037 h 2624500"/>
              <a:gd name="connsiteX70" fmla="*/ 484094 w 6755905"/>
              <a:gd name="connsiteY70" fmla="*/ 1990896 h 2624500"/>
              <a:gd name="connsiteX71" fmla="*/ 496047 w 6755905"/>
              <a:gd name="connsiteY71" fmla="*/ 2020779 h 2624500"/>
              <a:gd name="connsiteX72" fmla="*/ 513977 w 6755905"/>
              <a:gd name="connsiteY72" fmla="*/ 2038708 h 2624500"/>
              <a:gd name="connsiteX73" fmla="*/ 525929 w 6755905"/>
              <a:gd name="connsiteY73" fmla="*/ 2056637 h 2624500"/>
              <a:gd name="connsiteX74" fmla="*/ 543859 w 6755905"/>
              <a:gd name="connsiteY74" fmla="*/ 2080543 h 2624500"/>
              <a:gd name="connsiteX75" fmla="*/ 597647 w 6755905"/>
              <a:gd name="connsiteY75" fmla="*/ 2098473 h 2624500"/>
              <a:gd name="connsiteX76" fmla="*/ 615577 w 6755905"/>
              <a:gd name="connsiteY76" fmla="*/ 2110426 h 2624500"/>
              <a:gd name="connsiteX77" fmla="*/ 639482 w 6755905"/>
              <a:gd name="connsiteY77" fmla="*/ 2116402 h 2624500"/>
              <a:gd name="connsiteX78" fmla="*/ 693271 w 6755905"/>
              <a:gd name="connsiteY78" fmla="*/ 2128355 h 2624500"/>
              <a:gd name="connsiteX79" fmla="*/ 1063812 w 6755905"/>
              <a:gd name="connsiteY79" fmla="*/ 2116402 h 2624500"/>
              <a:gd name="connsiteX80" fmla="*/ 1117600 w 6755905"/>
              <a:gd name="connsiteY80" fmla="*/ 2098473 h 2624500"/>
              <a:gd name="connsiteX81" fmla="*/ 1195294 w 6755905"/>
              <a:gd name="connsiteY81" fmla="*/ 2068590 h 2624500"/>
              <a:gd name="connsiteX82" fmla="*/ 1225177 w 6755905"/>
              <a:gd name="connsiteY82" fmla="*/ 2062614 h 2624500"/>
              <a:gd name="connsiteX83" fmla="*/ 1249082 w 6755905"/>
              <a:gd name="connsiteY83" fmla="*/ 2056637 h 2624500"/>
              <a:gd name="connsiteX84" fmla="*/ 1284941 w 6755905"/>
              <a:gd name="connsiteY84" fmla="*/ 2044684 h 2624500"/>
              <a:gd name="connsiteX85" fmla="*/ 1374588 w 6755905"/>
              <a:gd name="connsiteY85" fmla="*/ 2026755 h 2624500"/>
              <a:gd name="connsiteX86" fmla="*/ 1464235 w 6755905"/>
              <a:gd name="connsiteY86" fmla="*/ 2020779 h 2624500"/>
              <a:gd name="connsiteX87" fmla="*/ 1500094 w 6755905"/>
              <a:gd name="connsiteY87" fmla="*/ 2008826 h 2624500"/>
              <a:gd name="connsiteX88" fmla="*/ 1535953 w 6755905"/>
              <a:gd name="connsiteY88" fmla="*/ 2002849 h 2624500"/>
              <a:gd name="connsiteX89" fmla="*/ 1553882 w 6755905"/>
              <a:gd name="connsiteY89" fmla="*/ 1984920 h 2624500"/>
              <a:gd name="connsiteX90" fmla="*/ 1607671 w 6755905"/>
              <a:gd name="connsiteY90" fmla="*/ 1966990 h 2624500"/>
              <a:gd name="connsiteX91" fmla="*/ 1625600 w 6755905"/>
              <a:gd name="connsiteY91" fmla="*/ 1961014 h 2624500"/>
              <a:gd name="connsiteX92" fmla="*/ 1661459 w 6755905"/>
              <a:gd name="connsiteY92" fmla="*/ 1943084 h 2624500"/>
              <a:gd name="connsiteX93" fmla="*/ 1685365 w 6755905"/>
              <a:gd name="connsiteY93" fmla="*/ 1925155 h 2624500"/>
              <a:gd name="connsiteX94" fmla="*/ 1703294 w 6755905"/>
              <a:gd name="connsiteY94" fmla="*/ 1913202 h 2624500"/>
              <a:gd name="connsiteX95" fmla="*/ 1709271 w 6755905"/>
              <a:gd name="connsiteY95" fmla="*/ 1895273 h 2624500"/>
              <a:gd name="connsiteX96" fmla="*/ 1727200 w 6755905"/>
              <a:gd name="connsiteY96" fmla="*/ 1889296 h 2624500"/>
              <a:gd name="connsiteX97" fmla="*/ 1757082 w 6755905"/>
              <a:gd name="connsiteY97" fmla="*/ 1877343 h 2624500"/>
              <a:gd name="connsiteX98" fmla="*/ 1780988 w 6755905"/>
              <a:gd name="connsiteY98" fmla="*/ 1859414 h 2624500"/>
              <a:gd name="connsiteX99" fmla="*/ 1816847 w 6755905"/>
              <a:gd name="connsiteY99" fmla="*/ 1847461 h 2624500"/>
              <a:gd name="connsiteX100" fmla="*/ 1840753 w 6755905"/>
              <a:gd name="connsiteY100" fmla="*/ 1835508 h 2624500"/>
              <a:gd name="connsiteX101" fmla="*/ 1858682 w 6755905"/>
              <a:gd name="connsiteY101" fmla="*/ 1811602 h 2624500"/>
              <a:gd name="connsiteX102" fmla="*/ 1894541 w 6755905"/>
              <a:gd name="connsiteY102" fmla="*/ 1775743 h 2624500"/>
              <a:gd name="connsiteX103" fmla="*/ 1906494 w 6755905"/>
              <a:gd name="connsiteY103" fmla="*/ 1757814 h 2624500"/>
              <a:gd name="connsiteX104" fmla="*/ 1930400 w 6755905"/>
              <a:gd name="connsiteY104" fmla="*/ 1751837 h 2624500"/>
              <a:gd name="connsiteX105" fmla="*/ 1960282 w 6755905"/>
              <a:gd name="connsiteY105" fmla="*/ 1680120 h 2624500"/>
              <a:gd name="connsiteX106" fmla="*/ 1984188 w 6755905"/>
              <a:gd name="connsiteY106" fmla="*/ 1638284 h 2624500"/>
              <a:gd name="connsiteX107" fmla="*/ 1996141 w 6755905"/>
              <a:gd name="connsiteY107" fmla="*/ 1614379 h 2624500"/>
              <a:gd name="connsiteX108" fmla="*/ 2020047 w 6755905"/>
              <a:gd name="connsiteY108" fmla="*/ 1596449 h 2624500"/>
              <a:gd name="connsiteX109" fmla="*/ 2055906 w 6755905"/>
              <a:gd name="connsiteY109" fmla="*/ 1548637 h 2624500"/>
              <a:gd name="connsiteX110" fmla="*/ 2073835 w 6755905"/>
              <a:gd name="connsiteY110" fmla="*/ 1518755 h 2624500"/>
              <a:gd name="connsiteX111" fmla="*/ 2115671 w 6755905"/>
              <a:gd name="connsiteY111" fmla="*/ 1500826 h 2624500"/>
              <a:gd name="connsiteX112" fmla="*/ 2157506 w 6755905"/>
              <a:gd name="connsiteY112" fmla="*/ 1464967 h 2624500"/>
              <a:gd name="connsiteX113" fmla="*/ 2199341 w 6755905"/>
              <a:gd name="connsiteY113" fmla="*/ 1429108 h 2624500"/>
              <a:gd name="connsiteX114" fmla="*/ 2217271 w 6755905"/>
              <a:gd name="connsiteY114" fmla="*/ 1423131 h 2624500"/>
              <a:gd name="connsiteX115" fmla="*/ 2253129 w 6755905"/>
              <a:gd name="connsiteY115" fmla="*/ 1405202 h 2624500"/>
              <a:gd name="connsiteX116" fmla="*/ 2378635 w 6755905"/>
              <a:gd name="connsiteY116" fmla="*/ 1387273 h 2624500"/>
              <a:gd name="connsiteX117" fmla="*/ 2414494 w 6755905"/>
              <a:gd name="connsiteY117" fmla="*/ 1375320 h 2624500"/>
              <a:gd name="connsiteX118" fmla="*/ 2623671 w 6755905"/>
              <a:gd name="connsiteY118" fmla="*/ 1387273 h 2624500"/>
              <a:gd name="connsiteX119" fmla="*/ 2641600 w 6755905"/>
              <a:gd name="connsiteY119" fmla="*/ 1393249 h 2624500"/>
              <a:gd name="connsiteX120" fmla="*/ 2683435 w 6755905"/>
              <a:gd name="connsiteY120" fmla="*/ 1405202 h 2624500"/>
              <a:gd name="connsiteX121" fmla="*/ 2707341 w 6755905"/>
              <a:gd name="connsiteY121" fmla="*/ 1423131 h 2624500"/>
              <a:gd name="connsiteX122" fmla="*/ 2731247 w 6755905"/>
              <a:gd name="connsiteY122" fmla="*/ 1458990 h 2624500"/>
              <a:gd name="connsiteX123" fmla="*/ 2761129 w 6755905"/>
              <a:gd name="connsiteY123" fmla="*/ 1464967 h 2624500"/>
              <a:gd name="connsiteX124" fmla="*/ 2779059 w 6755905"/>
              <a:gd name="connsiteY124" fmla="*/ 1482896 h 2624500"/>
              <a:gd name="connsiteX125" fmla="*/ 2808941 w 6755905"/>
              <a:gd name="connsiteY125" fmla="*/ 1524731 h 2624500"/>
              <a:gd name="connsiteX126" fmla="*/ 2856753 w 6755905"/>
              <a:gd name="connsiteY126" fmla="*/ 1542661 h 2624500"/>
              <a:gd name="connsiteX127" fmla="*/ 2898588 w 6755905"/>
              <a:gd name="connsiteY127" fmla="*/ 1566567 h 2624500"/>
              <a:gd name="connsiteX128" fmla="*/ 2922494 w 6755905"/>
              <a:gd name="connsiteY128" fmla="*/ 1584496 h 2624500"/>
              <a:gd name="connsiteX129" fmla="*/ 2940424 w 6755905"/>
              <a:gd name="connsiteY129" fmla="*/ 1596449 h 2624500"/>
              <a:gd name="connsiteX130" fmla="*/ 2958353 w 6755905"/>
              <a:gd name="connsiteY130" fmla="*/ 1620355 h 2624500"/>
              <a:gd name="connsiteX131" fmla="*/ 2970306 w 6755905"/>
              <a:gd name="connsiteY131" fmla="*/ 1638284 h 2624500"/>
              <a:gd name="connsiteX132" fmla="*/ 3012141 w 6755905"/>
              <a:gd name="connsiteY132" fmla="*/ 1674143 h 2624500"/>
              <a:gd name="connsiteX133" fmla="*/ 3024094 w 6755905"/>
              <a:gd name="connsiteY133" fmla="*/ 1692073 h 2624500"/>
              <a:gd name="connsiteX134" fmla="*/ 3042024 w 6755905"/>
              <a:gd name="connsiteY134" fmla="*/ 1727931 h 2624500"/>
              <a:gd name="connsiteX135" fmla="*/ 3071906 w 6755905"/>
              <a:gd name="connsiteY135" fmla="*/ 1763790 h 2624500"/>
              <a:gd name="connsiteX136" fmla="*/ 3095812 w 6755905"/>
              <a:gd name="connsiteY136" fmla="*/ 1811602 h 2624500"/>
              <a:gd name="connsiteX137" fmla="*/ 3131671 w 6755905"/>
              <a:gd name="connsiteY137" fmla="*/ 1853437 h 2624500"/>
              <a:gd name="connsiteX138" fmla="*/ 3155577 w 6755905"/>
              <a:gd name="connsiteY138" fmla="*/ 1907226 h 2624500"/>
              <a:gd name="connsiteX139" fmla="*/ 3167529 w 6755905"/>
              <a:gd name="connsiteY139" fmla="*/ 1925155 h 2624500"/>
              <a:gd name="connsiteX140" fmla="*/ 3185459 w 6755905"/>
              <a:gd name="connsiteY140" fmla="*/ 1961014 h 2624500"/>
              <a:gd name="connsiteX141" fmla="*/ 3203388 w 6755905"/>
              <a:gd name="connsiteY141" fmla="*/ 1972967 h 2624500"/>
              <a:gd name="connsiteX142" fmla="*/ 3215341 w 6755905"/>
              <a:gd name="connsiteY142" fmla="*/ 2002849 h 2624500"/>
              <a:gd name="connsiteX143" fmla="*/ 3221318 w 6755905"/>
              <a:gd name="connsiteY143" fmla="*/ 2020779 h 2624500"/>
              <a:gd name="connsiteX144" fmla="*/ 3239247 w 6755905"/>
              <a:gd name="connsiteY144" fmla="*/ 2044684 h 2624500"/>
              <a:gd name="connsiteX145" fmla="*/ 3257177 w 6755905"/>
              <a:gd name="connsiteY145" fmla="*/ 2080543 h 2624500"/>
              <a:gd name="connsiteX146" fmla="*/ 3275106 w 6755905"/>
              <a:gd name="connsiteY146" fmla="*/ 2086520 h 2624500"/>
              <a:gd name="connsiteX147" fmla="*/ 3293035 w 6755905"/>
              <a:gd name="connsiteY147" fmla="*/ 2098473 h 2624500"/>
              <a:gd name="connsiteX148" fmla="*/ 3316941 w 6755905"/>
              <a:gd name="connsiteY148" fmla="*/ 2128355 h 2624500"/>
              <a:gd name="connsiteX149" fmla="*/ 3334871 w 6755905"/>
              <a:gd name="connsiteY149" fmla="*/ 2164214 h 2624500"/>
              <a:gd name="connsiteX150" fmla="*/ 3352800 w 6755905"/>
              <a:gd name="connsiteY150" fmla="*/ 2182143 h 2624500"/>
              <a:gd name="connsiteX151" fmla="*/ 3358777 w 6755905"/>
              <a:gd name="connsiteY151" fmla="*/ 2200073 h 2624500"/>
              <a:gd name="connsiteX152" fmla="*/ 3376706 w 6755905"/>
              <a:gd name="connsiteY152" fmla="*/ 2206049 h 2624500"/>
              <a:gd name="connsiteX153" fmla="*/ 3388659 w 6755905"/>
              <a:gd name="connsiteY153" fmla="*/ 2223979 h 2624500"/>
              <a:gd name="connsiteX154" fmla="*/ 3406588 w 6755905"/>
              <a:gd name="connsiteY154" fmla="*/ 2253861 h 2624500"/>
              <a:gd name="connsiteX155" fmla="*/ 3430494 w 6755905"/>
              <a:gd name="connsiteY155" fmla="*/ 2313626 h 2624500"/>
              <a:gd name="connsiteX156" fmla="*/ 3448424 w 6755905"/>
              <a:gd name="connsiteY156" fmla="*/ 2319602 h 2624500"/>
              <a:gd name="connsiteX157" fmla="*/ 3454400 w 6755905"/>
              <a:gd name="connsiteY157" fmla="*/ 2349484 h 2624500"/>
              <a:gd name="connsiteX158" fmla="*/ 3490259 w 6755905"/>
              <a:gd name="connsiteY158" fmla="*/ 2379367 h 2624500"/>
              <a:gd name="connsiteX159" fmla="*/ 3508188 w 6755905"/>
              <a:gd name="connsiteY159" fmla="*/ 2397296 h 2624500"/>
              <a:gd name="connsiteX160" fmla="*/ 3538071 w 6755905"/>
              <a:gd name="connsiteY160" fmla="*/ 2433155 h 2624500"/>
              <a:gd name="connsiteX161" fmla="*/ 3544047 w 6755905"/>
              <a:gd name="connsiteY161" fmla="*/ 2451084 h 2624500"/>
              <a:gd name="connsiteX162" fmla="*/ 3579906 w 6755905"/>
              <a:gd name="connsiteY162" fmla="*/ 2474990 h 2624500"/>
              <a:gd name="connsiteX163" fmla="*/ 3597835 w 6755905"/>
              <a:gd name="connsiteY163" fmla="*/ 2486943 h 2624500"/>
              <a:gd name="connsiteX164" fmla="*/ 3621741 w 6755905"/>
              <a:gd name="connsiteY164" fmla="*/ 2492920 h 2624500"/>
              <a:gd name="connsiteX165" fmla="*/ 3645647 w 6755905"/>
              <a:gd name="connsiteY165" fmla="*/ 2504873 h 2624500"/>
              <a:gd name="connsiteX166" fmla="*/ 3663577 w 6755905"/>
              <a:gd name="connsiteY166" fmla="*/ 2510849 h 2624500"/>
              <a:gd name="connsiteX167" fmla="*/ 3681506 w 6755905"/>
              <a:gd name="connsiteY167" fmla="*/ 2528779 h 2624500"/>
              <a:gd name="connsiteX168" fmla="*/ 3771153 w 6755905"/>
              <a:gd name="connsiteY168" fmla="*/ 2546708 h 2624500"/>
              <a:gd name="connsiteX169" fmla="*/ 3807012 w 6755905"/>
              <a:gd name="connsiteY169" fmla="*/ 2570614 h 2624500"/>
              <a:gd name="connsiteX170" fmla="*/ 3842871 w 6755905"/>
              <a:gd name="connsiteY170" fmla="*/ 2582567 h 2624500"/>
              <a:gd name="connsiteX171" fmla="*/ 4040094 w 6755905"/>
              <a:gd name="connsiteY171" fmla="*/ 2600496 h 2624500"/>
              <a:gd name="connsiteX172" fmla="*/ 4147671 w 6755905"/>
              <a:gd name="connsiteY172" fmla="*/ 2618426 h 2624500"/>
              <a:gd name="connsiteX173" fmla="*/ 4177553 w 6755905"/>
              <a:gd name="connsiteY173" fmla="*/ 2624402 h 2624500"/>
              <a:gd name="connsiteX174" fmla="*/ 4386729 w 6755905"/>
              <a:gd name="connsiteY174" fmla="*/ 2594520 h 2624500"/>
              <a:gd name="connsiteX175" fmla="*/ 4464424 w 6755905"/>
              <a:gd name="connsiteY175" fmla="*/ 2576590 h 2624500"/>
              <a:gd name="connsiteX176" fmla="*/ 4500282 w 6755905"/>
              <a:gd name="connsiteY176" fmla="*/ 2564637 h 2624500"/>
              <a:gd name="connsiteX177" fmla="*/ 4536141 w 6755905"/>
              <a:gd name="connsiteY177" fmla="*/ 2558661 h 2624500"/>
              <a:gd name="connsiteX178" fmla="*/ 4649694 w 6755905"/>
              <a:gd name="connsiteY178" fmla="*/ 2552684 h 2624500"/>
              <a:gd name="connsiteX179" fmla="*/ 4721412 w 6755905"/>
              <a:gd name="connsiteY179" fmla="*/ 2570614 h 2624500"/>
              <a:gd name="connsiteX180" fmla="*/ 4763247 w 6755905"/>
              <a:gd name="connsiteY180" fmla="*/ 2576590 h 2624500"/>
              <a:gd name="connsiteX181" fmla="*/ 4960471 w 6755905"/>
              <a:gd name="connsiteY181" fmla="*/ 2564637 h 2624500"/>
              <a:gd name="connsiteX182" fmla="*/ 5050118 w 6755905"/>
              <a:gd name="connsiteY182" fmla="*/ 2540731 h 2624500"/>
              <a:gd name="connsiteX183" fmla="*/ 5080000 w 6755905"/>
              <a:gd name="connsiteY183" fmla="*/ 2528779 h 2624500"/>
              <a:gd name="connsiteX184" fmla="*/ 5145741 w 6755905"/>
              <a:gd name="connsiteY184" fmla="*/ 2480967 h 2624500"/>
              <a:gd name="connsiteX185" fmla="*/ 5205506 w 6755905"/>
              <a:gd name="connsiteY185" fmla="*/ 2463037 h 2624500"/>
              <a:gd name="connsiteX186" fmla="*/ 5235388 w 6755905"/>
              <a:gd name="connsiteY186" fmla="*/ 2445108 h 2624500"/>
              <a:gd name="connsiteX187" fmla="*/ 5277224 w 6755905"/>
              <a:gd name="connsiteY187" fmla="*/ 2427179 h 2624500"/>
              <a:gd name="connsiteX188" fmla="*/ 5336988 w 6755905"/>
              <a:gd name="connsiteY188" fmla="*/ 2379367 h 2624500"/>
              <a:gd name="connsiteX189" fmla="*/ 5354918 w 6755905"/>
              <a:gd name="connsiteY189" fmla="*/ 2361437 h 2624500"/>
              <a:gd name="connsiteX190" fmla="*/ 5378824 w 6755905"/>
              <a:gd name="connsiteY190" fmla="*/ 2343508 h 2624500"/>
              <a:gd name="connsiteX191" fmla="*/ 5390777 w 6755905"/>
              <a:gd name="connsiteY191" fmla="*/ 2277767 h 2624500"/>
              <a:gd name="connsiteX192" fmla="*/ 5396753 w 6755905"/>
              <a:gd name="connsiteY192" fmla="*/ 2235931 h 2624500"/>
              <a:gd name="connsiteX193" fmla="*/ 5384800 w 6755905"/>
              <a:gd name="connsiteY193" fmla="*/ 2032731 h 2624500"/>
              <a:gd name="connsiteX194" fmla="*/ 6568141 w 6755905"/>
              <a:gd name="connsiteY194" fmla="*/ 1990896 h 2624500"/>
              <a:gd name="connsiteX195" fmla="*/ 6687672 w 6755905"/>
              <a:gd name="connsiteY195" fmla="*/ 974896 h 2624500"/>
              <a:gd name="connsiteX196" fmla="*/ 5904753 w 6755905"/>
              <a:gd name="connsiteY196" fmla="*/ 732 h 2624500"/>
              <a:gd name="connsiteX197" fmla="*/ 4452471 w 6755905"/>
              <a:gd name="connsiteY197" fmla="*/ 1130284 h 2624500"/>
              <a:gd name="connsiteX198" fmla="*/ 2683436 w 6755905"/>
              <a:gd name="connsiteY198" fmla="*/ 933062 h 2624500"/>
              <a:gd name="connsiteX0" fmla="*/ 2683436 w 6755905"/>
              <a:gd name="connsiteY0" fmla="*/ 933062 h 2624500"/>
              <a:gd name="connsiteX1" fmla="*/ 2629646 w 6755905"/>
              <a:gd name="connsiteY1" fmla="*/ 598378 h 2624500"/>
              <a:gd name="connsiteX2" fmla="*/ 2689412 w 6755905"/>
              <a:gd name="connsiteY2" fmla="*/ 191979 h 2624500"/>
              <a:gd name="connsiteX3" fmla="*/ 2647577 w 6755905"/>
              <a:gd name="connsiteY3" fmla="*/ 209908 h 2624500"/>
              <a:gd name="connsiteX4" fmla="*/ 2617694 w 6755905"/>
              <a:gd name="connsiteY4" fmla="*/ 221861 h 2624500"/>
              <a:gd name="connsiteX5" fmla="*/ 2593788 w 6755905"/>
              <a:gd name="connsiteY5" fmla="*/ 227837 h 2624500"/>
              <a:gd name="connsiteX6" fmla="*/ 2516094 w 6755905"/>
              <a:gd name="connsiteY6" fmla="*/ 245767 h 2624500"/>
              <a:gd name="connsiteX7" fmla="*/ 2480235 w 6755905"/>
              <a:gd name="connsiteY7" fmla="*/ 257720 h 2624500"/>
              <a:gd name="connsiteX8" fmla="*/ 2408518 w 6755905"/>
              <a:gd name="connsiteY8" fmla="*/ 263696 h 2624500"/>
              <a:gd name="connsiteX9" fmla="*/ 2378635 w 6755905"/>
              <a:gd name="connsiteY9" fmla="*/ 275649 h 2624500"/>
              <a:gd name="connsiteX10" fmla="*/ 2288988 w 6755905"/>
              <a:gd name="connsiteY10" fmla="*/ 281626 h 2624500"/>
              <a:gd name="connsiteX11" fmla="*/ 2259106 w 6755905"/>
              <a:gd name="connsiteY11" fmla="*/ 305531 h 2624500"/>
              <a:gd name="connsiteX12" fmla="*/ 2217271 w 6755905"/>
              <a:gd name="connsiteY12" fmla="*/ 317484 h 2624500"/>
              <a:gd name="connsiteX13" fmla="*/ 2145553 w 6755905"/>
              <a:gd name="connsiteY13" fmla="*/ 335414 h 2624500"/>
              <a:gd name="connsiteX14" fmla="*/ 2127624 w 6755905"/>
              <a:gd name="connsiteY14" fmla="*/ 347367 h 2624500"/>
              <a:gd name="connsiteX15" fmla="*/ 2097741 w 6755905"/>
              <a:gd name="connsiteY15" fmla="*/ 359320 h 2624500"/>
              <a:gd name="connsiteX16" fmla="*/ 2049929 w 6755905"/>
              <a:gd name="connsiteY16" fmla="*/ 365296 h 2624500"/>
              <a:gd name="connsiteX17" fmla="*/ 1984188 w 6755905"/>
              <a:gd name="connsiteY17" fmla="*/ 383226 h 2624500"/>
              <a:gd name="connsiteX18" fmla="*/ 1828800 w 6755905"/>
              <a:gd name="connsiteY18" fmla="*/ 419084 h 2624500"/>
              <a:gd name="connsiteX19" fmla="*/ 1792941 w 6755905"/>
              <a:gd name="connsiteY19" fmla="*/ 431037 h 2624500"/>
              <a:gd name="connsiteX20" fmla="*/ 1697318 w 6755905"/>
              <a:gd name="connsiteY20" fmla="*/ 448967 h 2624500"/>
              <a:gd name="connsiteX21" fmla="*/ 1595718 w 6755905"/>
              <a:gd name="connsiteY21" fmla="*/ 472873 h 2624500"/>
              <a:gd name="connsiteX22" fmla="*/ 1529977 w 6755905"/>
              <a:gd name="connsiteY22" fmla="*/ 490802 h 2624500"/>
              <a:gd name="connsiteX23" fmla="*/ 1398494 w 6755905"/>
              <a:gd name="connsiteY23" fmla="*/ 526661 h 2624500"/>
              <a:gd name="connsiteX24" fmla="*/ 860612 w 6755905"/>
              <a:gd name="connsiteY24" fmla="*/ 550567 h 2624500"/>
              <a:gd name="connsiteX25" fmla="*/ 794871 w 6755905"/>
              <a:gd name="connsiteY25" fmla="*/ 562520 h 2624500"/>
              <a:gd name="connsiteX26" fmla="*/ 729129 w 6755905"/>
              <a:gd name="connsiteY26" fmla="*/ 568496 h 2624500"/>
              <a:gd name="connsiteX27" fmla="*/ 633506 w 6755905"/>
              <a:gd name="connsiteY27" fmla="*/ 580449 h 2624500"/>
              <a:gd name="connsiteX28" fmla="*/ 603624 w 6755905"/>
              <a:gd name="connsiteY28" fmla="*/ 592402 h 2624500"/>
              <a:gd name="connsiteX29" fmla="*/ 579718 w 6755905"/>
              <a:gd name="connsiteY29" fmla="*/ 598379 h 2624500"/>
              <a:gd name="connsiteX30" fmla="*/ 472141 w 6755905"/>
              <a:gd name="connsiteY30" fmla="*/ 634237 h 2624500"/>
              <a:gd name="connsiteX31" fmla="*/ 436282 w 6755905"/>
              <a:gd name="connsiteY31" fmla="*/ 664120 h 2624500"/>
              <a:gd name="connsiteX32" fmla="*/ 418353 w 6755905"/>
              <a:gd name="connsiteY32" fmla="*/ 682049 h 2624500"/>
              <a:gd name="connsiteX33" fmla="*/ 400424 w 6755905"/>
              <a:gd name="connsiteY33" fmla="*/ 688026 h 2624500"/>
              <a:gd name="connsiteX34" fmla="*/ 382494 w 6755905"/>
              <a:gd name="connsiteY34" fmla="*/ 699979 h 2624500"/>
              <a:gd name="connsiteX35" fmla="*/ 364565 w 6755905"/>
              <a:gd name="connsiteY35" fmla="*/ 729861 h 2624500"/>
              <a:gd name="connsiteX36" fmla="*/ 298824 w 6755905"/>
              <a:gd name="connsiteY36" fmla="*/ 759743 h 2624500"/>
              <a:gd name="connsiteX37" fmla="*/ 239059 w 6755905"/>
              <a:gd name="connsiteY37" fmla="*/ 813531 h 2624500"/>
              <a:gd name="connsiteX38" fmla="*/ 209177 w 6755905"/>
              <a:gd name="connsiteY38" fmla="*/ 825484 h 2624500"/>
              <a:gd name="connsiteX39" fmla="*/ 167341 w 6755905"/>
              <a:gd name="connsiteY39" fmla="*/ 843414 h 2624500"/>
              <a:gd name="connsiteX40" fmla="*/ 131482 w 6755905"/>
              <a:gd name="connsiteY40" fmla="*/ 879273 h 2624500"/>
              <a:gd name="connsiteX41" fmla="*/ 95624 w 6755905"/>
              <a:gd name="connsiteY41" fmla="*/ 909155 h 2624500"/>
              <a:gd name="connsiteX42" fmla="*/ 65741 w 6755905"/>
              <a:gd name="connsiteY42" fmla="*/ 939037 h 2624500"/>
              <a:gd name="connsiteX43" fmla="*/ 47812 w 6755905"/>
              <a:gd name="connsiteY43" fmla="*/ 974896 h 2624500"/>
              <a:gd name="connsiteX44" fmla="*/ 0 w 6755905"/>
              <a:gd name="connsiteY44" fmla="*/ 1094426 h 2624500"/>
              <a:gd name="connsiteX45" fmla="*/ 5977 w 6755905"/>
              <a:gd name="connsiteY45" fmla="*/ 1202002 h 2624500"/>
              <a:gd name="connsiteX46" fmla="*/ 23906 w 6755905"/>
              <a:gd name="connsiteY46" fmla="*/ 1231884 h 2624500"/>
              <a:gd name="connsiteX47" fmla="*/ 41835 w 6755905"/>
              <a:gd name="connsiteY47" fmla="*/ 1297626 h 2624500"/>
              <a:gd name="connsiteX48" fmla="*/ 59765 w 6755905"/>
              <a:gd name="connsiteY48" fmla="*/ 1375320 h 2624500"/>
              <a:gd name="connsiteX49" fmla="*/ 71718 w 6755905"/>
              <a:gd name="connsiteY49" fmla="*/ 1429108 h 2624500"/>
              <a:gd name="connsiteX50" fmla="*/ 83671 w 6755905"/>
              <a:gd name="connsiteY50" fmla="*/ 1453014 h 2624500"/>
              <a:gd name="connsiteX51" fmla="*/ 89647 w 6755905"/>
              <a:gd name="connsiteY51" fmla="*/ 1506802 h 2624500"/>
              <a:gd name="connsiteX52" fmla="*/ 107577 w 6755905"/>
              <a:gd name="connsiteY52" fmla="*/ 1530708 h 2624500"/>
              <a:gd name="connsiteX53" fmla="*/ 119529 w 6755905"/>
              <a:gd name="connsiteY53" fmla="*/ 1548637 h 2624500"/>
              <a:gd name="connsiteX54" fmla="*/ 143435 w 6755905"/>
              <a:gd name="connsiteY54" fmla="*/ 1578520 h 2624500"/>
              <a:gd name="connsiteX55" fmla="*/ 179294 w 6755905"/>
              <a:gd name="connsiteY55" fmla="*/ 1626331 h 2624500"/>
              <a:gd name="connsiteX56" fmla="*/ 197224 w 6755905"/>
              <a:gd name="connsiteY56" fmla="*/ 1638284 h 2624500"/>
              <a:gd name="connsiteX57" fmla="*/ 215153 w 6755905"/>
              <a:gd name="connsiteY57" fmla="*/ 1656214 h 2624500"/>
              <a:gd name="connsiteX58" fmla="*/ 227106 w 6755905"/>
              <a:gd name="connsiteY58" fmla="*/ 1674143 h 2624500"/>
              <a:gd name="connsiteX59" fmla="*/ 245035 w 6755905"/>
              <a:gd name="connsiteY59" fmla="*/ 1680120 h 2624500"/>
              <a:gd name="connsiteX60" fmla="*/ 262965 w 6755905"/>
              <a:gd name="connsiteY60" fmla="*/ 1698049 h 2624500"/>
              <a:gd name="connsiteX61" fmla="*/ 286871 w 6755905"/>
              <a:gd name="connsiteY61" fmla="*/ 1733908 h 2624500"/>
              <a:gd name="connsiteX62" fmla="*/ 322729 w 6755905"/>
              <a:gd name="connsiteY62" fmla="*/ 1769767 h 2624500"/>
              <a:gd name="connsiteX63" fmla="*/ 340659 w 6755905"/>
              <a:gd name="connsiteY63" fmla="*/ 1787696 h 2624500"/>
              <a:gd name="connsiteX64" fmla="*/ 358588 w 6755905"/>
              <a:gd name="connsiteY64" fmla="*/ 1811602 h 2624500"/>
              <a:gd name="connsiteX65" fmla="*/ 406400 w 6755905"/>
              <a:gd name="connsiteY65" fmla="*/ 1859414 h 2624500"/>
              <a:gd name="connsiteX66" fmla="*/ 424329 w 6755905"/>
              <a:gd name="connsiteY66" fmla="*/ 1901249 h 2624500"/>
              <a:gd name="connsiteX67" fmla="*/ 442259 w 6755905"/>
              <a:gd name="connsiteY67" fmla="*/ 1937108 h 2624500"/>
              <a:gd name="connsiteX68" fmla="*/ 448235 w 6755905"/>
              <a:gd name="connsiteY68" fmla="*/ 1955037 h 2624500"/>
              <a:gd name="connsiteX69" fmla="*/ 484094 w 6755905"/>
              <a:gd name="connsiteY69" fmla="*/ 1990896 h 2624500"/>
              <a:gd name="connsiteX70" fmla="*/ 496047 w 6755905"/>
              <a:gd name="connsiteY70" fmla="*/ 2020779 h 2624500"/>
              <a:gd name="connsiteX71" fmla="*/ 513977 w 6755905"/>
              <a:gd name="connsiteY71" fmla="*/ 2038708 h 2624500"/>
              <a:gd name="connsiteX72" fmla="*/ 525929 w 6755905"/>
              <a:gd name="connsiteY72" fmla="*/ 2056637 h 2624500"/>
              <a:gd name="connsiteX73" fmla="*/ 543859 w 6755905"/>
              <a:gd name="connsiteY73" fmla="*/ 2080543 h 2624500"/>
              <a:gd name="connsiteX74" fmla="*/ 597647 w 6755905"/>
              <a:gd name="connsiteY74" fmla="*/ 2098473 h 2624500"/>
              <a:gd name="connsiteX75" fmla="*/ 615577 w 6755905"/>
              <a:gd name="connsiteY75" fmla="*/ 2110426 h 2624500"/>
              <a:gd name="connsiteX76" fmla="*/ 639482 w 6755905"/>
              <a:gd name="connsiteY76" fmla="*/ 2116402 h 2624500"/>
              <a:gd name="connsiteX77" fmla="*/ 693271 w 6755905"/>
              <a:gd name="connsiteY77" fmla="*/ 2128355 h 2624500"/>
              <a:gd name="connsiteX78" fmla="*/ 1063812 w 6755905"/>
              <a:gd name="connsiteY78" fmla="*/ 2116402 h 2624500"/>
              <a:gd name="connsiteX79" fmla="*/ 1117600 w 6755905"/>
              <a:gd name="connsiteY79" fmla="*/ 2098473 h 2624500"/>
              <a:gd name="connsiteX80" fmla="*/ 1195294 w 6755905"/>
              <a:gd name="connsiteY80" fmla="*/ 2068590 h 2624500"/>
              <a:gd name="connsiteX81" fmla="*/ 1225177 w 6755905"/>
              <a:gd name="connsiteY81" fmla="*/ 2062614 h 2624500"/>
              <a:gd name="connsiteX82" fmla="*/ 1249082 w 6755905"/>
              <a:gd name="connsiteY82" fmla="*/ 2056637 h 2624500"/>
              <a:gd name="connsiteX83" fmla="*/ 1284941 w 6755905"/>
              <a:gd name="connsiteY83" fmla="*/ 2044684 h 2624500"/>
              <a:gd name="connsiteX84" fmla="*/ 1374588 w 6755905"/>
              <a:gd name="connsiteY84" fmla="*/ 2026755 h 2624500"/>
              <a:gd name="connsiteX85" fmla="*/ 1464235 w 6755905"/>
              <a:gd name="connsiteY85" fmla="*/ 2020779 h 2624500"/>
              <a:gd name="connsiteX86" fmla="*/ 1500094 w 6755905"/>
              <a:gd name="connsiteY86" fmla="*/ 2008826 h 2624500"/>
              <a:gd name="connsiteX87" fmla="*/ 1535953 w 6755905"/>
              <a:gd name="connsiteY87" fmla="*/ 2002849 h 2624500"/>
              <a:gd name="connsiteX88" fmla="*/ 1553882 w 6755905"/>
              <a:gd name="connsiteY88" fmla="*/ 1984920 h 2624500"/>
              <a:gd name="connsiteX89" fmla="*/ 1607671 w 6755905"/>
              <a:gd name="connsiteY89" fmla="*/ 1966990 h 2624500"/>
              <a:gd name="connsiteX90" fmla="*/ 1625600 w 6755905"/>
              <a:gd name="connsiteY90" fmla="*/ 1961014 h 2624500"/>
              <a:gd name="connsiteX91" fmla="*/ 1661459 w 6755905"/>
              <a:gd name="connsiteY91" fmla="*/ 1943084 h 2624500"/>
              <a:gd name="connsiteX92" fmla="*/ 1685365 w 6755905"/>
              <a:gd name="connsiteY92" fmla="*/ 1925155 h 2624500"/>
              <a:gd name="connsiteX93" fmla="*/ 1703294 w 6755905"/>
              <a:gd name="connsiteY93" fmla="*/ 1913202 h 2624500"/>
              <a:gd name="connsiteX94" fmla="*/ 1709271 w 6755905"/>
              <a:gd name="connsiteY94" fmla="*/ 1895273 h 2624500"/>
              <a:gd name="connsiteX95" fmla="*/ 1727200 w 6755905"/>
              <a:gd name="connsiteY95" fmla="*/ 1889296 h 2624500"/>
              <a:gd name="connsiteX96" fmla="*/ 1757082 w 6755905"/>
              <a:gd name="connsiteY96" fmla="*/ 1877343 h 2624500"/>
              <a:gd name="connsiteX97" fmla="*/ 1780988 w 6755905"/>
              <a:gd name="connsiteY97" fmla="*/ 1859414 h 2624500"/>
              <a:gd name="connsiteX98" fmla="*/ 1816847 w 6755905"/>
              <a:gd name="connsiteY98" fmla="*/ 1847461 h 2624500"/>
              <a:gd name="connsiteX99" fmla="*/ 1840753 w 6755905"/>
              <a:gd name="connsiteY99" fmla="*/ 1835508 h 2624500"/>
              <a:gd name="connsiteX100" fmla="*/ 1858682 w 6755905"/>
              <a:gd name="connsiteY100" fmla="*/ 1811602 h 2624500"/>
              <a:gd name="connsiteX101" fmla="*/ 1894541 w 6755905"/>
              <a:gd name="connsiteY101" fmla="*/ 1775743 h 2624500"/>
              <a:gd name="connsiteX102" fmla="*/ 1906494 w 6755905"/>
              <a:gd name="connsiteY102" fmla="*/ 1757814 h 2624500"/>
              <a:gd name="connsiteX103" fmla="*/ 1930400 w 6755905"/>
              <a:gd name="connsiteY103" fmla="*/ 1751837 h 2624500"/>
              <a:gd name="connsiteX104" fmla="*/ 1960282 w 6755905"/>
              <a:gd name="connsiteY104" fmla="*/ 1680120 h 2624500"/>
              <a:gd name="connsiteX105" fmla="*/ 1984188 w 6755905"/>
              <a:gd name="connsiteY105" fmla="*/ 1638284 h 2624500"/>
              <a:gd name="connsiteX106" fmla="*/ 1996141 w 6755905"/>
              <a:gd name="connsiteY106" fmla="*/ 1614379 h 2624500"/>
              <a:gd name="connsiteX107" fmla="*/ 2020047 w 6755905"/>
              <a:gd name="connsiteY107" fmla="*/ 1596449 h 2624500"/>
              <a:gd name="connsiteX108" fmla="*/ 2055906 w 6755905"/>
              <a:gd name="connsiteY108" fmla="*/ 1548637 h 2624500"/>
              <a:gd name="connsiteX109" fmla="*/ 2073835 w 6755905"/>
              <a:gd name="connsiteY109" fmla="*/ 1518755 h 2624500"/>
              <a:gd name="connsiteX110" fmla="*/ 2115671 w 6755905"/>
              <a:gd name="connsiteY110" fmla="*/ 1500826 h 2624500"/>
              <a:gd name="connsiteX111" fmla="*/ 2157506 w 6755905"/>
              <a:gd name="connsiteY111" fmla="*/ 1464967 h 2624500"/>
              <a:gd name="connsiteX112" fmla="*/ 2199341 w 6755905"/>
              <a:gd name="connsiteY112" fmla="*/ 1429108 h 2624500"/>
              <a:gd name="connsiteX113" fmla="*/ 2217271 w 6755905"/>
              <a:gd name="connsiteY113" fmla="*/ 1423131 h 2624500"/>
              <a:gd name="connsiteX114" fmla="*/ 2253129 w 6755905"/>
              <a:gd name="connsiteY114" fmla="*/ 1405202 h 2624500"/>
              <a:gd name="connsiteX115" fmla="*/ 2378635 w 6755905"/>
              <a:gd name="connsiteY115" fmla="*/ 1387273 h 2624500"/>
              <a:gd name="connsiteX116" fmla="*/ 2414494 w 6755905"/>
              <a:gd name="connsiteY116" fmla="*/ 1375320 h 2624500"/>
              <a:gd name="connsiteX117" fmla="*/ 2623671 w 6755905"/>
              <a:gd name="connsiteY117" fmla="*/ 1387273 h 2624500"/>
              <a:gd name="connsiteX118" fmla="*/ 2641600 w 6755905"/>
              <a:gd name="connsiteY118" fmla="*/ 1393249 h 2624500"/>
              <a:gd name="connsiteX119" fmla="*/ 2683435 w 6755905"/>
              <a:gd name="connsiteY119" fmla="*/ 1405202 h 2624500"/>
              <a:gd name="connsiteX120" fmla="*/ 2707341 w 6755905"/>
              <a:gd name="connsiteY120" fmla="*/ 1423131 h 2624500"/>
              <a:gd name="connsiteX121" fmla="*/ 2731247 w 6755905"/>
              <a:gd name="connsiteY121" fmla="*/ 1458990 h 2624500"/>
              <a:gd name="connsiteX122" fmla="*/ 2761129 w 6755905"/>
              <a:gd name="connsiteY122" fmla="*/ 1464967 h 2624500"/>
              <a:gd name="connsiteX123" fmla="*/ 2779059 w 6755905"/>
              <a:gd name="connsiteY123" fmla="*/ 1482896 h 2624500"/>
              <a:gd name="connsiteX124" fmla="*/ 2808941 w 6755905"/>
              <a:gd name="connsiteY124" fmla="*/ 1524731 h 2624500"/>
              <a:gd name="connsiteX125" fmla="*/ 2856753 w 6755905"/>
              <a:gd name="connsiteY125" fmla="*/ 1542661 h 2624500"/>
              <a:gd name="connsiteX126" fmla="*/ 2898588 w 6755905"/>
              <a:gd name="connsiteY126" fmla="*/ 1566567 h 2624500"/>
              <a:gd name="connsiteX127" fmla="*/ 2922494 w 6755905"/>
              <a:gd name="connsiteY127" fmla="*/ 1584496 h 2624500"/>
              <a:gd name="connsiteX128" fmla="*/ 2940424 w 6755905"/>
              <a:gd name="connsiteY128" fmla="*/ 1596449 h 2624500"/>
              <a:gd name="connsiteX129" fmla="*/ 2958353 w 6755905"/>
              <a:gd name="connsiteY129" fmla="*/ 1620355 h 2624500"/>
              <a:gd name="connsiteX130" fmla="*/ 2970306 w 6755905"/>
              <a:gd name="connsiteY130" fmla="*/ 1638284 h 2624500"/>
              <a:gd name="connsiteX131" fmla="*/ 3012141 w 6755905"/>
              <a:gd name="connsiteY131" fmla="*/ 1674143 h 2624500"/>
              <a:gd name="connsiteX132" fmla="*/ 3024094 w 6755905"/>
              <a:gd name="connsiteY132" fmla="*/ 1692073 h 2624500"/>
              <a:gd name="connsiteX133" fmla="*/ 3042024 w 6755905"/>
              <a:gd name="connsiteY133" fmla="*/ 1727931 h 2624500"/>
              <a:gd name="connsiteX134" fmla="*/ 3071906 w 6755905"/>
              <a:gd name="connsiteY134" fmla="*/ 1763790 h 2624500"/>
              <a:gd name="connsiteX135" fmla="*/ 3095812 w 6755905"/>
              <a:gd name="connsiteY135" fmla="*/ 1811602 h 2624500"/>
              <a:gd name="connsiteX136" fmla="*/ 3131671 w 6755905"/>
              <a:gd name="connsiteY136" fmla="*/ 1853437 h 2624500"/>
              <a:gd name="connsiteX137" fmla="*/ 3155577 w 6755905"/>
              <a:gd name="connsiteY137" fmla="*/ 1907226 h 2624500"/>
              <a:gd name="connsiteX138" fmla="*/ 3167529 w 6755905"/>
              <a:gd name="connsiteY138" fmla="*/ 1925155 h 2624500"/>
              <a:gd name="connsiteX139" fmla="*/ 3185459 w 6755905"/>
              <a:gd name="connsiteY139" fmla="*/ 1961014 h 2624500"/>
              <a:gd name="connsiteX140" fmla="*/ 3203388 w 6755905"/>
              <a:gd name="connsiteY140" fmla="*/ 1972967 h 2624500"/>
              <a:gd name="connsiteX141" fmla="*/ 3215341 w 6755905"/>
              <a:gd name="connsiteY141" fmla="*/ 2002849 h 2624500"/>
              <a:gd name="connsiteX142" fmla="*/ 3221318 w 6755905"/>
              <a:gd name="connsiteY142" fmla="*/ 2020779 h 2624500"/>
              <a:gd name="connsiteX143" fmla="*/ 3239247 w 6755905"/>
              <a:gd name="connsiteY143" fmla="*/ 2044684 h 2624500"/>
              <a:gd name="connsiteX144" fmla="*/ 3257177 w 6755905"/>
              <a:gd name="connsiteY144" fmla="*/ 2080543 h 2624500"/>
              <a:gd name="connsiteX145" fmla="*/ 3275106 w 6755905"/>
              <a:gd name="connsiteY145" fmla="*/ 2086520 h 2624500"/>
              <a:gd name="connsiteX146" fmla="*/ 3293035 w 6755905"/>
              <a:gd name="connsiteY146" fmla="*/ 2098473 h 2624500"/>
              <a:gd name="connsiteX147" fmla="*/ 3316941 w 6755905"/>
              <a:gd name="connsiteY147" fmla="*/ 2128355 h 2624500"/>
              <a:gd name="connsiteX148" fmla="*/ 3334871 w 6755905"/>
              <a:gd name="connsiteY148" fmla="*/ 2164214 h 2624500"/>
              <a:gd name="connsiteX149" fmla="*/ 3352800 w 6755905"/>
              <a:gd name="connsiteY149" fmla="*/ 2182143 h 2624500"/>
              <a:gd name="connsiteX150" fmla="*/ 3358777 w 6755905"/>
              <a:gd name="connsiteY150" fmla="*/ 2200073 h 2624500"/>
              <a:gd name="connsiteX151" fmla="*/ 3376706 w 6755905"/>
              <a:gd name="connsiteY151" fmla="*/ 2206049 h 2624500"/>
              <a:gd name="connsiteX152" fmla="*/ 3388659 w 6755905"/>
              <a:gd name="connsiteY152" fmla="*/ 2223979 h 2624500"/>
              <a:gd name="connsiteX153" fmla="*/ 3406588 w 6755905"/>
              <a:gd name="connsiteY153" fmla="*/ 2253861 h 2624500"/>
              <a:gd name="connsiteX154" fmla="*/ 3430494 w 6755905"/>
              <a:gd name="connsiteY154" fmla="*/ 2313626 h 2624500"/>
              <a:gd name="connsiteX155" fmla="*/ 3448424 w 6755905"/>
              <a:gd name="connsiteY155" fmla="*/ 2319602 h 2624500"/>
              <a:gd name="connsiteX156" fmla="*/ 3454400 w 6755905"/>
              <a:gd name="connsiteY156" fmla="*/ 2349484 h 2624500"/>
              <a:gd name="connsiteX157" fmla="*/ 3490259 w 6755905"/>
              <a:gd name="connsiteY157" fmla="*/ 2379367 h 2624500"/>
              <a:gd name="connsiteX158" fmla="*/ 3508188 w 6755905"/>
              <a:gd name="connsiteY158" fmla="*/ 2397296 h 2624500"/>
              <a:gd name="connsiteX159" fmla="*/ 3538071 w 6755905"/>
              <a:gd name="connsiteY159" fmla="*/ 2433155 h 2624500"/>
              <a:gd name="connsiteX160" fmla="*/ 3544047 w 6755905"/>
              <a:gd name="connsiteY160" fmla="*/ 2451084 h 2624500"/>
              <a:gd name="connsiteX161" fmla="*/ 3579906 w 6755905"/>
              <a:gd name="connsiteY161" fmla="*/ 2474990 h 2624500"/>
              <a:gd name="connsiteX162" fmla="*/ 3597835 w 6755905"/>
              <a:gd name="connsiteY162" fmla="*/ 2486943 h 2624500"/>
              <a:gd name="connsiteX163" fmla="*/ 3621741 w 6755905"/>
              <a:gd name="connsiteY163" fmla="*/ 2492920 h 2624500"/>
              <a:gd name="connsiteX164" fmla="*/ 3645647 w 6755905"/>
              <a:gd name="connsiteY164" fmla="*/ 2504873 h 2624500"/>
              <a:gd name="connsiteX165" fmla="*/ 3663577 w 6755905"/>
              <a:gd name="connsiteY165" fmla="*/ 2510849 h 2624500"/>
              <a:gd name="connsiteX166" fmla="*/ 3681506 w 6755905"/>
              <a:gd name="connsiteY166" fmla="*/ 2528779 h 2624500"/>
              <a:gd name="connsiteX167" fmla="*/ 3771153 w 6755905"/>
              <a:gd name="connsiteY167" fmla="*/ 2546708 h 2624500"/>
              <a:gd name="connsiteX168" fmla="*/ 3807012 w 6755905"/>
              <a:gd name="connsiteY168" fmla="*/ 2570614 h 2624500"/>
              <a:gd name="connsiteX169" fmla="*/ 3842871 w 6755905"/>
              <a:gd name="connsiteY169" fmla="*/ 2582567 h 2624500"/>
              <a:gd name="connsiteX170" fmla="*/ 4040094 w 6755905"/>
              <a:gd name="connsiteY170" fmla="*/ 2600496 h 2624500"/>
              <a:gd name="connsiteX171" fmla="*/ 4147671 w 6755905"/>
              <a:gd name="connsiteY171" fmla="*/ 2618426 h 2624500"/>
              <a:gd name="connsiteX172" fmla="*/ 4177553 w 6755905"/>
              <a:gd name="connsiteY172" fmla="*/ 2624402 h 2624500"/>
              <a:gd name="connsiteX173" fmla="*/ 4386729 w 6755905"/>
              <a:gd name="connsiteY173" fmla="*/ 2594520 h 2624500"/>
              <a:gd name="connsiteX174" fmla="*/ 4464424 w 6755905"/>
              <a:gd name="connsiteY174" fmla="*/ 2576590 h 2624500"/>
              <a:gd name="connsiteX175" fmla="*/ 4500282 w 6755905"/>
              <a:gd name="connsiteY175" fmla="*/ 2564637 h 2624500"/>
              <a:gd name="connsiteX176" fmla="*/ 4536141 w 6755905"/>
              <a:gd name="connsiteY176" fmla="*/ 2558661 h 2624500"/>
              <a:gd name="connsiteX177" fmla="*/ 4649694 w 6755905"/>
              <a:gd name="connsiteY177" fmla="*/ 2552684 h 2624500"/>
              <a:gd name="connsiteX178" fmla="*/ 4721412 w 6755905"/>
              <a:gd name="connsiteY178" fmla="*/ 2570614 h 2624500"/>
              <a:gd name="connsiteX179" fmla="*/ 4763247 w 6755905"/>
              <a:gd name="connsiteY179" fmla="*/ 2576590 h 2624500"/>
              <a:gd name="connsiteX180" fmla="*/ 4960471 w 6755905"/>
              <a:gd name="connsiteY180" fmla="*/ 2564637 h 2624500"/>
              <a:gd name="connsiteX181" fmla="*/ 5050118 w 6755905"/>
              <a:gd name="connsiteY181" fmla="*/ 2540731 h 2624500"/>
              <a:gd name="connsiteX182" fmla="*/ 5080000 w 6755905"/>
              <a:gd name="connsiteY182" fmla="*/ 2528779 h 2624500"/>
              <a:gd name="connsiteX183" fmla="*/ 5145741 w 6755905"/>
              <a:gd name="connsiteY183" fmla="*/ 2480967 h 2624500"/>
              <a:gd name="connsiteX184" fmla="*/ 5205506 w 6755905"/>
              <a:gd name="connsiteY184" fmla="*/ 2463037 h 2624500"/>
              <a:gd name="connsiteX185" fmla="*/ 5235388 w 6755905"/>
              <a:gd name="connsiteY185" fmla="*/ 2445108 h 2624500"/>
              <a:gd name="connsiteX186" fmla="*/ 5277224 w 6755905"/>
              <a:gd name="connsiteY186" fmla="*/ 2427179 h 2624500"/>
              <a:gd name="connsiteX187" fmla="*/ 5336988 w 6755905"/>
              <a:gd name="connsiteY187" fmla="*/ 2379367 h 2624500"/>
              <a:gd name="connsiteX188" fmla="*/ 5354918 w 6755905"/>
              <a:gd name="connsiteY188" fmla="*/ 2361437 h 2624500"/>
              <a:gd name="connsiteX189" fmla="*/ 5378824 w 6755905"/>
              <a:gd name="connsiteY189" fmla="*/ 2343508 h 2624500"/>
              <a:gd name="connsiteX190" fmla="*/ 5390777 w 6755905"/>
              <a:gd name="connsiteY190" fmla="*/ 2277767 h 2624500"/>
              <a:gd name="connsiteX191" fmla="*/ 5396753 w 6755905"/>
              <a:gd name="connsiteY191" fmla="*/ 2235931 h 2624500"/>
              <a:gd name="connsiteX192" fmla="*/ 5384800 w 6755905"/>
              <a:gd name="connsiteY192" fmla="*/ 2032731 h 2624500"/>
              <a:gd name="connsiteX193" fmla="*/ 6568141 w 6755905"/>
              <a:gd name="connsiteY193" fmla="*/ 1990896 h 2624500"/>
              <a:gd name="connsiteX194" fmla="*/ 6687672 w 6755905"/>
              <a:gd name="connsiteY194" fmla="*/ 974896 h 2624500"/>
              <a:gd name="connsiteX195" fmla="*/ 5904753 w 6755905"/>
              <a:gd name="connsiteY195" fmla="*/ 732 h 2624500"/>
              <a:gd name="connsiteX196" fmla="*/ 4452471 w 6755905"/>
              <a:gd name="connsiteY196" fmla="*/ 1130284 h 2624500"/>
              <a:gd name="connsiteX197" fmla="*/ 2683436 w 6755905"/>
              <a:gd name="connsiteY197" fmla="*/ 933062 h 2624500"/>
              <a:gd name="connsiteX0" fmla="*/ 2862730 w 6755905"/>
              <a:gd name="connsiteY0" fmla="*/ 1166144 h 2624500"/>
              <a:gd name="connsiteX1" fmla="*/ 2629646 w 6755905"/>
              <a:gd name="connsiteY1" fmla="*/ 598378 h 2624500"/>
              <a:gd name="connsiteX2" fmla="*/ 2689412 w 6755905"/>
              <a:gd name="connsiteY2" fmla="*/ 191979 h 2624500"/>
              <a:gd name="connsiteX3" fmla="*/ 2647577 w 6755905"/>
              <a:gd name="connsiteY3" fmla="*/ 209908 h 2624500"/>
              <a:gd name="connsiteX4" fmla="*/ 2617694 w 6755905"/>
              <a:gd name="connsiteY4" fmla="*/ 221861 h 2624500"/>
              <a:gd name="connsiteX5" fmla="*/ 2593788 w 6755905"/>
              <a:gd name="connsiteY5" fmla="*/ 227837 h 2624500"/>
              <a:gd name="connsiteX6" fmla="*/ 2516094 w 6755905"/>
              <a:gd name="connsiteY6" fmla="*/ 245767 h 2624500"/>
              <a:gd name="connsiteX7" fmla="*/ 2480235 w 6755905"/>
              <a:gd name="connsiteY7" fmla="*/ 257720 h 2624500"/>
              <a:gd name="connsiteX8" fmla="*/ 2408518 w 6755905"/>
              <a:gd name="connsiteY8" fmla="*/ 263696 h 2624500"/>
              <a:gd name="connsiteX9" fmla="*/ 2378635 w 6755905"/>
              <a:gd name="connsiteY9" fmla="*/ 275649 h 2624500"/>
              <a:gd name="connsiteX10" fmla="*/ 2288988 w 6755905"/>
              <a:gd name="connsiteY10" fmla="*/ 281626 h 2624500"/>
              <a:gd name="connsiteX11" fmla="*/ 2259106 w 6755905"/>
              <a:gd name="connsiteY11" fmla="*/ 305531 h 2624500"/>
              <a:gd name="connsiteX12" fmla="*/ 2217271 w 6755905"/>
              <a:gd name="connsiteY12" fmla="*/ 317484 h 2624500"/>
              <a:gd name="connsiteX13" fmla="*/ 2145553 w 6755905"/>
              <a:gd name="connsiteY13" fmla="*/ 335414 h 2624500"/>
              <a:gd name="connsiteX14" fmla="*/ 2127624 w 6755905"/>
              <a:gd name="connsiteY14" fmla="*/ 347367 h 2624500"/>
              <a:gd name="connsiteX15" fmla="*/ 2097741 w 6755905"/>
              <a:gd name="connsiteY15" fmla="*/ 359320 h 2624500"/>
              <a:gd name="connsiteX16" fmla="*/ 2049929 w 6755905"/>
              <a:gd name="connsiteY16" fmla="*/ 365296 h 2624500"/>
              <a:gd name="connsiteX17" fmla="*/ 1984188 w 6755905"/>
              <a:gd name="connsiteY17" fmla="*/ 383226 h 2624500"/>
              <a:gd name="connsiteX18" fmla="*/ 1828800 w 6755905"/>
              <a:gd name="connsiteY18" fmla="*/ 419084 h 2624500"/>
              <a:gd name="connsiteX19" fmla="*/ 1792941 w 6755905"/>
              <a:gd name="connsiteY19" fmla="*/ 431037 h 2624500"/>
              <a:gd name="connsiteX20" fmla="*/ 1697318 w 6755905"/>
              <a:gd name="connsiteY20" fmla="*/ 448967 h 2624500"/>
              <a:gd name="connsiteX21" fmla="*/ 1595718 w 6755905"/>
              <a:gd name="connsiteY21" fmla="*/ 472873 h 2624500"/>
              <a:gd name="connsiteX22" fmla="*/ 1529977 w 6755905"/>
              <a:gd name="connsiteY22" fmla="*/ 490802 h 2624500"/>
              <a:gd name="connsiteX23" fmla="*/ 1398494 w 6755905"/>
              <a:gd name="connsiteY23" fmla="*/ 526661 h 2624500"/>
              <a:gd name="connsiteX24" fmla="*/ 860612 w 6755905"/>
              <a:gd name="connsiteY24" fmla="*/ 550567 h 2624500"/>
              <a:gd name="connsiteX25" fmla="*/ 794871 w 6755905"/>
              <a:gd name="connsiteY25" fmla="*/ 562520 h 2624500"/>
              <a:gd name="connsiteX26" fmla="*/ 729129 w 6755905"/>
              <a:gd name="connsiteY26" fmla="*/ 568496 h 2624500"/>
              <a:gd name="connsiteX27" fmla="*/ 633506 w 6755905"/>
              <a:gd name="connsiteY27" fmla="*/ 580449 h 2624500"/>
              <a:gd name="connsiteX28" fmla="*/ 603624 w 6755905"/>
              <a:gd name="connsiteY28" fmla="*/ 592402 h 2624500"/>
              <a:gd name="connsiteX29" fmla="*/ 579718 w 6755905"/>
              <a:gd name="connsiteY29" fmla="*/ 598379 h 2624500"/>
              <a:gd name="connsiteX30" fmla="*/ 472141 w 6755905"/>
              <a:gd name="connsiteY30" fmla="*/ 634237 h 2624500"/>
              <a:gd name="connsiteX31" fmla="*/ 436282 w 6755905"/>
              <a:gd name="connsiteY31" fmla="*/ 664120 h 2624500"/>
              <a:gd name="connsiteX32" fmla="*/ 418353 w 6755905"/>
              <a:gd name="connsiteY32" fmla="*/ 682049 h 2624500"/>
              <a:gd name="connsiteX33" fmla="*/ 400424 w 6755905"/>
              <a:gd name="connsiteY33" fmla="*/ 688026 h 2624500"/>
              <a:gd name="connsiteX34" fmla="*/ 382494 w 6755905"/>
              <a:gd name="connsiteY34" fmla="*/ 699979 h 2624500"/>
              <a:gd name="connsiteX35" fmla="*/ 364565 w 6755905"/>
              <a:gd name="connsiteY35" fmla="*/ 729861 h 2624500"/>
              <a:gd name="connsiteX36" fmla="*/ 298824 w 6755905"/>
              <a:gd name="connsiteY36" fmla="*/ 759743 h 2624500"/>
              <a:gd name="connsiteX37" fmla="*/ 239059 w 6755905"/>
              <a:gd name="connsiteY37" fmla="*/ 813531 h 2624500"/>
              <a:gd name="connsiteX38" fmla="*/ 209177 w 6755905"/>
              <a:gd name="connsiteY38" fmla="*/ 825484 h 2624500"/>
              <a:gd name="connsiteX39" fmla="*/ 167341 w 6755905"/>
              <a:gd name="connsiteY39" fmla="*/ 843414 h 2624500"/>
              <a:gd name="connsiteX40" fmla="*/ 131482 w 6755905"/>
              <a:gd name="connsiteY40" fmla="*/ 879273 h 2624500"/>
              <a:gd name="connsiteX41" fmla="*/ 95624 w 6755905"/>
              <a:gd name="connsiteY41" fmla="*/ 909155 h 2624500"/>
              <a:gd name="connsiteX42" fmla="*/ 65741 w 6755905"/>
              <a:gd name="connsiteY42" fmla="*/ 939037 h 2624500"/>
              <a:gd name="connsiteX43" fmla="*/ 47812 w 6755905"/>
              <a:gd name="connsiteY43" fmla="*/ 974896 h 2624500"/>
              <a:gd name="connsiteX44" fmla="*/ 0 w 6755905"/>
              <a:gd name="connsiteY44" fmla="*/ 1094426 h 2624500"/>
              <a:gd name="connsiteX45" fmla="*/ 5977 w 6755905"/>
              <a:gd name="connsiteY45" fmla="*/ 1202002 h 2624500"/>
              <a:gd name="connsiteX46" fmla="*/ 23906 w 6755905"/>
              <a:gd name="connsiteY46" fmla="*/ 1231884 h 2624500"/>
              <a:gd name="connsiteX47" fmla="*/ 41835 w 6755905"/>
              <a:gd name="connsiteY47" fmla="*/ 1297626 h 2624500"/>
              <a:gd name="connsiteX48" fmla="*/ 59765 w 6755905"/>
              <a:gd name="connsiteY48" fmla="*/ 1375320 h 2624500"/>
              <a:gd name="connsiteX49" fmla="*/ 71718 w 6755905"/>
              <a:gd name="connsiteY49" fmla="*/ 1429108 h 2624500"/>
              <a:gd name="connsiteX50" fmla="*/ 83671 w 6755905"/>
              <a:gd name="connsiteY50" fmla="*/ 1453014 h 2624500"/>
              <a:gd name="connsiteX51" fmla="*/ 89647 w 6755905"/>
              <a:gd name="connsiteY51" fmla="*/ 1506802 h 2624500"/>
              <a:gd name="connsiteX52" fmla="*/ 107577 w 6755905"/>
              <a:gd name="connsiteY52" fmla="*/ 1530708 h 2624500"/>
              <a:gd name="connsiteX53" fmla="*/ 119529 w 6755905"/>
              <a:gd name="connsiteY53" fmla="*/ 1548637 h 2624500"/>
              <a:gd name="connsiteX54" fmla="*/ 143435 w 6755905"/>
              <a:gd name="connsiteY54" fmla="*/ 1578520 h 2624500"/>
              <a:gd name="connsiteX55" fmla="*/ 179294 w 6755905"/>
              <a:gd name="connsiteY55" fmla="*/ 1626331 h 2624500"/>
              <a:gd name="connsiteX56" fmla="*/ 197224 w 6755905"/>
              <a:gd name="connsiteY56" fmla="*/ 1638284 h 2624500"/>
              <a:gd name="connsiteX57" fmla="*/ 215153 w 6755905"/>
              <a:gd name="connsiteY57" fmla="*/ 1656214 h 2624500"/>
              <a:gd name="connsiteX58" fmla="*/ 227106 w 6755905"/>
              <a:gd name="connsiteY58" fmla="*/ 1674143 h 2624500"/>
              <a:gd name="connsiteX59" fmla="*/ 245035 w 6755905"/>
              <a:gd name="connsiteY59" fmla="*/ 1680120 h 2624500"/>
              <a:gd name="connsiteX60" fmla="*/ 262965 w 6755905"/>
              <a:gd name="connsiteY60" fmla="*/ 1698049 h 2624500"/>
              <a:gd name="connsiteX61" fmla="*/ 286871 w 6755905"/>
              <a:gd name="connsiteY61" fmla="*/ 1733908 h 2624500"/>
              <a:gd name="connsiteX62" fmla="*/ 322729 w 6755905"/>
              <a:gd name="connsiteY62" fmla="*/ 1769767 h 2624500"/>
              <a:gd name="connsiteX63" fmla="*/ 340659 w 6755905"/>
              <a:gd name="connsiteY63" fmla="*/ 1787696 h 2624500"/>
              <a:gd name="connsiteX64" fmla="*/ 358588 w 6755905"/>
              <a:gd name="connsiteY64" fmla="*/ 1811602 h 2624500"/>
              <a:gd name="connsiteX65" fmla="*/ 406400 w 6755905"/>
              <a:gd name="connsiteY65" fmla="*/ 1859414 h 2624500"/>
              <a:gd name="connsiteX66" fmla="*/ 424329 w 6755905"/>
              <a:gd name="connsiteY66" fmla="*/ 1901249 h 2624500"/>
              <a:gd name="connsiteX67" fmla="*/ 442259 w 6755905"/>
              <a:gd name="connsiteY67" fmla="*/ 1937108 h 2624500"/>
              <a:gd name="connsiteX68" fmla="*/ 448235 w 6755905"/>
              <a:gd name="connsiteY68" fmla="*/ 1955037 h 2624500"/>
              <a:gd name="connsiteX69" fmla="*/ 484094 w 6755905"/>
              <a:gd name="connsiteY69" fmla="*/ 1990896 h 2624500"/>
              <a:gd name="connsiteX70" fmla="*/ 496047 w 6755905"/>
              <a:gd name="connsiteY70" fmla="*/ 2020779 h 2624500"/>
              <a:gd name="connsiteX71" fmla="*/ 513977 w 6755905"/>
              <a:gd name="connsiteY71" fmla="*/ 2038708 h 2624500"/>
              <a:gd name="connsiteX72" fmla="*/ 525929 w 6755905"/>
              <a:gd name="connsiteY72" fmla="*/ 2056637 h 2624500"/>
              <a:gd name="connsiteX73" fmla="*/ 543859 w 6755905"/>
              <a:gd name="connsiteY73" fmla="*/ 2080543 h 2624500"/>
              <a:gd name="connsiteX74" fmla="*/ 597647 w 6755905"/>
              <a:gd name="connsiteY74" fmla="*/ 2098473 h 2624500"/>
              <a:gd name="connsiteX75" fmla="*/ 615577 w 6755905"/>
              <a:gd name="connsiteY75" fmla="*/ 2110426 h 2624500"/>
              <a:gd name="connsiteX76" fmla="*/ 639482 w 6755905"/>
              <a:gd name="connsiteY76" fmla="*/ 2116402 h 2624500"/>
              <a:gd name="connsiteX77" fmla="*/ 693271 w 6755905"/>
              <a:gd name="connsiteY77" fmla="*/ 2128355 h 2624500"/>
              <a:gd name="connsiteX78" fmla="*/ 1063812 w 6755905"/>
              <a:gd name="connsiteY78" fmla="*/ 2116402 h 2624500"/>
              <a:gd name="connsiteX79" fmla="*/ 1117600 w 6755905"/>
              <a:gd name="connsiteY79" fmla="*/ 2098473 h 2624500"/>
              <a:gd name="connsiteX80" fmla="*/ 1195294 w 6755905"/>
              <a:gd name="connsiteY80" fmla="*/ 2068590 h 2624500"/>
              <a:gd name="connsiteX81" fmla="*/ 1225177 w 6755905"/>
              <a:gd name="connsiteY81" fmla="*/ 2062614 h 2624500"/>
              <a:gd name="connsiteX82" fmla="*/ 1249082 w 6755905"/>
              <a:gd name="connsiteY82" fmla="*/ 2056637 h 2624500"/>
              <a:gd name="connsiteX83" fmla="*/ 1284941 w 6755905"/>
              <a:gd name="connsiteY83" fmla="*/ 2044684 h 2624500"/>
              <a:gd name="connsiteX84" fmla="*/ 1374588 w 6755905"/>
              <a:gd name="connsiteY84" fmla="*/ 2026755 h 2624500"/>
              <a:gd name="connsiteX85" fmla="*/ 1464235 w 6755905"/>
              <a:gd name="connsiteY85" fmla="*/ 2020779 h 2624500"/>
              <a:gd name="connsiteX86" fmla="*/ 1500094 w 6755905"/>
              <a:gd name="connsiteY86" fmla="*/ 2008826 h 2624500"/>
              <a:gd name="connsiteX87" fmla="*/ 1535953 w 6755905"/>
              <a:gd name="connsiteY87" fmla="*/ 2002849 h 2624500"/>
              <a:gd name="connsiteX88" fmla="*/ 1553882 w 6755905"/>
              <a:gd name="connsiteY88" fmla="*/ 1984920 h 2624500"/>
              <a:gd name="connsiteX89" fmla="*/ 1607671 w 6755905"/>
              <a:gd name="connsiteY89" fmla="*/ 1966990 h 2624500"/>
              <a:gd name="connsiteX90" fmla="*/ 1625600 w 6755905"/>
              <a:gd name="connsiteY90" fmla="*/ 1961014 h 2624500"/>
              <a:gd name="connsiteX91" fmla="*/ 1661459 w 6755905"/>
              <a:gd name="connsiteY91" fmla="*/ 1943084 h 2624500"/>
              <a:gd name="connsiteX92" fmla="*/ 1685365 w 6755905"/>
              <a:gd name="connsiteY92" fmla="*/ 1925155 h 2624500"/>
              <a:gd name="connsiteX93" fmla="*/ 1703294 w 6755905"/>
              <a:gd name="connsiteY93" fmla="*/ 1913202 h 2624500"/>
              <a:gd name="connsiteX94" fmla="*/ 1709271 w 6755905"/>
              <a:gd name="connsiteY94" fmla="*/ 1895273 h 2624500"/>
              <a:gd name="connsiteX95" fmla="*/ 1727200 w 6755905"/>
              <a:gd name="connsiteY95" fmla="*/ 1889296 h 2624500"/>
              <a:gd name="connsiteX96" fmla="*/ 1757082 w 6755905"/>
              <a:gd name="connsiteY96" fmla="*/ 1877343 h 2624500"/>
              <a:gd name="connsiteX97" fmla="*/ 1780988 w 6755905"/>
              <a:gd name="connsiteY97" fmla="*/ 1859414 h 2624500"/>
              <a:gd name="connsiteX98" fmla="*/ 1816847 w 6755905"/>
              <a:gd name="connsiteY98" fmla="*/ 1847461 h 2624500"/>
              <a:gd name="connsiteX99" fmla="*/ 1840753 w 6755905"/>
              <a:gd name="connsiteY99" fmla="*/ 1835508 h 2624500"/>
              <a:gd name="connsiteX100" fmla="*/ 1858682 w 6755905"/>
              <a:gd name="connsiteY100" fmla="*/ 1811602 h 2624500"/>
              <a:gd name="connsiteX101" fmla="*/ 1894541 w 6755905"/>
              <a:gd name="connsiteY101" fmla="*/ 1775743 h 2624500"/>
              <a:gd name="connsiteX102" fmla="*/ 1906494 w 6755905"/>
              <a:gd name="connsiteY102" fmla="*/ 1757814 h 2624500"/>
              <a:gd name="connsiteX103" fmla="*/ 1930400 w 6755905"/>
              <a:gd name="connsiteY103" fmla="*/ 1751837 h 2624500"/>
              <a:gd name="connsiteX104" fmla="*/ 1960282 w 6755905"/>
              <a:gd name="connsiteY104" fmla="*/ 1680120 h 2624500"/>
              <a:gd name="connsiteX105" fmla="*/ 1984188 w 6755905"/>
              <a:gd name="connsiteY105" fmla="*/ 1638284 h 2624500"/>
              <a:gd name="connsiteX106" fmla="*/ 1996141 w 6755905"/>
              <a:gd name="connsiteY106" fmla="*/ 1614379 h 2624500"/>
              <a:gd name="connsiteX107" fmla="*/ 2020047 w 6755905"/>
              <a:gd name="connsiteY107" fmla="*/ 1596449 h 2624500"/>
              <a:gd name="connsiteX108" fmla="*/ 2055906 w 6755905"/>
              <a:gd name="connsiteY108" fmla="*/ 1548637 h 2624500"/>
              <a:gd name="connsiteX109" fmla="*/ 2073835 w 6755905"/>
              <a:gd name="connsiteY109" fmla="*/ 1518755 h 2624500"/>
              <a:gd name="connsiteX110" fmla="*/ 2115671 w 6755905"/>
              <a:gd name="connsiteY110" fmla="*/ 1500826 h 2624500"/>
              <a:gd name="connsiteX111" fmla="*/ 2157506 w 6755905"/>
              <a:gd name="connsiteY111" fmla="*/ 1464967 h 2624500"/>
              <a:gd name="connsiteX112" fmla="*/ 2199341 w 6755905"/>
              <a:gd name="connsiteY112" fmla="*/ 1429108 h 2624500"/>
              <a:gd name="connsiteX113" fmla="*/ 2217271 w 6755905"/>
              <a:gd name="connsiteY113" fmla="*/ 1423131 h 2624500"/>
              <a:gd name="connsiteX114" fmla="*/ 2253129 w 6755905"/>
              <a:gd name="connsiteY114" fmla="*/ 1405202 h 2624500"/>
              <a:gd name="connsiteX115" fmla="*/ 2378635 w 6755905"/>
              <a:gd name="connsiteY115" fmla="*/ 1387273 h 2624500"/>
              <a:gd name="connsiteX116" fmla="*/ 2414494 w 6755905"/>
              <a:gd name="connsiteY116" fmla="*/ 1375320 h 2624500"/>
              <a:gd name="connsiteX117" fmla="*/ 2623671 w 6755905"/>
              <a:gd name="connsiteY117" fmla="*/ 1387273 h 2624500"/>
              <a:gd name="connsiteX118" fmla="*/ 2641600 w 6755905"/>
              <a:gd name="connsiteY118" fmla="*/ 1393249 h 2624500"/>
              <a:gd name="connsiteX119" fmla="*/ 2683435 w 6755905"/>
              <a:gd name="connsiteY119" fmla="*/ 1405202 h 2624500"/>
              <a:gd name="connsiteX120" fmla="*/ 2707341 w 6755905"/>
              <a:gd name="connsiteY120" fmla="*/ 1423131 h 2624500"/>
              <a:gd name="connsiteX121" fmla="*/ 2731247 w 6755905"/>
              <a:gd name="connsiteY121" fmla="*/ 1458990 h 2624500"/>
              <a:gd name="connsiteX122" fmla="*/ 2761129 w 6755905"/>
              <a:gd name="connsiteY122" fmla="*/ 1464967 h 2624500"/>
              <a:gd name="connsiteX123" fmla="*/ 2779059 w 6755905"/>
              <a:gd name="connsiteY123" fmla="*/ 1482896 h 2624500"/>
              <a:gd name="connsiteX124" fmla="*/ 2808941 w 6755905"/>
              <a:gd name="connsiteY124" fmla="*/ 1524731 h 2624500"/>
              <a:gd name="connsiteX125" fmla="*/ 2856753 w 6755905"/>
              <a:gd name="connsiteY125" fmla="*/ 1542661 h 2624500"/>
              <a:gd name="connsiteX126" fmla="*/ 2898588 w 6755905"/>
              <a:gd name="connsiteY126" fmla="*/ 1566567 h 2624500"/>
              <a:gd name="connsiteX127" fmla="*/ 2922494 w 6755905"/>
              <a:gd name="connsiteY127" fmla="*/ 1584496 h 2624500"/>
              <a:gd name="connsiteX128" fmla="*/ 2940424 w 6755905"/>
              <a:gd name="connsiteY128" fmla="*/ 1596449 h 2624500"/>
              <a:gd name="connsiteX129" fmla="*/ 2958353 w 6755905"/>
              <a:gd name="connsiteY129" fmla="*/ 1620355 h 2624500"/>
              <a:gd name="connsiteX130" fmla="*/ 2970306 w 6755905"/>
              <a:gd name="connsiteY130" fmla="*/ 1638284 h 2624500"/>
              <a:gd name="connsiteX131" fmla="*/ 3012141 w 6755905"/>
              <a:gd name="connsiteY131" fmla="*/ 1674143 h 2624500"/>
              <a:gd name="connsiteX132" fmla="*/ 3024094 w 6755905"/>
              <a:gd name="connsiteY132" fmla="*/ 1692073 h 2624500"/>
              <a:gd name="connsiteX133" fmla="*/ 3042024 w 6755905"/>
              <a:gd name="connsiteY133" fmla="*/ 1727931 h 2624500"/>
              <a:gd name="connsiteX134" fmla="*/ 3071906 w 6755905"/>
              <a:gd name="connsiteY134" fmla="*/ 1763790 h 2624500"/>
              <a:gd name="connsiteX135" fmla="*/ 3095812 w 6755905"/>
              <a:gd name="connsiteY135" fmla="*/ 1811602 h 2624500"/>
              <a:gd name="connsiteX136" fmla="*/ 3131671 w 6755905"/>
              <a:gd name="connsiteY136" fmla="*/ 1853437 h 2624500"/>
              <a:gd name="connsiteX137" fmla="*/ 3155577 w 6755905"/>
              <a:gd name="connsiteY137" fmla="*/ 1907226 h 2624500"/>
              <a:gd name="connsiteX138" fmla="*/ 3167529 w 6755905"/>
              <a:gd name="connsiteY138" fmla="*/ 1925155 h 2624500"/>
              <a:gd name="connsiteX139" fmla="*/ 3185459 w 6755905"/>
              <a:gd name="connsiteY139" fmla="*/ 1961014 h 2624500"/>
              <a:gd name="connsiteX140" fmla="*/ 3203388 w 6755905"/>
              <a:gd name="connsiteY140" fmla="*/ 1972967 h 2624500"/>
              <a:gd name="connsiteX141" fmla="*/ 3215341 w 6755905"/>
              <a:gd name="connsiteY141" fmla="*/ 2002849 h 2624500"/>
              <a:gd name="connsiteX142" fmla="*/ 3221318 w 6755905"/>
              <a:gd name="connsiteY142" fmla="*/ 2020779 h 2624500"/>
              <a:gd name="connsiteX143" fmla="*/ 3239247 w 6755905"/>
              <a:gd name="connsiteY143" fmla="*/ 2044684 h 2624500"/>
              <a:gd name="connsiteX144" fmla="*/ 3257177 w 6755905"/>
              <a:gd name="connsiteY144" fmla="*/ 2080543 h 2624500"/>
              <a:gd name="connsiteX145" fmla="*/ 3275106 w 6755905"/>
              <a:gd name="connsiteY145" fmla="*/ 2086520 h 2624500"/>
              <a:gd name="connsiteX146" fmla="*/ 3293035 w 6755905"/>
              <a:gd name="connsiteY146" fmla="*/ 2098473 h 2624500"/>
              <a:gd name="connsiteX147" fmla="*/ 3316941 w 6755905"/>
              <a:gd name="connsiteY147" fmla="*/ 2128355 h 2624500"/>
              <a:gd name="connsiteX148" fmla="*/ 3334871 w 6755905"/>
              <a:gd name="connsiteY148" fmla="*/ 2164214 h 2624500"/>
              <a:gd name="connsiteX149" fmla="*/ 3352800 w 6755905"/>
              <a:gd name="connsiteY149" fmla="*/ 2182143 h 2624500"/>
              <a:gd name="connsiteX150" fmla="*/ 3358777 w 6755905"/>
              <a:gd name="connsiteY150" fmla="*/ 2200073 h 2624500"/>
              <a:gd name="connsiteX151" fmla="*/ 3376706 w 6755905"/>
              <a:gd name="connsiteY151" fmla="*/ 2206049 h 2624500"/>
              <a:gd name="connsiteX152" fmla="*/ 3388659 w 6755905"/>
              <a:gd name="connsiteY152" fmla="*/ 2223979 h 2624500"/>
              <a:gd name="connsiteX153" fmla="*/ 3406588 w 6755905"/>
              <a:gd name="connsiteY153" fmla="*/ 2253861 h 2624500"/>
              <a:gd name="connsiteX154" fmla="*/ 3430494 w 6755905"/>
              <a:gd name="connsiteY154" fmla="*/ 2313626 h 2624500"/>
              <a:gd name="connsiteX155" fmla="*/ 3448424 w 6755905"/>
              <a:gd name="connsiteY155" fmla="*/ 2319602 h 2624500"/>
              <a:gd name="connsiteX156" fmla="*/ 3454400 w 6755905"/>
              <a:gd name="connsiteY156" fmla="*/ 2349484 h 2624500"/>
              <a:gd name="connsiteX157" fmla="*/ 3490259 w 6755905"/>
              <a:gd name="connsiteY157" fmla="*/ 2379367 h 2624500"/>
              <a:gd name="connsiteX158" fmla="*/ 3508188 w 6755905"/>
              <a:gd name="connsiteY158" fmla="*/ 2397296 h 2624500"/>
              <a:gd name="connsiteX159" fmla="*/ 3538071 w 6755905"/>
              <a:gd name="connsiteY159" fmla="*/ 2433155 h 2624500"/>
              <a:gd name="connsiteX160" fmla="*/ 3544047 w 6755905"/>
              <a:gd name="connsiteY160" fmla="*/ 2451084 h 2624500"/>
              <a:gd name="connsiteX161" fmla="*/ 3579906 w 6755905"/>
              <a:gd name="connsiteY161" fmla="*/ 2474990 h 2624500"/>
              <a:gd name="connsiteX162" fmla="*/ 3597835 w 6755905"/>
              <a:gd name="connsiteY162" fmla="*/ 2486943 h 2624500"/>
              <a:gd name="connsiteX163" fmla="*/ 3621741 w 6755905"/>
              <a:gd name="connsiteY163" fmla="*/ 2492920 h 2624500"/>
              <a:gd name="connsiteX164" fmla="*/ 3645647 w 6755905"/>
              <a:gd name="connsiteY164" fmla="*/ 2504873 h 2624500"/>
              <a:gd name="connsiteX165" fmla="*/ 3663577 w 6755905"/>
              <a:gd name="connsiteY165" fmla="*/ 2510849 h 2624500"/>
              <a:gd name="connsiteX166" fmla="*/ 3681506 w 6755905"/>
              <a:gd name="connsiteY166" fmla="*/ 2528779 h 2624500"/>
              <a:gd name="connsiteX167" fmla="*/ 3771153 w 6755905"/>
              <a:gd name="connsiteY167" fmla="*/ 2546708 h 2624500"/>
              <a:gd name="connsiteX168" fmla="*/ 3807012 w 6755905"/>
              <a:gd name="connsiteY168" fmla="*/ 2570614 h 2624500"/>
              <a:gd name="connsiteX169" fmla="*/ 3842871 w 6755905"/>
              <a:gd name="connsiteY169" fmla="*/ 2582567 h 2624500"/>
              <a:gd name="connsiteX170" fmla="*/ 4040094 w 6755905"/>
              <a:gd name="connsiteY170" fmla="*/ 2600496 h 2624500"/>
              <a:gd name="connsiteX171" fmla="*/ 4147671 w 6755905"/>
              <a:gd name="connsiteY171" fmla="*/ 2618426 h 2624500"/>
              <a:gd name="connsiteX172" fmla="*/ 4177553 w 6755905"/>
              <a:gd name="connsiteY172" fmla="*/ 2624402 h 2624500"/>
              <a:gd name="connsiteX173" fmla="*/ 4386729 w 6755905"/>
              <a:gd name="connsiteY173" fmla="*/ 2594520 h 2624500"/>
              <a:gd name="connsiteX174" fmla="*/ 4464424 w 6755905"/>
              <a:gd name="connsiteY174" fmla="*/ 2576590 h 2624500"/>
              <a:gd name="connsiteX175" fmla="*/ 4500282 w 6755905"/>
              <a:gd name="connsiteY175" fmla="*/ 2564637 h 2624500"/>
              <a:gd name="connsiteX176" fmla="*/ 4536141 w 6755905"/>
              <a:gd name="connsiteY176" fmla="*/ 2558661 h 2624500"/>
              <a:gd name="connsiteX177" fmla="*/ 4649694 w 6755905"/>
              <a:gd name="connsiteY177" fmla="*/ 2552684 h 2624500"/>
              <a:gd name="connsiteX178" fmla="*/ 4721412 w 6755905"/>
              <a:gd name="connsiteY178" fmla="*/ 2570614 h 2624500"/>
              <a:gd name="connsiteX179" fmla="*/ 4763247 w 6755905"/>
              <a:gd name="connsiteY179" fmla="*/ 2576590 h 2624500"/>
              <a:gd name="connsiteX180" fmla="*/ 4960471 w 6755905"/>
              <a:gd name="connsiteY180" fmla="*/ 2564637 h 2624500"/>
              <a:gd name="connsiteX181" fmla="*/ 5050118 w 6755905"/>
              <a:gd name="connsiteY181" fmla="*/ 2540731 h 2624500"/>
              <a:gd name="connsiteX182" fmla="*/ 5080000 w 6755905"/>
              <a:gd name="connsiteY182" fmla="*/ 2528779 h 2624500"/>
              <a:gd name="connsiteX183" fmla="*/ 5145741 w 6755905"/>
              <a:gd name="connsiteY183" fmla="*/ 2480967 h 2624500"/>
              <a:gd name="connsiteX184" fmla="*/ 5205506 w 6755905"/>
              <a:gd name="connsiteY184" fmla="*/ 2463037 h 2624500"/>
              <a:gd name="connsiteX185" fmla="*/ 5235388 w 6755905"/>
              <a:gd name="connsiteY185" fmla="*/ 2445108 h 2624500"/>
              <a:gd name="connsiteX186" fmla="*/ 5277224 w 6755905"/>
              <a:gd name="connsiteY186" fmla="*/ 2427179 h 2624500"/>
              <a:gd name="connsiteX187" fmla="*/ 5336988 w 6755905"/>
              <a:gd name="connsiteY187" fmla="*/ 2379367 h 2624500"/>
              <a:gd name="connsiteX188" fmla="*/ 5354918 w 6755905"/>
              <a:gd name="connsiteY188" fmla="*/ 2361437 h 2624500"/>
              <a:gd name="connsiteX189" fmla="*/ 5378824 w 6755905"/>
              <a:gd name="connsiteY189" fmla="*/ 2343508 h 2624500"/>
              <a:gd name="connsiteX190" fmla="*/ 5390777 w 6755905"/>
              <a:gd name="connsiteY190" fmla="*/ 2277767 h 2624500"/>
              <a:gd name="connsiteX191" fmla="*/ 5396753 w 6755905"/>
              <a:gd name="connsiteY191" fmla="*/ 2235931 h 2624500"/>
              <a:gd name="connsiteX192" fmla="*/ 5384800 w 6755905"/>
              <a:gd name="connsiteY192" fmla="*/ 2032731 h 2624500"/>
              <a:gd name="connsiteX193" fmla="*/ 6568141 w 6755905"/>
              <a:gd name="connsiteY193" fmla="*/ 1990896 h 2624500"/>
              <a:gd name="connsiteX194" fmla="*/ 6687672 w 6755905"/>
              <a:gd name="connsiteY194" fmla="*/ 974896 h 2624500"/>
              <a:gd name="connsiteX195" fmla="*/ 5904753 w 6755905"/>
              <a:gd name="connsiteY195" fmla="*/ 732 h 2624500"/>
              <a:gd name="connsiteX196" fmla="*/ 4452471 w 6755905"/>
              <a:gd name="connsiteY196" fmla="*/ 1130284 h 2624500"/>
              <a:gd name="connsiteX197" fmla="*/ 2862730 w 6755905"/>
              <a:gd name="connsiteY197" fmla="*/ 1166144 h 2624500"/>
              <a:gd name="connsiteX0" fmla="*/ 2862730 w 6755905"/>
              <a:gd name="connsiteY0" fmla="*/ 1165888 h 2624244"/>
              <a:gd name="connsiteX1" fmla="*/ 2629646 w 6755905"/>
              <a:gd name="connsiteY1" fmla="*/ 598122 h 2624244"/>
              <a:gd name="connsiteX2" fmla="*/ 2689412 w 6755905"/>
              <a:gd name="connsiteY2" fmla="*/ 191723 h 2624244"/>
              <a:gd name="connsiteX3" fmla="*/ 2647577 w 6755905"/>
              <a:gd name="connsiteY3" fmla="*/ 209652 h 2624244"/>
              <a:gd name="connsiteX4" fmla="*/ 2617694 w 6755905"/>
              <a:gd name="connsiteY4" fmla="*/ 221605 h 2624244"/>
              <a:gd name="connsiteX5" fmla="*/ 2593788 w 6755905"/>
              <a:gd name="connsiteY5" fmla="*/ 227581 h 2624244"/>
              <a:gd name="connsiteX6" fmla="*/ 2516094 w 6755905"/>
              <a:gd name="connsiteY6" fmla="*/ 245511 h 2624244"/>
              <a:gd name="connsiteX7" fmla="*/ 2480235 w 6755905"/>
              <a:gd name="connsiteY7" fmla="*/ 257464 h 2624244"/>
              <a:gd name="connsiteX8" fmla="*/ 2408518 w 6755905"/>
              <a:gd name="connsiteY8" fmla="*/ 263440 h 2624244"/>
              <a:gd name="connsiteX9" fmla="*/ 2378635 w 6755905"/>
              <a:gd name="connsiteY9" fmla="*/ 275393 h 2624244"/>
              <a:gd name="connsiteX10" fmla="*/ 2288988 w 6755905"/>
              <a:gd name="connsiteY10" fmla="*/ 281370 h 2624244"/>
              <a:gd name="connsiteX11" fmla="*/ 2259106 w 6755905"/>
              <a:gd name="connsiteY11" fmla="*/ 305275 h 2624244"/>
              <a:gd name="connsiteX12" fmla="*/ 2217271 w 6755905"/>
              <a:gd name="connsiteY12" fmla="*/ 317228 h 2624244"/>
              <a:gd name="connsiteX13" fmla="*/ 2145553 w 6755905"/>
              <a:gd name="connsiteY13" fmla="*/ 335158 h 2624244"/>
              <a:gd name="connsiteX14" fmla="*/ 2127624 w 6755905"/>
              <a:gd name="connsiteY14" fmla="*/ 347111 h 2624244"/>
              <a:gd name="connsiteX15" fmla="*/ 2097741 w 6755905"/>
              <a:gd name="connsiteY15" fmla="*/ 359064 h 2624244"/>
              <a:gd name="connsiteX16" fmla="*/ 2049929 w 6755905"/>
              <a:gd name="connsiteY16" fmla="*/ 365040 h 2624244"/>
              <a:gd name="connsiteX17" fmla="*/ 1984188 w 6755905"/>
              <a:gd name="connsiteY17" fmla="*/ 382970 h 2624244"/>
              <a:gd name="connsiteX18" fmla="*/ 1828800 w 6755905"/>
              <a:gd name="connsiteY18" fmla="*/ 418828 h 2624244"/>
              <a:gd name="connsiteX19" fmla="*/ 1792941 w 6755905"/>
              <a:gd name="connsiteY19" fmla="*/ 430781 h 2624244"/>
              <a:gd name="connsiteX20" fmla="*/ 1697318 w 6755905"/>
              <a:gd name="connsiteY20" fmla="*/ 448711 h 2624244"/>
              <a:gd name="connsiteX21" fmla="*/ 1595718 w 6755905"/>
              <a:gd name="connsiteY21" fmla="*/ 472617 h 2624244"/>
              <a:gd name="connsiteX22" fmla="*/ 1529977 w 6755905"/>
              <a:gd name="connsiteY22" fmla="*/ 490546 h 2624244"/>
              <a:gd name="connsiteX23" fmla="*/ 1398494 w 6755905"/>
              <a:gd name="connsiteY23" fmla="*/ 526405 h 2624244"/>
              <a:gd name="connsiteX24" fmla="*/ 860612 w 6755905"/>
              <a:gd name="connsiteY24" fmla="*/ 550311 h 2624244"/>
              <a:gd name="connsiteX25" fmla="*/ 794871 w 6755905"/>
              <a:gd name="connsiteY25" fmla="*/ 562264 h 2624244"/>
              <a:gd name="connsiteX26" fmla="*/ 729129 w 6755905"/>
              <a:gd name="connsiteY26" fmla="*/ 568240 h 2624244"/>
              <a:gd name="connsiteX27" fmla="*/ 633506 w 6755905"/>
              <a:gd name="connsiteY27" fmla="*/ 580193 h 2624244"/>
              <a:gd name="connsiteX28" fmla="*/ 603624 w 6755905"/>
              <a:gd name="connsiteY28" fmla="*/ 592146 h 2624244"/>
              <a:gd name="connsiteX29" fmla="*/ 579718 w 6755905"/>
              <a:gd name="connsiteY29" fmla="*/ 598123 h 2624244"/>
              <a:gd name="connsiteX30" fmla="*/ 472141 w 6755905"/>
              <a:gd name="connsiteY30" fmla="*/ 633981 h 2624244"/>
              <a:gd name="connsiteX31" fmla="*/ 436282 w 6755905"/>
              <a:gd name="connsiteY31" fmla="*/ 663864 h 2624244"/>
              <a:gd name="connsiteX32" fmla="*/ 418353 w 6755905"/>
              <a:gd name="connsiteY32" fmla="*/ 681793 h 2624244"/>
              <a:gd name="connsiteX33" fmla="*/ 400424 w 6755905"/>
              <a:gd name="connsiteY33" fmla="*/ 687770 h 2624244"/>
              <a:gd name="connsiteX34" fmla="*/ 382494 w 6755905"/>
              <a:gd name="connsiteY34" fmla="*/ 699723 h 2624244"/>
              <a:gd name="connsiteX35" fmla="*/ 364565 w 6755905"/>
              <a:gd name="connsiteY35" fmla="*/ 729605 h 2624244"/>
              <a:gd name="connsiteX36" fmla="*/ 298824 w 6755905"/>
              <a:gd name="connsiteY36" fmla="*/ 759487 h 2624244"/>
              <a:gd name="connsiteX37" fmla="*/ 239059 w 6755905"/>
              <a:gd name="connsiteY37" fmla="*/ 813275 h 2624244"/>
              <a:gd name="connsiteX38" fmla="*/ 209177 w 6755905"/>
              <a:gd name="connsiteY38" fmla="*/ 825228 h 2624244"/>
              <a:gd name="connsiteX39" fmla="*/ 167341 w 6755905"/>
              <a:gd name="connsiteY39" fmla="*/ 843158 h 2624244"/>
              <a:gd name="connsiteX40" fmla="*/ 131482 w 6755905"/>
              <a:gd name="connsiteY40" fmla="*/ 879017 h 2624244"/>
              <a:gd name="connsiteX41" fmla="*/ 95624 w 6755905"/>
              <a:gd name="connsiteY41" fmla="*/ 908899 h 2624244"/>
              <a:gd name="connsiteX42" fmla="*/ 65741 w 6755905"/>
              <a:gd name="connsiteY42" fmla="*/ 938781 h 2624244"/>
              <a:gd name="connsiteX43" fmla="*/ 47812 w 6755905"/>
              <a:gd name="connsiteY43" fmla="*/ 974640 h 2624244"/>
              <a:gd name="connsiteX44" fmla="*/ 0 w 6755905"/>
              <a:gd name="connsiteY44" fmla="*/ 1094170 h 2624244"/>
              <a:gd name="connsiteX45" fmla="*/ 5977 w 6755905"/>
              <a:gd name="connsiteY45" fmla="*/ 1201746 h 2624244"/>
              <a:gd name="connsiteX46" fmla="*/ 23906 w 6755905"/>
              <a:gd name="connsiteY46" fmla="*/ 1231628 h 2624244"/>
              <a:gd name="connsiteX47" fmla="*/ 41835 w 6755905"/>
              <a:gd name="connsiteY47" fmla="*/ 1297370 h 2624244"/>
              <a:gd name="connsiteX48" fmla="*/ 59765 w 6755905"/>
              <a:gd name="connsiteY48" fmla="*/ 1375064 h 2624244"/>
              <a:gd name="connsiteX49" fmla="*/ 71718 w 6755905"/>
              <a:gd name="connsiteY49" fmla="*/ 1428852 h 2624244"/>
              <a:gd name="connsiteX50" fmla="*/ 83671 w 6755905"/>
              <a:gd name="connsiteY50" fmla="*/ 1452758 h 2624244"/>
              <a:gd name="connsiteX51" fmla="*/ 89647 w 6755905"/>
              <a:gd name="connsiteY51" fmla="*/ 1506546 h 2624244"/>
              <a:gd name="connsiteX52" fmla="*/ 107577 w 6755905"/>
              <a:gd name="connsiteY52" fmla="*/ 1530452 h 2624244"/>
              <a:gd name="connsiteX53" fmla="*/ 119529 w 6755905"/>
              <a:gd name="connsiteY53" fmla="*/ 1548381 h 2624244"/>
              <a:gd name="connsiteX54" fmla="*/ 143435 w 6755905"/>
              <a:gd name="connsiteY54" fmla="*/ 1578264 h 2624244"/>
              <a:gd name="connsiteX55" fmla="*/ 179294 w 6755905"/>
              <a:gd name="connsiteY55" fmla="*/ 1626075 h 2624244"/>
              <a:gd name="connsiteX56" fmla="*/ 197224 w 6755905"/>
              <a:gd name="connsiteY56" fmla="*/ 1638028 h 2624244"/>
              <a:gd name="connsiteX57" fmla="*/ 215153 w 6755905"/>
              <a:gd name="connsiteY57" fmla="*/ 1655958 h 2624244"/>
              <a:gd name="connsiteX58" fmla="*/ 227106 w 6755905"/>
              <a:gd name="connsiteY58" fmla="*/ 1673887 h 2624244"/>
              <a:gd name="connsiteX59" fmla="*/ 245035 w 6755905"/>
              <a:gd name="connsiteY59" fmla="*/ 1679864 h 2624244"/>
              <a:gd name="connsiteX60" fmla="*/ 262965 w 6755905"/>
              <a:gd name="connsiteY60" fmla="*/ 1697793 h 2624244"/>
              <a:gd name="connsiteX61" fmla="*/ 286871 w 6755905"/>
              <a:gd name="connsiteY61" fmla="*/ 1733652 h 2624244"/>
              <a:gd name="connsiteX62" fmla="*/ 322729 w 6755905"/>
              <a:gd name="connsiteY62" fmla="*/ 1769511 h 2624244"/>
              <a:gd name="connsiteX63" fmla="*/ 340659 w 6755905"/>
              <a:gd name="connsiteY63" fmla="*/ 1787440 h 2624244"/>
              <a:gd name="connsiteX64" fmla="*/ 358588 w 6755905"/>
              <a:gd name="connsiteY64" fmla="*/ 1811346 h 2624244"/>
              <a:gd name="connsiteX65" fmla="*/ 406400 w 6755905"/>
              <a:gd name="connsiteY65" fmla="*/ 1859158 h 2624244"/>
              <a:gd name="connsiteX66" fmla="*/ 424329 w 6755905"/>
              <a:gd name="connsiteY66" fmla="*/ 1900993 h 2624244"/>
              <a:gd name="connsiteX67" fmla="*/ 442259 w 6755905"/>
              <a:gd name="connsiteY67" fmla="*/ 1936852 h 2624244"/>
              <a:gd name="connsiteX68" fmla="*/ 448235 w 6755905"/>
              <a:gd name="connsiteY68" fmla="*/ 1954781 h 2624244"/>
              <a:gd name="connsiteX69" fmla="*/ 484094 w 6755905"/>
              <a:gd name="connsiteY69" fmla="*/ 1990640 h 2624244"/>
              <a:gd name="connsiteX70" fmla="*/ 496047 w 6755905"/>
              <a:gd name="connsiteY70" fmla="*/ 2020523 h 2624244"/>
              <a:gd name="connsiteX71" fmla="*/ 513977 w 6755905"/>
              <a:gd name="connsiteY71" fmla="*/ 2038452 h 2624244"/>
              <a:gd name="connsiteX72" fmla="*/ 525929 w 6755905"/>
              <a:gd name="connsiteY72" fmla="*/ 2056381 h 2624244"/>
              <a:gd name="connsiteX73" fmla="*/ 543859 w 6755905"/>
              <a:gd name="connsiteY73" fmla="*/ 2080287 h 2624244"/>
              <a:gd name="connsiteX74" fmla="*/ 597647 w 6755905"/>
              <a:gd name="connsiteY74" fmla="*/ 2098217 h 2624244"/>
              <a:gd name="connsiteX75" fmla="*/ 615577 w 6755905"/>
              <a:gd name="connsiteY75" fmla="*/ 2110170 h 2624244"/>
              <a:gd name="connsiteX76" fmla="*/ 639482 w 6755905"/>
              <a:gd name="connsiteY76" fmla="*/ 2116146 h 2624244"/>
              <a:gd name="connsiteX77" fmla="*/ 693271 w 6755905"/>
              <a:gd name="connsiteY77" fmla="*/ 2128099 h 2624244"/>
              <a:gd name="connsiteX78" fmla="*/ 1063812 w 6755905"/>
              <a:gd name="connsiteY78" fmla="*/ 2116146 h 2624244"/>
              <a:gd name="connsiteX79" fmla="*/ 1117600 w 6755905"/>
              <a:gd name="connsiteY79" fmla="*/ 2098217 h 2624244"/>
              <a:gd name="connsiteX80" fmla="*/ 1195294 w 6755905"/>
              <a:gd name="connsiteY80" fmla="*/ 2068334 h 2624244"/>
              <a:gd name="connsiteX81" fmla="*/ 1225177 w 6755905"/>
              <a:gd name="connsiteY81" fmla="*/ 2062358 h 2624244"/>
              <a:gd name="connsiteX82" fmla="*/ 1249082 w 6755905"/>
              <a:gd name="connsiteY82" fmla="*/ 2056381 h 2624244"/>
              <a:gd name="connsiteX83" fmla="*/ 1284941 w 6755905"/>
              <a:gd name="connsiteY83" fmla="*/ 2044428 h 2624244"/>
              <a:gd name="connsiteX84" fmla="*/ 1374588 w 6755905"/>
              <a:gd name="connsiteY84" fmla="*/ 2026499 h 2624244"/>
              <a:gd name="connsiteX85" fmla="*/ 1464235 w 6755905"/>
              <a:gd name="connsiteY85" fmla="*/ 2020523 h 2624244"/>
              <a:gd name="connsiteX86" fmla="*/ 1500094 w 6755905"/>
              <a:gd name="connsiteY86" fmla="*/ 2008570 h 2624244"/>
              <a:gd name="connsiteX87" fmla="*/ 1535953 w 6755905"/>
              <a:gd name="connsiteY87" fmla="*/ 2002593 h 2624244"/>
              <a:gd name="connsiteX88" fmla="*/ 1553882 w 6755905"/>
              <a:gd name="connsiteY88" fmla="*/ 1984664 h 2624244"/>
              <a:gd name="connsiteX89" fmla="*/ 1607671 w 6755905"/>
              <a:gd name="connsiteY89" fmla="*/ 1966734 h 2624244"/>
              <a:gd name="connsiteX90" fmla="*/ 1625600 w 6755905"/>
              <a:gd name="connsiteY90" fmla="*/ 1960758 h 2624244"/>
              <a:gd name="connsiteX91" fmla="*/ 1661459 w 6755905"/>
              <a:gd name="connsiteY91" fmla="*/ 1942828 h 2624244"/>
              <a:gd name="connsiteX92" fmla="*/ 1685365 w 6755905"/>
              <a:gd name="connsiteY92" fmla="*/ 1924899 h 2624244"/>
              <a:gd name="connsiteX93" fmla="*/ 1703294 w 6755905"/>
              <a:gd name="connsiteY93" fmla="*/ 1912946 h 2624244"/>
              <a:gd name="connsiteX94" fmla="*/ 1709271 w 6755905"/>
              <a:gd name="connsiteY94" fmla="*/ 1895017 h 2624244"/>
              <a:gd name="connsiteX95" fmla="*/ 1727200 w 6755905"/>
              <a:gd name="connsiteY95" fmla="*/ 1889040 h 2624244"/>
              <a:gd name="connsiteX96" fmla="*/ 1757082 w 6755905"/>
              <a:gd name="connsiteY96" fmla="*/ 1877087 h 2624244"/>
              <a:gd name="connsiteX97" fmla="*/ 1780988 w 6755905"/>
              <a:gd name="connsiteY97" fmla="*/ 1859158 h 2624244"/>
              <a:gd name="connsiteX98" fmla="*/ 1816847 w 6755905"/>
              <a:gd name="connsiteY98" fmla="*/ 1847205 h 2624244"/>
              <a:gd name="connsiteX99" fmla="*/ 1840753 w 6755905"/>
              <a:gd name="connsiteY99" fmla="*/ 1835252 h 2624244"/>
              <a:gd name="connsiteX100" fmla="*/ 1858682 w 6755905"/>
              <a:gd name="connsiteY100" fmla="*/ 1811346 h 2624244"/>
              <a:gd name="connsiteX101" fmla="*/ 1894541 w 6755905"/>
              <a:gd name="connsiteY101" fmla="*/ 1775487 h 2624244"/>
              <a:gd name="connsiteX102" fmla="*/ 1906494 w 6755905"/>
              <a:gd name="connsiteY102" fmla="*/ 1757558 h 2624244"/>
              <a:gd name="connsiteX103" fmla="*/ 1930400 w 6755905"/>
              <a:gd name="connsiteY103" fmla="*/ 1751581 h 2624244"/>
              <a:gd name="connsiteX104" fmla="*/ 1960282 w 6755905"/>
              <a:gd name="connsiteY104" fmla="*/ 1679864 h 2624244"/>
              <a:gd name="connsiteX105" fmla="*/ 1984188 w 6755905"/>
              <a:gd name="connsiteY105" fmla="*/ 1638028 h 2624244"/>
              <a:gd name="connsiteX106" fmla="*/ 1996141 w 6755905"/>
              <a:gd name="connsiteY106" fmla="*/ 1614123 h 2624244"/>
              <a:gd name="connsiteX107" fmla="*/ 2020047 w 6755905"/>
              <a:gd name="connsiteY107" fmla="*/ 1596193 h 2624244"/>
              <a:gd name="connsiteX108" fmla="*/ 2055906 w 6755905"/>
              <a:gd name="connsiteY108" fmla="*/ 1548381 h 2624244"/>
              <a:gd name="connsiteX109" fmla="*/ 2073835 w 6755905"/>
              <a:gd name="connsiteY109" fmla="*/ 1518499 h 2624244"/>
              <a:gd name="connsiteX110" fmla="*/ 2115671 w 6755905"/>
              <a:gd name="connsiteY110" fmla="*/ 1500570 h 2624244"/>
              <a:gd name="connsiteX111" fmla="*/ 2157506 w 6755905"/>
              <a:gd name="connsiteY111" fmla="*/ 1464711 h 2624244"/>
              <a:gd name="connsiteX112" fmla="*/ 2199341 w 6755905"/>
              <a:gd name="connsiteY112" fmla="*/ 1428852 h 2624244"/>
              <a:gd name="connsiteX113" fmla="*/ 2217271 w 6755905"/>
              <a:gd name="connsiteY113" fmla="*/ 1422875 h 2624244"/>
              <a:gd name="connsiteX114" fmla="*/ 2253129 w 6755905"/>
              <a:gd name="connsiteY114" fmla="*/ 1404946 h 2624244"/>
              <a:gd name="connsiteX115" fmla="*/ 2378635 w 6755905"/>
              <a:gd name="connsiteY115" fmla="*/ 1387017 h 2624244"/>
              <a:gd name="connsiteX116" fmla="*/ 2414494 w 6755905"/>
              <a:gd name="connsiteY116" fmla="*/ 1375064 h 2624244"/>
              <a:gd name="connsiteX117" fmla="*/ 2623671 w 6755905"/>
              <a:gd name="connsiteY117" fmla="*/ 1387017 h 2624244"/>
              <a:gd name="connsiteX118" fmla="*/ 2641600 w 6755905"/>
              <a:gd name="connsiteY118" fmla="*/ 1392993 h 2624244"/>
              <a:gd name="connsiteX119" fmla="*/ 2683435 w 6755905"/>
              <a:gd name="connsiteY119" fmla="*/ 1404946 h 2624244"/>
              <a:gd name="connsiteX120" fmla="*/ 2707341 w 6755905"/>
              <a:gd name="connsiteY120" fmla="*/ 1422875 h 2624244"/>
              <a:gd name="connsiteX121" fmla="*/ 2731247 w 6755905"/>
              <a:gd name="connsiteY121" fmla="*/ 1458734 h 2624244"/>
              <a:gd name="connsiteX122" fmla="*/ 2761129 w 6755905"/>
              <a:gd name="connsiteY122" fmla="*/ 1464711 h 2624244"/>
              <a:gd name="connsiteX123" fmla="*/ 2779059 w 6755905"/>
              <a:gd name="connsiteY123" fmla="*/ 1482640 h 2624244"/>
              <a:gd name="connsiteX124" fmla="*/ 2808941 w 6755905"/>
              <a:gd name="connsiteY124" fmla="*/ 1524475 h 2624244"/>
              <a:gd name="connsiteX125" fmla="*/ 2856753 w 6755905"/>
              <a:gd name="connsiteY125" fmla="*/ 1542405 h 2624244"/>
              <a:gd name="connsiteX126" fmla="*/ 2898588 w 6755905"/>
              <a:gd name="connsiteY126" fmla="*/ 1566311 h 2624244"/>
              <a:gd name="connsiteX127" fmla="*/ 2922494 w 6755905"/>
              <a:gd name="connsiteY127" fmla="*/ 1584240 h 2624244"/>
              <a:gd name="connsiteX128" fmla="*/ 2940424 w 6755905"/>
              <a:gd name="connsiteY128" fmla="*/ 1596193 h 2624244"/>
              <a:gd name="connsiteX129" fmla="*/ 2958353 w 6755905"/>
              <a:gd name="connsiteY129" fmla="*/ 1620099 h 2624244"/>
              <a:gd name="connsiteX130" fmla="*/ 2970306 w 6755905"/>
              <a:gd name="connsiteY130" fmla="*/ 1638028 h 2624244"/>
              <a:gd name="connsiteX131" fmla="*/ 3012141 w 6755905"/>
              <a:gd name="connsiteY131" fmla="*/ 1673887 h 2624244"/>
              <a:gd name="connsiteX132" fmla="*/ 3024094 w 6755905"/>
              <a:gd name="connsiteY132" fmla="*/ 1691817 h 2624244"/>
              <a:gd name="connsiteX133" fmla="*/ 3042024 w 6755905"/>
              <a:gd name="connsiteY133" fmla="*/ 1727675 h 2624244"/>
              <a:gd name="connsiteX134" fmla="*/ 3071906 w 6755905"/>
              <a:gd name="connsiteY134" fmla="*/ 1763534 h 2624244"/>
              <a:gd name="connsiteX135" fmla="*/ 3095812 w 6755905"/>
              <a:gd name="connsiteY135" fmla="*/ 1811346 h 2624244"/>
              <a:gd name="connsiteX136" fmla="*/ 3131671 w 6755905"/>
              <a:gd name="connsiteY136" fmla="*/ 1853181 h 2624244"/>
              <a:gd name="connsiteX137" fmla="*/ 3155577 w 6755905"/>
              <a:gd name="connsiteY137" fmla="*/ 1906970 h 2624244"/>
              <a:gd name="connsiteX138" fmla="*/ 3167529 w 6755905"/>
              <a:gd name="connsiteY138" fmla="*/ 1924899 h 2624244"/>
              <a:gd name="connsiteX139" fmla="*/ 3185459 w 6755905"/>
              <a:gd name="connsiteY139" fmla="*/ 1960758 h 2624244"/>
              <a:gd name="connsiteX140" fmla="*/ 3203388 w 6755905"/>
              <a:gd name="connsiteY140" fmla="*/ 1972711 h 2624244"/>
              <a:gd name="connsiteX141" fmla="*/ 3215341 w 6755905"/>
              <a:gd name="connsiteY141" fmla="*/ 2002593 h 2624244"/>
              <a:gd name="connsiteX142" fmla="*/ 3221318 w 6755905"/>
              <a:gd name="connsiteY142" fmla="*/ 2020523 h 2624244"/>
              <a:gd name="connsiteX143" fmla="*/ 3239247 w 6755905"/>
              <a:gd name="connsiteY143" fmla="*/ 2044428 h 2624244"/>
              <a:gd name="connsiteX144" fmla="*/ 3257177 w 6755905"/>
              <a:gd name="connsiteY144" fmla="*/ 2080287 h 2624244"/>
              <a:gd name="connsiteX145" fmla="*/ 3275106 w 6755905"/>
              <a:gd name="connsiteY145" fmla="*/ 2086264 h 2624244"/>
              <a:gd name="connsiteX146" fmla="*/ 3293035 w 6755905"/>
              <a:gd name="connsiteY146" fmla="*/ 2098217 h 2624244"/>
              <a:gd name="connsiteX147" fmla="*/ 3316941 w 6755905"/>
              <a:gd name="connsiteY147" fmla="*/ 2128099 h 2624244"/>
              <a:gd name="connsiteX148" fmla="*/ 3334871 w 6755905"/>
              <a:gd name="connsiteY148" fmla="*/ 2163958 h 2624244"/>
              <a:gd name="connsiteX149" fmla="*/ 3352800 w 6755905"/>
              <a:gd name="connsiteY149" fmla="*/ 2181887 h 2624244"/>
              <a:gd name="connsiteX150" fmla="*/ 3358777 w 6755905"/>
              <a:gd name="connsiteY150" fmla="*/ 2199817 h 2624244"/>
              <a:gd name="connsiteX151" fmla="*/ 3376706 w 6755905"/>
              <a:gd name="connsiteY151" fmla="*/ 2205793 h 2624244"/>
              <a:gd name="connsiteX152" fmla="*/ 3388659 w 6755905"/>
              <a:gd name="connsiteY152" fmla="*/ 2223723 h 2624244"/>
              <a:gd name="connsiteX153" fmla="*/ 3406588 w 6755905"/>
              <a:gd name="connsiteY153" fmla="*/ 2253605 h 2624244"/>
              <a:gd name="connsiteX154" fmla="*/ 3430494 w 6755905"/>
              <a:gd name="connsiteY154" fmla="*/ 2313370 h 2624244"/>
              <a:gd name="connsiteX155" fmla="*/ 3448424 w 6755905"/>
              <a:gd name="connsiteY155" fmla="*/ 2319346 h 2624244"/>
              <a:gd name="connsiteX156" fmla="*/ 3454400 w 6755905"/>
              <a:gd name="connsiteY156" fmla="*/ 2349228 h 2624244"/>
              <a:gd name="connsiteX157" fmla="*/ 3490259 w 6755905"/>
              <a:gd name="connsiteY157" fmla="*/ 2379111 h 2624244"/>
              <a:gd name="connsiteX158" fmla="*/ 3508188 w 6755905"/>
              <a:gd name="connsiteY158" fmla="*/ 2397040 h 2624244"/>
              <a:gd name="connsiteX159" fmla="*/ 3538071 w 6755905"/>
              <a:gd name="connsiteY159" fmla="*/ 2432899 h 2624244"/>
              <a:gd name="connsiteX160" fmla="*/ 3544047 w 6755905"/>
              <a:gd name="connsiteY160" fmla="*/ 2450828 h 2624244"/>
              <a:gd name="connsiteX161" fmla="*/ 3579906 w 6755905"/>
              <a:gd name="connsiteY161" fmla="*/ 2474734 h 2624244"/>
              <a:gd name="connsiteX162" fmla="*/ 3597835 w 6755905"/>
              <a:gd name="connsiteY162" fmla="*/ 2486687 h 2624244"/>
              <a:gd name="connsiteX163" fmla="*/ 3621741 w 6755905"/>
              <a:gd name="connsiteY163" fmla="*/ 2492664 h 2624244"/>
              <a:gd name="connsiteX164" fmla="*/ 3645647 w 6755905"/>
              <a:gd name="connsiteY164" fmla="*/ 2504617 h 2624244"/>
              <a:gd name="connsiteX165" fmla="*/ 3663577 w 6755905"/>
              <a:gd name="connsiteY165" fmla="*/ 2510593 h 2624244"/>
              <a:gd name="connsiteX166" fmla="*/ 3681506 w 6755905"/>
              <a:gd name="connsiteY166" fmla="*/ 2528523 h 2624244"/>
              <a:gd name="connsiteX167" fmla="*/ 3771153 w 6755905"/>
              <a:gd name="connsiteY167" fmla="*/ 2546452 h 2624244"/>
              <a:gd name="connsiteX168" fmla="*/ 3807012 w 6755905"/>
              <a:gd name="connsiteY168" fmla="*/ 2570358 h 2624244"/>
              <a:gd name="connsiteX169" fmla="*/ 3842871 w 6755905"/>
              <a:gd name="connsiteY169" fmla="*/ 2582311 h 2624244"/>
              <a:gd name="connsiteX170" fmla="*/ 4040094 w 6755905"/>
              <a:gd name="connsiteY170" fmla="*/ 2600240 h 2624244"/>
              <a:gd name="connsiteX171" fmla="*/ 4147671 w 6755905"/>
              <a:gd name="connsiteY171" fmla="*/ 2618170 h 2624244"/>
              <a:gd name="connsiteX172" fmla="*/ 4177553 w 6755905"/>
              <a:gd name="connsiteY172" fmla="*/ 2624146 h 2624244"/>
              <a:gd name="connsiteX173" fmla="*/ 4386729 w 6755905"/>
              <a:gd name="connsiteY173" fmla="*/ 2594264 h 2624244"/>
              <a:gd name="connsiteX174" fmla="*/ 4464424 w 6755905"/>
              <a:gd name="connsiteY174" fmla="*/ 2576334 h 2624244"/>
              <a:gd name="connsiteX175" fmla="*/ 4500282 w 6755905"/>
              <a:gd name="connsiteY175" fmla="*/ 2564381 h 2624244"/>
              <a:gd name="connsiteX176" fmla="*/ 4536141 w 6755905"/>
              <a:gd name="connsiteY176" fmla="*/ 2558405 h 2624244"/>
              <a:gd name="connsiteX177" fmla="*/ 4649694 w 6755905"/>
              <a:gd name="connsiteY177" fmla="*/ 2552428 h 2624244"/>
              <a:gd name="connsiteX178" fmla="*/ 4721412 w 6755905"/>
              <a:gd name="connsiteY178" fmla="*/ 2570358 h 2624244"/>
              <a:gd name="connsiteX179" fmla="*/ 4763247 w 6755905"/>
              <a:gd name="connsiteY179" fmla="*/ 2576334 h 2624244"/>
              <a:gd name="connsiteX180" fmla="*/ 4960471 w 6755905"/>
              <a:gd name="connsiteY180" fmla="*/ 2564381 h 2624244"/>
              <a:gd name="connsiteX181" fmla="*/ 5050118 w 6755905"/>
              <a:gd name="connsiteY181" fmla="*/ 2540475 h 2624244"/>
              <a:gd name="connsiteX182" fmla="*/ 5080000 w 6755905"/>
              <a:gd name="connsiteY182" fmla="*/ 2528523 h 2624244"/>
              <a:gd name="connsiteX183" fmla="*/ 5145741 w 6755905"/>
              <a:gd name="connsiteY183" fmla="*/ 2480711 h 2624244"/>
              <a:gd name="connsiteX184" fmla="*/ 5205506 w 6755905"/>
              <a:gd name="connsiteY184" fmla="*/ 2462781 h 2624244"/>
              <a:gd name="connsiteX185" fmla="*/ 5235388 w 6755905"/>
              <a:gd name="connsiteY185" fmla="*/ 2444852 h 2624244"/>
              <a:gd name="connsiteX186" fmla="*/ 5277224 w 6755905"/>
              <a:gd name="connsiteY186" fmla="*/ 2426923 h 2624244"/>
              <a:gd name="connsiteX187" fmla="*/ 5336988 w 6755905"/>
              <a:gd name="connsiteY187" fmla="*/ 2379111 h 2624244"/>
              <a:gd name="connsiteX188" fmla="*/ 5354918 w 6755905"/>
              <a:gd name="connsiteY188" fmla="*/ 2361181 h 2624244"/>
              <a:gd name="connsiteX189" fmla="*/ 5378824 w 6755905"/>
              <a:gd name="connsiteY189" fmla="*/ 2343252 h 2624244"/>
              <a:gd name="connsiteX190" fmla="*/ 5390777 w 6755905"/>
              <a:gd name="connsiteY190" fmla="*/ 2277511 h 2624244"/>
              <a:gd name="connsiteX191" fmla="*/ 5396753 w 6755905"/>
              <a:gd name="connsiteY191" fmla="*/ 2235675 h 2624244"/>
              <a:gd name="connsiteX192" fmla="*/ 5384800 w 6755905"/>
              <a:gd name="connsiteY192" fmla="*/ 2032475 h 2624244"/>
              <a:gd name="connsiteX193" fmla="*/ 6568141 w 6755905"/>
              <a:gd name="connsiteY193" fmla="*/ 1990640 h 2624244"/>
              <a:gd name="connsiteX194" fmla="*/ 6687672 w 6755905"/>
              <a:gd name="connsiteY194" fmla="*/ 974640 h 2624244"/>
              <a:gd name="connsiteX195" fmla="*/ 5904753 w 6755905"/>
              <a:gd name="connsiteY195" fmla="*/ 476 h 2624244"/>
              <a:gd name="connsiteX196" fmla="*/ 4434542 w 6755905"/>
              <a:gd name="connsiteY196" fmla="*/ 849134 h 2624244"/>
              <a:gd name="connsiteX197" fmla="*/ 2862730 w 6755905"/>
              <a:gd name="connsiteY197" fmla="*/ 1165888 h 262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6755905" h="2624244">
                <a:moveTo>
                  <a:pt x="2862730" y="1165888"/>
                </a:moveTo>
                <a:cubicBezTo>
                  <a:pt x="2558926" y="1077237"/>
                  <a:pt x="2658532" y="760483"/>
                  <a:pt x="2629646" y="598122"/>
                </a:cubicBezTo>
                <a:cubicBezTo>
                  <a:pt x="2600760" y="435761"/>
                  <a:pt x="2749747" y="179655"/>
                  <a:pt x="2689412" y="191723"/>
                </a:cubicBezTo>
                <a:cubicBezTo>
                  <a:pt x="2647438" y="212708"/>
                  <a:pt x="2682749" y="196462"/>
                  <a:pt x="2647577" y="209652"/>
                </a:cubicBezTo>
                <a:cubicBezTo>
                  <a:pt x="2637532" y="213419"/>
                  <a:pt x="2627872" y="218213"/>
                  <a:pt x="2617694" y="221605"/>
                </a:cubicBezTo>
                <a:cubicBezTo>
                  <a:pt x="2609902" y="224202"/>
                  <a:pt x="2601757" y="225589"/>
                  <a:pt x="2593788" y="227581"/>
                </a:cubicBezTo>
                <a:cubicBezTo>
                  <a:pt x="2554817" y="253562"/>
                  <a:pt x="2595224" y="230674"/>
                  <a:pt x="2516094" y="245511"/>
                </a:cubicBezTo>
                <a:cubicBezTo>
                  <a:pt x="2503710" y="247833"/>
                  <a:pt x="2492663" y="255393"/>
                  <a:pt x="2480235" y="257464"/>
                </a:cubicBezTo>
                <a:cubicBezTo>
                  <a:pt x="2456573" y="261408"/>
                  <a:pt x="2432424" y="261448"/>
                  <a:pt x="2408518" y="263440"/>
                </a:cubicBezTo>
                <a:cubicBezTo>
                  <a:pt x="2398557" y="267424"/>
                  <a:pt x="2389245" y="273802"/>
                  <a:pt x="2378635" y="275393"/>
                </a:cubicBezTo>
                <a:cubicBezTo>
                  <a:pt x="2349018" y="279836"/>
                  <a:pt x="2318042" y="274106"/>
                  <a:pt x="2288988" y="281370"/>
                </a:cubicBezTo>
                <a:cubicBezTo>
                  <a:pt x="2276613" y="284464"/>
                  <a:pt x="2270515" y="299571"/>
                  <a:pt x="2259106" y="305275"/>
                </a:cubicBezTo>
                <a:cubicBezTo>
                  <a:pt x="2246134" y="311761"/>
                  <a:pt x="2231216" y="313244"/>
                  <a:pt x="2217271" y="317228"/>
                </a:cubicBezTo>
                <a:cubicBezTo>
                  <a:pt x="2176244" y="344579"/>
                  <a:pt x="2226791" y="314848"/>
                  <a:pt x="2145553" y="335158"/>
                </a:cubicBezTo>
                <a:cubicBezTo>
                  <a:pt x="2138585" y="336900"/>
                  <a:pt x="2134048" y="343899"/>
                  <a:pt x="2127624" y="347111"/>
                </a:cubicBezTo>
                <a:cubicBezTo>
                  <a:pt x="2118028" y="351909"/>
                  <a:pt x="2108195" y="356652"/>
                  <a:pt x="2097741" y="359064"/>
                </a:cubicBezTo>
                <a:cubicBezTo>
                  <a:pt x="2082091" y="362675"/>
                  <a:pt x="2065866" y="363048"/>
                  <a:pt x="2049929" y="365040"/>
                </a:cubicBezTo>
                <a:cubicBezTo>
                  <a:pt x="1999698" y="390157"/>
                  <a:pt x="2056548" y="364880"/>
                  <a:pt x="1984188" y="382970"/>
                </a:cubicBezTo>
                <a:cubicBezTo>
                  <a:pt x="1819811" y="424064"/>
                  <a:pt x="1992882" y="393585"/>
                  <a:pt x="1828800" y="418828"/>
                </a:cubicBezTo>
                <a:cubicBezTo>
                  <a:pt x="1816847" y="422812"/>
                  <a:pt x="1805227" y="427989"/>
                  <a:pt x="1792941" y="430781"/>
                </a:cubicBezTo>
                <a:cubicBezTo>
                  <a:pt x="1761318" y="437968"/>
                  <a:pt x="1728084" y="438456"/>
                  <a:pt x="1697318" y="448711"/>
                </a:cubicBezTo>
                <a:cubicBezTo>
                  <a:pt x="1640329" y="467707"/>
                  <a:pt x="1673855" y="458410"/>
                  <a:pt x="1595718" y="472617"/>
                </a:cubicBezTo>
                <a:cubicBezTo>
                  <a:pt x="1559575" y="496712"/>
                  <a:pt x="1595760" y="476450"/>
                  <a:pt x="1529977" y="490546"/>
                </a:cubicBezTo>
                <a:cubicBezTo>
                  <a:pt x="1457461" y="506085"/>
                  <a:pt x="1520652" y="517185"/>
                  <a:pt x="1398494" y="526405"/>
                </a:cubicBezTo>
                <a:cubicBezTo>
                  <a:pt x="1219532" y="539912"/>
                  <a:pt x="1039906" y="542342"/>
                  <a:pt x="860612" y="550311"/>
                </a:cubicBezTo>
                <a:cubicBezTo>
                  <a:pt x="838698" y="554295"/>
                  <a:pt x="816940" y="559255"/>
                  <a:pt x="794871" y="562264"/>
                </a:cubicBezTo>
                <a:cubicBezTo>
                  <a:pt x="773068" y="565237"/>
                  <a:pt x="750999" y="565810"/>
                  <a:pt x="729129" y="568240"/>
                </a:cubicBezTo>
                <a:cubicBezTo>
                  <a:pt x="697203" y="571787"/>
                  <a:pt x="665380" y="576209"/>
                  <a:pt x="633506" y="580193"/>
                </a:cubicBezTo>
                <a:cubicBezTo>
                  <a:pt x="623545" y="584177"/>
                  <a:pt x="613801" y="588753"/>
                  <a:pt x="603624" y="592146"/>
                </a:cubicBezTo>
                <a:cubicBezTo>
                  <a:pt x="595832" y="594744"/>
                  <a:pt x="587409" y="595239"/>
                  <a:pt x="579718" y="598123"/>
                </a:cubicBezTo>
                <a:cubicBezTo>
                  <a:pt x="480237" y="635428"/>
                  <a:pt x="541302" y="622455"/>
                  <a:pt x="472141" y="633981"/>
                </a:cubicBezTo>
                <a:cubicBezTo>
                  <a:pt x="419772" y="686353"/>
                  <a:pt x="486197" y="622268"/>
                  <a:pt x="436282" y="663864"/>
                </a:cubicBezTo>
                <a:cubicBezTo>
                  <a:pt x="429789" y="669275"/>
                  <a:pt x="425385" y="677105"/>
                  <a:pt x="418353" y="681793"/>
                </a:cubicBezTo>
                <a:cubicBezTo>
                  <a:pt x="413111" y="685288"/>
                  <a:pt x="406059" y="684953"/>
                  <a:pt x="400424" y="687770"/>
                </a:cubicBezTo>
                <a:cubicBezTo>
                  <a:pt x="393999" y="690982"/>
                  <a:pt x="388471" y="695739"/>
                  <a:pt x="382494" y="699723"/>
                </a:cubicBezTo>
                <a:cubicBezTo>
                  <a:pt x="376518" y="709684"/>
                  <a:pt x="373247" y="721888"/>
                  <a:pt x="364565" y="729605"/>
                </a:cubicBezTo>
                <a:cubicBezTo>
                  <a:pt x="347558" y="744722"/>
                  <a:pt x="318277" y="748679"/>
                  <a:pt x="298824" y="759487"/>
                </a:cubicBezTo>
                <a:cubicBezTo>
                  <a:pt x="263630" y="779040"/>
                  <a:pt x="278169" y="784832"/>
                  <a:pt x="239059" y="813275"/>
                </a:cubicBezTo>
                <a:cubicBezTo>
                  <a:pt x="230383" y="819585"/>
                  <a:pt x="218772" y="820430"/>
                  <a:pt x="209177" y="825228"/>
                </a:cubicBezTo>
                <a:cubicBezTo>
                  <a:pt x="167903" y="845865"/>
                  <a:pt x="217094" y="830719"/>
                  <a:pt x="167341" y="843158"/>
                </a:cubicBezTo>
                <a:cubicBezTo>
                  <a:pt x="155388" y="855111"/>
                  <a:pt x="144468" y="868195"/>
                  <a:pt x="131482" y="879017"/>
                </a:cubicBezTo>
                <a:cubicBezTo>
                  <a:pt x="119529" y="888978"/>
                  <a:pt x="106626" y="897897"/>
                  <a:pt x="95624" y="908899"/>
                </a:cubicBezTo>
                <a:cubicBezTo>
                  <a:pt x="55784" y="948739"/>
                  <a:pt x="113551" y="906908"/>
                  <a:pt x="65741" y="938781"/>
                </a:cubicBezTo>
                <a:cubicBezTo>
                  <a:pt x="37752" y="980765"/>
                  <a:pt x="67058" y="933398"/>
                  <a:pt x="47812" y="974640"/>
                </a:cubicBezTo>
                <a:cubicBezTo>
                  <a:pt x="1282" y="1074347"/>
                  <a:pt x="20478" y="1012256"/>
                  <a:pt x="0" y="1094170"/>
                </a:cubicBezTo>
                <a:cubicBezTo>
                  <a:pt x="1992" y="1130029"/>
                  <a:pt x="-177" y="1166363"/>
                  <a:pt x="5977" y="1201746"/>
                </a:cubicBezTo>
                <a:cubicBezTo>
                  <a:pt x="7967" y="1213190"/>
                  <a:pt x="20490" y="1220526"/>
                  <a:pt x="23906" y="1231628"/>
                </a:cubicBezTo>
                <a:cubicBezTo>
                  <a:pt x="49413" y="1314528"/>
                  <a:pt x="12637" y="1253571"/>
                  <a:pt x="41835" y="1297370"/>
                </a:cubicBezTo>
                <a:cubicBezTo>
                  <a:pt x="53264" y="1377366"/>
                  <a:pt x="40075" y="1302865"/>
                  <a:pt x="59765" y="1375064"/>
                </a:cubicBezTo>
                <a:cubicBezTo>
                  <a:pt x="63555" y="1388960"/>
                  <a:pt x="66348" y="1414531"/>
                  <a:pt x="71718" y="1428852"/>
                </a:cubicBezTo>
                <a:cubicBezTo>
                  <a:pt x="74846" y="1437194"/>
                  <a:pt x="79687" y="1444789"/>
                  <a:pt x="83671" y="1452758"/>
                </a:cubicBezTo>
                <a:cubicBezTo>
                  <a:pt x="85663" y="1470687"/>
                  <a:pt x="84342" y="1489304"/>
                  <a:pt x="89647" y="1506546"/>
                </a:cubicBezTo>
                <a:cubicBezTo>
                  <a:pt x="92576" y="1516066"/>
                  <a:pt x="101787" y="1522346"/>
                  <a:pt x="107577" y="1530452"/>
                </a:cubicBezTo>
                <a:cubicBezTo>
                  <a:pt x="111752" y="1536297"/>
                  <a:pt x="116317" y="1541957"/>
                  <a:pt x="119529" y="1548381"/>
                </a:cubicBezTo>
                <a:cubicBezTo>
                  <a:pt x="147215" y="1603754"/>
                  <a:pt x="98104" y="1527896"/>
                  <a:pt x="143435" y="1578264"/>
                </a:cubicBezTo>
                <a:cubicBezTo>
                  <a:pt x="156762" y="1593071"/>
                  <a:pt x="162718" y="1615025"/>
                  <a:pt x="179294" y="1626075"/>
                </a:cubicBezTo>
                <a:cubicBezTo>
                  <a:pt x="185271" y="1630059"/>
                  <a:pt x="191706" y="1633430"/>
                  <a:pt x="197224" y="1638028"/>
                </a:cubicBezTo>
                <a:cubicBezTo>
                  <a:pt x="203717" y="1643439"/>
                  <a:pt x="209742" y="1649465"/>
                  <a:pt x="215153" y="1655958"/>
                </a:cubicBezTo>
                <a:cubicBezTo>
                  <a:pt x="219751" y="1661476"/>
                  <a:pt x="221497" y="1669400"/>
                  <a:pt x="227106" y="1673887"/>
                </a:cubicBezTo>
                <a:cubicBezTo>
                  <a:pt x="232025" y="1677822"/>
                  <a:pt x="239059" y="1677872"/>
                  <a:pt x="245035" y="1679864"/>
                </a:cubicBezTo>
                <a:cubicBezTo>
                  <a:pt x="251012" y="1685840"/>
                  <a:pt x="259185" y="1690233"/>
                  <a:pt x="262965" y="1697793"/>
                </a:cubicBezTo>
                <a:cubicBezTo>
                  <a:pt x="283159" y="1738180"/>
                  <a:pt x="251252" y="1721778"/>
                  <a:pt x="286871" y="1733652"/>
                </a:cubicBezTo>
                <a:lnTo>
                  <a:pt x="322729" y="1769511"/>
                </a:lnTo>
                <a:cubicBezTo>
                  <a:pt x="328706" y="1775488"/>
                  <a:pt x="335588" y="1780678"/>
                  <a:pt x="340659" y="1787440"/>
                </a:cubicBezTo>
                <a:cubicBezTo>
                  <a:pt x="346635" y="1795409"/>
                  <a:pt x="351545" y="1804303"/>
                  <a:pt x="358588" y="1811346"/>
                </a:cubicBezTo>
                <a:cubicBezTo>
                  <a:pt x="426810" y="1879568"/>
                  <a:pt x="332587" y="1766891"/>
                  <a:pt x="406400" y="1859158"/>
                </a:cubicBezTo>
                <a:cubicBezTo>
                  <a:pt x="420418" y="1901209"/>
                  <a:pt x="402172" y="1849292"/>
                  <a:pt x="424329" y="1900993"/>
                </a:cubicBezTo>
                <a:cubicBezTo>
                  <a:pt x="439173" y="1935630"/>
                  <a:pt x="419292" y="1902403"/>
                  <a:pt x="442259" y="1936852"/>
                </a:cubicBezTo>
                <a:cubicBezTo>
                  <a:pt x="444251" y="1942828"/>
                  <a:pt x="444202" y="1949942"/>
                  <a:pt x="448235" y="1954781"/>
                </a:cubicBezTo>
                <a:cubicBezTo>
                  <a:pt x="479416" y="1992199"/>
                  <a:pt x="465513" y="1953478"/>
                  <a:pt x="484094" y="1990640"/>
                </a:cubicBezTo>
                <a:cubicBezTo>
                  <a:pt x="488892" y="2000236"/>
                  <a:pt x="490361" y="2011425"/>
                  <a:pt x="496047" y="2020523"/>
                </a:cubicBezTo>
                <a:cubicBezTo>
                  <a:pt x="500527" y="2027690"/>
                  <a:pt x="508566" y="2031959"/>
                  <a:pt x="513977" y="2038452"/>
                </a:cubicBezTo>
                <a:cubicBezTo>
                  <a:pt x="518575" y="2043970"/>
                  <a:pt x="521754" y="2050536"/>
                  <a:pt x="525929" y="2056381"/>
                </a:cubicBezTo>
                <a:cubicBezTo>
                  <a:pt x="531719" y="2064487"/>
                  <a:pt x="535255" y="2075268"/>
                  <a:pt x="543859" y="2080287"/>
                </a:cubicBezTo>
                <a:cubicBezTo>
                  <a:pt x="560184" y="2089810"/>
                  <a:pt x="581922" y="2087734"/>
                  <a:pt x="597647" y="2098217"/>
                </a:cubicBezTo>
                <a:cubicBezTo>
                  <a:pt x="603624" y="2102201"/>
                  <a:pt x="608975" y="2107341"/>
                  <a:pt x="615577" y="2110170"/>
                </a:cubicBezTo>
                <a:cubicBezTo>
                  <a:pt x="623126" y="2113405"/>
                  <a:pt x="631479" y="2114299"/>
                  <a:pt x="639482" y="2116146"/>
                </a:cubicBezTo>
                <a:lnTo>
                  <a:pt x="693271" y="2128099"/>
                </a:lnTo>
                <a:cubicBezTo>
                  <a:pt x="816785" y="2124115"/>
                  <a:pt x="940539" y="2124827"/>
                  <a:pt x="1063812" y="2116146"/>
                </a:cubicBezTo>
                <a:cubicBezTo>
                  <a:pt x="1082664" y="2114818"/>
                  <a:pt x="1099265" y="2102801"/>
                  <a:pt x="1117600" y="2098217"/>
                </a:cubicBezTo>
                <a:cubicBezTo>
                  <a:pt x="1181457" y="2082252"/>
                  <a:pt x="1084038" y="2108067"/>
                  <a:pt x="1195294" y="2068334"/>
                </a:cubicBezTo>
                <a:cubicBezTo>
                  <a:pt x="1204860" y="2064917"/>
                  <a:pt x="1215261" y="2064562"/>
                  <a:pt x="1225177" y="2062358"/>
                </a:cubicBezTo>
                <a:cubicBezTo>
                  <a:pt x="1233195" y="2060576"/>
                  <a:pt x="1241215" y="2058741"/>
                  <a:pt x="1249082" y="2056381"/>
                </a:cubicBezTo>
                <a:cubicBezTo>
                  <a:pt x="1261150" y="2052760"/>
                  <a:pt x="1272873" y="2048048"/>
                  <a:pt x="1284941" y="2044428"/>
                </a:cubicBezTo>
                <a:cubicBezTo>
                  <a:pt x="1308327" y="2037412"/>
                  <a:pt x="1360768" y="2028094"/>
                  <a:pt x="1374588" y="2026499"/>
                </a:cubicBezTo>
                <a:cubicBezTo>
                  <a:pt x="1404339" y="2023066"/>
                  <a:pt x="1434353" y="2022515"/>
                  <a:pt x="1464235" y="2020523"/>
                </a:cubicBezTo>
                <a:cubicBezTo>
                  <a:pt x="1476188" y="2016539"/>
                  <a:pt x="1487871" y="2011626"/>
                  <a:pt x="1500094" y="2008570"/>
                </a:cubicBezTo>
                <a:cubicBezTo>
                  <a:pt x="1511850" y="2005631"/>
                  <a:pt x="1524880" y="2007515"/>
                  <a:pt x="1535953" y="2002593"/>
                </a:cubicBezTo>
                <a:cubicBezTo>
                  <a:pt x="1543676" y="1999160"/>
                  <a:pt x="1546322" y="1988444"/>
                  <a:pt x="1553882" y="1984664"/>
                </a:cubicBezTo>
                <a:cubicBezTo>
                  <a:pt x="1570786" y="1976212"/>
                  <a:pt x="1589741" y="1972711"/>
                  <a:pt x="1607671" y="1966734"/>
                </a:cubicBezTo>
                <a:cubicBezTo>
                  <a:pt x="1613647" y="1964742"/>
                  <a:pt x="1619966" y="1963575"/>
                  <a:pt x="1625600" y="1960758"/>
                </a:cubicBezTo>
                <a:cubicBezTo>
                  <a:pt x="1637553" y="1954781"/>
                  <a:pt x="1650000" y="1949704"/>
                  <a:pt x="1661459" y="1942828"/>
                </a:cubicBezTo>
                <a:cubicBezTo>
                  <a:pt x="1670000" y="1937703"/>
                  <a:pt x="1677260" y="1930689"/>
                  <a:pt x="1685365" y="1924899"/>
                </a:cubicBezTo>
                <a:cubicBezTo>
                  <a:pt x="1691210" y="1920724"/>
                  <a:pt x="1697318" y="1916930"/>
                  <a:pt x="1703294" y="1912946"/>
                </a:cubicBezTo>
                <a:cubicBezTo>
                  <a:pt x="1705286" y="1906970"/>
                  <a:pt x="1704816" y="1899472"/>
                  <a:pt x="1709271" y="1895017"/>
                </a:cubicBezTo>
                <a:cubicBezTo>
                  <a:pt x="1713726" y="1890562"/>
                  <a:pt x="1721301" y="1891252"/>
                  <a:pt x="1727200" y="1889040"/>
                </a:cubicBezTo>
                <a:cubicBezTo>
                  <a:pt x="1737245" y="1885273"/>
                  <a:pt x="1747704" y="1882297"/>
                  <a:pt x="1757082" y="1877087"/>
                </a:cubicBezTo>
                <a:cubicBezTo>
                  <a:pt x="1765789" y="1872250"/>
                  <a:pt x="1772079" y="1863613"/>
                  <a:pt x="1780988" y="1859158"/>
                </a:cubicBezTo>
                <a:cubicBezTo>
                  <a:pt x="1792257" y="1853523"/>
                  <a:pt x="1805578" y="1852840"/>
                  <a:pt x="1816847" y="1847205"/>
                </a:cubicBezTo>
                <a:lnTo>
                  <a:pt x="1840753" y="1835252"/>
                </a:lnTo>
                <a:cubicBezTo>
                  <a:pt x="1846729" y="1827283"/>
                  <a:pt x="1852019" y="1818750"/>
                  <a:pt x="1858682" y="1811346"/>
                </a:cubicBezTo>
                <a:cubicBezTo>
                  <a:pt x="1869990" y="1798781"/>
                  <a:pt x="1885164" y="1789552"/>
                  <a:pt x="1894541" y="1775487"/>
                </a:cubicBezTo>
                <a:cubicBezTo>
                  <a:pt x="1898525" y="1769511"/>
                  <a:pt x="1900518" y="1761542"/>
                  <a:pt x="1906494" y="1757558"/>
                </a:cubicBezTo>
                <a:cubicBezTo>
                  <a:pt x="1913328" y="1753002"/>
                  <a:pt x="1922431" y="1753573"/>
                  <a:pt x="1930400" y="1751581"/>
                </a:cubicBezTo>
                <a:cubicBezTo>
                  <a:pt x="1968191" y="1694897"/>
                  <a:pt x="1899682" y="1801064"/>
                  <a:pt x="1960282" y="1679864"/>
                </a:cubicBezTo>
                <a:cubicBezTo>
                  <a:pt x="1996395" y="1607637"/>
                  <a:pt x="1950404" y="1697149"/>
                  <a:pt x="1984188" y="1638028"/>
                </a:cubicBezTo>
                <a:cubicBezTo>
                  <a:pt x="1988608" y="1630293"/>
                  <a:pt x="1990343" y="1620887"/>
                  <a:pt x="1996141" y="1614123"/>
                </a:cubicBezTo>
                <a:cubicBezTo>
                  <a:pt x="2002624" y="1606560"/>
                  <a:pt x="2013347" y="1603564"/>
                  <a:pt x="2020047" y="1596193"/>
                </a:cubicBezTo>
                <a:cubicBezTo>
                  <a:pt x="2033448" y="1581452"/>
                  <a:pt x="2045656" y="1565464"/>
                  <a:pt x="2055906" y="1548381"/>
                </a:cubicBezTo>
                <a:cubicBezTo>
                  <a:pt x="2061882" y="1538420"/>
                  <a:pt x="2066275" y="1527318"/>
                  <a:pt x="2073835" y="1518499"/>
                </a:cubicBezTo>
                <a:cubicBezTo>
                  <a:pt x="2085092" y="1505367"/>
                  <a:pt x="2100243" y="1504427"/>
                  <a:pt x="2115671" y="1500570"/>
                </a:cubicBezTo>
                <a:cubicBezTo>
                  <a:pt x="2160160" y="1456079"/>
                  <a:pt x="2103838" y="1510713"/>
                  <a:pt x="2157506" y="1464711"/>
                </a:cubicBezTo>
                <a:cubicBezTo>
                  <a:pt x="2178705" y="1446540"/>
                  <a:pt x="2173119" y="1443836"/>
                  <a:pt x="2199341" y="1428852"/>
                </a:cubicBezTo>
                <a:cubicBezTo>
                  <a:pt x="2204811" y="1425726"/>
                  <a:pt x="2211636" y="1425692"/>
                  <a:pt x="2217271" y="1422875"/>
                </a:cubicBezTo>
                <a:cubicBezTo>
                  <a:pt x="2240772" y="1411125"/>
                  <a:pt x="2228097" y="1409953"/>
                  <a:pt x="2253129" y="1404946"/>
                </a:cubicBezTo>
                <a:cubicBezTo>
                  <a:pt x="2309073" y="1393757"/>
                  <a:pt x="2325746" y="1392893"/>
                  <a:pt x="2378635" y="1387017"/>
                </a:cubicBezTo>
                <a:cubicBezTo>
                  <a:pt x="2390588" y="1383033"/>
                  <a:pt x="2401894" y="1375064"/>
                  <a:pt x="2414494" y="1375064"/>
                </a:cubicBezTo>
                <a:cubicBezTo>
                  <a:pt x="2484333" y="1375064"/>
                  <a:pt x="2554048" y="1381521"/>
                  <a:pt x="2623671" y="1387017"/>
                </a:cubicBezTo>
                <a:cubicBezTo>
                  <a:pt x="2629951" y="1387513"/>
                  <a:pt x="2635566" y="1391183"/>
                  <a:pt x="2641600" y="1392993"/>
                </a:cubicBezTo>
                <a:cubicBezTo>
                  <a:pt x="2655491" y="1397160"/>
                  <a:pt x="2669490" y="1400962"/>
                  <a:pt x="2683435" y="1404946"/>
                </a:cubicBezTo>
                <a:cubicBezTo>
                  <a:pt x="2691404" y="1410922"/>
                  <a:pt x="2700964" y="1415223"/>
                  <a:pt x="2707341" y="1422875"/>
                </a:cubicBezTo>
                <a:cubicBezTo>
                  <a:pt x="2726314" y="1445643"/>
                  <a:pt x="2695014" y="1440617"/>
                  <a:pt x="2731247" y="1458734"/>
                </a:cubicBezTo>
                <a:cubicBezTo>
                  <a:pt x="2740333" y="1463277"/>
                  <a:pt x="2751168" y="1462719"/>
                  <a:pt x="2761129" y="1464711"/>
                </a:cubicBezTo>
                <a:cubicBezTo>
                  <a:pt x="2767106" y="1470687"/>
                  <a:pt x="2773648" y="1476147"/>
                  <a:pt x="2779059" y="1482640"/>
                </a:cubicBezTo>
                <a:cubicBezTo>
                  <a:pt x="2787402" y="1492651"/>
                  <a:pt x="2799370" y="1517297"/>
                  <a:pt x="2808941" y="1524475"/>
                </a:cubicBezTo>
                <a:cubicBezTo>
                  <a:pt x="2814655" y="1528761"/>
                  <a:pt x="2846273" y="1538911"/>
                  <a:pt x="2856753" y="1542405"/>
                </a:cubicBezTo>
                <a:cubicBezTo>
                  <a:pt x="2897006" y="1582658"/>
                  <a:pt x="2850431" y="1542233"/>
                  <a:pt x="2898588" y="1566311"/>
                </a:cubicBezTo>
                <a:cubicBezTo>
                  <a:pt x="2907497" y="1570766"/>
                  <a:pt x="2914389" y="1578451"/>
                  <a:pt x="2922494" y="1584240"/>
                </a:cubicBezTo>
                <a:cubicBezTo>
                  <a:pt x="2928339" y="1588415"/>
                  <a:pt x="2934447" y="1592209"/>
                  <a:pt x="2940424" y="1596193"/>
                </a:cubicBezTo>
                <a:cubicBezTo>
                  <a:pt x="2946400" y="1604162"/>
                  <a:pt x="2952563" y="1611994"/>
                  <a:pt x="2958353" y="1620099"/>
                </a:cubicBezTo>
                <a:cubicBezTo>
                  <a:pt x="2962528" y="1625944"/>
                  <a:pt x="2965708" y="1632510"/>
                  <a:pt x="2970306" y="1638028"/>
                </a:cubicBezTo>
                <a:cubicBezTo>
                  <a:pt x="2984182" y="1654680"/>
                  <a:pt x="2994550" y="1660694"/>
                  <a:pt x="3012141" y="1673887"/>
                </a:cubicBezTo>
                <a:cubicBezTo>
                  <a:pt x="3016125" y="1679864"/>
                  <a:pt x="3020882" y="1685392"/>
                  <a:pt x="3024094" y="1691817"/>
                </a:cubicBezTo>
                <a:cubicBezTo>
                  <a:pt x="3037571" y="1718771"/>
                  <a:pt x="3020615" y="1701984"/>
                  <a:pt x="3042024" y="1727675"/>
                </a:cubicBezTo>
                <a:cubicBezTo>
                  <a:pt x="3061989" y="1751633"/>
                  <a:pt x="3057851" y="1737766"/>
                  <a:pt x="3071906" y="1763534"/>
                </a:cubicBezTo>
                <a:cubicBezTo>
                  <a:pt x="3080438" y="1779177"/>
                  <a:pt x="3085121" y="1797091"/>
                  <a:pt x="3095812" y="1811346"/>
                </a:cubicBezTo>
                <a:cubicBezTo>
                  <a:pt x="3118812" y="1842014"/>
                  <a:pt x="3106698" y="1828209"/>
                  <a:pt x="3131671" y="1853181"/>
                </a:cubicBezTo>
                <a:cubicBezTo>
                  <a:pt x="3140244" y="1878901"/>
                  <a:pt x="3138285" y="1875845"/>
                  <a:pt x="3155577" y="1906970"/>
                </a:cubicBezTo>
                <a:cubicBezTo>
                  <a:pt x="3159065" y="1913249"/>
                  <a:pt x="3164317" y="1918475"/>
                  <a:pt x="3167529" y="1924899"/>
                </a:cubicBezTo>
                <a:cubicBezTo>
                  <a:pt x="3177250" y="1944340"/>
                  <a:pt x="3168333" y="1943632"/>
                  <a:pt x="3185459" y="1960758"/>
                </a:cubicBezTo>
                <a:cubicBezTo>
                  <a:pt x="3190538" y="1965837"/>
                  <a:pt x="3197412" y="1968727"/>
                  <a:pt x="3203388" y="1972711"/>
                </a:cubicBezTo>
                <a:cubicBezTo>
                  <a:pt x="3207372" y="1982672"/>
                  <a:pt x="3211574" y="1992548"/>
                  <a:pt x="3215341" y="2002593"/>
                </a:cubicBezTo>
                <a:cubicBezTo>
                  <a:pt x="3217553" y="2008492"/>
                  <a:pt x="3218192" y="2015053"/>
                  <a:pt x="3221318" y="2020523"/>
                </a:cubicBezTo>
                <a:cubicBezTo>
                  <a:pt x="3226260" y="2029171"/>
                  <a:pt x="3233271" y="2036460"/>
                  <a:pt x="3239247" y="2044428"/>
                </a:cubicBezTo>
                <a:cubicBezTo>
                  <a:pt x="3243184" y="2056239"/>
                  <a:pt x="3246645" y="2071861"/>
                  <a:pt x="3257177" y="2080287"/>
                </a:cubicBezTo>
                <a:cubicBezTo>
                  <a:pt x="3262096" y="2084222"/>
                  <a:pt x="3269471" y="2083447"/>
                  <a:pt x="3275106" y="2086264"/>
                </a:cubicBezTo>
                <a:cubicBezTo>
                  <a:pt x="3281530" y="2089476"/>
                  <a:pt x="3287059" y="2094233"/>
                  <a:pt x="3293035" y="2098217"/>
                </a:cubicBezTo>
                <a:cubicBezTo>
                  <a:pt x="3304671" y="2133121"/>
                  <a:pt x="3289908" y="2101066"/>
                  <a:pt x="3316941" y="2128099"/>
                </a:cubicBezTo>
                <a:cubicBezTo>
                  <a:pt x="3345152" y="2156310"/>
                  <a:pt x="3315428" y="2134793"/>
                  <a:pt x="3334871" y="2163958"/>
                </a:cubicBezTo>
                <a:cubicBezTo>
                  <a:pt x="3339559" y="2170990"/>
                  <a:pt x="3346824" y="2175911"/>
                  <a:pt x="3352800" y="2181887"/>
                </a:cubicBezTo>
                <a:cubicBezTo>
                  <a:pt x="3354792" y="2187864"/>
                  <a:pt x="3354322" y="2195362"/>
                  <a:pt x="3358777" y="2199817"/>
                </a:cubicBezTo>
                <a:cubicBezTo>
                  <a:pt x="3363231" y="2204271"/>
                  <a:pt x="3371787" y="2201858"/>
                  <a:pt x="3376706" y="2205793"/>
                </a:cubicBezTo>
                <a:cubicBezTo>
                  <a:pt x="3382315" y="2210280"/>
                  <a:pt x="3384852" y="2217632"/>
                  <a:pt x="3388659" y="2223723"/>
                </a:cubicBezTo>
                <a:cubicBezTo>
                  <a:pt x="3394815" y="2233573"/>
                  <a:pt x="3401781" y="2243030"/>
                  <a:pt x="3406588" y="2253605"/>
                </a:cubicBezTo>
                <a:cubicBezTo>
                  <a:pt x="3410477" y="2262162"/>
                  <a:pt x="3420600" y="2303477"/>
                  <a:pt x="3430494" y="2313370"/>
                </a:cubicBezTo>
                <a:cubicBezTo>
                  <a:pt x="3434949" y="2317825"/>
                  <a:pt x="3442447" y="2317354"/>
                  <a:pt x="3448424" y="2319346"/>
                </a:cubicBezTo>
                <a:cubicBezTo>
                  <a:pt x="3450416" y="2329307"/>
                  <a:pt x="3449857" y="2340142"/>
                  <a:pt x="3454400" y="2349228"/>
                </a:cubicBezTo>
                <a:cubicBezTo>
                  <a:pt x="3461884" y="2364196"/>
                  <a:pt x="3478490" y="2369303"/>
                  <a:pt x="3490259" y="2379111"/>
                </a:cubicBezTo>
                <a:cubicBezTo>
                  <a:pt x="3496752" y="2384522"/>
                  <a:pt x="3502212" y="2391064"/>
                  <a:pt x="3508188" y="2397040"/>
                </a:cubicBezTo>
                <a:cubicBezTo>
                  <a:pt x="3521892" y="2438151"/>
                  <a:pt x="3501888" y="2389480"/>
                  <a:pt x="3538071" y="2432899"/>
                </a:cubicBezTo>
                <a:cubicBezTo>
                  <a:pt x="3542104" y="2437738"/>
                  <a:pt x="3539593" y="2446374"/>
                  <a:pt x="3544047" y="2450828"/>
                </a:cubicBezTo>
                <a:cubicBezTo>
                  <a:pt x="3554205" y="2460986"/>
                  <a:pt x="3567953" y="2466765"/>
                  <a:pt x="3579906" y="2474734"/>
                </a:cubicBezTo>
                <a:cubicBezTo>
                  <a:pt x="3585882" y="2478718"/>
                  <a:pt x="3590867" y="2484945"/>
                  <a:pt x="3597835" y="2486687"/>
                </a:cubicBezTo>
                <a:cubicBezTo>
                  <a:pt x="3605804" y="2488679"/>
                  <a:pt x="3614050" y="2489780"/>
                  <a:pt x="3621741" y="2492664"/>
                </a:cubicBezTo>
                <a:cubicBezTo>
                  <a:pt x="3630083" y="2495792"/>
                  <a:pt x="3637458" y="2501108"/>
                  <a:pt x="3645647" y="2504617"/>
                </a:cubicBezTo>
                <a:cubicBezTo>
                  <a:pt x="3651438" y="2507099"/>
                  <a:pt x="3657600" y="2508601"/>
                  <a:pt x="3663577" y="2510593"/>
                </a:cubicBezTo>
                <a:cubicBezTo>
                  <a:pt x="3669553" y="2516570"/>
                  <a:pt x="3675013" y="2523112"/>
                  <a:pt x="3681506" y="2528523"/>
                </a:cubicBezTo>
                <a:cubicBezTo>
                  <a:pt x="3710973" y="2553079"/>
                  <a:pt x="3720406" y="2542223"/>
                  <a:pt x="3771153" y="2546452"/>
                </a:cubicBezTo>
                <a:cubicBezTo>
                  <a:pt x="3783106" y="2554421"/>
                  <a:pt x="3793383" y="2565815"/>
                  <a:pt x="3807012" y="2570358"/>
                </a:cubicBezTo>
                <a:cubicBezTo>
                  <a:pt x="3818965" y="2574342"/>
                  <a:pt x="3830803" y="2578691"/>
                  <a:pt x="3842871" y="2582311"/>
                </a:cubicBezTo>
                <a:cubicBezTo>
                  <a:pt x="3905621" y="2601135"/>
                  <a:pt x="3980814" y="2596152"/>
                  <a:pt x="4040094" y="2600240"/>
                </a:cubicBezTo>
                <a:lnTo>
                  <a:pt x="4147671" y="2618170"/>
                </a:lnTo>
                <a:cubicBezTo>
                  <a:pt x="4157679" y="2619910"/>
                  <a:pt x="4167432" y="2625014"/>
                  <a:pt x="4177553" y="2624146"/>
                </a:cubicBezTo>
                <a:cubicBezTo>
                  <a:pt x="4288007" y="2614678"/>
                  <a:pt x="4311018" y="2609405"/>
                  <a:pt x="4386729" y="2594264"/>
                </a:cubicBezTo>
                <a:cubicBezTo>
                  <a:pt x="4435937" y="2569660"/>
                  <a:pt x="4383219" y="2592576"/>
                  <a:pt x="4464424" y="2576334"/>
                </a:cubicBezTo>
                <a:cubicBezTo>
                  <a:pt x="4476779" y="2573863"/>
                  <a:pt x="4488059" y="2567437"/>
                  <a:pt x="4500282" y="2564381"/>
                </a:cubicBezTo>
                <a:cubicBezTo>
                  <a:pt x="4512038" y="2561442"/>
                  <a:pt x="4524188" y="2560397"/>
                  <a:pt x="4536141" y="2558405"/>
                </a:cubicBezTo>
                <a:cubicBezTo>
                  <a:pt x="4578349" y="2530267"/>
                  <a:pt x="4557107" y="2539201"/>
                  <a:pt x="4649694" y="2552428"/>
                </a:cubicBezTo>
                <a:cubicBezTo>
                  <a:pt x="4674088" y="2555913"/>
                  <a:pt x="4697018" y="2566873"/>
                  <a:pt x="4721412" y="2570358"/>
                </a:cubicBezTo>
                <a:lnTo>
                  <a:pt x="4763247" y="2576334"/>
                </a:lnTo>
                <a:cubicBezTo>
                  <a:pt x="4828988" y="2572350"/>
                  <a:pt x="4895012" y="2571654"/>
                  <a:pt x="4960471" y="2564381"/>
                </a:cubicBezTo>
                <a:cubicBezTo>
                  <a:pt x="4971843" y="2563117"/>
                  <a:pt x="5025802" y="2549593"/>
                  <a:pt x="5050118" y="2540475"/>
                </a:cubicBezTo>
                <a:cubicBezTo>
                  <a:pt x="5060163" y="2536708"/>
                  <a:pt x="5070039" y="2532507"/>
                  <a:pt x="5080000" y="2528523"/>
                </a:cubicBezTo>
                <a:cubicBezTo>
                  <a:pt x="5103184" y="2505338"/>
                  <a:pt x="5108627" y="2497206"/>
                  <a:pt x="5145741" y="2480711"/>
                </a:cubicBezTo>
                <a:cubicBezTo>
                  <a:pt x="5164747" y="2472264"/>
                  <a:pt x="5186195" y="2470506"/>
                  <a:pt x="5205506" y="2462781"/>
                </a:cubicBezTo>
                <a:cubicBezTo>
                  <a:pt x="5216291" y="2458467"/>
                  <a:pt x="5224998" y="2450047"/>
                  <a:pt x="5235388" y="2444852"/>
                </a:cubicBezTo>
                <a:cubicBezTo>
                  <a:pt x="5248958" y="2438067"/>
                  <a:pt x="5263279" y="2432899"/>
                  <a:pt x="5277224" y="2426923"/>
                </a:cubicBezTo>
                <a:cubicBezTo>
                  <a:pt x="5345849" y="2358296"/>
                  <a:pt x="5269852" y="2429463"/>
                  <a:pt x="5336988" y="2379111"/>
                </a:cubicBezTo>
                <a:cubicBezTo>
                  <a:pt x="5343750" y="2374040"/>
                  <a:pt x="5348501" y="2366682"/>
                  <a:pt x="5354918" y="2361181"/>
                </a:cubicBezTo>
                <a:cubicBezTo>
                  <a:pt x="5362481" y="2354699"/>
                  <a:pt x="5370855" y="2349228"/>
                  <a:pt x="5378824" y="2343252"/>
                </a:cubicBezTo>
                <a:cubicBezTo>
                  <a:pt x="5382808" y="2321338"/>
                  <a:pt x="5387115" y="2299481"/>
                  <a:pt x="5390777" y="2277511"/>
                </a:cubicBezTo>
                <a:cubicBezTo>
                  <a:pt x="5393093" y="2263616"/>
                  <a:pt x="5397097" y="2249758"/>
                  <a:pt x="5396753" y="2235675"/>
                </a:cubicBezTo>
                <a:cubicBezTo>
                  <a:pt x="5395098" y="2167845"/>
                  <a:pt x="5189569" y="2073314"/>
                  <a:pt x="5384800" y="2032475"/>
                </a:cubicBezTo>
                <a:cubicBezTo>
                  <a:pt x="5580031" y="1991636"/>
                  <a:pt x="6350996" y="2166946"/>
                  <a:pt x="6568141" y="1990640"/>
                </a:cubicBezTo>
                <a:cubicBezTo>
                  <a:pt x="6785286" y="1814334"/>
                  <a:pt x="6798237" y="1306334"/>
                  <a:pt x="6687672" y="974640"/>
                </a:cubicBezTo>
                <a:cubicBezTo>
                  <a:pt x="6577107" y="642946"/>
                  <a:pt x="6280275" y="21394"/>
                  <a:pt x="5904753" y="476"/>
                </a:cubicBezTo>
                <a:cubicBezTo>
                  <a:pt x="5529231" y="-20442"/>
                  <a:pt x="4941546" y="654899"/>
                  <a:pt x="4434542" y="849134"/>
                </a:cubicBezTo>
                <a:cubicBezTo>
                  <a:pt x="3927538" y="1043369"/>
                  <a:pt x="3131671" y="1331237"/>
                  <a:pt x="2862730" y="1165888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873408" y="3718020"/>
            <a:ext cx="221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not a waiter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0929" y="2952028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not a waiter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34" y="3689364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27127" y="3016958"/>
            <a:ext cx="221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EB is</a:t>
            </a:r>
          </a:p>
        </p:txBody>
      </p:sp>
      <p:sp>
        <p:nvSpPr>
          <p:cNvPr id="4" name="Freeform: Shape 3"/>
          <p:cNvSpPr/>
          <p:nvPr/>
        </p:nvSpPr>
        <p:spPr>
          <a:xfrm>
            <a:off x="8518375" y="3263705"/>
            <a:ext cx="384941" cy="675249"/>
          </a:xfrm>
          <a:custGeom>
            <a:avLst/>
            <a:gdLst>
              <a:gd name="connsiteX0" fmla="*/ 372407 w 397121"/>
              <a:gd name="connsiteY0" fmla="*/ 618978 h 618978"/>
              <a:gd name="connsiteX1" fmla="*/ 358339 w 397121"/>
              <a:gd name="connsiteY1" fmla="*/ 393895 h 618978"/>
              <a:gd name="connsiteX2" fmla="*/ 6647 w 397121"/>
              <a:gd name="connsiteY2" fmla="*/ 168812 h 618978"/>
              <a:gd name="connsiteX3" fmla="*/ 119188 w 397121"/>
              <a:gd name="connsiteY3" fmla="*/ 0 h 618978"/>
              <a:gd name="connsiteX4" fmla="*/ 119188 w 397121"/>
              <a:gd name="connsiteY4" fmla="*/ 0 h 618978"/>
              <a:gd name="connsiteX0" fmla="*/ 344271 w 384941"/>
              <a:gd name="connsiteY0" fmla="*/ 675249 h 675249"/>
              <a:gd name="connsiteX1" fmla="*/ 358339 w 384941"/>
              <a:gd name="connsiteY1" fmla="*/ 393895 h 675249"/>
              <a:gd name="connsiteX2" fmla="*/ 6647 w 384941"/>
              <a:gd name="connsiteY2" fmla="*/ 168812 h 675249"/>
              <a:gd name="connsiteX3" fmla="*/ 119188 w 384941"/>
              <a:gd name="connsiteY3" fmla="*/ 0 h 675249"/>
              <a:gd name="connsiteX4" fmla="*/ 119188 w 384941"/>
              <a:gd name="connsiteY4" fmla="*/ 0 h 67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41" h="675249">
                <a:moveTo>
                  <a:pt x="344271" y="675249"/>
                </a:moveTo>
                <a:cubicBezTo>
                  <a:pt x="367717" y="600221"/>
                  <a:pt x="414610" y="478301"/>
                  <a:pt x="358339" y="393895"/>
                </a:cubicBezTo>
                <a:cubicBezTo>
                  <a:pt x="302068" y="309489"/>
                  <a:pt x="46505" y="234461"/>
                  <a:pt x="6647" y="168812"/>
                </a:cubicBezTo>
                <a:cubicBezTo>
                  <a:pt x="-33211" y="103163"/>
                  <a:pt x="119188" y="0"/>
                  <a:pt x="119188" y="0"/>
                </a:cubicBezTo>
                <a:lnTo>
                  <a:pt x="119188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9393719" y="4666847"/>
            <a:ext cx="188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EB is not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6823" y="6148168"/>
            <a:ext cx="1053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But what will these impossible worlds be like? (Jackson)</a:t>
            </a:r>
          </a:p>
        </p:txBody>
      </p:sp>
    </p:spTree>
    <p:extLst>
      <p:ext uri="{BB962C8B-B14F-4D97-AF65-F5344CB8AC3E}">
        <p14:creationId xmlns:p14="http://schemas.microsoft.com/office/powerpoint/2010/main" val="3319746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059" y="71854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Descriptivism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847059" y="1269097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“George Orwell” is shorthand for “the person who wrote </a:t>
            </a:r>
            <a:r>
              <a:rPr lang="en-GB" sz="2000" i="1" dirty="0"/>
              <a:t>Animal Farm</a:t>
            </a:r>
            <a:r>
              <a:rPr lang="en-GB" sz="2000" dirty="0"/>
              <a:t> and </a:t>
            </a:r>
            <a:r>
              <a:rPr lang="en-GB" sz="2000" i="1" dirty="0"/>
              <a:t>1984</a:t>
            </a:r>
            <a:r>
              <a:rPr lang="en-GB" sz="2000" dirty="0"/>
              <a:t>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7058" y="1737201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“Eric Blair” is shorthand for “the person who comes into the café on Tuesdays wearing a blue jumper”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35037" y="2287749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0" y="4179140"/>
            <a:ext cx="707525" cy="707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43" y="3255517"/>
            <a:ext cx="707525" cy="707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46" y="3872377"/>
            <a:ext cx="707525" cy="707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02" y="2540876"/>
            <a:ext cx="707525" cy="707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30" y="5173630"/>
            <a:ext cx="707525" cy="707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15" y="4786818"/>
            <a:ext cx="707525" cy="707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75978" y="4633473"/>
            <a:ext cx="2318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 but GO 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3007" y="4786818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75366" y="5968750"/>
            <a:ext cx="234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73914" y="5544687"/>
            <a:ext cx="183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96633" y="3991698"/>
            <a:ext cx="2005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 but GO is not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84154" y="3225706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36" name="Freeform 2"/>
          <p:cNvSpPr/>
          <p:nvPr/>
        </p:nvSpPr>
        <p:spPr>
          <a:xfrm>
            <a:off x="3763868" y="2523748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880734" y="3051976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EB is a waiter</a:t>
            </a:r>
          </a:p>
        </p:txBody>
      </p:sp>
    </p:spTree>
    <p:extLst>
      <p:ext uri="{BB962C8B-B14F-4D97-AF65-F5344CB8AC3E}">
        <p14:creationId xmlns:p14="http://schemas.microsoft.com/office/powerpoint/2010/main" val="3980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14" grpId="0" animBg="1"/>
      <p:bldP spid="22" grpId="0"/>
      <p:bldP spid="30" grpId="0"/>
      <p:bldP spid="31" grpId="0"/>
      <p:bldP spid="32" grpId="0"/>
      <p:bldP spid="34" grpId="0"/>
      <p:bldP spid="35" grpId="0"/>
      <p:bldP spid="36" grpId="0" animBg="1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35037" y="2287749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0" y="4179140"/>
            <a:ext cx="707525" cy="707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43" y="3255517"/>
            <a:ext cx="707525" cy="707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46" y="3872377"/>
            <a:ext cx="707525" cy="707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02" y="2540876"/>
            <a:ext cx="707525" cy="707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30" y="5173630"/>
            <a:ext cx="707525" cy="707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15" y="4786818"/>
            <a:ext cx="707525" cy="707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75978" y="4633473"/>
            <a:ext cx="2318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 but GO 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3007" y="4786818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75366" y="5968750"/>
            <a:ext cx="234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73914" y="5544687"/>
            <a:ext cx="183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96633" y="3991698"/>
            <a:ext cx="2005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 but GO is not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84154" y="3225706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0734" y="3051976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0734" y="3689364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GO is a waiter</a:t>
            </a:r>
          </a:p>
        </p:txBody>
      </p:sp>
      <p:sp>
        <p:nvSpPr>
          <p:cNvPr id="25" name="Freeform 2"/>
          <p:cNvSpPr/>
          <p:nvPr/>
        </p:nvSpPr>
        <p:spPr>
          <a:xfrm>
            <a:off x="3695961" y="3585629"/>
            <a:ext cx="6755905" cy="2624244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  <a:gd name="connsiteX0" fmla="*/ 3657600 w 6568153"/>
              <a:gd name="connsiteY0" fmla="*/ 149456 h 3609930"/>
              <a:gd name="connsiteX1" fmla="*/ 3657600 w 6568153"/>
              <a:gd name="connsiteY1" fmla="*/ 149456 h 3609930"/>
              <a:gd name="connsiteX2" fmla="*/ 3095812 w 6568153"/>
              <a:gd name="connsiteY2" fmla="*/ 1045926 h 3609930"/>
              <a:gd name="connsiteX3" fmla="*/ 3042024 w 6568153"/>
              <a:gd name="connsiteY3" fmla="*/ 1069832 h 3609930"/>
              <a:gd name="connsiteX4" fmla="*/ 2988235 w 6568153"/>
              <a:gd name="connsiteY4" fmla="*/ 1087761 h 3609930"/>
              <a:gd name="connsiteX5" fmla="*/ 2952377 w 6568153"/>
              <a:gd name="connsiteY5" fmla="*/ 1105691 h 3609930"/>
              <a:gd name="connsiteX6" fmla="*/ 2928471 w 6568153"/>
              <a:gd name="connsiteY6" fmla="*/ 1117644 h 3609930"/>
              <a:gd name="connsiteX7" fmla="*/ 2838824 w 6568153"/>
              <a:gd name="connsiteY7" fmla="*/ 1123620 h 3609930"/>
              <a:gd name="connsiteX8" fmla="*/ 2820894 w 6568153"/>
              <a:gd name="connsiteY8" fmla="*/ 1135573 h 3609930"/>
              <a:gd name="connsiteX9" fmla="*/ 2802965 w 6568153"/>
              <a:gd name="connsiteY9" fmla="*/ 1141550 h 3609930"/>
              <a:gd name="connsiteX10" fmla="*/ 2761129 w 6568153"/>
              <a:gd name="connsiteY10" fmla="*/ 1153503 h 3609930"/>
              <a:gd name="connsiteX11" fmla="*/ 2689412 w 6568153"/>
              <a:gd name="connsiteY11" fmla="*/ 1177409 h 3609930"/>
              <a:gd name="connsiteX12" fmla="*/ 2647577 w 6568153"/>
              <a:gd name="connsiteY12" fmla="*/ 1195338 h 3609930"/>
              <a:gd name="connsiteX13" fmla="*/ 2617694 w 6568153"/>
              <a:gd name="connsiteY13" fmla="*/ 1207291 h 3609930"/>
              <a:gd name="connsiteX14" fmla="*/ 2593788 w 6568153"/>
              <a:gd name="connsiteY14" fmla="*/ 1213267 h 3609930"/>
              <a:gd name="connsiteX15" fmla="*/ 2516094 w 6568153"/>
              <a:gd name="connsiteY15" fmla="*/ 1231197 h 3609930"/>
              <a:gd name="connsiteX16" fmla="*/ 2480235 w 6568153"/>
              <a:gd name="connsiteY16" fmla="*/ 1243150 h 3609930"/>
              <a:gd name="connsiteX17" fmla="*/ 2408518 w 6568153"/>
              <a:gd name="connsiteY17" fmla="*/ 1249126 h 3609930"/>
              <a:gd name="connsiteX18" fmla="*/ 2378635 w 6568153"/>
              <a:gd name="connsiteY18" fmla="*/ 1261079 h 3609930"/>
              <a:gd name="connsiteX19" fmla="*/ 2288988 w 6568153"/>
              <a:gd name="connsiteY19" fmla="*/ 1267056 h 3609930"/>
              <a:gd name="connsiteX20" fmla="*/ 2259106 w 6568153"/>
              <a:gd name="connsiteY20" fmla="*/ 1290961 h 3609930"/>
              <a:gd name="connsiteX21" fmla="*/ 2217271 w 6568153"/>
              <a:gd name="connsiteY21" fmla="*/ 1302914 h 3609930"/>
              <a:gd name="connsiteX22" fmla="*/ 2145553 w 6568153"/>
              <a:gd name="connsiteY22" fmla="*/ 1320844 h 3609930"/>
              <a:gd name="connsiteX23" fmla="*/ 2127624 w 6568153"/>
              <a:gd name="connsiteY23" fmla="*/ 1332797 h 3609930"/>
              <a:gd name="connsiteX24" fmla="*/ 2097741 w 6568153"/>
              <a:gd name="connsiteY24" fmla="*/ 1344750 h 3609930"/>
              <a:gd name="connsiteX25" fmla="*/ 2049929 w 6568153"/>
              <a:gd name="connsiteY25" fmla="*/ 1350726 h 3609930"/>
              <a:gd name="connsiteX26" fmla="*/ 1984188 w 6568153"/>
              <a:gd name="connsiteY26" fmla="*/ 1368656 h 3609930"/>
              <a:gd name="connsiteX27" fmla="*/ 1828800 w 6568153"/>
              <a:gd name="connsiteY27" fmla="*/ 1404514 h 3609930"/>
              <a:gd name="connsiteX28" fmla="*/ 1792941 w 6568153"/>
              <a:gd name="connsiteY28" fmla="*/ 1416467 h 3609930"/>
              <a:gd name="connsiteX29" fmla="*/ 1697318 w 6568153"/>
              <a:gd name="connsiteY29" fmla="*/ 1434397 h 3609930"/>
              <a:gd name="connsiteX30" fmla="*/ 1595718 w 6568153"/>
              <a:gd name="connsiteY30" fmla="*/ 1458303 h 3609930"/>
              <a:gd name="connsiteX31" fmla="*/ 1529977 w 6568153"/>
              <a:gd name="connsiteY31" fmla="*/ 1476232 h 3609930"/>
              <a:gd name="connsiteX32" fmla="*/ 1398494 w 6568153"/>
              <a:gd name="connsiteY32" fmla="*/ 1512091 h 3609930"/>
              <a:gd name="connsiteX33" fmla="*/ 860612 w 6568153"/>
              <a:gd name="connsiteY33" fmla="*/ 1535997 h 3609930"/>
              <a:gd name="connsiteX34" fmla="*/ 794871 w 6568153"/>
              <a:gd name="connsiteY34" fmla="*/ 1547950 h 3609930"/>
              <a:gd name="connsiteX35" fmla="*/ 729129 w 6568153"/>
              <a:gd name="connsiteY35" fmla="*/ 1553926 h 3609930"/>
              <a:gd name="connsiteX36" fmla="*/ 633506 w 6568153"/>
              <a:gd name="connsiteY36" fmla="*/ 1565879 h 3609930"/>
              <a:gd name="connsiteX37" fmla="*/ 603624 w 6568153"/>
              <a:gd name="connsiteY37" fmla="*/ 1577832 h 3609930"/>
              <a:gd name="connsiteX38" fmla="*/ 579718 w 6568153"/>
              <a:gd name="connsiteY38" fmla="*/ 1583809 h 3609930"/>
              <a:gd name="connsiteX39" fmla="*/ 472141 w 6568153"/>
              <a:gd name="connsiteY39" fmla="*/ 1619667 h 3609930"/>
              <a:gd name="connsiteX40" fmla="*/ 436282 w 6568153"/>
              <a:gd name="connsiteY40" fmla="*/ 1649550 h 3609930"/>
              <a:gd name="connsiteX41" fmla="*/ 418353 w 6568153"/>
              <a:gd name="connsiteY41" fmla="*/ 1667479 h 3609930"/>
              <a:gd name="connsiteX42" fmla="*/ 400424 w 6568153"/>
              <a:gd name="connsiteY42" fmla="*/ 1673456 h 3609930"/>
              <a:gd name="connsiteX43" fmla="*/ 382494 w 6568153"/>
              <a:gd name="connsiteY43" fmla="*/ 1685409 h 3609930"/>
              <a:gd name="connsiteX44" fmla="*/ 364565 w 6568153"/>
              <a:gd name="connsiteY44" fmla="*/ 1715291 h 3609930"/>
              <a:gd name="connsiteX45" fmla="*/ 298824 w 6568153"/>
              <a:gd name="connsiteY45" fmla="*/ 1745173 h 3609930"/>
              <a:gd name="connsiteX46" fmla="*/ 239059 w 6568153"/>
              <a:gd name="connsiteY46" fmla="*/ 1798961 h 3609930"/>
              <a:gd name="connsiteX47" fmla="*/ 209177 w 6568153"/>
              <a:gd name="connsiteY47" fmla="*/ 1810914 h 3609930"/>
              <a:gd name="connsiteX48" fmla="*/ 167341 w 6568153"/>
              <a:gd name="connsiteY48" fmla="*/ 1828844 h 3609930"/>
              <a:gd name="connsiteX49" fmla="*/ 131482 w 6568153"/>
              <a:gd name="connsiteY49" fmla="*/ 1864703 h 3609930"/>
              <a:gd name="connsiteX50" fmla="*/ 95624 w 6568153"/>
              <a:gd name="connsiteY50" fmla="*/ 1894585 h 3609930"/>
              <a:gd name="connsiteX51" fmla="*/ 65741 w 6568153"/>
              <a:gd name="connsiteY51" fmla="*/ 1924467 h 3609930"/>
              <a:gd name="connsiteX52" fmla="*/ 47812 w 6568153"/>
              <a:gd name="connsiteY52" fmla="*/ 1960326 h 3609930"/>
              <a:gd name="connsiteX53" fmla="*/ 0 w 6568153"/>
              <a:gd name="connsiteY53" fmla="*/ 2079856 h 3609930"/>
              <a:gd name="connsiteX54" fmla="*/ 5977 w 6568153"/>
              <a:gd name="connsiteY54" fmla="*/ 2187432 h 3609930"/>
              <a:gd name="connsiteX55" fmla="*/ 23906 w 6568153"/>
              <a:gd name="connsiteY55" fmla="*/ 2217314 h 3609930"/>
              <a:gd name="connsiteX56" fmla="*/ 41835 w 6568153"/>
              <a:gd name="connsiteY56" fmla="*/ 2283056 h 3609930"/>
              <a:gd name="connsiteX57" fmla="*/ 59765 w 6568153"/>
              <a:gd name="connsiteY57" fmla="*/ 2360750 h 3609930"/>
              <a:gd name="connsiteX58" fmla="*/ 71718 w 6568153"/>
              <a:gd name="connsiteY58" fmla="*/ 2414538 h 3609930"/>
              <a:gd name="connsiteX59" fmla="*/ 83671 w 6568153"/>
              <a:gd name="connsiteY59" fmla="*/ 2438444 h 3609930"/>
              <a:gd name="connsiteX60" fmla="*/ 89647 w 6568153"/>
              <a:gd name="connsiteY60" fmla="*/ 2492232 h 3609930"/>
              <a:gd name="connsiteX61" fmla="*/ 107577 w 6568153"/>
              <a:gd name="connsiteY61" fmla="*/ 2516138 h 3609930"/>
              <a:gd name="connsiteX62" fmla="*/ 119529 w 6568153"/>
              <a:gd name="connsiteY62" fmla="*/ 2534067 h 3609930"/>
              <a:gd name="connsiteX63" fmla="*/ 143435 w 6568153"/>
              <a:gd name="connsiteY63" fmla="*/ 2563950 h 3609930"/>
              <a:gd name="connsiteX64" fmla="*/ 179294 w 6568153"/>
              <a:gd name="connsiteY64" fmla="*/ 2611761 h 3609930"/>
              <a:gd name="connsiteX65" fmla="*/ 197224 w 6568153"/>
              <a:gd name="connsiteY65" fmla="*/ 2623714 h 3609930"/>
              <a:gd name="connsiteX66" fmla="*/ 215153 w 6568153"/>
              <a:gd name="connsiteY66" fmla="*/ 2641644 h 3609930"/>
              <a:gd name="connsiteX67" fmla="*/ 227106 w 6568153"/>
              <a:gd name="connsiteY67" fmla="*/ 2659573 h 3609930"/>
              <a:gd name="connsiteX68" fmla="*/ 245035 w 6568153"/>
              <a:gd name="connsiteY68" fmla="*/ 2665550 h 3609930"/>
              <a:gd name="connsiteX69" fmla="*/ 262965 w 6568153"/>
              <a:gd name="connsiteY69" fmla="*/ 2683479 h 3609930"/>
              <a:gd name="connsiteX70" fmla="*/ 286871 w 6568153"/>
              <a:gd name="connsiteY70" fmla="*/ 2719338 h 3609930"/>
              <a:gd name="connsiteX71" fmla="*/ 322729 w 6568153"/>
              <a:gd name="connsiteY71" fmla="*/ 2755197 h 3609930"/>
              <a:gd name="connsiteX72" fmla="*/ 340659 w 6568153"/>
              <a:gd name="connsiteY72" fmla="*/ 2773126 h 3609930"/>
              <a:gd name="connsiteX73" fmla="*/ 358588 w 6568153"/>
              <a:gd name="connsiteY73" fmla="*/ 2797032 h 3609930"/>
              <a:gd name="connsiteX74" fmla="*/ 406400 w 6568153"/>
              <a:gd name="connsiteY74" fmla="*/ 2844844 h 3609930"/>
              <a:gd name="connsiteX75" fmla="*/ 424329 w 6568153"/>
              <a:gd name="connsiteY75" fmla="*/ 2886679 h 3609930"/>
              <a:gd name="connsiteX76" fmla="*/ 442259 w 6568153"/>
              <a:gd name="connsiteY76" fmla="*/ 2922538 h 3609930"/>
              <a:gd name="connsiteX77" fmla="*/ 448235 w 6568153"/>
              <a:gd name="connsiteY77" fmla="*/ 2940467 h 3609930"/>
              <a:gd name="connsiteX78" fmla="*/ 484094 w 6568153"/>
              <a:gd name="connsiteY78" fmla="*/ 2976326 h 3609930"/>
              <a:gd name="connsiteX79" fmla="*/ 496047 w 6568153"/>
              <a:gd name="connsiteY79" fmla="*/ 3006209 h 3609930"/>
              <a:gd name="connsiteX80" fmla="*/ 513977 w 6568153"/>
              <a:gd name="connsiteY80" fmla="*/ 3024138 h 3609930"/>
              <a:gd name="connsiteX81" fmla="*/ 525929 w 6568153"/>
              <a:gd name="connsiteY81" fmla="*/ 3042067 h 3609930"/>
              <a:gd name="connsiteX82" fmla="*/ 543859 w 6568153"/>
              <a:gd name="connsiteY82" fmla="*/ 3065973 h 3609930"/>
              <a:gd name="connsiteX83" fmla="*/ 597647 w 6568153"/>
              <a:gd name="connsiteY83" fmla="*/ 3083903 h 3609930"/>
              <a:gd name="connsiteX84" fmla="*/ 615577 w 6568153"/>
              <a:gd name="connsiteY84" fmla="*/ 3095856 h 3609930"/>
              <a:gd name="connsiteX85" fmla="*/ 639482 w 6568153"/>
              <a:gd name="connsiteY85" fmla="*/ 3101832 h 3609930"/>
              <a:gd name="connsiteX86" fmla="*/ 693271 w 6568153"/>
              <a:gd name="connsiteY86" fmla="*/ 3113785 h 3609930"/>
              <a:gd name="connsiteX87" fmla="*/ 1063812 w 6568153"/>
              <a:gd name="connsiteY87" fmla="*/ 3101832 h 3609930"/>
              <a:gd name="connsiteX88" fmla="*/ 1117600 w 6568153"/>
              <a:gd name="connsiteY88" fmla="*/ 3083903 h 3609930"/>
              <a:gd name="connsiteX89" fmla="*/ 1195294 w 6568153"/>
              <a:gd name="connsiteY89" fmla="*/ 3054020 h 3609930"/>
              <a:gd name="connsiteX90" fmla="*/ 1225177 w 6568153"/>
              <a:gd name="connsiteY90" fmla="*/ 3048044 h 3609930"/>
              <a:gd name="connsiteX91" fmla="*/ 1249082 w 6568153"/>
              <a:gd name="connsiteY91" fmla="*/ 3042067 h 3609930"/>
              <a:gd name="connsiteX92" fmla="*/ 1284941 w 6568153"/>
              <a:gd name="connsiteY92" fmla="*/ 3030114 h 3609930"/>
              <a:gd name="connsiteX93" fmla="*/ 1374588 w 6568153"/>
              <a:gd name="connsiteY93" fmla="*/ 3012185 h 3609930"/>
              <a:gd name="connsiteX94" fmla="*/ 1464235 w 6568153"/>
              <a:gd name="connsiteY94" fmla="*/ 3006209 h 3609930"/>
              <a:gd name="connsiteX95" fmla="*/ 1500094 w 6568153"/>
              <a:gd name="connsiteY95" fmla="*/ 2994256 h 3609930"/>
              <a:gd name="connsiteX96" fmla="*/ 1535953 w 6568153"/>
              <a:gd name="connsiteY96" fmla="*/ 2988279 h 3609930"/>
              <a:gd name="connsiteX97" fmla="*/ 1553882 w 6568153"/>
              <a:gd name="connsiteY97" fmla="*/ 2970350 h 3609930"/>
              <a:gd name="connsiteX98" fmla="*/ 1607671 w 6568153"/>
              <a:gd name="connsiteY98" fmla="*/ 2952420 h 3609930"/>
              <a:gd name="connsiteX99" fmla="*/ 1625600 w 6568153"/>
              <a:gd name="connsiteY99" fmla="*/ 2946444 h 3609930"/>
              <a:gd name="connsiteX100" fmla="*/ 1661459 w 6568153"/>
              <a:gd name="connsiteY100" fmla="*/ 2928514 h 3609930"/>
              <a:gd name="connsiteX101" fmla="*/ 1685365 w 6568153"/>
              <a:gd name="connsiteY101" fmla="*/ 2910585 h 3609930"/>
              <a:gd name="connsiteX102" fmla="*/ 1703294 w 6568153"/>
              <a:gd name="connsiteY102" fmla="*/ 2898632 h 3609930"/>
              <a:gd name="connsiteX103" fmla="*/ 1709271 w 6568153"/>
              <a:gd name="connsiteY103" fmla="*/ 2880703 h 3609930"/>
              <a:gd name="connsiteX104" fmla="*/ 1727200 w 6568153"/>
              <a:gd name="connsiteY104" fmla="*/ 2874726 h 3609930"/>
              <a:gd name="connsiteX105" fmla="*/ 1757082 w 6568153"/>
              <a:gd name="connsiteY105" fmla="*/ 2862773 h 3609930"/>
              <a:gd name="connsiteX106" fmla="*/ 1780988 w 6568153"/>
              <a:gd name="connsiteY106" fmla="*/ 2844844 h 3609930"/>
              <a:gd name="connsiteX107" fmla="*/ 1816847 w 6568153"/>
              <a:gd name="connsiteY107" fmla="*/ 2832891 h 3609930"/>
              <a:gd name="connsiteX108" fmla="*/ 1840753 w 6568153"/>
              <a:gd name="connsiteY108" fmla="*/ 2820938 h 3609930"/>
              <a:gd name="connsiteX109" fmla="*/ 1858682 w 6568153"/>
              <a:gd name="connsiteY109" fmla="*/ 2797032 h 3609930"/>
              <a:gd name="connsiteX110" fmla="*/ 1894541 w 6568153"/>
              <a:gd name="connsiteY110" fmla="*/ 2761173 h 3609930"/>
              <a:gd name="connsiteX111" fmla="*/ 1906494 w 6568153"/>
              <a:gd name="connsiteY111" fmla="*/ 2743244 h 3609930"/>
              <a:gd name="connsiteX112" fmla="*/ 1930400 w 6568153"/>
              <a:gd name="connsiteY112" fmla="*/ 2737267 h 3609930"/>
              <a:gd name="connsiteX113" fmla="*/ 1960282 w 6568153"/>
              <a:gd name="connsiteY113" fmla="*/ 2665550 h 3609930"/>
              <a:gd name="connsiteX114" fmla="*/ 1984188 w 6568153"/>
              <a:gd name="connsiteY114" fmla="*/ 2623714 h 3609930"/>
              <a:gd name="connsiteX115" fmla="*/ 1996141 w 6568153"/>
              <a:gd name="connsiteY115" fmla="*/ 2599809 h 3609930"/>
              <a:gd name="connsiteX116" fmla="*/ 2020047 w 6568153"/>
              <a:gd name="connsiteY116" fmla="*/ 2581879 h 3609930"/>
              <a:gd name="connsiteX117" fmla="*/ 2055906 w 6568153"/>
              <a:gd name="connsiteY117" fmla="*/ 2534067 h 3609930"/>
              <a:gd name="connsiteX118" fmla="*/ 2073835 w 6568153"/>
              <a:gd name="connsiteY118" fmla="*/ 2504185 h 3609930"/>
              <a:gd name="connsiteX119" fmla="*/ 2115671 w 6568153"/>
              <a:gd name="connsiteY119" fmla="*/ 2486256 h 3609930"/>
              <a:gd name="connsiteX120" fmla="*/ 2157506 w 6568153"/>
              <a:gd name="connsiteY120" fmla="*/ 2450397 h 3609930"/>
              <a:gd name="connsiteX121" fmla="*/ 2199341 w 6568153"/>
              <a:gd name="connsiteY121" fmla="*/ 2414538 h 3609930"/>
              <a:gd name="connsiteX122" fmla="*/ 2217271 w 6568153"/>
              <a:gd name="connsiteY122" fmla="*/ 2408561 h 3609930"/>
              <a:gd name="connsiteX123" fmla="*/ 2253129 w 6568153"/>
              <a:gd name="connsiteY123" fmla="*/ 2390632 h 3609930"/>
              <a:gd name="connsiteX124" fmla="*/ 2378635 w 6568153"/>
              <a:gd name="connsiteY124" fmla="*/ 2372703 h 3609930"/>
              <a:gd name="connsiteX125" fmla="*/ 2414494 w 6568153"/>
              <a:gd name="connsiteY125" fmla="*/ 2360750 h 3609930"/>
              <a:gd name="connsiteX126" fmla="*/ 2623671 w 6568153"/>
              <a:gd name="connsiteY126" fmla="*/ 2372703 h 3609930"/>
              <a:gd name="connsiteX127" fmla="*/ 2641600 w 6568153"/>
              <a:gd name="connsiteY127" fmla="*/ 2378679 h 3609930"/>
              <a:gd name="connsiteX128" fmla="*/ 2683435 w 6568153"/>
              <a:gd name="connsiteY128" fmla="*/ 2390632 h 3609930"/>
              <a:gd name="connsiteX129" fmla="*/ 2707341 w 6568153"/>
              <a:gd name="connsiteY129" fmla="*/ 2408561 h 3609930"/>
              <a:gd name="connsiteX130" fmla="*/ 2731247 w 6568153"/>
              <a:gd name="connsiteY130" fmla="*/ 2444420 h 3609930"/>
              <a:gd name="connsiteX131" fmla="*/ 2761129 w 6568153"/>
              <a:gd name="connsiteY131" fmla="*/ 2450397 h 3609930"/>
              <a:gd name="connsiteX132" fmla="*/ 2779059 w 6568153"/>
              <a:gd name="connsiteY132" fmla="*/ 2468326 h 3609930"/>
              <a:gd name="connsiteX133" fmla="*/ 2808941 w 6568153"/>
              <a:gd name="connsiteY133" fmla="*/ 2510161 h 3609930"/>
              <a:gd name="connsiteX134" fmla="*/ 2856753 w 6568153"/>
              <a:gd name="connsiteY134" fmla="*/ 2528091 h 3609930"/>
              <a:gd name="connsiteX135" fmla="*/ 2898588 w 6568153"/>
              <a:gd name="connsiteY135" fmla="*/ 2551997 h 3609930"/>
              <a:gd name="connsiteX136" fmla="*/ 2922494 w 6568153"/>
              <a:gd name="connsiteY136" fmla="*/ 2569926 h 3609930"/>
              <a:gd name="connsiteX137" fmla="*/ 2940424 w 6568153"/>
              <a:gd name="connsiteY137" fmla="*/ 2581879 h 3609930"/>
              <a:gd name="connsiteX138" fmla="*/ 2958353 w 6568153"/>
              <a:gd name="connsiteY138" fmla="*/ 2605785 h 3609930"/>
              <a:gd name="connsiteX139" fmla="*/ 2970306 w 6568153"/>
              <a:gd name="connsiteY139" fmla="*/ 2623714 h 3609930"/>
              <a:gd name="connsiteX140" fmla="*/ 3012141 w 6568153"/>
              <a:gd name="connsiteY140" fmla="*/ 2659573 h 3609930"/>
              <a:gd name="connsiteX141" fmla="*/ 3024094 w 6568153"/>
              <a:gd name="connsiteY141" fmla="*/ 2677503 h 3609930"/>
              <a:gd name="connsiteX142" fmla="*/ 3042024 w 6568153"/>
              <a:gd name="connsiteY142" fmla="*/ 2713361 h 3609930"/>
              <a:gd name="connsiteX143" fmla="*/ 3071906 w 6568153"/>
              <a:gd name="connsiteY143" fmla="*/ 2749220 h 3609930"/>
              <a:gd name="connsiteX144" fmla="*/ 3095812 w 6568153"/>
              <a:gd name="connsiteY144" fmla="*/ 2797032 h 3609930"/>
              <a:gd name="connsiteX145" fmla="*/ 3131671 w 6568153"/>
              <a:gd name="connsiteY145" fmla="*/ 2838867 h 3609930"/>
              <a:gd name="connsiteX146" fmla="*/ 3155577 w 6568153"/>
              <a:gd name="connsiteY146" fmla="*/ 2892656 h 3609930"/>
              <a:gd name="connsiteX147" fmla="*/ 3167529 w 6568153"/>
              <a:gd name="connsiteY147" fmla="*/ 2910585 h 3609930"/>
              <a:gd name="connsiteX148" fmla="*/ 3185459 w 6568153"/>
              <a:gd name="connsiteY148" fmla="*/ 2946444 h 3609930"/>
              <a:gd name="connsiteX149" fmla="*/ 3203388 w 6568153"/>
              <a:gd name="connsiteY149" fmla="*/ 2958397 h 3609930"/>
              <a:gd name="connsiteX150" fmla="*/ 3215341 w 6568153"/>
              <a:gd name="connsiteY150" fmla="*/ 2988279 h 3609930"/>
              <a:gd name="connsiteX151" fmla="*/ 3221318 w 6568153"/>
              <a:gd name="connsiteY151" fmla="*/ 3006209 h 3609930"/>
              <a:gd name="connsiteX152" fmla="*/ 3239247 w 6568153"/>
              <a:gd name="connsiteY152" fmla="*/ 3030114 h 3609930"/>
              <a:gd name="connsiteX153" fmla="*/ 3257177 w 6568153"/>
              <a:gd name="connsiteY153" fmla="*/ 3065973 h 3609930"/>
              <a:gd name="connsiteX154" fmla="*/ 3275106 w 6568153"/>
              <a:gd name="connsiteY154" fmla="*/ 3071950 h 3609930"/>
              <a:gd name="connsiteX155" fmla="*/ 3293035 w 6568153"/>
              <a:gd name="connsiteY155" fmla="*/ 3083903 h 3609930"/>
              <a:gd name="connsiteX156" fmla="*/ 3316941 w 6568153"/>
              <a:gd name="connsiteY156" fmla="*/ 3113785 h 3609930"/>
              <a:gd name="connsiteX157" fmla="*/ 3334871 w 6568153"/>
              <a:gd name="connsiteY157" fmla="*/ 3149644 h 3609930"/>
              <a:gd name="connsiteX158" fmla="*/ 3352800 w 6568153"/>
              <a:gd name="connsiteY158" fmla="*/ 3167573 h 3609930"/>
              <a:gd name="connsiteX159" fmla="*/ 3358777 w 6568153"/>
              <a:gd name="connsiteY159" fmla="*/ 3185503 h 3609930"/>
              <a:gd name="connsiteX160" fmla="*/ 3376706 w 6568153"/>
              <a:gd name="connsiteY160" fmla="*/ 3191479 h 3609930"/>
              <a:gd name="connsiteX161" fmla="*/ 3388659 w 6568153"/>
              <a:gd name="connsiteY161" fmla="*/ 3209409 h 3609930"/>
              <a:gd name="connsiteX162" fmla="*/ 3406588 w 6568153"/>
              <a:gd name="connsiteY162" fmla="*/ 3239291 h 3609930"/>
              <a:gd name="connsiteX163" fmla="*/ 3430494 w 6568153"/>
              <a:gd name="connsiteY163" fmla="*/ 3299056 h 3609930"/>
              <a:gd name="connsiteX164" fmla="*/ 3448424 w 6568153"/>
              <a:gd name="connsiteY164" fmla="*/ 3305032 h 3609930"/>
              <a:gd name="connsiteX165" fmla="*/ 3454400 w 6568153"/>
              <a:gd name="connsiteY165" fmla="*/ 3334914 h 3609930"/>
              <a:gd name="connsiteX166" fmla="*/ 3490259 w 6568153"/>
              <a:gd name="connsiteY166" fmla="*/ 3364797 h 3609930"/>
              <a:gd name="connsiteX167" fmla="*/ 3508188 w 6568153"/>
              <a:gd name="connsiteY167" fmla="*/ 3382726 h 3609930"/>
              <a:gd name="connsiteX168" fmla="*/ 3538071 w 6568153"/>
              <a:gd name="connsiteY168" fmla="*/ 3418585 h 3609930"/>
              <a:gd name="connsiteX169" fmla="*/ 3544047 w 6568153"/>
              <a:gd name="connsiteY169" fmla="*/ 3436514 h 3609930"/>
              <a:gd name="connsiteX170" fmla="*/ 3579906 w 6568153"/>
              <a:gd name="connsiteY170" fmla="*/ 3460420 h 3609930"/>
              <a:gd name="connsiteX171" fmla="*/ 3597835 w 6568153"/>
              <a:gd name="connsiteY171" fmla="*/ 3472373 h 3609930"/>
              <a:gd name="connsiteX172" fmla="*/ 3621741 w 6568153"/>
              <a:gd name="connsiteY172" fmla="*/ 3478350 h 3609930"/>
              <a:gd name="connsiteX173" fmla="*/ 3645647 w 6568153"/>
              <a:gd name="connsiteY173" fmla="*/ 3490303 h 3609930"/>
              <a:gd name="connsiteX174" fmla="*/ 3663577 w 6568153"/>
              <a:gd name="connsiteY174" fmla="*/ 3496279 h 3609930"/>
              <a:gd name="connsiteX175" fmla="*/ 3681506 w 6568153"/>
              <a:gd name="connsiteY175" fmla="*/ 3514209 h 3609930"/>
              <a:gd name="connsiteX176" fmla="*/ 3771153 w 6568153"/>
              <a:gd name="connsiteY176" fmla="*/ 3532138 h 3609930"/>
              <a:gd name="connsiteX177" fmla="*/ 3807012 w 6568153"/>
              <a:gd name="connsiteY177" fmla="*/ 3556044 h 3609930"/>
              <a:gd name="connsiteX178" fmla="*/ 3842871 w 6568153"/>
              <a:gd name="connsiteY178" fmla="*/ 3567997 h 3609930"/>
              <a:gd name="connsiteX179" fmla="*/ 4040094 w 6568153"/>
              <a:gd name="connsiteY179" fmla="*/ 3585926 h 3609930"/>
              <a:gd name="connsiteX180" fmla="*/ 4147671 w 6568153"/>
              <a:gd name="connsiteY180" fmla="*/ 3603856 h 3609930"/>
              <a:gd name="connsiteX181" fmla="*/ 4177553 w 6568153"/>
              <a:gd name="connsiteY181" fmla="*/ 3609832 h 3609930"/>
              <a:gd name="connsiteX182" fmla="*/ 4386729 w 6568153"/>
              <a:gd name="connsiteY182" fmla="*/ 3579950 h 3609930"/>
              <a:gd name="connsiteX183" fmla="*/ 4464424 w 6568153"/>
              <a:gd name="connsiteY183" fmla="*/ 3562020 h 3609930"/>
              <a:gd name="connsiteX184" fmla="*/ 4500282 w 6568153"/>
              <a:gd name="connsiteY184" fmla="*/ 3550067 h 3609930"/>
              <a:gd name="connsiteX185" fmla="*/ 4536141 w 6568153"/>
              <a:gd name="connsiteY185" fmla="*/ 3544091 h 3609930"/>
              <a:gd name="connsiteX186" fmla="*/ 4649694 w 6568153"/>
              <a:gd name="connsiteY186" fmla="*/ 3538114 h 3609930"/>
              <a:gd name="connsiteX187" fmla="*/ 4721412 w 6568153"/>
              <a:gd name="connsiteY187" fmla="*/ 3556044 h 3609930"/>
              <a:gd name="connsiteX188" fmla="*/ 4763247 w 6568153"/>
              <a:gd name="connsiteY188" fmla="*/ 3562020 h 3609930"/>
              <a:gd name="connsiteX189" fmla="*/ 4960471 w 6568153"/>
              <a:gd name="connsiteY189" fmla="*/ 3550067 h 3609930"/>
              <a:gd name="connsiteX190" fmla="*/ 5050118 w 6568153"/>
              <a:gd name="connsiteY190" fmla="*/ 3526161 h 3609930"/>
              <a:gd name="connsiteX191" fmla="*/ 5080000 w 6568153"/>
              <a:gd name="connsiteY191" fmla="*/ 3514209 h 3609930"/>
              <a:gd name="connsiteX192" fmla="*/ 5145741 w 6568153"/>
              <a:gd name="connsiteY192" fmla="*/ 3466397 h 3609930"/>
              <a:gd name="connsiteX193" fmla="*/ 5205506 w 6568153"/>
              <a:gd name="connsiteY193" fmla="*/ 3448467 h 3609930"/>
              <a:gd name="connsiteX194" fmla="*/ 5235388 w 6568153"/>
              <a:gd name="connsiteY194" fmla="*/ 3430538 h 3609930"/>
              <a:gd name="connsiteX195" fmla="*/ 5277224 w 6568153"/>
              <a:gd name="connsiteY195" fmla="*/ 3412609 h 3609930"/>
              <a:gd name="connsiteX196" fmla="*/ 5336988 w 6568153"/>
              <a:gd name="connsiteY196" fmla="*/ 3364797 h 3609930"/>
              <a:gd name="connsiteX197" fmla="*/ 5354918 w 6568153"/>
              <a:gd name="connsiteY197" fmla="*/ 3346867 h 3609930"/>
              <a:gd name="connsiteX198" fmla="*/ 5378824 w 6568153"/>
              <a:gd name="connsiteY198" fmla="*/ 3328938 h 3609930"/>
              <a:gd name="connsiteX199" fmla="*/ 5390777 w 6568153"/>
              <a:gd name="connsiteY199" fmla="*/ 3263197 h 3609930"/>
              <a:gd name="connsiteX200" fmla="*/ 5396753 w 6568153"/>
              <a:gd name="connsiteY200" fmla="*/ 3221361 h 3609930"/>
              <a:gd name="connsiteX201" fmla="*/ 5384800 w 6568153"/>
              <a:gd name="connsiteY201" fmla="*/ 3018161 h 3609930"/>
              <a:gd name="connsiteX202" fmla="*/ 6568141 w 6568153"/>
              <a:gd name="connsiteY202" fmla="*/ 2976326 h 3609930"/>
              <a:gd name="connsiteX203" fmla="*/ 5360894 w 6568153"/>
              <a:gd name="connsiteY203" fmla="*/ 2976326 h 3609930"/>
              <a:gd name="connsiteX204" fmla="*/ 5348941 w 6568153"/>
              <a:gd name="connsiteY204" fmla="*/ 2958397 h 3609930"/>
              <a:gd name="connsiteX205" fmla="*/ 5336988 w 6568153"/>
              <a:gd name="connsiteY205" fmla="*/ 2916561 h 3609930"/>
              <a:gd name="connsiteX206" fmla="*/ 5301129 w 6568153"/>
              <a:gd name="connsiteY206" fmla="*/ 2880703 h 3609930"/>
              <a:gd name="connsiteX207" fmla="*/ 5289177 w 6568153"/>
              <a:gd name="connsiteY207" fmla="*/ 2850820 h 3609930"/>
              <a:gd name="connsiteX208" fmla="*/ 5235388 w 6568153"/>
              <a:gd name="connsiteY208" fmla="*/ 2779103 h 3609930"/>
              <a:gd name="connsiteX209" fmla="*/ 5211482 w 6568153"/>
              <a:gd name="connsiteY209" fmla="*/ 2725314 h 3609930"/>
              <a:gd name="connsiteX210" fmla="*/ 5163671 w 6568153"/>
              <a:gd name="connsiteY210" fmla="*/ 2677503 h 3609930"/>
              <a:gd name="connsiteX211" fmla="*/ 5145741 w 6568153"/>
              <a:gd name="connsiteY211" fmla="*/ 2641644 h 3609930"/>
              <a:gd name="connsiteX212" fmla="*/ 5127812 w 6568153"/>
              <a:gd name="connsiteY212" fmla="*/ 2629691 h 3609930"/>
              <a:gd name="connsiteX213" fmla="*/ 5109882 w 6568153"/>
              <a:gd name="connsiteY213" fmla="*/ 2611761 h 3609930"/>
              <a:gd name="connsiteX214" fmla="*/ 5085977 w 6568153"/>
              <a:gd name="connsiteY214" fmla="*/ 2593832 h 3609930"/>
              <a:gd name="connsiteX215" fmla="*/ 5032188 w 6568153"/>
              <a:gd name="connsiteY215" fmla="*/ 2557973 h 3609930"/>
              <a:gd name="connsiteX216" fmla="*/ 4996329 w 6568153"/>
              <a:gd name="connsiteY216" fmla="*/ 2528091 h 3609930"/>
              <a:gd name="connsiteX217" fmla="*/ 4960471 w 6568153"/>
              <a:gd name="connsiteY217" fmla="*/ 2516138 h 3609930"/>
              <a:gd name="connsiteX218" fmla="*/ 4930588 w 6568153"/>
              <a:gd name="connsiteY218" fmla="*/ 2480279 h 3609930"/>
              <a:gd name="connsiteX219" fmla="*/ 4912659 w 6568153"/>
              <a:gd name="connsiteY219" fmla="*/ 2468326 h 3609930"/>
              <a:gd name="connsiteX220" fmla="*/ 4882777 w 6568153"/>
              <a:gd name="connsiteY220" fmla="*/ 2432467 h 3609930"/>
              <a:gd name="connsiteX221" fmla="*/ 4858871 w 6568153"/>
              <a:gd name="connsiteY221" fmla="*/ 2408561 h 3609930"/>
              <a:gd name="connsiteX222" fmla="*/ 4823012 w 6568153"/>
              <a:gd name="connsiteY222" fmla="*/ 2360750 h 3609930"/>
              <a:gd name="connsiteX223" fmla="*/ 4805082 w 6568153"/>
              <a:gd name="connsiteY223" fmla="*/ 2354773 h 3609930"/>
              <a:gd name="connsiteX224" fmla="*/ 4781177 w 6568153"/>
              <a:gd name="connsiteY224" fmla="*/ 2336844 h 3609930"/>
              <a:gd name="connsiteX225" fmla="*/ 4751294 w 6568153"/>
              <a:gd name="connsiteY225" fmla="*/ 2295009 h 3609930"/>
              <a:gd name="connsiteX226" fmla="*/ 4709459 w 6568153"/>
              <a:gd name="connsiteY226" fmla="*/ 2265126 h 3609930"/>
              <a:gd name="connsiteX227" fmla="*/ 4673600 w 6568153"/>
              <a:gd name="connsiteY227" fmla="*/ 2235244 h 3609930"/>
              <a:gd name="connsiteX228" fmla="*/ 4655671 w 6568153"/>
              <a:gd name="connsiteY228" fmla="*/ 2205361 h 3609930"/>
              <a:gd name="connsiteX229" fmla="*/ 4595906 w 6568153"/>
              <a:gd name="connsiteY229" fmla="*/ 2187432 h 3609930"/>
              <a:gd name="connsiteX230" fmla="*/ 4566024 w 6568153"/>
              <a:gd name="connsiteY230" fmla="*/ 2169503 h 3609930"/>
              <a:gd name="connsiteX231" fmla="*/ 4506259 w 6568153"/>
              <a:gd name="connsiteY231" fmla="*/ 2145597 h 3609930"/>
              <a:gd name="connsiteX232" fmla="*/ 4452471 w 6568153"/>
              <a:gd name="connsiteY232" fmla="*/ 2115714 h 3609930"/>
              <a:gd name="connsiteX233" fmla="*/ 4434541 w 6568153"/>
              <a:gd name="connsiteY233" fmla="*/ 2091809 h 3609930"/>
              <a:gd name="connsiteX234" fmla="*/ 4416612 w 6568153"/>
              <a:gd name="connsiteY234" fmla="*/ 2079856 h 3609930"/>
              <a:gd name="connsiteX235" fmla="*/ 4392706 w 6568153"/>
              <a:gd name="connsiteY235" fmla="*/ 2055950 h 3609930"/>
              <a:gd name="connsiteX236" fmla="*/ 4404659 w 6568153"/>
              <a:gd name="connsiteY236" fmla="*/ 1810914 h 3609930"/>
              <a:gd name="connsiteX237" fmla="*/ 4410635 w 6568153"/>
              <a:gd name="connsiteY237" fmla="*/ 1775056 h 3609930"/>
              <a:gd name="connsiteX238" fmla="*/ 4422588 w 6568153"/>
              <a:gd name="connsiteY238" fmla="*/ 1757126 h 3609930"/>
              <a:gd name="connsiteX239" fmla="*/ 4440518 w 6568153"/>
              <a:gd name="connsiteY239" fmla="*/ 1697361 h 3609930"/>
              <a:gd name="connsiteX240" fmla="*/ 4446494 w 6568153"/>
              <a:gd name="connsiteY240" fmla="*/ 1661503 h 3609930"/>
              <a:gd name="connsiteX241" fmla="*/ 4458447 w 6568153"/>
              <a:gd name="connsiteY241" fmla="*/ 1637597 h 3609930"/>
              <a:gd name="connsiteX242" fmla="*/ 4488329 w 6568153"/>
              <a:gd name="connsiteY242" fmla="*/ 1571856 h 3609930"/>
              <a:gd name="connsiteX243" fmla="*/ 4506259 w 6568153"/>
              <a:gd name="connsiteY243" fmla="*/ 1524044 h 3609930"/>
              <a:gd name="connsiteX244" fmla="*/ 4518212 w 6568153"/>
              <a:gd name="connsiteY244" fmla="*/ 1500138 h 3609930"/>
              <a:gd name="connsiteX245" fmla="*/ 4524188 w 6568153"/>
              <a:gd name="connsiteY245" fmla="*/ 1482209 h 3609930"/>
              <a:gd name="connsiteX246" fmla="*/ 4536141 w 6568153"/>
              <a:gd name="connsiteY246" fmla="*/ 1440373 h 3609930"/>
              <a:gd name="connsiteX247" fmla="*/ 4542118 w 6568153"/>
              <a:gd name="connsiteY247" fmla="*/ 1392561 h 3609930"/>
              <a:gd name="connsiteX248" fmla="*/ 4548094 w 6568153"/>
              <a:gd name="connsiteY248" fmla="*/ 1356703 h 3609930"/>
              <a:gd name="connsiteX249" fmla="*/ 4572000 w 6568153"/>
              <a:gd name="connsiteY249" fmla="*/ 1338773 h 3609930"/>
              <a:gd name="connsiteX250" fmla="*/ 4577977 w 6568153"/>
              <a:gd name="connsiteY250" fmla="*/ 1296938 h 3609930"/>
              <a:gd name="connsiteX251" fmla="*/ 4589929 w 6568153"/>
              <a:gd name="connsiteY251" fmla="*/ 1273032 h 3609930"/>
              <a:gd name="connsiteX252" fmla="*/ 4542118 w 6568153"/>
              <a:gd name="connsiteY252" fmla="*/ 914444 h 3609930"/>
              <a:gd name="connsiteX253" fmla="*/ 4536141 w 6568153"/>
              <a:gd name="connsiteY253" fmla="*/ 860656 h 3609930"/>
              <a:gd name="connsiteX254" fmla="*/ 4524188 w 6568153"/>
              <a:gd name="connsiteY254" fmla="*/ 836750 h 3609930"/>
              <a:gd name="connsiteX255" fmla="*/ 4500282 w 6568153"/>
              <a:gd name="connsiteY255" fmla="*/ 776985 h 3609930"/>
              <a:gd name="connsiteX256" fmla="*/ 4488329 w 6568153"/>
              <a:gd name="connsiteY256" fmla="*/ 729173 h 3609930"/>
              <a:gd name="connsiteX257" fmla="*/ 4464424 w 6568153"/>
              <a:gd name="connsiteY257" fmla="*/ 699291 h 3609930"/>
              <a:gd name="connsiteX258" fmla="*/ 4452471 w 6568153"/>
              <a:gd name="connsiteY258" fmla="*/ 669409 h 3609930"/>
              <a:gd name="connsiteX259" fmla="*/ 4446494 w 6568153"/>
              <a:gd name="connsiteY259" fmla="*/ 633550 h 3609930"/>
              <a:gd name="connsiteX260" fmla="*/ 4434541 w 6568153"/>
              <a:gd name="connsiteY260" fmla="*/ 615620 h 3609930"/>
              <a:gd name="connsiteX261" fmla="*/ 4428565 w 6568153"/>
              <a:gd name="connsiteY261" fmla="*/ 579761 h 3609930"/>
              <a:gd name="connsiteX262" fmla="*/ 4416612 w 6568153"/>
              <a:gd name="connsiteY262" fmla="*/ 537926 h 3609930"/>
              <a:gd name="connsiteX263" fmla="*/ 4392706 w 6568153"/>
              <a:gd name="connsiteY263" fmla="*/ 454256 h 3609930"/>
              <a:gd name="connsiteX264" fmla="*/ 4374777 w 6568153"/>
              <a:gd name="connsiteY264" fmla="*/ 418397 h 3609930"/>
              <a:gd name="connsiteX265" fmla="*/ 4332941 w 6568153"/>
              <a:gd name="connsiteY265" fmla="*/ 322773 h 3609930"/>
              <a:gd name="connsiteX266" fmla="*/ 4315012 w 6568153"/>
              <a:gd name="connsiteY266" fmla="*/ 298867 h 3609930"/>
              <a:gd name="connsiteX267" fmla="*/ 4297082 w 6568153"/>
              <a:gd name="connsiteY267" fmla="*/ 251056 h 3609930"/>
              <a:gd name="connsiteX268" fmla="*/ 4261224 w 6568153"/>
              <a:gd name="connsiteY268" fmla="*/ 215197 h 3609930"/>
              <a:gd name="connsiteX269" fmla="*/ 4243294 w 6568153"/>
              <a:gd name="connsiteY269" fmla="*/ 185314 h 3609930"/>
              <a:gd name="connsiteX270" fmla="*/ 4207435 w 6568153"/>
              <a:gd name="connsiteY270" fmla="*/ 155432 h 3609930"/>
              <a:gd name="connsiteX271" fmla="*/ 4189506 w 6568153"/>
              <a:gd name="connsiteY271" fmla="*/ 137503 h 3609930"/>
              <a:gd name="connsiteX272" fmla="*/ 4171577 w 6568153"/>
              <a:gd name="connsiteY272" fmla="*/ 131526 h 3609930"/>
              <a:gd name="connsiteX273" fmla="*/ 4135718 w 6568153"/>
              <a:gd name="connsiteY273" fmla="*/ 107620 h 3609930"/>
              <a:gd name="connsiteX274" fmla="*/ 4099859 w 6568153"/>
              <a:gd name="connsiteY274" fmla="*/ 89691 h 3609930"/>
              <a:gd name="connsiteX275" fmla="*/ 4058024 w 6568153"/>
              <a:gd name="connsiteY275" fmla="*/ 53832 h 3609930"/>
              <a:gd name="connsiteX276" fmla="*/ 4034118 w 6568153"/>
              <a:gd name="connsiteY276" fmla="*/ 35903 h 3609930"/>
              <a:gd name="connsiteX277" fmla="*/ 3986306 w 6568153"/>
              <a:gd name="connsiteY277" fmla="*/ 17973 h 3609930"/>
              <a:gd name="connsiteX278" fmla="*/ 3968377 w 6568153"/>
              <a:gd name="connsiteY278" fmla="*/ 6020 h 3609930"/>
              <a:gd name="connsiteX279" fmla="*/ 3842871 w 6568153"/>
              <a:gd name="connsiteY279" fmla="*/ 6020 h 3609930"/>
              <a:gd name="connsiteX280" fmla="*/ 3771153 w 6568153"/>
              <a:gd name="connsiteY280" fmla="*/ 17973 h 3609930"/>
              <a:gd name="connsiteX281" fmla="*/ 3747247 w 6568153"/>
              <a:gd name="connsiteY281" fmla="*/ 29926 h 3609930"/>
              <a:gd name="connsiteX282" fmla="*/ 3693459 w 6568153"/>
              <a:gd name="connsiteY282" fmla="*/ 59809 h 3609930"/>
              <a:gd name="connsiteX283" fmla="*/ 3669553 w 6568153"/>
              <a:gd name="connsiteY283" fmla="*/ 113597 h 3609930"/>
              <a:gd name="connsiteX284" fmla="*/ 3657600 w 6568153"/>
              <a:gd name="connsiteY284" fmla="*/ 149456 h 3609930"/>
              <a:gd name="connsiteX0" fmla="*/ 3657600 w 6687691"/>
              <a:gd name="connsiteY0" fmla="*/ 149456 h 3609930"/>
              <a:gd name="connsiteX1" fmla="*/ 3657600 w 6687691"/>
              <a:gd name="connsiteY1" fmla="*/ 149456 h 3609930"/>
              <a:gd name="connsiteX2" fmla="*/ 3095812 w 6687691"/>
              <a:gd name="connsiteY2" fmla="*/ 1045926 h 3609930"/>
              <a:gd name="connsiteX3" fmla="*/ 3042024 w 6687691"/>
              <a:gd name="connsiteY3" fmla="*/ 1069832 h 3609930"/>
              <a:gd name="connsiteX4" fmla="*/ 2988235 w 6687691"/>
              <a:gd name="connsiteY4" fmla="*/ 1087761 h 3609930"/>
              <a:gd name="connsiteX5" fmla="*/ 2952377 w 6687691"/>
              <a:gd name="connsiteY5" fmla="*/ 1105691 h 3609930"/>
              <a:gd name="connsiteX6" fmla="*/ 2928471 w 6687691"/>
              <a:gd name="connsiteY6" fmla="*/ 1117644 h 3609930"/>
              <a:gd name="connsiteX7" fmla="*/ 2838824 w 6687691"/>
              <a:gd name="connsiteY7" fmla="*/ 1123620 h 3609930"/>
              <a:gd name="connsiteX8" fmla="*/ 2820894 w 6687691"/>
              <a:gd name="connsiteY8" fmla="*/ 1135573 h 3609930"/>
              <a:gd name="connsiteX9" fmla="*/ 2802965 w 6687691"/>
              <a:gd name="connsiteY9" fmla="*/ 1141550 h 3609930"/>
              <a:gd name="connsiteX10" fmla="*/ 2761129 w 6687691"/>
              <a:gd name="connsiteY10" fmla="*/ 1153503 h 3609930"/>
              <a:gd name="connsiteX11" fmla="*/ 2689412 w 6687691"/>
              <a:gd name="connsiteY11" fmla="*/ 1177409 h 3609930"/>
              <a:gd name="connsiteX12" fmla="*/ 2647577 w 6687691"/>
              <a:gd name="connsiteY12" fmla="*/ 1195338 h 3609930"/>
              <a:gd name="connsiteX13" fmla="*/ 2617694 w 6687691"/>
              <a:gd name="connsiteY13" fmla="*/ 1207291 h 3609930"/>
              <a:gd name="connsiteX14" fmla="*/ 2593788 w 6687691"/>
              <a:gd name="connsiteY14" fmla="*/ 1213267 h 3609930"/>
              <a:gd name="connsiteX15" fmla="*/ 2516094 w 6687691"/>
              <a:gd name="connsiteY15" fmla="*/ 1231197 h 3609930"/>
              <a:gd name="connsiteX16" fmla="*/ 2480235 w 6687691"/>
              <a:gd name="connsiteY16" fmla="*/ 1243150 h 3609930"/>
              <a:gd name="connsiteX17" fmla="*/ 2408518 w 6687691"/>
              <a:gd name="connsiteY17" fmla="*/ 1249126 h 3609930"/>
              <a:gd name="connsiteX18" fmla="*/ 2378635 w 6687691"/>
              <a:gd name="connsiteY18" fmla="*/ 1261079 h 3609930"/>
              <a:gd name="connsiteX19" fmla="*/ 2288988 w 6687691"/>
              <a:gd name="connsiteY19" fmla="*/ 1267056 h 3609930"/>
              <a:gd name="connsiteX20" fmla="*/ 2259106 w 6687691"/>
              <a:gd name="connsiteY20" fmla="*/ 1290961 h 3609930"/>
              <a:gd name="connsiteX21" fmla="*/ 2217271 w 6687691"/>
              <a:gd name="connsiteY21" fmla="*/ 1302914 h 3609930"/>
              <a:gd name="connsiteX22" fmla="*/ 2145553 w 6687691"/>
              <a:gd name="connsiteY22" fmla="*/ 1320844 h 3609930"/>
              <a:gd name="connsiteX23" fmla="*/ 2127624 w 6687691"/>
              <a:gd name="connsiteY23" fmla="*/ 1332797 h 3609930"/>
              <a:gd name="connsiteX24" fmla="*/ 2097741 w 6687691"/>
              <a:gd name="connsiteY24" fmla="*/ 1344750 h 3609930"/>
              <a:gd name="connsiteX25" fmla="*/ 2049929 w 6687691"/>
              <a:gd name="connsiteY25" fmla="*/ 1350726 h 3609930"/>
              <a:gd name="connsiteX26" fmla="*/ 1984188 w 6687691"/>
              <a:gd name="connsiteY26" fmla="*/ 1368656 h 3609930"/>
              <a:gd name="connsiteX27" fmla="*/ 1828800 w 6687691"/>
              <a:gd name="connsiteY27" fmla="*/ 1404514 h 3609930"/>
              <a:gd name="connsiteX28" fmla="*/ 1792941 w 6687691"/>
              <a:gd name="connsiteY28" fmla="*/ 1416467 h 3609930"/>
              <a:gd name="connsiteX29" fmla="*/ 1697318 w 6687691"/>
              <a:gd name="connsiteY29" fmla="*/ 1434397 h 3609930"/>
              <a:gd name="connsiteX30" fmla="*/ 1595718 w 6687691"/>
              <a:gd name="connsiteY30" fmla="*/ 1458303 h 3609930"/>
              <a:gd name="connsiteX31" fmla="*/ 1529977 w 6687691"/>
              <a:gd name="connsiteY31" fmla="*/ 1476232 h 3609930"/>
              <a:gd name="connsiteX32" fmla="*/ 1398494 w 6687691"/>
              <a:gd name="connsiteY32" fmla="*/ 1512091 h 3609930"/>
              <a:gd name="connsiteX33" fmla="*/ 860612 w 6687691"/>
              <a:gd name="connsiteY33" fmla="*/ 1535997 h 3609930"/>
              <a:gd name="connsiteX34" fmla="*/ 794871 w 6687691"/>
              <a:gd name="connsiteY34" fmla="*/ 1547950 h 3609930"/>
              <a:gd name="connsiteX35" fmla="*/ 729129 w 6687691"/>
              <a:gd name="connsiteY35" fmla="*/ 1553926 h 3609930"/>
              <a:gd name="connsiteX36" fmla="*/ 633506 w 6687691"/>
              <a:gd name="connsiteY36" fmla="*/ 1565879 h 3609930"/>
              <a:gd name="connsiteX37" fmla="*/ 603624 w 6687691"/>
              <a:gd name="connsiteY37" fmla="*/ 1577832 h 3609930"/>
              <a:gd name="connsiteX38" fmla="*/ 579718 w 6687691"/>
              <a:gd name="connsiteY38" fmla="*/ 1583809 h 3609930"/>
              <a:gd name="connsiteX39" fmla="*/ 472141 w 6687691"/>
              <a:gd name="connsiteY39" fmla="*/ 1619667 h 3609930"/>
              <a:gd name="connsiteX40" fmla="*/ 436282 w 6687691"/>
              <a:gd name="connsiteY40" fmla="*/ 1649550 h 3609930"/>
              <a:gd name="connsiteX41" fmla="*/ 418353 w 6687691"/>
              <a:gd name="connsiteY41" fmla="*/ 1667479 h 3609930"/>
              <a:gd name="connsiteX42" fmla="*/ 400424 w 6687691"/>
              <a:gd name="connsiteY42" fmla="*/ 1673456 h 3609930"/>
              <a:gd name="connsiteX43" fmla="*/ 382494 w 6687691"/>
              <a:gd name="connsiteY43" fmla="*/ 1685409 h 3609930"/>
              <a:gd name="connsiteX44" fmla="*/ 364565 w 6687691"/>
              <a:gd name="connsiteY44" fmla="*/ 1715291 h 3609930"/>
              <a:gd name="connsiteX45" fmla="*/ 298824 w 6687691"/>
              <a:gd name="connsiteY45" fmla="*/ 1745173 h 3609930"/>
              <a:gd name="connsiteX46" fmla="*/ 239059 w 6687691"/>
              <a:gd name="connsiteY46" fmla="*/ 1798961 h 3609930"/>
              <a:gd name="connsiteX47" fmla="*/ 209177 w 6687691"/>
              <a:gd name="connsiteY47" fmla="*/ 1810914 h 3609930"/>
              <a:gd name="connsiteX48" fmla="*/ 167341 w 6687691"/>
              <a:gd name="connsiteY48" fmla="*/ 1828844 h 3609930"/>
              <a:gd name="connsiteX49" fmla="*/ 131482 w 6687691"/>
              <a:gd name="connsiteY49" fmla="*/ 1864703 h 3609930"/>
              <a:gd name="connsiteX50" fmla="*/ 95624 w 6687691"/>
              <a:gd name="connsiteY50" fmla="*/ 1894585 h 3609930"/>
              <a:gd name="connsiteX51" fmla="*/ 65741 w 6687691"/>
              <a:gd name="connsiteY51" fmla="*/ 1924467 h 3609930"/>
              <a:gd name="connsiteX52" fmla="*/ 47812 w 6687691"/>
              <a:gd name="connsiteY52" fmla="*/ 1960326 h 3609930"/>
              <a:gd name="connsiteX53" fmla="*/ 0 w 6687691"/>
              <a:gd name="connsiteY53" fmla="*/ 2079856 h 3609930"/>
              <a:gd name="connsiteX54" fmla="*/ 5977 w 6687691"/>
              <a:gd name="connsiteY54" fmla="*/ 2187432 h 3609930"/>
              <a:gd name="connsiteX55" fmla="*/ 23906 w 6687691"/>
              <a:gd name="connsiteY55" fmla="*/ 2217314 h 3609930"/>
              <a:gd name="connsiteX56" fmla="*/ 41835 w 6687691"/>
              <a:gd name="connsiteY56" fmla="*/ 2283056 h 3609930"/>
              <a:gd name="connsiteX57" fmla="*/ 59765 w 6687691"/>
              <a:gd name="connsiteY57" fmla="*/ 2360750 h 3609930"/>
              <a:gd name="connsiteX58" fmla="*/ 71718 w 6687691"/>
              <a:gd name="connsiteY58" fmla="*/ 2414538 h 3609930"/>
              <a:gd name="connsiteX59" fmla="*/ 83671 w 6687691"/>
              <a:gd name="connsiteY59" fmla="*/ 2438444 h 3609930"/>
              <a:gd name="connsiteX60" fmla="*/ 89647 w 6687691"/>
              <a:gd name="connsiteY60" fmla="*/ 2492232 h 3609930"/>
              <a:gd name="connsiteX61" fmla="*/ 107577 w 6687691"/>
              <a:gd name="connsiteY61" fmla="*/ 2516138 h 3609930"/>
              <a:gd name="connsiteX62" fmla="*/ 119529 w 6687691"/>
              <a:gd name="connsiteY62" fmla="*/ 2534067 h 3609930"/>
              <a:gd name="connsiteX63" fmla="*/ 143435 w 6687691"/>
              <a:gd name="connsiteY63" fmla="*/ 2563950 h 3609930"/>
              <a:gd name="connsiteX64" fmla="*/ 179294 w 6687691"/>
              <a:gd name="connsiteY64" fmla="*/ 2611761 h 3609930"/>
              <a:gd name="connsiteX65" fmla="*/ 197224 w 6687691"/>
              <a:gd name="connsiteY65" fmla="*/ 2623714 h 3609930"/>
              <a:gd name="connsiteX66" fmla="*/ 215153 w 6687691"/>
              <a:gd name="connsiteY66" fmla="*/ 2641644 h 3609930"/>
              <a:gd name="connsiteX67" fmla="*/ 227106 w 6687691"/>
              <a:gd name="connsiteY67" fmla="*/ 2659573 h 3609930"/>
              <a:gd name="connsiteX68" fmla="*/ 245035 w 6687691"/>
              <a:gd name="connsiteY68" fmla="*/ 2665550 h 3609930"/>
              <a:gd name="connsiteX69" fmla="*/ 262965 w 6687691"/>
              <a:gd name="connsiteY69" fmla="*/ 2683479 h 3609930"/>
              <a:gd name="connsiteX70" fmla="*/ 286871 w 6687691"/>
              <a:gd name="connsiteY70" fmla="*/ 2719338 h 3609930"/>
              <a:gd name="connsiteX71" fmla="*/ 322729 w 6687691"/>
              <a:gd name="connsiteY71" fmla="*/ 2755197 h 3609930"/>
              <a:gd name="connsiteX72" fmla="*/ 340659 w 6687691"/>
              <a:gd name="connsiteY72" fmla="*/ 2773126 h 3609930"/>
              <a:gd name="connsiteX73" fmla="*/ 358588 w 6687691"/>
              <a:gd name="connsiteY73" fmla="*/ 2797032 h 3609930"/>
              <a:gd name="connsiteX74" fmla="*/ 406400 w 6687691"/>
              <a:gd name="connsiteY74" fmla="*/ 2844844 h 3609930"/>
              <a:gd name="connsiteX75" fmla="*/ 424329 w 6687691"/>
              <a:gd name="connsiteY75" fmla="*/ 2886679 h 3609930"/>
              <a:gd name="connsiteX76" fmla="*/ 442259 w 6687691"/>
              <a:gd name="connsiteY76" fmla="*/ 2922538 h 3609930"/>
              <a:gd name="connsiteX77" fmla="*/ 448235 w 6687691"/>
              <a:gd name="connsiteY77" fmla="*/ 2940467 h 3609930"/>
              <a:gd name="connsiteX78" fmla="*/ 484094 w 6687691"/>
              <a:gd name="connsiteY78" fmla="*/ 2976326 h 3609930"/>
              <a:gd name="connsiteX79" fmla="*/ 496047 w 6687691"/>
              <a:gd name="connsiteY79" fmla="*/ 3006209 h 3609930"/>
              <a:gd name="connsiteX80" fmla="*/ 513977 w 6687691"/>
              <a:gd name="connsiteY80" fmla="*/ 3024138 h 3609930"/>
              <a:gd name="connsiteX81" fmla="*/ 525929 w 6687691"/>
              <a:gd name="connsiteY81" fmla="*/ 3042067 h 3609930"/>
              <a:gd name="connsiteX82" fmla="*/ 543859 w 6687691"/>
              <a:gd name="connsiteY82" fmla="*/ 3065973 h 3609930"/>
              <a:gd name="connsiteX83" fmla="*/ 597647 w 6687691"/>
              <a:gd name="connsiteY83" fmla="*/ 3083903 h 3609930"/>
              <a:gd name="connsiteX84" fmla="*/ 615577 w 6687691"/>
              <a:gd name="connsiteY84" fmla="*/ 3095856 h 3609930"/>
              <a:gd name="connsiteX85" fmla="*/ 639482 w 6687691"/>
              <a:gd name="connsiteY85" fmla="*/ 3101832 h 3609930"/>
              <a:gd name="connsiteX86" fmla="*/ 693271 w 6687691"/>
              <a:gd name="connsiteY86" fmla="*/ 3113785 h 3609930"/>
              <a:gd name="connsiteX87" fmla="*/ 1063812 w 6687691"/>
              <a:gd name="connsiteY87" fmla="*/ 3101832 h 3609930"/>
              <a:gd name="connsiteX88" fmla="*/ 1117600 w 6687691"/>
              <a:gd name="connsiteY88" fmla="*/ 3083903 h 3609930"/>
              <a:gd name="connsiteX89" fmla="*/ 1195294 w 6687691"/>
              <a:gd name="connsiteY89" fmla="*/ 3054020 h 3609930"/>
              <a:gd name="connsiteX90" fmla="*/ 1225177 w 6687691"/>
              <a:gd name="connsiteY90" fmla="*/ 3048044 h 3609930"/>
              <a:gd name="connsiteX91" fmla="*/ 1249082 w 6687691"/>
              <a:gd name="connsiteY91" fmla="*/ 3042067 h 3609930"/>
              <a:gd name="connsiteX92" fmla="*/ 1284941 w 6687691"/>
              <a:gd name="connsiteY92" fmla="*/ 3030114 h 3609930"/>
              <a:gd name="connsiteX93" fmla="*/ 1374588 w 6687691"/>
              <a:gd name="connsiteY93" fmla="*/ 3012185 h 3609930"/>
              <a:gd name="connsiteX94" fmla="*/ 1464235 w 6687691"/>
              <a:gd name="connsiteY94" fmla="*/ 3006209 h 3609930"/>
              <a:gd name="connsiteX95" fmla="*/ 1500094 w 6687691"/>
              <a:gd name="connsiteY95" fmla="*/ 2994256 h 3609930"/>
              <a:gd name="connsiteX96" fmla="*/ 1535953 w 6687691"/>
              <a:gd name="connsiteY96" fmla="*/ 2988279 h 3609930"/>
              <a:gd name="connsiteX97" fmla="*/ 1553882 w 6687691"/>
              <a:gd name="connsiteY97" fmla="*/ 2970350 h 3609930"/>
              <a:gd name="connsiteX98" fmla="*/ 1607671 w 6687691"/>
              <a:gd name="connsiteY98" fmla="*/ 2952420 h 3609930"/>
              <a:gd name="connsiteX99" fmla="*/ 1625600 w 6687691"/>
              <a:gd name="connsiteY99" fmla="*/ 2946444 h 3609930"/>
              <a:gd name="connsiteX100" fmla="*/ 1661459 w 6687691"/>
              <a:gd name="connsiteY100" fmla="*/ 2928514 h 3609930"/>
              <a:gd name="connsiteX101" fmla="*/ 1685365 w 6687691"/>
              <a:gd name="connsiteY101" fmla="*/ 2910585 h 3609930"/>
              <a:gd name="connsiteX102" fmla="*/ 1703294 w 6687691"/>
              <a:gd name="connsiteY102" fmla="*/ 2898632 h 3609930"/>
              <a:gd name="connsiteX103" fmla="*/ 1709271 w 6687691"/>
              <a:gd name="connsiteY103" fmla="*/ 2880703 h 3609930"/>
              <a:gd name="connsiteX104" fmla="*/ 1727200 w 6687691"/>
              <a:gd name="connsiteY104" fmla="*/ 2874726 h 3609930"/>
              <a:gd name="connsiteX105" fmla="*/ 1757082 w 6687691"/>
              <a:gd name="connsiteY105" fmla="*/ 2862773 h 3609930"/>
              <a:gd name="connsiteX106" fmla="*/ 1780988 w 6687691"/>
              <a:gd name="connsiteY106" fmla="*/ 2844844 h 3609930"/>
              <a:gd name="connsiteX107" fmla="*/ 1816847 w 6687691"/>
              <a:gd name="connsiteY107" fmla="*/ 2832891 h 3609930"/>
              <a:gd name="connsiteX108" fmla="*/ 1840753 w 6687691"/>
              <a:gd name="connsiteY108" fmla="*/ 2820938 h 3609930"/>
              <a:gd name="connsiteX109" fmla="*/ 1858682 w 6687691"/>
              <a:gd name="connsiteY109" fmla="*/ 2797032 h 3609930"/>
              <a:gd name="connsiteX110" fmla="*/ 1894541 w 6687691"/>
              <a:gd name="connsiteY110" fmla="*/ 2761173 h 3609930"/>
              <a:gd name="connsiteX111" fmla="*/ 1906494 w 6687691"/>
              <a:gd name="connsiteY111" fmla="*/ 2743244 h 3609930"/>
              <a:gd name="connsiteX112" fmla="*/ 1930400 w 6687691"/>
              <a:gd name="connsiteY112" fmla="*/ 2737267 h 3609930"/>
              <a:gd name="connsiteX113" fmla="*/ 1960282 w 6687691"/>
              <a:gd name="connsiteY113" fmla="*/ 2665550 h 3609930"/>
              <a:gd name="connsiteX114" fmla="*/ 1984188 w 6687691"/>
              <a:gd name="connsiteY114" fmla="*/ 2623714 h 3609930"/>
              <a:gd name="connsiteX115" fmla="*/ 1996141 w 6687691"/>
              <a:gd name="connsiteY115" fmla="*/ 2599809 h 3609930"/>
              <a:gd name="connsiteX116" fmla="*/ 2020047 w 6687691"/>
              <a:gd name="connsiteY116" fmla="*/ 2581879 h 3609930"/>
              <a:gd name="connsiteX117" fmla="*/ 2055906 w 6687691"/>
              <a:gd name="connsiteY117" fmla="*/ 2534067 h 3609930"/>
              <a:gd name="connsiteX118" fmla="*/ 2073835 w 6687691"/>
              <a:gd name="connsiteY118" fmla="*/ 2504185 h 3609930"/>
              <a:gd name="connsiteX119" fmla="*/ 2115671 w 6687691"/>
              <a:gd name="connsiteY119" fmla="*/ 2486256 h 3609930"/>
              <a:gd name="connsiteX120" fmla="*/ 2157506 w 6687691"/>
              <a:gd name="connsiteY120" fmla="*/ 2450397 h 3609930"/>
              <a:gd name="connsiteX121" fmla="*/ 2199341 w 6687691"/>
              <a:gd name="connsiteY121" fmla="*/ 2414538 h 3609930"/>
              <a:gd name="connsiteX122" fmla="*/ 2217271 w 6687691"/>
              <a:gd name="connsiteY122" fmla="*/ 2408561 h 3609930"/>
              <a:gd name="connsiteX123" fmla="*/ 2253129 w 6687691"/>
              <a:gd name="connsiteY123" fmla="*/ 2390632 h 3609930"/>
              <a:gd name="connsiteX124" fmla="*/ 2378635 w 6687691"/>
              <a:gd name="connsiteY124" fmla="*/ 2372703 h 3609930"/>
              <a:gd name="connsiteX125" fmla="*/ 2414494 w 6687691"/>
              <a:gd name="connsiteY125" fmla="*/ 2360750 h 3609930"/>
              <a:gd name="connsiteX126" fmla="*/ 2623671 w 6687691"/>
              <a:gd name="connsiteY126" fmla="*/ 2372703 h 3609930"/>
              <a:gd name="connsiteX127" fmla="*/ 2641600 w 6687691"/>
              <a:gd name="connsiteY127" fmla="*/ 2378679 h 3609930"/>
              <a:gd name="connsiteX128" fmla="*/ 2683435 w 6687691"/>
              <a:gd name="connsiteY128" fmla="*/ 2390632 h 3609930"/>
              <a:gd name="connsiteX129" fmla="*/ 2707341 w 6687691"/>
              <a:gd name="connsiteY129" fmla="*/ 2408561 h 3609930"/>
              <a:gd name="connsiteX130" fmla="*/ 2731247 w 6687691"/>
              <a:gd name="connsiteY130" fmla="*/ 2444420 h 3609930"/>
              <a:gd name="connsiteX131" fmla="*/ 2761129 w 6687691"/>
              <a:gd name="connsiteY131" fmla="*/ 2450397 h 3609930"/>
              <a:gd name="connsiteX132" fmla="*/ 2779059 w 6687691"/>
              <a:gd name="connsiteY132" fmla="*/ 2468326 h 3609930"/>
              <a:gd name="connsiteX133" fmla="*/ 2808941 w 6687691"/>
              <a:gd name="connsiteY133" fmla="*/ 2510161 h 3609930"/>
              <a:gd name="connsiteX134" fmla="*/ 2856753 w 6687691"/>
              <a:gd name="connsiteY134" fmla="*/ 2528091 h 3609930"/>
              <a:gd name="connsiteX135" fmla="*/ 2898588 w 6687691"/>
              <a:gd name="connsiteY135" fmla="*/ 2551997 h 3609930"/>
              <a:gd name="connsiteX136" fmla="*/ 2922494 w 6687691"/>
              <a:gd name="connsiteY136" fmla="*/ 2569926 h 3609930"/>
              <a:gd name="connsiteX137" fmla="*/ 2940424 w 6687691"/>
              <a:gd name="connsiteY137" fmla="*/ 2581879 h 3609930"/>
              <a:gd name="connsiteX138" fmla="*/ 2958353 w 6687691"/>
              <a:gd name="connsiteY138" fmla="*/ 2605785 h 3609930"/>
              <a:gd name="connsiteX139" fmla="*/ 2970306 w 6687691"/>
              <a:gd name="connsiteY139" fmla="*/ 2623714 h 3609930"/>
              <a:gd name="connsiteX140" fmla="*/ 3012141 w 6687691"/>
              <a:gd name="connsiteY140" fmla="*/ 2659573 h 3609930"/>
              <a:gd name="connsiteX141" fmla="*/ 3024094 w 6687691"/>
              <a:gd name="connsiteY141" fmla="*/ 2677503 h 3609930"/>
              <a:gd name="connsiteX142" fmla="*/ 3042024 w 6687691"/>
              <a:gd name="connsiteY142" fmla="*/ 2713361 h 3609930"/>
              <a:gd name="connsiteX143" fmla="*/ 3071906 w 6687691"/>
              <a:gd name="connsiteY143" fmla="*/ 2749220 h 3609930"/>
              <a:gd name="connsiteX144" fmla="*/ 3095812 w 6687691"/>
              <a:gd name="connsiteY144" fmla="*/ 2797032 h 3609930"/>
              <a:gd name="connsiteX145" fmla="*/ 3131671 w 6687691"/>
              <a:gd name="connsiteY145" fmla="*/ 2838867 h 3609930"/>
              <a:gd name="connsiteX146" fmla="*/ 3155577 w 6687691"/>
              <a:gd name="connsiteY146" fmla="*/ 2892656 h 3609930"/>
              <a:gd name="connsiteX147" fmla="*/ 3167529 w 6687691"/>
              <a:gd name="connsiteY147" fmla="*/ 2910585 h 3609930"/>
              <a:gd name="connsiteX148" fmla="*/ 3185459 w 6687691"/>
              <a:gd name="connsiteY148" fmla="*/ 2946444 h 3609930"/>
              <a:gd name="connsiteX149" fmla="*/ 3203388 w 6687691"/>
              <a:gd name="connsiteY149" fmla="*/ 2958397 h 3609930"/>
              <a:gd name="connsiteX150" fmla="*/ 3215341 w 6687691"/>
              <a:gd name="connsiteY150" fmla="*/ 2988279 h 3609930"/>
              <a:gd name="connsiteX151" fmla="*/ 3221318 w 6687691"/>
              <a:gd name="connsiteY151" fmla="*/ 3006209 h 3609930"/>
              <a:gd name="connsiteX152" fmla="*/ 3239247 w 6687691"/>
              <a:gd name="connsiteY152" fmla="*/ 3030114 h 3609930"/>
              <a:gd name="connsiteX153" fmla="*/ 3257177 w 6687691"/>
              <a:gd name="connsiteY153" fmla="*/ 3065973 h 3609930"/>
              <a:gd name="connsiteX154" fmla="*/ 3275106 w 6687691"/>
              <a:gd name="connsiteY154" fmla="*/ 3071950 h 3609930"/>
              <a:gd name="connsiteX155" fmla="*/ 3293035 w 6687691"/>
              <a:gd name="connsiteY155" fmla="*/ 3083903 h 3609930"/>
              <a:gd name="connsiteX156" fmla="*/ 3316941 w 6687691"/>
              <a:gd name="connsiteY156" fmla="*/ 3113785 h 3609930"/>
              <a:gd name="connsiteX157" fmla="*/ 3334871 w 6687691"/>
              <a:gd name="connsiteY157" fmla="*/ 3149644 h 3609930"/>
              <a:gd name="connsiteX158" fmla="*/ 3352800 w 6687691"/>
              <a:gd name="connsiteY158" fmla="*/ 3167573 h 3609930"/>
              <a:gd name="connsiteX159" fmla="*/ 3358777 w 6687691"/>
              <a:gd name="connsiteY159" fmla="*/ 3185503 h 3609930"/>
              <a:gd name="connsiteX160" fmla="*/ 3376706 w 6687691"/>
              <a:gd name="connsiteY160" fmla="*/ 3191479 h 3609930"/>
              <a:gd name="connsiteX161" fmla="*/ 3388659 w 6687691"/>
              <a:gd name="connsiteY161" fmla="*/ 3209409 h 3609930"/>
              <a:gd name="connsiteX162" fmla="*/ 3406588 w 6687691"/>
              <a:gd name="connsiteY162" fmla="*/ 3239291 h 3609930"/>
              <a:gd name="connsiteX163" fmla="*/ 3430494 w 6687691"/>
              <a:gd name="connsiteY163" fmla="*/ 3299056 h 3609930"/>
              <a:gd name="connsiteX164" fmla="*/ 3448424 w 6687691"/>
              <a:gd name="connsiteY164" fmla="*/ 3305032 h 3609930"/>
              <a:gd name="connsiteX165" fmla="*/ 3454400 w 6687691"/>
              <a:gd name="connsiteY165" fmla="*/ 3334914 h 3609930"/>
              <a:gd name="connsiteX166" fmla="*/ 3490259 w 6687691"/>
              <a:gd name="connsiteY166" fmla="*/ 3364797 h 3609930"/>
              <a:gd name="connsiteX167" fmla="*/ 3508188 w 6687691"/>
              <a:gd name="connsiteY167" fmla="*/ 3382726 h 3609930"/>
              <a:gd name="connsiteX168" fmla="*/ 3538071 w 6687691"/>
              <a:gd name="connsiteY168" fmla="*/ 3418585 h 3609930"/>
              <a:gd name="connsiteX169" fmla="*/ 3544047 w 6687691"/>
              <a:gd name="connsiteY169" fmla="*/ 3436514 h 3609930"/>
              <a:gd name="connsiteX170" fmla="*/ 3579906 w 6687691"/>
              <a:gd name="connsiteY170" fmla="*/ 3460420 h 3609930"/>
              <a:gd name="connsiteX171" fmla="*/ 3597835 w 6687691"/>
              <a:gd name="connsiteY171" fmla="*/ 3472373 h 3609930"/>
              <a:gd name="connsiteX172" fmla="*/ 3621741 w 6687691"/>
              <a:gd name="connsiteY172" fmla="*/ 3478350 h 3609930"/>
              <a:gd name="connsiteX173" fmla="*/ 3645647 w 6687691"/>
              <a:gd name="connsiteY173" fmla="*/ 3490303 h 3609930"/>
              <a:gd name="connsiteX174" fmla="*/ 3663577 w 6687691"/>
              <a:gd name="connsiteY174" fmla="*/ 3496279 h 3609930"/>
              <a:gd name="connsiteX175" fmla="*/ 3681506 w 6687691"/>
              <a:gd name="connsiteY175" fmla="*/ 3514209 h 3609930"/>
              <a:gd name="connsiteX176" fmla="*/ 3771153 w 6687691"/>
              <a:gd name="connsiteY176" fmla="*/ 3532138 h 3609930"/>
              <a:gd name="connsiteX177" fmla="*/ 3807012 w 6687691"/>
              <a:gd name="connsiteY177" fmla="*/ 3556044 h 3609930"/>
              <a:gd name="connsiteX178" fmla="*/ 3842871 w 6687691"/>
              <a:gd name="connsiteY178" fmla="*/ 3567997 h 3609930"/>
              <a:gd name="connsiteX179" fmla="*/ 4040094 w 6687691"/>
              <a:gd name="connsiteY179" fmla="*/ 3585926 h 3609930"/>
              <a:gd name="connsiteX180" fmla="*/ 4147671 w 6687691"/>
              <a:gd name="connsiteY180" fmla="*/ 3603856 h 3609930"/>
              <a:gd name="connsiteX181" fmla="*/ 4177553 w 6687691"/>
              <a:gd name="connsiteY181" fmla="*/ 3609832 h 3609930"/>
              <a:gd name="connsiteX182" fmla="*/ 4386729 w 6687691"/>
              <a:gd name="connsiteY182" fmla="*/ 3579950 h 3609930"/>
              <a:gd name="connsiteX183" fmla="*/ 4464424 w 6687691"/>
              <a:gd name="connsiteY183" fmla="*/ 3562020 h 3609930"/>
              <a:gd name="connsiteX184" fmla="*/ 4500282 w 6687691"/>
              <a:gd name="connsiteY184" fmla="*/ 3550067 h 3609930"/>
              <a:gd name="connsiteX185" fmla="*/ 4536141 w 6687691"/>
              <a:gd name="connsiteY185" fmla="*/ 3544091 h 3609930"/>
              <a:gd name="connsiteX186" fmla="*/ 4649694 w 6687691"/>
              <a:gd name="connsiteY186" fmla="*/ 3538114 h 3609930"/>
              <a:gd name="connsiteX187" fmla="*/ 4721412 w 6687691"/>
              <a:gd name="connsiteY187" fmla="*/ 3556044 h 3609930"/>
              <a:gd name="connsiteX188" fmla="*/ 4763247 w 6687691"/>
              <a:gd name="connsiteY188" fmla="*/ 3562020 h 3609930"/>
              <a:gd name="connsiteX189" fmla="*/ 4960471 w 6687691"/>
              <a:gd name="connsiteY189" fmla="*/ 3550067 h 3609930"/>
              <a:gd name="connsiteX190" fmla="*/ 5050118 w 6687691"/>
              <a:gd name="connsiteY190" fmla="*/ 3526161 h 3609930"/>
              <a:gd name="connsiteX191" fmla="*/ 5080000 w 6687691"/>
              <a:gd name="connsiteY191" fmla="*/ 3514209 h 3609930"/>
              <a:gd name="connsiteX192" fmla="*/ 5145741 w 6687691"/>
              <a:gd name="connsiteY192" fmla="*/ 3466397 h 3609930"/>
              <a:gd name="connsiteX193" fmla="*/ 5205506 w 6687691"/>
              <a:gd name="connsiteY193" fmla="*/ 3448467 h 3609930"/>
              <a:gd name="connsiteX194" fmla="*/ 5235388 w 6687691"/>
              <a:gd name="connsiteY194" fmla="*/ 3430538 h 3609930"/>
              <a:gd name="connsiteX195" fmla="*/ 5277224 w 6687691"/>
              <a:gd name="connsiteY195" fmla="*/ 3412609 h 3609930"/>
              <a:gd name="connsiteX196" fmla="*/ 5336988 w 6687691"/>
              <a:gd name="connsiteY196" fmla="*/ 3364797 h 3609930"/>
              <a:gd name="connsiteX197" fmla="*/ 5354918 w 6687691"/>
              <a:gd name="connsiteY197" fmla="*/ 3346867 h 3609930"/>
              <a:gd name="connsiteX198" fmla="*/ 5378824 w 6687691"/>
              <a:gd name="connsiteY198" fmla="*/ 3328938 h 3609930"/>
              <a:gd name="connsiteX199" fmla="*/ 5390777 w 6687691"/>
              <a:gd name="connsiteY199" fmla="*/ 3263197 h 3609930"/>
              <a:gd name="connsiteX200" fmla="*/ 5396753 w 6687691"/>
              <a:gd name="connsiteY200" fmla="*/ 3221361 h 3609930"/>
              <a:gd name="connsiteX201" fmla="*/ 5384800 w 6687691"/>
              <a:gd name="connsiteY201" fmla="*/ 3018161 h 3609930"/>
              <a:gd name="connsiteX202" fmla="*/ 6568141 w 6687691"/>
              <a:gd name="connsiteY202" fmla="*/ 2976326 h 3609930"/>
              <a:gd name="connsiteX203" fmla="*/ 5360894 w 6687691"/>
              <a:gd name="connsiteY203" fmla="*/ 2976326 h 3609930"/>
              <a:gd name="connsiteX204" fmla="*/ 5348941 w 6687691"/>
              <a:gd name="connsiteY204" fmla="*/ 2958397 h 3609930"/>
              <a:gd name="connsiteX205" fmla="*/ 5336988 w 6687691"/>
              <a:gd name="connsiteY205" fmla="*/ 2916561 h 3609930"/>
              <a:gd name="connsiteX206" fmla="*/ 5301129 w 6687691"/>
              <a:gd name="connsiteY206" fmla="*/ 2880703 h 3609930"/>
              <a:gd name="connsiteX207" fmla="*/ 5289177 w 6687691"/>
              <a:gd name="connsiteY207" fmla="*/ 2850820 h 3609930"/>
              <a:gd name="connsiteX208" fmla="*/ 5235388 w 6687691"/>
              <a:gd name="connsiteY208" fmla="*/ 2779103 h 3609930"/>
              <a:gd name="connsiteX209" fmla="*/ 5211482 w 6687691"/>
              <a:gd name="connsiteY209" fmla="*/ 2725314 h 3609930"/>
              <a:gd name="connsiteX210" fmla="*/ 5163671 w 6687691"/>
              <a:gd name="connsiteY210" fmla="*/ 2677503 h 3609930"/>
              <a:gd name="connsiteX211" fmla="*/ 5145741 w 6687691"/>
              <a:gd name="connsiteY211" fmla="*/ 2641644 h 3609930"/>
              <a:gd name="connsiteX212" fmla="*/ 5127812 w 6687691"/>
              <a:gd name="connsiteY212" fmla="*/ 2629691 h 3609930"/>
              <a:gd name="connsiteX213" fmla="*/ 5109882 w 6687691"/>
              <a:gd name="connsiteY213" fmla="*/ 2611761 h 3609930"/>
              <a:gd name="connsiteX214" fmla="*/ 5085977 w 6687691"/>
              <a:gd name="connsiteY214" fmla="*/ 2593832 h 3609930"/>
              <a:gd name="connsiteX215" fmla="*/ 5032188 w 6687691"/>
              <a:gd name="connsiteY215" fmla="*/ 2557973 h 3609930"/>
              <a:gd name="connsiteX216" fmla="*/ 4996329 w 6687691"/>
              <a:gd name="connsiteY216" fmla="*/ 2528091 h 3609930"/>
              <a:gd name="connsiteX217" fmla="*/ 4960471 w 6687691"/>
              <a:gd name="connsiteY217" fmla="*/ 2516138 h 3609930"/>
              <a:gd name="connsiteX218" fmla="*/ 4930588 w 6687691"/>
              <a:gd name="connsiteY218" fmla="*/ 2480279 h 3609930"/>
              <a:gd name="connsiteX219" fmla="*/ 4912659 w 6687691"/>
              <a:gd name="connsiteY219" fmla="*/ 2468326 h 3609930"/>
              <a:gd name="connsiteX220" fmla="*/ 4882777 w 6687691"/>
              <a:gd name="connsiteY220" fmla="*/ 2432467 h 3609930"/>
              <a:gd name="connsiteX221" fmla="*/ 4858871 w 6687691"/>
              <a:gd name="connsiteY221" fmla="*/ 2408561 h 3609930"/>
              <a:gd name="connsiteX222" fmla="*/ 4823012 w 6687691"/>
              <a:gd name="connsiteY222" fmla="*/ 2360750 h 3609930"/>
              <a:gd name="connsiteX223" fmla="*/ 4805082 w 6687691"/>
              <a:gd name="connsiteY223" fmla="*/ 2354773 h 3609930"/>
              <a:gd name="connsiteX224" fmla="*/ 6687672 w 6687691"/>
              <a:gd name="connsiteY224" fmla="*/ 1960326 h 3609930"/>
              <a:gd name="connsiteX225" fmla="*/ 4751294 w 6687691"/>
              <a:gd name="connsiteY225" fmla="*/ 2295009 h 3609930"/>
              <a:gd name="connsiteX226" fmla="*/ 4709459 w 6687691"/>
              <a:gd name="connsiteY226" fmla="*/ 2265126 h 3609930"/>
              <a:gd name="connsiteX227" fmla="*/ 4673600 w 6687691"/>
              <a:gd name="connsiteY227" fmla="*/ 2235244 h 3609930"/>
              <a:gd name="connsiteX228" fmla="*/ 4655671 w 6687691"/>
              <a:gd name="connsiteY228" fmla="*/ 2205361 h 3609930"/>
              <a:gd name="connsiteX229" fmla="*/ 4595906 w 6687691"/>
              <a:gd name="connsiteY229" fmla="*/ 2187432 h 3609930"/>
              <a:gd name="connsiteX230" fmla="*/ 4566024 w 6687691"/>
              <a:gd name="connsiteY230" fmla="*/ 2169503 h 3609930"/>
              <a:gd name="connsiteX231" fmla="*/ 4506259 w 6687691"/>
              <a:gd name="connsiteY231" fmla="*/ 2145597 h 3609930"/>
              <a:gd name="connsiteX232" fmla="*/ 4452471 w 6687691"/>
              <a:gd name="connsiteY232" fmla="*/ 2115714 h 3609930"/>
              <a:gd name="connsiteX233" fmla="*/ 4434541 w 6687691"/>
              <a:gd name="connsiteY233" fmla="*/ 2091809 h 3609930"/>
              <a:gd name="connsiteX234" fmla="*/ 4416612 w 6687691"/>
              <a:gd name="connsiteY234" fmla="*/ 2079856 h 3609930"/>
              <a:gd name="connsiteX235" fmla="*/ 4392706 w 6687691"/>
              <a:gd name="connsiteY235" fmla="*/ 2055950 h 3609930"/>
              <a:gd name="connsiteX236" fmla="*/ 4404659 w 6687691"/>
              <a:gd name="connsiteY236" fmla="*/ 1810914 h 3609930"/>
              <a:gd name="connsiteX237" fmla="*/ 4410635 w 6687691"/>
              <a:gd name="connsiteY237" fmla="*/ 1775056 h 3609930"/>
              <a:gd name="connsiteX238" fmla="*/ 4422588 w 6687691"/>
              <a:gd name="connsiteY238" fmla="*/ 1757126 h 3609930"/>
              <a:gd name="connsiteX239" fmla="*/ 4440518 w 6687691"/>
              <a:gd name="connsiteY239" fmla="*/ 1697361 h 3609930"/>
              <a:gd name="connsiteX240" fmla="*/ 4446494 w 6687691"/>
              <a:gd name="connsiteY240" fmla="*/ 1661503 h 3609930"/>
              <a:gd name="connsiteX241" fmla="*/ 4458447 w 6687691"/>
              <a:gd name="connsiteY241" fmla="*/ 1637597 h 3609930"/>
              <a:gd name="connsiteX242" fmla="*/ 4488329 w 6687691"/>
              <a:gd name="connsiteY242" fmla="*/ 1571856 h 3609930"/>
              <a:gd name="connsiteX243" fmla="*/ 4506259 w 6687691"/>
              <a:gd name="connsiteY243" fmla="*/ 1524044 h 3609930"/>
              <a:gd name="connsiteX244" fmla="*/ 4518212 w 6687691"/>
              <a:gd name="connsiteY244" fmla="*/ 1500138 h 3609930"/>
              <a:gd name="connsiteX245" fmla="*/ 4524188 w 6687691"/>
              <a:gd name="connsiteY245" fmla="*/ 1482209 h 3609930"/>
              <a:gd name="connsiteX246" fmla="*/ 4536141 w 6687691"/>
              <a:gd name="connsiteY246" fmla="*/ 1440373 h 3609930"/>
              <a:gd name="connsiteX247" fmla="*/ 4542118 w 6687691"/>
              <a:gd name="connsiteY247" fmla="*/ 1392561 h 3609930"/>
              <a:gd name="connsiteX248" fmla="*/ 4548094 w 6687691"/>
              <a:gd name="connsiteY248" fmla="*/ 1356703 h 3609930"/>
              <a:gd name="connsiteX249" fmla="*/ 4572000 w 6687691"/>
              <a:gd name="connsiteY249" fmla="*/ 1338773 h 3609930"/>
              <a:gd name="connsiteX250" fmla="*/ 4577977 w 6687691"/>
              <a:gd name="connsiteY250" fmla="*/ 1296938 h 3609930"/>
              <a:gd name="connsiteX251" fmla="*/ 4589929 w 6687691"/>
              <a:gd name="connsiteY251" fmla="*/ 1273032 h 3609930"/>
              <a:gd name="connsiteX252" fmla="*/ 4542118 w 6687691"/>
              <a:gd name="connsiteY252" fmla="*/ 914444 h 3609930"/>
              <a:gd name="connsiteX253" fmla="*/ 4536141 w 6687691"/>
              <a:gd name="connsiteY253" fmla="*/ 860656 h 3609930"/>
              <a:gd name="connsiteX254" fmla="*/ 4524188 w 6687691"/>
              <a:gd name="connsiteY254" fmla="*/ 836750 h 3609930"/>
              <a:gd name="connsiteX255" fmla="*/ 4500282 w 6687691"/>
              <a:gd name="connsiteY255" fmla="*/ 776985 h 3609930"/>
              <a:gd name="connsiteX256" fmla="*/ 4488329 w 6687691"/>
              <a:gd name="connsiteY256" fmla="*/ 729173 h 3609930"/>
              <a:gd name="connsiteX257" fmla="*/ 4464424 w 6687691"/>
              <a:gd name="connsiteY257" fmla="*/ 699291 h 3609930"/>
              <a:gd name="connsiteX258" fmla="*/ 4452471 w 6687691"/>
              <a:gd name="connsiteY258" fmla="*/ 669409 h 3609930"/>
              <a:gd name="connsiteX259" fmla="*/ 4446494 w 6687691"/>
              <a:gd name="connsiteY259" fmla="*/ 633550 h 3609930"/>
              <a:gd name="connsiteX260" fmla="*/ 4434541 w 6687691"/>
              <a:gd name="connsiteY260" fmla="*/ 615620 h 3609930"/>
              <a:gd name="connsiteX261" fmla="*/ 4428565 w 6687691"/>
              <a:gd name="connsiteY261" fmla="*/ 579761 h 3609930"/>
              <a:gd name="connsiteX262" fmla="*/ 4416612 w 6687691"/>
              <a:gd name="connsiteY262" fmla="*/ 537926 h 3609930"/>
              <a:gd name="connsiteX263" fmla="*/ 4392706 w 6687691"/>
              <a:gd name="connsiteY263" fmla="*/ 454256 h 3609930"/>
              <a:gd name="connsiteX264" fmla="*/ 4374777 w 6687691"/>
              <a:gd name="connsiteY264" fmla="*/ 418397 h 3609930"/>
              <a:gd name="connsiteX265" fmla="*/ 4332941 w 6687691"/>
              <a:gd name="connsiteY265" fmla="*/ 322773 h 3609930"/>
              <a:gd name="connsiteX266" fmla="*/ 4315012 w 6687691"/>
              <a:gd name="connsiteY266" fmla="*/ 298867 h 3609930"/>
              <a:gd name="connsiteX267" fmla="*/ 4297082 w 6687691"/>
              <a:gd name="connsiteY267" fmla="*/ 251056 h 3609930"/>
              <a:gd name="connsiteX268" fmla="*/ 4261224 w 6687691"/>
              <a:gd name="connsiteY268" fmla="*/ 215197 h 3609930"/>
              <a:gd name="connsiteX269" fmla="*/ 4243294 w 6687691"/>
              <a:gd name="connsiteY269" fmla="*/ 185314 h 3609930"/>
              <a:gd name="connsiteX270" fmla="*/ 4207435 w 6687691"/>
              <a:gd name="connsiteY270" fmla="*/ 155432 h 3609930"/>
              <a:gd name="connsiteX271" fmla="*/ 4189506 w 6687691"/>
              <a:gd name="connsiteY271" fmla="*/ 137503 h 3609930"/>
              <a:gd name="connsiteX272" fmla="*/ 4171577 w 6687691"/>
              <a:gd name="connsiteY272" fmla="*/ 131526 h 3609930"/>
              <a:gd name="connsiteX273" fmla="*/ 4135718 w 6687691"/>
              <a:gd name="connsiteY273" fmla="*/ 107620 h 3609930"/>
              <a:gd name="connsiteX274" fmla="*/ 4099859 w 6687691"/>
              <a:gd name="connsiteY274" fmla="*/ 89691 h 3609930"/>
              <a:gd name="connsiteX275" fmla="*/ 4058024 w 6687691"/>
              <a:gd name="connsiteY275" fmla="*/ 53832 h 3609930"/>
              <a:gd name="connsiteX276" fmla="*/ 4034118 w 6687691"/>
              <a:gd name="connsiteY276" fmla="*/ 35903 h 3609930"/>
              <a:gd name="connsiteX277" fmla="*/ 3986306 w 6687691"/>
              <a:gd name="connsiteY277" fmla="*/ 17973 h 3609930"/>
              <a:gd name="connsiteX278" fmla="*/ 3968377 w 6687691"/>
              <a:gd name="connsiteY278" fmla="*/ 6020 h 3609930"/>
              <a:gd name="connsiteX279" fmla="*/ 3842871 w 6687691"/>
              <a:gd name="connsiteY279" fmla="*/ 6020 h 3609930"/>
              <a:gd name="connsiteX280" fmla="*/ 3771153 w 6687691"/>
              <a:gd name="connsiteY280" fmla="*/ 17973 h 3609930"/>
              <a:gd name="connsiteX281" fmla="*/ 3747247 w 6687691"/>
              <a:gd name="connsiteY281" fmla="*/ 29926 h 3609930"/>
              <a:gd name="connsiteX282" fmla="*/ 3693459 w 6687691"/>
              <a:gd name="connsiteY282" fmla="*/ 59809 h 3609930"/>
              <a:gd name="connsiteX283" fmla="*/ 3669553 w 6687691"/>
              <a:gd name="connsiteY283" fmla="*/ 113597 h 3609930"/>
              <a:gd name="connsiteX284" fmla="*/ 3657600 w 6687691"/>
              <a:gd name="connsiteY284" fmla="*/ 149456 h 3609930"/>
              <a:gd name="connsiteX0" fmla="*/ 3657600 w 6687691"/>
              <a:gd name="connsiteY0" fmla="*/ 149456 h 3609930"/>
              <a:gd name="connsiteX1" fmla="*/ 3657600 w 6687691"/>
              <a:gd name="connsiteY1" fmla="*/ 149456 h 3609930"/>
              <a:gd name="connsiteX2" fmla="*/ 3095812 w 6687691"/>
              <a:gd name="connsiteY2" fmla="*/ 1045926 h 3609930"/>
              <a:gd name="connsiteX3" fmla="*/ 3042024 w 6687691"/>
              <a:gd name="connsiteY3" fmla="*/ 1069832 h 3609930"/>
              <a:gd name="connsiteX4" fmla="*/ 2988235 w 6687691"/>
              <a:gd name="connsiteY4" fmla="*/ 1087761 h 3609930"/>
              <a:gd name="connsiteX5" fmla="*/ 2952377 w 6687691"/>
              <a:gd name="connsiteY5" fmla="*/ 1105691 h 3609930"/>
              <a:gd name="connsiteX6" fmla="*/ 2928471 w 6687691"/>
              <a:gd name="connsiteY6" fmla="*/ 1117644 h 3609930"/>
              <a:gd name="connsiteX7" fmla="*/ 2838824 w 6687691"/>
              <a:gd name="connsiteY7" fmla="*/ 1123620 h 3609930"/>
              <a:gd name="connsiteX8" fmla="*/ 2820894 w 6687691"/>
              <a:gd name="connsiteY8" fmla="*/ 1135573 h 3609930"/>
              <a:gd name="connsiteX9" fmla="*/ 2802965 w 6687691"/>
              <a:gd name="connsiteY9" fmla="*/ 1141550 h 3609930"/>
              <a:gd name="connsiteX10" fmla="*/ 2761129 w 6687691"/>
              <a:gd name="connsiteY10" fmla="*/ 1153503 h 3609930"/>
              <a:gd name="connsiteX11" fmla="*/ 2689412 w 6687691"/>
              <a:gd name="connsiteY11" fmla="*/ 1177409 h 3609930"/>
              <a:gd name="connsiteX12" fmla="*/ 2647577 w 6687691"/>
              <a:gd name="connsiteY12" fmla="*/ 1195338 h 3609930"/>
              <a:gd name="connsiteX13" fmla="*/ 2617694 w 6687691"/>
              <a:gd name="connsiteY13" fmla="*/ 1207291 h 3609930"/>
              <a:gd name="connsiteX14" fmla="*/ 2593788 w 6687691"/>
              <a:gd name="connsiteY14" fmla="*/ 1213267 h 3609930"/>
              <a:gd name="connsiteX15" fmla="*/ 2516094 w 6687691"/>
              <a:gd name="connsiteY15" fmla="*/ 1231197 h 3609930"/>
              <a:gd name="connsiteX16" fmla="*/ 2480235 w 6687691"/>
              <a:gd name="connsiteY16" fmla="*/ 1243150 h 3609930"/>
              <a:gd name="connsiteX17" fmla="*/ 2408518 w 6687691"/>
              <a:gd name="connsiteY17" fmla="*/ 1249126 h 3609930"/>
              <a:gd name="connsiteX18" fmla="*/ 2378635 w 6687691"/>
              <a:gd name="connsiteY18" fmla="*/ 1261079 h 3609930"/>
              <a:gd name="connsiteX19" fmla="*/ 2288988 w 6687691"/>
              <a:gd name="connsiteY19" fmla="*/ 1267056 h 3609930"/>
              <a:gd name="connsiteX20" fmla="*/ 2259106 w 6687691"/>
              <a:gd name="connsiteY20" fmla="*/ 1290961 h 3609930"/>
              <a:gd name="connsiteX21" fmla="*/ 2217271 w 6687691"/>
              <a:gd name="connsiteY21" fmla="*/ 1302914 h 3609930"/>
              <a:gd name="connsiteX22" fmla="*/ 2145553 w 6687691"/>
              <a:gd name="connsiteY22" fmla="*/ 1320844 h 3609930"/>
              <a:gd name="connsiteX23" fmla="*/ 2127624 w 6687691"/>
              <a:gd name="connsiteY23" fmla="*/ 1332797 h 3609930"/>
              <a:gd name="connsiteX24" fmla="*/ 2097741 w 6687691"/>
              <a:gd name="connsiteY24" fmla="*/ 1344750 h 3609930"/>
              <a:gd name="connsiteX25" fmla="*/ 2049929 w 6687691"/>
              <a:gd name="connsiteY25" fmla="*/ 1350726 h 3609930"/>
              <a:gd name="connsiteX26" fmla="*/ 1984188 w 6687691"/>
              <a:gd name="connsiteY26" fmla="*/ 1368656 h 3609930"/>
              <a:gd name="connsiteX27" fmla="*/ 1828800 w 6687691"/>
              <a:gd name="connsiteY27" fmla="*/ 1404514 h 3609930"/>
              <a:gd name="connsiteX28" fmla="*/ 1792941 w 6687691"/>
              <a:gd name="connsiteY28" fmla="*/ 1416467 h 3609930"/>
              <a:gd name="connsiteX29" fmla="*/ 1697318 w 6687691"/>
              <a:gd name="connsiteY29" fmla="*/ 1434397 h 3609930"/>
              <a:gd name="connsiteX30" fmla="*/ 1595718 w 6687691"/>
              <a:gd name="connsiteY30" fmla="*/ 1458303 h 3609930"/>
              <a:gd name="connsiteX31" fmla="*/ 1529977 w 6687691"/>
              <a:gd name="connsiteY31" fmla="*/ 1476232 h 3609930"/>
              <a:gd name="connsiteX32" fmla="*/ 1398494 w 6687691"/>
              <a:gd name="connsiteY32" fmla="*/ 1512091 h 3609930"/>
              <a:gd name="connsiteX33" fmla="*/ 860612 w 6687691"/>
              <a:gd name="connsiteY33" fmla="*/ 1535997 h 3609930"/>
              <a:gd name="connsiteX34" fmla="*/ 794871 w 6687691"/>
              <a:gd name="connsiteY34" fmla="*/ 1547950 h 3609930"/>
              <a:gd name="connsiteX35" fmla="*/ 729129 w 6687691"/>
              <a:gd name="connsiteY35" fmla="*/ 1553926 h 3609930"/>
              <a:gd name="connsiteX36" fmla="*/ 633506 w 6687691"/>
              <a:gd name="connsiteY36" fmla="*/ 1565879 h 3609930"/>
              <a:gd name="connsiteX37" fmla="*/ 603624 w 6687691"/>
              <a:gd name="connsiteY37" fmla="*/ 1577832 h 3609930"/>
              <a:gd name="connsiteX38" fmla="*/ 579718 w 6687691"/>
              <a:gd name="connsiteY38" fmla="*/ 1583809 h 3609930"/>
              <a:gd name="connsiteX39" fmla="*/ 472141 w 6687691"/>
              <a:gd name="connsiteY39" fmla="*/ 1619667 h 3609930"/>
              <a:gd name="connsiteX40" fmla="*/ 436282 w 6687691"/>
              <a:gd name="connsiteY40" fmla="*/ 1649550 h 3609930"/>
              <a:gd name="connsiteX41" fmla="*/ 418353 w 6687691"/>
              <a:gd name="connsiteY41" fmla="*/ 1667479 h 3609930"/>
              <a:gd name="connsiteX42" fmla="*/ 400424 w 6687691"/>
              <a:gd name="connsiteY42" fmla="*/ 1673456 h 3609930"/>
              <a:gd name="connsiteX43" fmla="*/ 382494 w 6687691"/>
              <a:gd name="connsiteY43" fmla="*/ 1685409 h 3609930"/>
              <a:gd name="connsiteX44" fmla="*/ 364565 w 6687691"/>
              <a:gd name="connsiteY44" fmla="*/ 1715291 h 3609930"/>
              <a:gd name="connsiteX45" fmla="*/ 298824 w 6687691"/>
              <a:gd name="connsiteY45" fmla="*/ 1745173 h 3609930"/>
              <a:gd name="connsiteX46" fmla="*/ 239059 w 6687691"/>
              <a:gd name="connsiteY46" fmla="*/ 1798961 h 3609930"/>
              <a:gd name="connsiteX47" fmla="*/ 209177 w 6687691"/>
              <a:gd name="connsiteY47" fmla="*/ 1810914 h 3609930"/>
              <a:gd name="connsiteX48" fmla="*/ 167341 w 6687691"/>
              <a:gd name="connsiteY48" fmla="*/ 1828844 h 3609930"/>
              <a:gd name="connsiteX49" fmla="*/ 131482 w 6687691"/>
              <a:gd name="connsiteY49" fmla="*/ 1864703 h 3609930"/>
              <a:gd name="connsiteX50" fmla="*/ 95624 w 6687691"/>
              <a:gd name="connsiteY50" fmla="*/ 1894585 h 3609930"/>
              <a:gd name="connsiteX51" fmla="*/ 65741 w 6687691"/>
              <a:gd name="connsiteY51" fmla="*/ 1924467 h 3609930"/>
              <a:gd name="connsiteX52" fmla="*/ 47812 w 6687691"/>
              <a:gd name="connsiteY52" fmla="*/ 1960326 h 3609930"/>
              <a:gd name="connsiteX53" fmla="*/ 0 w 6687691"/>
              <a:gd name="connsiteY53" fmla="*/ 2079856 h 3609930"/>
              <a:gd name="connsiteX54" fmla="*/ 5977 w 6687691"/>
              <a:gd name="connsiteY54" fmla="*/ 2187432 h 3609930"/>
              <a:gd name="connsiteX55" fmla="*/ 23906 w 6687691"/>
              <a:gd name="connsiteY55" fmla="*/ 2217314 h 3609930"/>
              <a:gd name="connsiteX56" fmla="*/ 41835 w 6687691"/>
              <a:gd name="connsiteY56" fmla="*/ 2283056 h 3609930"/>
              <a:gd name="connsiteX57" fmla="*/ 59765 w 6687691"/>
              <a:gd name="connsiteY57" fmla="*/ 2360750 h 3609930"/>
              <a:gd name="connsiteX58" fmla="*/ 71718 w 6687691"/>
              <a:gd name="connsiteY58" fmla="*/ 2414538 h 3609930"/>
              <a:gd name="connsiteX59" fmla="*/ 83671 w 6687691"/>
              <a:gd name="connsiteY59" fmla="*/ 2438444 h 3609930"/>
              <a:gd name="connsiteX60" fmla="*/ 89647 w 6687691"/>
              <a:gd name="connsiteY60" fmla="*/ 2492232 h 3609930"/>
              <a:gd name="connsiteX61" fmla="*/ 107577 w 6687691"/>
              <a:gd name="connsiteY61" fmla="*/ 2516138 h 3609930"/>
              <a:gd name="connsiteX62" fmla="*/ 119529 w 6687691"/>
              <a:gd name="connsiteY62" fmla="*/ 2534067 h 3609930"/>
              <a:gd name="connsiteX63" fmla="*/ 143435 w 6687691"/>
              <a:gd name="connsiteY63" fmla="*/ 2563950 h 3609930"/>
              <a:gd name="connsiteX64" fmla="*/ 179294 w 6687691"/>
              <a:gd name="connsiteY64" fmla="*/ 2611761 h 3609930"/>
              <a:gd name="connsiteX65" fmla="*/ 197224 w 6687691"/>
              <a:gd name="connsiteY65" fmla="*/ 2623714 h 3609930"/>
              <a:gd name="connsiteX66" fmla="*/ 215153 w 6687691"/>
              <a:gd name="connsiteY66" fmla="*/ 2641644 h 3609930"/>
              <a:gd name="connsiteX67" fmla="*/ 227106 w 6687691"/>
              <a:gd name="connsiteY67" fmla="*/ 2659573 h 3609930"/>
              <a:gd name="connsiteX68" fmla="*/ 245035 w 6687691"/>
              <a:gd name="connsiteY68" fmla="*/ 2665550 h 3609930"/>
              <a:gd name="connsiteX69" fmla="*/ 262965 w 6687691"/>
              <a:gd name="connsiteY69" fmla="*/ 2683479 h 3609930"/>
              <a:gd name="connsiteX70" fmla="*/ 286871 w 6687691"/>
              <a:gd name="connsiteY70" fmla="*/ 2719338 h 3609930"/>
              <a:gd name="connsiteX71" fmla="*/ 322729 w 6687691"/>
              <a:gd name="connsiteY71" fmla="*/ 2755197 h 3609930"/>
              <a:gd name="connsiteX72" fmla="*/ 340659 w 6687691"/>
              <a:gd name="connsiteY72" fmla="*/ 2773126 h 3609930"/>
              <a:gd name="connsiteX73" fmla="*/ 358588 w 6687691"/>
              <a:gd name="connsiteY73" fmla="*/ 2797032 h 3609930"/>
              <a:gd name="connsiteX74" fmla="*/ 406400 w 6687691"/>
              <a:gd name="connsiteY74" fmla="*/ 2844844 h 3609930"/>
              <a:gd name="connsiteX75" fmla="*/ 424329 w 6687691"/>
              <a:gd name="connsiteY75" fmla="*/ 2886679 h 3609930"/>
              <a:gd name="connsiteX76" fmla="*/ 442259 w 6687691"/>
              <a:gd name="connsiteY76" fmla="*/ 2922538 h 3609930"/>
              <a:gd name="connsiteX77" fmla="*/ 448235 w 6687691"/>
              <a:gd name="connsiteY77" fmla="*/ 2940467 h 3609930"/>
              <a:gd name="connsiteX78" fmla="*/ 484094 w 6687691"/>
              <a:gd name="connsiteY78" fmla="*/ 2976326 h 3609930"/>
              <a:gd name="connsiteX79" fmla="*/ 496047 w 6687691"/>
              <a:gd name="connsiteY79" fmla="*/ 3006209 h 3609930"/>
              <a:gd name="connsiteX80" fmla="*/ 513977 w 6687691"/>
              <a:gd name="connsiteY80" fmla="*/ 3024138 h 3609930"/>
              <a:gd name="connsiteX81" fmla="*/ 525929 w 6687691"/>
              <a:gd name="connsiteY81" fmla="*/ 3042067 h 3609930"/>
              <a:gd name="connsiteX82" fmla="*/ 543859 w 6687691"/>
              <a:gd name="connsiteY82" fmla="*/ 3065973 h 3609930"/>
              <a:gd name="connsiteX83" fmla="*/ 597647 w 6687691"/>
              <a:gd name="connsiteY83" fmla="*/ 3083903 h 3609930"/>
              <a:gd name="connsiteX84" fmla="*/ 615577 w 6687691"/>
              <a:gd name="connsiteY84" fmla="*/ 3095856 h 3609930"/>
              <a:gd name="connsiteX85" fmla="*/ 639482 w 6687691"/>
              <a:gd name="connsiteY85" fmla="*/ 3101832 h 3609930"/>
              <a:gd name="connsiteX86" fmla="*/ 693271 w 6687691"/>
              <a:gd name="connsiteY86" fmla="*/ 3113785 h 3609930"/>
              <a:gd name="connsiteX87" fmla="*/ 1063812 w 6687691"/>
              <a:gd name="connsiteY87" fmla="*/ 3101832 h 3609930"/>
              <a:gd name="connsiteX88" fmla="*/ 1117600 w 6687691"/>
              <a:gd name="connsiteY88" fmla="*/ 3083903 h 3609930"/>
              <a:gd name="connsiteX89" fmla="*/ 1195294 w 6687691"/>
              <a:gd name="connsiteY89" fmla="*/ 3054020 h 3609930"/>
              <a:gd name="connsiteX90" fmla="*/ 1225177 w 6687691"/>
              <a:gd name="connsiteY90" fmla="*/ 3048044 h 3609930"/>
              <a:gd name="connsiteX91" fmla="*/ 1249082 w 6687691"/>
              <a:gd name="connsiteY91" fmla="*/ 3042067 h 3609930"/>
              <a:gd name="connsiteX92" fmla="*/ 1284941 w 6687691"/>
              <a:gd name="connsiteY92" fmla="*/ 3030114 h 3609930"/>
              <a:gd name="connsiteX93" fmla="*/ 1374588 w 6687691"/>
              <a:gd name="connsiteY93" fmla="*/ 3012185 h 3609930"/>
              <a:gd name="connsiteX94" fmla="*/ 1464235 w 6687691"/>
              <a:gd name="connsiteY94" fmla="*/ 3006209 h 3609930"/>
              <a:gd name="connsiteX95" fmla="*/ 1500094 w 6687691"/>
              <a:gd name="connsiteY95" fmla="*/ 2994256 h 3609930"/>
              <a:gd name="connsiteX96" fmla="*/ 1535953 w 6687691"/>
              <a:gd name="connsiteY96" fmla="*/ 2988279 h 3609930"/>
              <a:gd name="connsiteX97" fmla="*/ 1553882 w 6687691"/>
              <a:gd name="connsiteY97" fmla="*/ 2970350 h 3609930"/>
              <a:gd name="connsiteX98" fmla="*/ 1607671 w 6687691"/>
              <a:gd name="connsiteY98" fmla="*/ 2952420 h 3609930"/>
              <a:gd name="connsiteX99" fmla="*/ 1625600 w 6687691"/>
              <a:gd name="connsiteY99" fmla="*/ 2946444 h 3609930"/>
              <a:gd name="connsiteX100" fmla="*/ 1661459 w 6687691"/>
              <a:gd name="connsiteY100" fmla="*/ 2928514 h 3609930"/>
              <a:gd name="connsiteX101" fmla="*/ 1685365 w 6687691"/>
              <a:gd name="connsiteY101" fmla="*/ 2910585 h 3609930"/>
              <a:gd name="connsiteX102" fmla="*/ 1703294 w 6687691"/>
              <a:gd name="connsiteY102" fmla="*/ 2898632 h 3609930"/>
              <a:gd name="connsiteX103" fmla="*/ 1709271 w 6687691"/>
              <a:gd name="connsiteY103" fmla="*/ 2880703 h 3609930"/>
              <a:gd name="connsiteX104" fmla="*/ 1727200 w 6687691"/>
              <a:gd name="connsiteY104" fmla="*/ 2874726 h 3609930"/>
              <a:gd name="connsiteX105" fmla="*/ 1757082 w 6687691"/>
              <a:gd name="connsiteY105" fmla="*/ 2862773 h 3609930"/>
              <a:gd name="connsiteX106" fmla="*/ 1780988 w 6687691"/>
              <a:gd name="connsiteY106" fmla="*/ 2844844 h 3609930"/>
              <a:gd name="connsiteX107" fmla="*/ 1816847 w 6687691"/>
              <a:gd name="connsiteY107" fmla="*/ 2832891 h 3609930"/>
              <a:gd name="connsiteX108" fmla="*/ 1840753 w 6687691"/>
              <a:gd name="connsiteY108" fmla="*/ 2820938 h 3609930"/>
              <a:gd name="connsiteX109" fmla="*/ 1858682 w 6687691"/>
              <a:gd name="connsiteY109" fmla="*/ 2797032 h 3609930"/>
              <a:gd name="connsiteX110" fmla="*/ 1894541 w 6687691"/>
              <a:gd name="connsiteY110" fmla="*/ 2761173 h 3609930"/>
              <a:gd name="connsiteX111" fmla="*/ 1906494 w 6687691"/>
              <a:gd name="connsiteY111" fmla="*/ 2743244 h 3609930"/>
              <a:gd name="connsiteX112" fmla="*/ 1930400 w 6687691"/>
              <a:gd name="connsiteY112" fmla="*/ 2737267 h 3609930"/>
              <a:gd name="connsiteX113" fmla="*/ 1960282 w 6687691"/>
              <a:gd name="connsiteY113" fmla="*/ 2665550 h 3609930"/>
              <a:gd name="connsiteX114" fmla="*/ 1984188 w 6687691"/>
              <a:gd name="connsiteY114" fmla="*/ 2623714 h 3609930"/>
              <a:gd name="connsiteX115" fmla="*/ 1996141 w 6687691"/>
              <a:gd name="connsiteY115" fmla="*/ 2599809 h 3609930"/>
              <a:gd name="connsiteX116" fmla="*/ 2020047 w 6687691"/>
              <a:gd name="connsiteY116" fmla="*/ 2581879 h 3609930"/>
              <a:gd name="connsiteX117" fmla="*/ 2055906 w 6687691"/>
              <a:gd name="connsiteY117" fmla="*/ 2534067 h 3609930"/>
              <a:gd name="connsiteX118" fmla="*/ 2073835 w 6687691"/>
              <a:gd name="connsiteY118" fmla="*/ 2504185 h 3609930"/>
              <a:gd name="connsiteX119" fmla="*/ 2115671 w 6687691"/>
              <a:gd name="connsiteY119" fmla="*/ 2486256 h 3609930"/>
              <a:gd name="connsiteX120" fmla="*/ 2157506 w 6687691"/>
              <a:gd name="connsiteY120" fmla="*/ 2450397 h 3609930"/>
              <a:gd name="connsiteX121" fmla="*/ 2199341 w 6687691"/>
              <a:gd name="connsiteY121" fmla="*/ 2414538 h 3609930"/>
              <a:gd name="connsiteX122" fmla="*/ 2217271 w 6687691"/>
              <a:gd name="connsiteY122" fmla="*/ 2408561 h 3609930"/>
              <a:gd name="connsiteX123" fmla="*/ 2253129 w 6687691"/>
              <a:gd name="connsiteY123" fmla="*/ 2390632 h 3609930"/>
              <a:gd name="connsiteX124" fmla="*/ 2378635 w 6687691"/>
              <a:gd name="connsiteY124" fmla="*/ 2372703 h 3609930"/>
              <a:gd name="connsiteX125" fmla="*/ 2414494 w 6687691"/>
              <a:gd name="connsiteY125" fmla="*/ 2360750 h 3609930"/>
              <a:gd name="connsiteX126" fmla="*/ 2623671 w 6687691"/>
              <a:gd name="connsiteY126" fmla="*/ 2372703 h 3609930"/>
              <a:gd name="connsiteX127" fmla="*/ 2641600 w 6687691"/>
              <a:gd name="connsiteY127" fmla="*/ 2378679 h 3609930"/>
              <a:gd name="connsiteX128" fmla="*/ 2683435 w 6687691"/>
              <a:gd name="connsiteY128" fmla="*/ 2390632 h 3609930"/>
              <a:gd name="connsiteX129" fmla="*/ 2707341 w 6687691"/>
              <a:gd name="connsiteY129" fmla="*/ 2408561 h 3609930"/>
              <a:gd name="connsiteX130" fmla="*/ 2731247 w 6687691"/>
              <a:gd name="connsiteY130" fmla="*/ 2444420 h 3609930"/>
              <a:gd name="connsiteX131" fmla="*/ 2761129 w 6687691"/>
              <a:gd name="connsiteY131" fmla="*/ 2450397 h 3609930"/>
              <a:gd name="connsiteX132" fmla="*/ 2779059 w 6687691"/>
              <a:gd name="connsiteY132" fmla="*/ 2468326 h 3609930"/>
              <a:gd name="connsiteX133" fmla="*/ 2808941 w 6687691"/>
              <a:gd name="connsiteY133" fmla="*/ 2510161 h 3609930"/>
              <a:gd name="connsiteX134" fmla="*/ 2856753 w 6687691"/>
              <a:gd name="connsiteY134" fmla="*/ 2528091 h 3609930"/>
              <a:gd name="connsiteX135" fmla="*/ 2898588 w 6687691"/>
              <a:gd name="connsiteY135" fmla="*/ 2551997 h 3609930"/>
              <a:gd name="connsiteX136" fmla="*/ 2922494 w 6687691"/>
              <a:gd name="connsiteY136" fmla="*/ 2569926 h 3609930"/>
              <a:gd name="connsiteX137" fmla="*/ 2940424 w 6687691"/>
              <a:gd name="connsiteY137" fmla="*/ 2581879 h 3609930"/>
              <a:gd name="connsiteX138" fmla="*/ 2958353 w 6687691"/>
              <a:gd name="connsiteY138" fmla="*/ 2605785 h 3609930"/>
              <a:gd name="connsiteX139" fmla="*/ 2970306 w 6687691"/>
              <a:gd name="connsiteY139" fmla="*/ 2623714 h 3609930"/>
              <a:gd name="connsiteX140" fmla="*/ 3012141 w 6687691"/>
              <a:gd name="connsiteY140" fmla="*/ 2659573 h 3609930"/>
              <a:gd name="connsiteX141" fmla="*/ 3024094 w 6687691"/>
              <a:gd name="connsiteY141" fmla="*/ 2677503 h 3609930"/>
              <a:gd name="connsiteX142" fmla="*/ 3042024 w 6687691"/>
              <a:gd name="connsiteY142" fmla="*/ 2713361 h 3609930"/>
              <a:gd name="connsiteX143" fmla="*/ 3071906 w 6687691"/>
              <a:gd name="connsiteY143" fmla="*/ 2749220 h 3609930"/>
              <a:gd name="connsiteX144" fmla="*/ 3095812 w 6687691"/>
              <a:gd name="connsiteY144" fmla="*/ 2797032 h 3609930"/>
              <a:gd name="connsiteX145" fmla="*/ 3131671 w 6687691"/>
              <a:gd name="connsiteY145" fmla="*/ 2838867 h 3609930"/>
              <a:gd name="connsiteX146" fmla="*/ 3155577 w 6687691"/>
              <a:gd name="connsiteY146" fmla="*/ 2892656 h 3609930"/>
              <a:gd name="connsiteX147" fmla="*/ 3167529 w 6687691"/>
              <a:gd name="connsiteY147" fmla="*/ 2910585 h 3609930"/>
              <a:gd name="connsiteX148" fmla="*/ 3185459 w 6687691"/>
              <a:gd name="connsiteY148" fmla="*/ 2946444 h 3609930"/>
              <a:gd name="connsiteX149" fmla="*/ 3203388 w 6687691"/>
              <a:gd name="connsiteY149" fmla="*/ 2958397 h 3609930"/>
              <a:gd name="connsiteX150" fmla="*/ 3215341 w 6687691"/>
              <a:gd name="connsiteY150" fmla="*/ 2988279 h 3609930"/>
              <a:gd name="connsiteX151" fmla="*/ 3221318 w 6687691"/>
              <a:gd name="connsiteY151" fmla="*/ 3006209 h 3609930"/>
              <a:gd name="connsiteX152" fmla="*/ 3239247 w 6687691"/>
              <a:gd name="connsiteY152" fmla="*/ 3030114 h 3609930"/>
              <a:gd name="connsiteX153" fmla="*/ 3257177 w 6687691"/>
              <a:gd name="connsiteY153" fmla="*/ 3065973 h 3609930"/>
              <a:gd name="connsiteX154" fmla="*/ 3275106 w 6687691"/>
              <a:gd name="connsiteY154" fmla="*/ 3071950 h 3609930"/>
              <a:gd name="connsiteX155" fmla="*/ 3293035 w 6687691"/>
              <a:gd name="connsiteY155" fmla="*/ 3083903 h 3609930"/>
              <a:gd name="connsiteX156" fmla="*/ 3316941 w 6687691"/>
              <a:gd name="connsiteY156" fmla="*/ 3113785 h 3609930"/>
              <a:gd name="connsiteX157" fmla="*/ 3334871 w 6687691"/>
              <a:gd name="connsiteY157" fmla="*/ 3149644 h 3609930"/>
              <a:gd name="connsiteX158" fmla="*/ 3352800 w 6687691"/>
              <a:gd name="connsiteY158" fmla="*/ 3167573 h 3609930"/>
              <a:gd name="connsiteX159" fmla="*/ 3358777 w 6687691"/>
              <a:gd name="connsiteY159" fmla="*/ 3185503 h 3609930"/>
              <a:gd name="connsiteX160" fmla="*/ 3376706 w 6687691"/>
              <a:gd name="connsiteY160" fmla="*/ 3191479 h 3609930"/>
              <a:gd name="connsiteX161" fmla="*/ 3388659 w 6687691"/>
              <a:gd name="connsiteY161" fmla="*/ 3209409 h 3609930"/>
              <a:gd name="connsiteX162" fmla="*/ 3406588 w 6687691"/>
              <a:gd name="connsiteY162" fmla="*/ 3239291 h 3609930"/>
              <a:gd name="connsiteX163" fmla="*/ 3430494 w 6687691"/>
              <a:gd name="connsiteY163" fmla="*/ 3299056 h 3609930"/>
              <a:gd name="connsiteX164" fmla="*/ 3448424 w 6687691"/>
              <a:gd name="connsiteY164" fmla="*/ 3305032 h 3609930"/>
              <a:gd name="connsiteX165" fmla="*/ 3454400 w 6687691"/>
              <a:gd name="connsiteY165" fmla="*/ 3334914 h 3609930"/>
              <a:gd name="connsiteX166" fmla="*/ 3490259 w 6687691"/>
              <a:gd name="connsiteY166" fmla="*/ 3364797 h 3609930"/>
              <a:gd name="connsiteX167" fmla="*/ 3508188 w 6687691"/>
              <a:gd name="connsiteY167" fmla="*/ 3382726 h 3609930"/>
              <a:gd name="connsiteX168" fmla="*/ 3538071 w 6687691"/>
              <a:gd name="connsiteY168" fmla="*/ 3418585 h 3609930"/>
              <a:gd name="connsiteX169" fmla="*/ 3544047 w 6687691"/>
              <a:gd name="connsiteY169" fmla="*/ 3436514 h 3609930"/>
              <a:gd name="connsiteX170" fmla="*/ 3579906 w 6687691"/>
              <a:gd name="connsiteY170" fmla="*/ 3460420 h 3609930"/>
              <a:gd name="connsiteX171" fmla="*/ 3597835 w 6687691"/>
              <a:gd name="connsiteY171" fmla="*/ 3472373 h 3609930"/>
              <a:gd name="connsiteX172" fmla="*/ 3621741 w 6687691"/>
              <a:gd name="connsiteY172" fmla="*/ 3478350 h 3609930"/>
              <a:gd name="connsiteX173" fmla="*/ 3645647 w 6687691"/>
              <a:gd name="connsiteY173" fmla="*/ 3490303 h 3609930"/>
              <a:gd name="connsiteX174" fmla="*/ 3663577 w 6687691"/>
              <a:gd name="connsiteY174" fmla="*/ 3496279 h 3609930"/>
              <a:gd name="connsiteX175" fmla="*/ 3681506 w 6687691"/>
              <a:gd name="connsiteY175" fmla="*/ 3514209 h 3609930"/>
              <a:gd name="connsiteX176" fmla="*/ 3771153 w 6687691"/>
              <a:gd name="connsiteY176" fmla="*/ 3532138 h 3609930"/>
              <a:gd name="connsiteX177" fmla="*/ 3807012 w 6687691"/>
              <a:gd name="connsiteY177" fmla="*/ 3556044 h 3609930"/>
              <a:gd name="connsiteX178" fmla="*/ 3842871 w 6687691"/>
              <a:gd name="connsiteY178" fmla="*/ 3567997 h 3609930"/>
              <a:gd name="connsiteX179" fmla="*/ 4040094 w 6687691"/>
              <a:gd name="connsiteY179" fmla="*/ 3585926 h 3609930"/>
              <a:gd name="connsiteX180" fmla="*/ 4147671 w 6687691"/>
              <a:gd name="connsiteY180" fmla="*/ 3603856 h 3609930"/>
              <a:gd name="connsiteX181" fmla="*/ 4177553 w 6687691"/>
              <a:gd name="connsiteY181" fmla="*/ 3609832 h 3609930"/>
              <a:gd name="connsiteX182" fmla="*/ 4386729 w 6687691"/>
              <a:gd name="connsiteY182" fmla="*/ 3579950 h 3609930"/>
              <a:gd name="connsiteX183" fmla="*/ 4464424 w 6687691"/>
              <a:gd name="connsiteY183" fmla="*/ 3562020 h 3609930"/>
              <a:gd name="connsiteX184" fmla="*/ 4500282 w 6687691"/>
              <a:gd name="connsiteY184" fmla="*/ 3550067 h 3609930"/>
              <a:gd name="connsiteX185" fmla="*/ 4536141 w 6687691"/>
              <a:gd name="connsiteY185" fmla="*/ 3544091 h 3609930"/>
              <a:gd name="connsiteX186" fmla="*/ 4649694 w 6687691"/>
              <a:gd name="connsiteY186" fmla="*/ 3538114 h 3609930"/>
              <a:gd name="connsiteX187" fmla="*/ 4721412 w 6687691"/>
              <a:gd name="connsiteY187" fmla="*/ 3556044 h 3609930"/>
              <a:gd name="connsiteX188" fmla="*/ 4763247 w 6687691"/>
              <a:gd name="connsiteY188" fmla="*/ 3562020 h 3609930"/>
              <a:gd name="connsiteX189" fmla="*/ 4960471 w 6687691"/>
              <a:gd name="connsiteY189" fmla="*/ 3550067 h 3609930"/>
              <a:gd name="connsiteX190" fmla="*/ 5050118 w 6687691"/>
              <a:gd name="connsiteY190" fmla="*/ 3526161 h 3609930"/>
              <a:gd name="connsiteX191" fmla="*/ 5080000 w 6687691"/>
              <a:gd name="connsiteY191" fmla="*/ 3514209 h 3609930"/>
              <a:gd name="connsiteX192" fmla="*/ 5145741 w 6687691"/>
              <a:gd name="connsiteY192" fmla="*/ 3466397 h 3609930"/>
              <a:gd name="connsiteX193" fmla="*/ 5205506 w 6687691"/>
              <a:gd name="connsiteY193" fmla="*/ 3448467 h 3609930"/>
              <a:gd name="connsiteX194" fmla="*/ 5235388 w 6687691"/>
              <a:gd name="connsiteY194" fmla="*/ 3430538 h 3609930"/>
              <a:gd name="connsiteX195" fmla="*/ 5277224 w 6687691"/>
              <a:gd name="connsiteY195" fmla="*/ 3412609 h 3609930"/>
              <a:gd name="connsiteX196" fmla="*/ 5336988 w 6687691"/>
              <a:gd name="connsiteY196" fmla="*/ 3364797 h 3609930"/>
              <a:gd name="connsiteX197" fmla="*/ 5354918 w 6687691"/>
              <a:gd name="connsiteY197" fmla="*/ 3346867 h 3609930"/>
              <a:gd name="connsiteX198" fmla="*/ 5378824 w 6687691"/>
              <a:gd name="connsiteY198" fmla="*/ 3328938 h 3609930"/>
              <a:gd name="connsiteX199" fmla="*/ 5390777 w 6687691"/>
              <a:gd name="connsiteY199" fmla="*/ 3263197 h 3609930"/>
              <a:gd name="connsiteX200" fmla="*/ 5396753 w 6687691"/>
              <a:gd name="connsiteY200" fmla="*/ 3221361 h 3609930"/>
              <a:gd name="connsiteX201" fmla="*/ 5384800 w 6687691"/>
              <a:gd name="connsiteY201" fmla="*/ 3018161 h 3609930"/>
              <a:gd name="connsiteX202" fmla="*/ 6568141 w 6687691"/>
              <a:gd name="connsiteY202" fmla="*/ 2976326 h 3609930"/>
              <a:gd name="connsiteX203" fmla="*/ 5360894 w 6687691"/>
              <a:gd name="connsiteY203" fmla="*/ 2976326 h 3609930"/>
              <a:gd name="connsiteX204" fmla="*/ 5348941 w 6687691"/>
              <a:gd name="connsiteY204" fmla="*/ 2958397 h 3609930"/>
              <a:gd name="connsiteX205" fmla="*/ 5336988 w 6687691"/>
              <a:gd name="connsiteY205" fmla="*/ 2916561 h 3609930"/>
              <a:gd name="connsiteX206" fmla="*/ 5301129 w 6687691"/>
              <a:gd name="connsiteY206" fmla="*/ 2880703 h 3609930"/>
              <a:gd name="connsiteX207" fmla="*/ 5289177 w 6687691"/>
              <a:gd name="connsiteY207" fmla="*/ 2850820 h 3609930"/>
              <a:gd name="connsiteX208" fmla="*/ 5235388 w 6687691"/>
              <a:gd name="connsiteY208" fmla="*/ 2779103 h 3609930"/>
              <a:gd name="connsiteX209" fmla="*/ 5211482 w 6687691"/>
              <a:gd name="connsiteY209" fmla="*/ 2725314 h 3609930"/>
              <a:gd name="connsiteX210" fmla="*/ 5163671 w 6687691"/>
              <a:gd name="connsiteY210" fmla="*/ 2677503 h 3609930"/>
              <a:gd name="connsiteX211" fmla="*/ 5145741 w 6687691"/>
              <a:gd name="connsiteY211" fmla="*/ 2641644 h 3609930"/>
              <a:gd name="connsiteX212" fmla="*/ 5127812 w 6687691"/>
              <a:gd name="connsiteY212" fmla="*/ 2629691 h 3609930"/>
              <a:gd name="connsiteX213" fmla="*/ 5109882 w 6687691"/>
              <a:gd name="connsiteY213" fmla="*/ 2611761 h 3609930"/>
              <a:gd name="connsiteX214" fmla="*/ 5085977 w 6687691"/>
              <a:gd name="connsiteY214" fmla="*/ 2593832 h 3609930"/>
              <a:gd name="connsiteX215" fmla="*/ 5032188 w 6687691"/>
              <a:gd name="connsiteY215" fmla="*/ 2557973 h 3609930"/>
              <a:gd name="connsiteX216" fmla="*/ 4996329 w 6687691"/>
              <a:gd name="connsiteY216" fmla="*/ 2528091 h 3609930"/>
              <a:gd name="connsiteX217" fmla="*/ 4960471 w 6687691"/>
              <a:gd name="connsiteY217" fmla="*/ 2516138 h 3609930"/>
              <a:gd name="connsiteX218" fmla="*/ 4930588 w 6687691"/>
              <a:gd name="connsiteY218" fmla="*/ 2480279 h 3609930"/>
              <a:gd name="connsiteX219" fmla="*/ 4912659 w 6687691"/>
              <a:gd name="connsiteY219" fmla="*/ 2468326 h 3609930"/>
              <a:gd name="connsiteX220" fmla="*/ 4882777 w 6687691"/>
              <a:gd name="connsiteY220" fmla="*/ 2432467 h 3609930"/>
              <a:gd name="connsiteX221" fmla="*/ 4858871 w 6687691"/>
              <a:gd name="connsiteY221" fmla="*/ 2408561 h 3609930"/>
              <a:gd name="connsiteX222" fmla="*/ 4823012 w 6687691"/>
              <a:gd name="connsiteY222" fmla="*/ 2360750 h 3609930"/>
              <a:gd name="connsiteX223" fmla="*/ 4805082 w 6687691"/>
              <a:gd name="connsiteY223" fmla="*/ 2354773 h 3609930"/>
              <a:gd name="connsiteX224" fmla="*/ 6687672 w 6687691"/>
              <a:gd name="connsiteY224" fmla="*/ 1960326 h 3609930"/>
              <a:gd name="connsiteX225" fmla="*/ 4751294 w 6687691"/>
              <a:gd name="connsiteY225" fmla="*/ 2295009 h 3609930"/>
              <a:gd name="connsiteX226" fmla="*/ 4709459 w 6687691"/>
              <a:gd name="connsiteY226" fmla="*/ 2265126 h 3609930"/>
              <a:gd name="connsiteX227" fmla="*/ 4673600 w 6687691"/>
              <a:gd name="connsiteY227" fmla="*/ 2235244 h 3609930"/>
              <a:gd name="connsiteX228" fmla="*/ 4655671 w 6687691"/>
              <a:gd name="connsiteY228" fmla="*/ 2205361 h 3609930"/>
              <a:gd name="connsiteX229" fmla="*/ 4595906 w 6687691"/>
              <a:gd name="connsiteY229" fmla="*/ 2187432 h 3609930"/>
              <a:gd name="connsiteX230" fmla="*/ 4566024 w 6687691"/>
              <a:gd name="connsiteY230" fmla="*/ 2169503 h 3609930"/>
              <a:gd name="connsiteX231" fmla="*/ 4506259 w 6687691"/>
              <a:gd name="connsiteY231" fmla="*/ 2145597 h 3609930"/>
              <a:gd name="connsiteX232" fmla="*/ 4452471 w 6687691"/>
              <a:gd name="connsiteY232" fmla="*/ 2115714 h 3609930"/>
              <a:gd name="connsiteX233" fmla="*/ 4434541 w 6687691"/>
              <a:gd name="connsiteY233" fmla="*/ 2091809 h 3609930"/>
              <a:gd name="connsiteX234" fmla="*/ 4416612 w 6687691"/>
              <a:gd name="connsiteY234" fmla="*/ 2079856 h 3609930"/>
              <a:gd name="connsiteX235" fmla="*/ 4392706 w 6687691"/>
              <a:gd name="connsiteY235" fmla="*/ 2055950 h 3609930"/>
              <a:gd name="connsiteX236" fmla="*/ 4404659 w 6687691"/>
              <a:gd name="connsiteY236" fmla="*/ 1810914 h 3609930"/>
              <a:gd name="connsiteX237" fmla="*/ 4410635 w 6687691"/>
              <a:gd name="connsiteY237" fmla="*/ 1775056 h 3609930"/>
              <a:gd name="connsiteX238" fmla="*/ 4422588 w 6687691"/>
              <a:gd name="connsiteY238" fmla="*/ 1757126 h 3609930"/>
              <a:gd name="connsiteX239" fmla="*/ 4440518 w 6687691"/>
              <a:gd name="connsiteY239" fmla="*/ 1697361 h 3609930"/>
              <a:gd name="connsiteX240" fmla="*/ 4446494 w 6687691"/>
              <a:gd name="connsiteY240" fmla="*/ 1661503 h 3609930"/>
              <a:gd name="connsiteX241" fmla="*/ 4458447 w 6687691"/>
              <a:gd name="connsiteY241" fmla="*/ 1637597 h 3609930"/>
              <a:gd name="connsiteX242" fmla="*/ 4488329 w 6687691"/>
              <a:gd name="connsiteY242" fmla="*/ 1571856 h 3609930"/>
              <a:gd name="connsiteX243" fmla="*/ 4506259 w 6687691"/>
              <a:gd name="connsiteY243" fmla="*/ 1524044 h 3609930"/>
              <a:gd name="connsiteX244" fmla="*/ 4518212 w 6687691"/>
              <a:gd name="connsiteY244" fmla="*/ 1500138 h 3609930"/>
              <a:gd name="connsiteX245" fmla="*/ 4524188 w 6687691"/>
              <a:gd name="connsiteY245" fmla="*/ 1482209 h 3609930"/>
              <a:gd name="connsiteX246" fmla="*/ 4536141 w 6687691"/>
              <a:gd name="connsiteY246" fmla="*/ 1440373 h 3609930"/>
              <a:gd name="connsiteX247" fmla="*/ 4542118 w 6687691"/>
              <a:gd name="connsiteY247" fmla="*/ 1392561 h 3609930"/>
              <a:gd name="connsiteX248" fmla="*/ 4548094 w 6687691"/>
              <a:gd name="connsiteY248" fmla="*/ 1356703 h 3609930"/>
              <a:gd name="connsiteX249" fmla="*/ 4572000 w 6687691"/>
              <a:gd name="connsiteY249" fmla="*/ 1338773 h 3609930"/>
              <a:gd name="connsiteX250" fmla="*/ 4577977 w 6687691"/>
              <a:gd name="connsiteY250" fmla="*/ 1296938 h 3609930"/>
              <a:gd name="connsiteX251" fmla="*/ 4589929 w 6687691"/>
              <a:gd name="connsiteY251" fmla="*/ 1273032 h 3609930"/>
              <a:gd name="connsiteX252" fmla="*/ 4542118 w 6687691"/>
              <a:gd name="connsiteY252" fmla="*/ 914444 h 3609930"/>
              <a:gd name="connsiteX253" fmla="*/ 4536141 w 6687691"/>
              <a:gd name="connsiteY253" fmla="*/ 860656 h 3609930"/>
              <a:gd name="connsiteX254" fmla="*/ 4524188 w 6687691"/>
              <a:gd name="connsiteY254" fmla="*/ 836750 h 3609930"/>
              <a:gd name="connsiteX255" fmla="*/ 4500282 w 6687691"/>
              <a:gd name="connsiteY255" fmla="*/ 776985 h 3609930"/>
              <a:gd name="connsiteX256" fmla="*/ 4488329 w 6687691"/>
              <a:gd name="connsiteY256" fmla="*/ 729173 h 3609930"/>
              <a:gd name="connsiteX257" fmla="*/ 4464424 w 6687691"/>
              <a:gd name="connsiteY257" fmla="*/ 699291 h 3609930"/>
              <a:gd name="connsiteX258" fmla="*/ 4452471 w 6687691"/>
              <a:gd name="connsiteY258" fmla="*/ 669409 h 3609930"/>
              <a:gd name="connsiteX259" fmla="*/ 4446494 w 6687691"/>
              <a:gd name="connsiteY259" fmla="*/ 633550 h 3609930"/>
              <a:gd name="connsiteX260" fmla="*/ 4434541 w 6687691"/>
              <a:gd name="connsiteY260" fmla="*/ 615620 h 3609930"/>
              <a:gd name="connsiteX261" fmla="*/ 4428565 w 6687691"/>
              <a:gd name="connsiteY261" fmla="*/ 579761 h 3609930"/>
              <a:gd name="connsiteX262" fmla="*/ 4416612 w 6687691"/>
              <a:gd name="connsiteY262" fmla="*/ 537926 h 3609930"/>
              <a:gd name="connsiteX263" fmla="*/ 4392706 w 6687691"/>
              <a:gd name="connsiteY263" fmla="*/ 454256 h 3609930"/>
              <a:gd name="connsiteX264" fmla="*/ 4374777 w 6687691"/>
              <a:gd name="connsiteY264" fmla="*/ 418397 h 3609930"/>
              <a:gd name="connsiteX265" fmla="*/ 4332941 w 6687691"/>
              <a:gd name="connsiteY265" fmla="*/ 322773 h 3609930"/>
              <a:gd name="connsiteX266" fmla="*/ 4315012 w 6687691"/>
              <a:gd name="connsiteY266" fmla="*/ 298867 h 3609930"/>
              <a:gd name="connsiteX267" fmla="*/ 4297082 w 6687691"/>
              <a:gd name="connsiteY267" fmla="*/ 251056 h 3609930"/>
              <a:gd name="connsiteX268" fmla="*/ 4261224 w 6687691"/>
              <a:gd name="connsiteY268" fmla="*/ 215197 h 3609930"/>
              <a:gd name="connsiteX269" fmla="*/ 4243294 w 6687691"/>
              <a:gd name="connsiteY269" fmla="*/ 185314 h 3609930"/>
              <a:gd name="connsiteX270" fmla="*/ 4207435 w 6687691"/>
              <a:gd name="connsiteY270" fmla="*/ 155432 h 3609930"/>
              <a:gd name="connsiteX271" fmla="*/ 4189506 w 6687691"/>
              <a:gd name="connsiteY271" fmla="*/ 137503 h 3609930"/>
              <a:gd name="connsiteX272" fmla="*/ 4171577 w 6687691"/>
              <a:gd name="connsiteY272" fmla="*/ 131526 h 3609930"/>
              <a:gd name="connsiteX273" fmla="*/ 4135718 w 6687691"/>
              <a:gd name="connsiteY273" fmla="*/ 107620 h 3609930"/>
              <a:gd name="connsiteX274" fmla="*/ 4099859 w 6687691"/>
              <a:gd name="connsiteY274" fmla="*/ 89691 h 3609930"/>
              <a:gd name="connsiteX275" fmla="*/ 4058024 w 6687691"/>
              <a:gd name="connsiteY275" fmla="*/ 53832 h 3609930"/>
              <a:gd name="connsiteX276" fmla="*/ 4034118 w 6687691"/>
              <a:gd name="connsiteY276" fmla="*/ 35903 h 3609930"/>
              <a:gd name="connsiteX277" fmla="*/ 3986306 w 6687691"/>
              <a:gd name="connsiteY277" fmla="*/ 17973 h 3609930"/>
              <a:gd name="connsiteX278" fmla="*/ 3968377 w 6687691"/>
              <a:gd name="connsiteY278" fmla="*/ 6020 h 3609930"/>
              <a:gd name="connsiteX279" fmla="*/ 3842871 w 6687691"/>
              <a:gd name="connsiteY279" fmla="*/ 6020 h 3609930"/>
              <a:gd name="connsiteX280" fmla="*/ 3771153 w 6687691"/>
              <a:gd name="connsiteY280" fmla="*/ 17973 h 3609930"/>
              <a:gd name="connsiteX281" fmla="*/ 3747247 w 6687691"/>
              <a:gd name="connsiteY281" fmla="*/ 29926 h 3609930"/>
              <a:gd name="connsiteX282" fmla="*/ 3693459 w 6687691"/>
              <a:gd name="connsiteY282" fmla="*/ 59809 h 3609930"/>
              <a:gd name="connsiteX283" fmla="*/ 3669553 w 6687691"/>
              <a:gd name="connsiteY283" fmla="*/ 113597 h 3609930"/>
              <a:gd name="connsiteX284" fmla="*/ 3657600 w 6687691"/>
              <a:gd name="connsiteY284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96329 w 6687739"/>
              <a:gd name="connsiteY216" fmla="*/ 2528091 h 3609930"/>
              <a:gd name="connsiteX217" fmla="*/ 4960471 w 6687739"/>
              <a:gd name="connsiteY217" fmla="*/ 2516138 h 3609930"/>
              <a:gd name="connsiteX218" fmla="*/ 4930588 w 6687739"/>
              <a:gd name="connsiteY218" fmla="*/ 2480279 h 3609930"/>
              <a:gd name="connsiteX219" fmla="*/ 4912659 w 6687739"/>
              <a:gd name="connsiteY219" fmla="*/ 2468326 h 3609930"/>
              <a:gd name="connsiteX220" fmla="*/ 4882777 w 6687739"/>
              <a:gd name="connsiteY220" fmla="*/ 2432467 h 3609930"/>
              <a:gd name="connsiteX221" fmla="*/ 4858871 w 6687739"/>
              <a:gd name="connsiteY221" fmla="*/ 2408561 h 3609930"/>
              <a:gd name="connsiteX222" fmla="*/ 4823012 w 6687739"/>
              <a:gd name="connsiteY222" fmla="*/ 2360750 h 3609930"/>
              <a:gd name="connsiteX223" fmla="*/ 6687672 w 6687739"/>
              <a:gd name="connsiteY223" fmla="*/ 1960326 h 3609930"/>
              <a:gd name="connsiteX224" fmla="*/ 4751294 w 6687739"/>
              <a:gd name="connsiteY224" fmla="*/ 2295009 h 3609930"/>
              <a:gd name="connsiteX225" fmla="*/ 4709459 w 6687739"/>
              <a:gd name="connsiteY225" fmla="*/ 2265126 h 3609930"/>
              <a:gd name="connsiteX226" fmla="*/ 4673600 w 6687739"/>
              <a:gd name="connsiteY226" fmla="*/ 2235244 h 3609930"/>
              <a:gd name="connsiteX227" fmla="*/ 4655671 w 6687739"/>
              <a:gd name="connsiteY227" fmla="*/ 2205361 h 3609930"/>
              <a:gd name="connsiteX228" fmla="*/ 4595906 w 6687739"/>
              <a:gd name="connsiteY228" fmla="*/ 2187432 h 3609930"/>
              <a:gd name="connsiteX229" fmla="*/ 4566024 w 6687739"/>
              <a:gd name="connsiteY229" fmla="*/ 2169503 h 3609930"/>
              <a:gd name="connsiteX230" fmla="*/ 4506259 w 6687739"/>
              <a:gd name="connsiteY230" fmla="*/ 2145597 h 3609930"/>
              <a:gd name="connsiteX231" fmla="*/ 4452471 w 6687739"/>
              <a:gd name="connsiteY231" fmla="*/ 2115714 h 3609930"/>
              <a:gd name="connsiteX232" fmla="*/ 4434541 w 6687739"/>
              <a:gd name="connsiteY232" fmla="*/ 2091809 h 3609930"/>
              <a:gd name="connsiteX233" fmla="*/ 4416612 w 6687739"/>
              <a:gd name="connsiteY233" fmla="*/ 2079856 h 3609930"/>
              <a:gd name="connsiteX234" fmla="*/ 4392706 w 6687739"/>
              <a:gd name="connsiteY234" fmla="*/ 2055950 h 3609930"/>
              <a:gd name="connsiteX235" fmla="*/ 4404659 w 6687739"/>
              <a:gd name="connsiteY235" fmla="*/ 1810914 h 3609930"/>
              <a:gd name="connsiteX236" fmla="*/ 4410635 w 6687739"/>
              <a:gd name="connsiteY236" fmla="*/ 1775056 h 3609930"/>
              <a:gd name="connsiteX237" fmla="*/ 4422588 w 6687739"/>
              <a:gd name="connsiteY237" fmla="*/ 1757126 h 3609930"/>
              <a:gd name="connsiteX238" fmla="*/ 4440518 w 6687739"/>
              <a:gd name="connsiteY238" fmla="*/ 1697361 h 3609930"/>
              <a:gd name="connsiteX239" fmla="*/ 4446494 w 6687739"/>
              <a:gd name="connsiteY239" fmla="*/ 1661503 h 3609930"/>
              <a:gd name="connsiteX240" fmla="*/ 4458447 w 6687739"/>
              <a:gd name="connsiteY240" fmla="*/ 1637597 h 3609930"/>
              <a:gd name="connsiteX241" fmla="*/ 4488329 w 6687739"/>
              <a:gd name="connsiteY241" fmla="*/ 1571856 h 3609930"/>
              <a:gd name="connsiteX242" fmla="*/ 4506259 w 6687739"/>
              <a:gd name="connsiteY242" fmla="*/ 1524044 h 3609930"/>
              <a:gd name="connsiteX243" fmla="*/ 4518212 w 6687739"/>
              <a:gd name="connsiteY243" fmla="*/ 1500138 h 3609930"/>
              <a:gd name="connsiteX244" fmla="*/ 4524188 w 6687739"/>
              <a:gd name="connsiteY244" fmla="*/ 1482209 h 3609930"/>
              <a:gd name="connsiteX245" fmla="*/ 4536141 w 6687739"/>
              <a:gd name="connsiteY245" fmla="*/ 1440373 h 3609930"/>
              <a:gd name="connsiteX246" fmla="*/ 4542118 w 6687739"/>
              <a:gd name="connsiteY246" fmla="*/ 1392561 h 3609930"/>
              <a:gd name="connsiteX247" fmla="*/ 4548094 w 6687739"/>
              <a:gd name="connsiteY247" fmla="*/ 1356703 h 3609930"/>
              <a:gd name="connsiteX248" fmla="*/ 4572000 w 6687739"/>
              <a:gd name="connsiteY248" fmla="*/ 1338773 h 3609930"/>
              <a:gd name="connsiteX249" fmla="*/ 4577977 w 6687739"/>
              <a:gd name="connsiteY249" fmla="*/ 1296938 h 3609930"/>
              <a:gd name="connsiteX250" fmla="*/ 4589929 w 6687739"/>
              <a:gd name="connsiteY250" fmla="*/ 1273032 h 3609930"/>
              <a:gd name="connsiteX251" fmla="*/ 4542118 w 6687739"/>
              <a:gd name="connsiteY251" fmla="*/ 914444 h 3609930"/>
              <a:gd name="connsiteX252" fmla="*/ 4536141 w 6687739"/>
              <a:gd name="connsiteY252" fmla="*/ 860656 h 3609930"/>
              <a:gd name="connsiteX253" fmla="*/ 4524188 w 6687739"/>
              <a:gd name="connsiteY253" fmla="*/ 836750 h 3609930"/>
              <a:gd name="connsiteX254" fmla="*/ 4500282 w 6687739"/>
              <a:gd name="connsiteY254" fmla="*/ 776985 h 3609930"/>
              <a:gd name="connsiteX255" fmla="*/ 4488329 w 6687739"/>
              <a:gd name="connsiteY255" fmla="*/ 729173 h 3609930"/>
              <a:gd name="connsiteX256" fmla="*/ 4464424 w 6687739"/>
              <a:gd name="connsiteY256" fmla="*/ 699291 h 3609930"/>
              <a:gd name="connsiteX257" fmla="*/ 4452471 w 6687739"/>
              <a:gd name="connsiteY257" fmla="*/ 669409 h 3609930"/>
              <a:gd name="connsiteX258" fmla="*/ 4446494 w 6687739"/>
              <a:gd name="connsiteY258" fmla="*/ 633550 h 3609930"/>
              <a:gd name="connsiteX259" fmla="*/ 4434541 w 6687739"/>
              <a:gd name="connsiteY259" fmla="*/ 615620 h 3609930"/>
              <a:gd name="connsiteX260" fmla="*/ 4428565 w 6687739"/>
              <a:gd name="connsiteY260" fmla="*/ 579761 h 3609930"/>
              <a:gd name="connsiteX261" fmla="*/ 4416612 w 6687739"/>
              <a:gd name="connsiteY261" fmla="*/ 537926 h 3609930"/>
              <a:gd name="connsiteX262" fmla="*/ 4392706 w 6687739"/>
              <a:gd name="connsiteY262" fmla="*/ 454256 h 3609930"/>
              <a:gd name="connsiteX263" fmla="*/ 4374777 w 6687739"/>
              <a:gd name="connsiteY263" fmla="*/ 418397 h 3609930"/>
              <a:gd name="connsiteX264" fmla="*/ 4332941 w 6687739"/>
              <a:gd name="connsiteY264" fmla="*/ 322773 h 3609930"/>
              <a:gd name="connsiteX265" fmla="*/ 4315012 w 6687739"/>
              <a:gd name="connsiteY265" fmla="*/ 298867 h 3609930"/>
              <a:gd name="connsiteX266" fmla="*/ 4297082 w 6687739"/>
              <a:gd name="connsiteY266" fmla="*/ 251056 h 3609930"/>
              <a:gd name="connsiteX267" fmla="*/ 4261224 w 6687739"/>
              <a:gd name="connsiteY267" fmla="*/ 215197 h 3609930"/>
              <a:gd name="connsiteX268" fmla="*/ 4243294 w 6687739"/>
              <a:gd name="connsiteY268" fmla="*/ 185314 h 3609930"/>
              <a:gd name="connsiteX269" fmla="*/ 4207435 w 6687739"/>
              <a:gd name="connsiteY269" fmla="*/ 155432 h 3609930"/>
              <a:gd name="connsiteX270" fmla="*/ 4189506 w 6687739"/>
              <a:gd name="connsiteY270" fmla="*/ 137503 h 3609930"/>
              <a:gd name="connsiteX271" fmla="*/ 4171577 w 6687739"/>
              <a:gd name="connsiteY271" fmla="*/ 131526 h 3609930"/>
              <a:gd name="connsiteX272" fmla="*/ 4135718 w 6687739"/>
              <a:gd name="connsiteY272" fmla="*/ 107620 h 3609930"/>
              <a:gd name="connsiteX273" fmla="*/ 4099859 w 6687739"/>
              <a:gd name="connsiteY273" fmla="*/ 89691 h 3609930"/>
              <a:gd name="connsiteX274" fmla="*/ 4058024 w 6687739"/>
              <a:gd name="connsiteY274" fmla="*/ 53832 h 3609930"/>
              <a:gd name="connsiteX275" fmla="*/ 4034118 w 6687739"/>
              <a:gd name="connsiteY275" fmla="*/ 35903 h 3609930"/>
              <a:gd name="connsiteX276" fmla="*/ 3986306 w 6687739"/>
              <a:gd name="connsiteY276" fmla="*/ 17973 h 3609930"/>
              <a:gd name="connsiteX277" fmla="*/ 3968377 w 6687739"/>
              <a:gd name="connsiteY277" fmla="*/ 6020 h 3609930"/>
              <a:gd name="connsiteX278" fmla="*/ 3842871 w 6687739"/>
              <a:gd name="connsiteY278" fmla="*/ 6020 h 3609930"/>
              <a:gd name="connsiteX279" fmla="*/ 3771153 w 6687739"/>
              <a:gd name="connsiteY279" fmla="*/ 17973 h 3609930"/>
              <a:gd name="connsiteX280" fmla="*/ 3747247 w 6687739"/>
              <a:gd name="connsiteY280" fmla="*/ 29926 h 3609930"/>
              <a:gd name="connsiteX281" fmla="*/ 3693459 w 6687739"/>
              <a:gd name="connsiteY281" fmla="*/ 59809 h 3609930"/>
              <a:gd name="connsiteX282" fmla="*/ 3669553 w 6687739"/>
              <a:gd name="connsiteY282" fmla="*/ 113597 h 3609930"/>
              <a:gd name="connsiteX283" fmla="*/ 3657600 w 6687739"/>
              <a:gd name="connsiteY283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96329 w 6687739"/>
              <a:gd name="connsiteY216" fmla="*/ 2528091 h 3609930"/>
              <a:gd name="connsiteX217" fmla="*/ 4960471 w 6687739"/>
              <a:gd name="connsiteY217" fmla="*/ 2516138 h 3609930"/>
              <a:gd name="connsiteX218" fmla="*/ 4930588 w 6687739"/>
              <a:gd name="connsiteY218" fmla="*/ 2480279 h 3609930"/>
              <a:gd name="connsiteX219" fmla="*/ 4912659 w 6687739"/>
              <a:gd name="connsiteY219" fmla="*/ 2468326 h 3609930"/>
              <a:gd name="connsiteX220" fmla="*/ 4858871 w 6687739"/>
              <a:gd name="connsiteY220" fmla="*/ 2408561 h 3609930"/>
              <a:gd name="connsiteX221" fmla="*/ 4823012 w 6687739"/>
              <a:gd name="connsiteY221" fmla="*/ 2360750 h 3609930"/>
              <a:gd name="connsiteX222" fmla="*/ 6687672 w 6687739"/>
              <a:gd name="connsiteY222" fmla="*/ 1960326 h 3609930"/>
              <a:gd name="connsiteX223" fmla="*/ 4751294 w 6687739"/>
              <a:gd name="connsiteY223" fmla="*/ 2295009 h 3609930"/>
              <a:gd name="connsiteX224" fmla="*/ 4709459 w 6687739"/>
              <a:gd name="connsiteY224" fmla="*/ 2265126 h 3609930"/>
              <a:gd name="connsiteX225" fmla="*/ 4673600 w 6687739"/>
              <a:gd name="connsiteY225" fmla="*/ 2235244 h 3609930"/>
              <a:gd name="connsiteX226" fmla="*/ 4655671 w 6687739"/>
              <a:gd name="connsiteY226" fmla="*/ 2205361 h 3609930"/>
              <a:gd name="connsiteX227" fmla="*/ 4595906 w 6687739"/>
              <a:gd name="connsiteY227" fmla="*/ 2187432 h 3609930"/>
              <a:gd name="connsiteX228" fmla="*/ 4566024 w 6687739"/>
              <a:gd name="connsiteY228" fmla="*/ 2169503 h 3609930"/>
              <a:gd name="connsiteX229" fmla="*/ 4506259 w 6687739"/>
              <a:gd name="connsiteY229" fmla="*/ 2145597 h 3609930"/>
              <a:gd name="connsiteX230" fmla="*/ 4452471 w 6687739"/>
              <a:gd name="connsiteY230" fmla="*/ 2115714 h 3609930"/>
              <a:gd name="connsiteX231" fmla="*/ 4434541 w 6687739"/>
              <a:gd name="connsiteY231" fmla="*/ 2091809 h 3609930"/>
              <a:gd name="connsiteX232" fmla="*/ 4416612 w 6687739"/>
              <a:gd name="connsiteY232" fmla="*/ 2079856 h 3609930"/>
              <a:gd name="connsiteX233" fmla="*/ 4392706 w 6687739"/>
              <a:gd name="connsiteY233" fmla="*/ 2055950 h 3609930"/>
              <a:gd name="connsiteX234" fmla="*/ 4404659 w 6687739"/>
              <a:gd name="connsiteY234" fmla="*/ 1810914 h 3609930"/>
              <a:gd name="connsiteX235" fmla="*/ 4410635 w 6687739"/>
              <a:gd name="connsiteY235" fmla="*/ 1775056 h 3609930"/>
              <a:gd name="connsiteX236" fmla="*/ 4422588 w 6687739"/>
              <a:gd name="connsiteY236" fmla="*/ 1757126 h 3609930"/>
              <a:gd name="connsiteX237" fmla="*/ 4440518 w 6687739"/>
              <a:gd name="connsiteY237" fmla="*/ 1697361 h 3609930"/>
              <a:gd name="connsiteX238" fmla="*/ 4446494 w 6687739"/>
              <a:gd name="connsiteY238" fmla="*/ 1661503 h 3609930"/>
              <a:gd name="connsiteX239" fmla="*/ 4458447 w 6687739"/>
              <a:gd name="connsiteY239" fmla="*/ 1637597 h 3609930"/>
              <a:gd name="connsiteX240" fmla="*/ 4488329 w 6687739"/>
              <a:gd name="connsiteY240" fmla="*/ 1571856 h 3609930"/>
              <a:gd name="connsiteX241" fmla="*/ 4506259 w 6687739"/>
              <a:gd name="connsiteY241" fmla="*/ 1524044 h 3609930"/>
              <a:gd name="connsiteX242" fmla="*/ 4518212 w 6687739"/>
              <a:gd name="connsiteY242" fmla="*/ 1500138 h 3609930"/>
              <a:gd name="connsiteX243" fmla="*/ 4524188 w 6687739"/>
              <a:gd name="connsiteY243" fmla="*/ 1482209 h 3609930"/>
              <a:gd name="connsiteX244" fmla="*/ 4536141 w 6687739"/>
              <a:gd name="connsiteY244" fmla="*/ 1440373 h 3609930"/>
              <a:gd name="connsiteX245" fmla="*/ 4542118 w 6687739"/>
              <a:gd name="connsiteY245" fmla="*/ 1392561 h 3609930"/>
              <a:gd name="connsiteX246" fmla="*/ 4548094 w 6687739"/>
              <a:gd name="connsiteY246" fmla="*/ 1356703 h 3609930"/>
              <a:gd name="connsiteX247" fmla="*/ 4572000 w 6687739"/>
              <a:gd name="connsiteY247" fmla="*/ 1338773 h 3609930"/>
              <a:gd name="connsiteX248" fmla="*/ 4577977 w 6687739"/>
              <a:gd name="connsiteY248" fmla="*/ 1296938 h 3609930"/>
              <a:gd name="connsiteX249" fmla="*/ 4589929 w 6687739"/>
              <a:gd name="connsiteY249" fmla="*/ 1273032 h 3609930"/>
              <a:gd name="connsiteX250" fmla="*/ 4542118 w 6687739"/>
              <a:gd name="connsiteY250" fmla="*/ 914444 h 3609930"/>
              <a:gd name="connsiteX251" fmla="*/ 4536141 w 6687739"/>
              <a:gd name="connsiteY251" fmla="*/ 860656 h 3609930"/>
              <a:gd name="connsiteX252" fmla="*/ 4524188 w 6687739"/>
              <a:gd name="connsiteY252" fmla="*/ 836750 h 3609930"/>
              <a:gd name="connsiteX253" fmla="*/ 4500282 w 6687739"/>
              <a:gd name="connsiteY253" fmla="*/ 776985 h 3609930"/>
              <a:gd name="connsiteX254" fmla="*/ 4488329 w 6687739"/>
              <a:gd name="connsiteY254" fmla="*/ 729173 h 3609930"/>
              <a:gd name="connsiteX255" fmla="*/ 4464424 w 6687739"/>
              <a:gd name="connsiteY255" fmla="*/ 699291 h 3609930"/>
              <a:gd name="connsiteX256" fmla="*/ 4452471 w 6687739"/>
              <a:gd name="connsiteY256" fmla="*/ 669409 h 3609930"/>
              <a:gd name="connsiteX257" fmla="*/ 4446494 w 6687739"/>
              <a:gd name="connsiteY257" fmla="*/ 633550 h 3609930"/>
              <a:gd name="connsiteX258" fmla="*/ 4434541 w 6687739"/>
              <a:gd name="connsiteY258" fmla="*/ 615620 h 3609930"/>
              <a:gd name="connsiteX259" fmla="*/ 4428565 w 6687739"/>
              <a:gd name="connsiteY259" fmla="*/ 579761 h 3609930"/>
              <a:gd name="connsiteX260" fmla="*/ 4416612 w 6687739"/>
              <a:gd name="connsiteY260" fmla="*/ 537926 h 3609930"/>
              <a:gd name="connsiteX261" fmla="*/ 4392706 w 6687739"/>
              <a:gd name="connsiteY261" fmla="*/ 454256 h 3609930"/>
              <a:gd name="connsiteX262" fmla="*/ 4374777 w 6687739"/>
              <a:gd name="connsiteY262" fmla="*/ 418397 h 3609930"/>
              <a:gd name="connsiteX263" fmla="*/ 4332941 w 6687739"/>
              <a:gd name="connsiteY263" fmla="*/ 322773 h 3609930"/>
              <a:gd name="connsiteX264" fmla="*/ 4315012 w 6687739"/>
              <a:gd name="connsiteY264" fmla="*/ 298867 h 3609930"/>
              <a:gd name="connsiteX265" fmla="*/ 4297082 w 6687739"/>
              <a:gd name="connsiteY265" fmla="*/ 251056 h 3609930"/>
              <a:gd name="connsiteX266" fmla="*/ 4261224 w 6687739"/>
              <a:gd name="connsiteY266" fmla="*/ 215197 h 3609930"/>
              <a:gd name="connsiteX267" fmla="*/ 4243294 w 6687739"/>
              <a:gd name="connsiteY267" fmla="*/ 185314 h 3609930"/>
              <a:gd name="connsiteX268" fmla="*/ 4207435 w 6687739"/>
              <a:gd name="connsiteY268" fmla="*/ 155432 h 3609930"/>
              <a:gd name="connsiteX269" fmla="*/ 4189506 w 6687739"/>
              <a:gd name="connsiteY269" fmla="*/ 137503 h 3609930"/>
              <a:gd name="connsiteX270" fmla="*/ 4171577 w 6687739"/>
              <a:gd name="connsiteY270" fmla="*/ 131526 h 3609930"/>
              <a:gd name="connsiteX271" fmla="*/ 4135718 w 6687739"/>
              <a:gd name="connsiteY271" fmla="*/ 107620 h 3609930"/>
              <a:gd name="connsiteX272" fmla="*/ 4099859 w 6687739"/>
              <a:gd name="connsiteY272" fmla="*/ 89691 h 3609930"/>
              <a:gd name="connsiteX273" fmla="*/ 4058024 w 6687739"/>
              <a:gd name="connsiteY273" fmla="*/ 53832 h 3609930"/>
              <a:gd name="connsiteX274" fmla="*/ 4034118 w 6687739"/>
              <a:gd name="connsiteY274" fmla="*/ 35903 h 3609930"/>
              <a:gd name="connsiteX275" fmla="*/ 3986306 w 6687739"/>
              <a:gd name="connsiteY275" fmla="*/ 17973 h 3609930"/>
              <a:gd name="connsiteX276" fmla="*/ 3968377 w 6687739"/>
              <a:gd name="connsiteY276" fmla="*/ 6020 h 3609930"/>
              <a:gd name="connsiteX277" fmla="*/ 3842871 w 6687739"/>
              <a:gd name="connsiteY277" fmla="*/ 6020 h 3609930"/>
              <a:gd name="connsiteX278" fmla="*/ 3771153 w 6687739"/>
              <a:gd name="connsiteY278" fmla="*/ 17973 h 3609930"/>
              <a:gd name="connsiteX279" fmla="*/ 3747247 w 6687739"/>
              <a:gd name="connsiteY279" fmla="*/ 29926 h 3609930"/>
              <a:gd name="connsiteX280" fmla="*/ 3693459 w 6687739"/>
              <a:gd name="connsiteY280" fmla="*/ 59809 h 3609930"/>
              <a:gd name="connsiteX281" fmla="*/ 3669553 w 6687739"/>
              <a:gd name="connsiteY281" fmla="*/ 113597 h 3609930"/>
              <a:gd name="connsiteX282" fmla="*/ 3657600 w 6687739"/>
              <a:gd name="connsiteY282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930588 w 6687739"/>
              <a:gd name="connsiteY217" fmla="*/ 2480279 h 3609930"/>
              <a:gd name="connsiteX218" fmla="*/ 4912659 w 6687739"/>
              <a:gd name="connsiteY218" fmla="*/ 2468326 h 3609930"/>
              <a:gd name="connsiteX219" fmla="*/ 4858871 w 6687739"/>
              <a:gd name="connsiteY219" fmla="*/ 2408561 h 3609930"/>
              <a:gd name="connsiteX220" fmla="*/ 4823012 w 6687739"/>
              <a:gd name="connsiteY220" fmla="*/ 2360750 h 3609930"/>
              <a:gd name="connsiteX221" fmla="*/ 6687672 w 6687739"/>
              <a:gd name="connsiteY221" fmla="*/ 1960326 h 3609930"/>
              <a:gd name="connsiteX222" fmla="*/ 4751294 w 6687739"/>
              <a:gd name="connsiteY222" fmla="*/ 2295009 h 3609930"/>
              <a:gd name="connsiteX223" fmla="*/ 4709459 w 6687739"/>
              <a:gd name="connsiteY223" fmla="*/ 2265126 h 3609930"/>
              <a:gd name="connsiteX224" fmla="*/ 4673600 w 6687739"/>
              <a:gd name="connsiteY224" fmla="*/ 2235244 h 3609930"/>
              <a:gd name="connsiteX225" fmla="*/ 4655671 w 6687739"/>
              <a:gd name="connsiteY225" fmla="*/ 2205361 h 3609930"/>
              <a:gd name="connsiteX226" fmla="*/ 4595906 w 6687739"/>
              <a:gd name="connsiteY226" fmla="*/ 2187432 h 3609930"/>
              <a:gd name="connsiteX227" fmla="*/ 4566024 w 6687739"/>
              <a:gd name="connsiteY227" fmla="*/ 2169503 h 3609930"/>
              <a:gd name="connsiteX228" fmla="*/ 4506259 w 6687739"/>
              <a:gd name="connsiteY228" fmla="*/ 2145597 h 3609930"/>
              <a:gd name="connsiteX229" fmla="*/ 4452471 w 6687739"/>
              <a:gd name="connsiteY229" fmla="*/ 2115714 h 3609930"/>
              <a:gd name="connsiteX230" fmla="*/ 4434541 w 6687739"/>
              <a:gd name="connsiteY230" fmla="*/ 2091809 h 3609930"/>
              <a:gd name="connsiteX231" fmla="*/ 4416612 w 6687739"/>
              <a:gd name="connsiteY231" fmla="*/ 2079856 h 3609930"/>
              <a:gd name="connsiteX232" fmla="*/ 4392706 w 6687739"/>
              <a:gd name="connsiteY232" fmla="*/ 2055950 h 3609930"/>
              <a:gd name="connsiteX233" fmla="*/ 4404659 w 6687739"/>
              <a:gd name="connsiteY233" fmla="*/ 1810914 h 3609930"/>
              <a:gd name="connsiteX234" fmla="*/ 4410635 w 6687739"/>
              <a:gd name="connsiteY234" fmla="*/ 1775056 h 3609930"/>
              <a:gd name="connsiteX235" fmla="*/ 4422588 w 6687739"/>
              <a:gd name="connsiteY235" fmla="*/ 1757126 h 3609930"/>
              <a:gd name="connsiteX236" fmla="*/ 4440518 w 6687739"/>
              <a:gd name="connsiteY236" fmla="*/ 1697361 h 3609930"/>
              <a:gd name="connsiteX237" fmla="*/ 4446494 w 6687739"/>
              <a:gd name="connsiteY237" fmla="*/ 1661503 h 3609930"/>
              <a:gd name="connsiteX238" fmla="*/ 4458447 w 6687739"/>
              <a:gd name="connsiteY238" fmla="*/ 1637597 h 3609930"/>
              <a:gd name="connsiteX239" fmla="*/ 4488329 w 6687739"/>
              <a:gd name="connsiteY239" fmla="*/ 1571856 h 3609930"/>
              <a:gd name="connsiteX240" fmla="*/ 4506259 w 6687739"/>
              <a:gd name="connsiteY240" fmla="*/ 1524044 h 3609930"/>
              <a:gd name="connsiteX241" fmla="*/ 4518212 w 6687739"/>
              <a:gd name="connsiteY241" fmla="*/ 1500138 h 3609930"/>
              <a:gd name="connsiteX242" fmla="*/ 4524188 w 6687739"/>
              <a:gd name="connsiteY242" fmla="*/ 1482209 h 3609930"/>
              <a:gd name="connsiteX243" fmla="*/ 4536141 w 6687739"/>
              <a:gd name="connsiteY243" fmla="*/ 1440373 h 3609930"/>
              <a:gd name="connsiteX244" fmla="*/ 4542118 w 6687739"/>
              <a:gd name="connsiteY244" fmla="*/ 1392561 h 3609930"/>
              <a:gd name="connsiteX245" fmla="*/ 4548094 w 6687739"/>
              <a:gd name="connsiteY245" fmla="*/ 1356703 h 3609930"/>
              <a:gd name="connsiteX246" fmla="*/ 4572000 w 6687739"/>
              <a:gd name="connsiteY246" fmla="*/ 1338773 h 3609930"/>
              <a:gd name="connsiteX247" fmla="*/ 4577977 w 6687739"/>
              <a:gd name="connsiteY247" fmla="*/ 1296938 h 3609930"/>
              <a:gd name="connsiteX248" fmla="*/ 4589929 w 6687739"/>
              <a:gd name="connsiteY248" fmla="*/ 1273032 h 3609930"/>
              <a:gd name="connsiteX249" fmla="*/ 4542118 w 6687739"/>
              <a:gd name="connsiteY249" fmla="*/ 914444 h 3609930"/>
              <a:gd name="connsiteX250" fmla="*/ 4536141 w 6687739"/>
              <a:gd name="connsiteY250" fmla="*/ 860656 h 3609930"/>
              <a:gd name="connsiteX251" fmla="*/ 4524188 w 6687739"/>
              <a:gd name="connsiteY251" fmla="*/ 836750 h 3609930"/>
              <a:gd name="connsiteX252" fmla="*/ 4500282 w 6687739"/>
              <a:gd name="connsiteY252" fmla="*/ 776985 h 3609930"/>
              <a:gd name="connsiteX253" fmla="*/ 4488329 w 6687739"/>
              <a:gd name="connsiteY253" fmla="*/ 729173 h 3609930"/>
              <a:gd name="connsiteX254" fmla="*/ 4464424 w 6687739"/>
              <a:gd name="connsiteY254" fmla="*/ 699291 h 3609930"/>
              <a:gd name="connsiteX255" fmla="*/ 4452471 w 6687739"/>
              <a:gd name="connsiteY255" fmla="*/ 669409 h 3609930"/>
              <a:gd name="connsiteX256" fmla="*/ 4446494 w 6687739"/>
              <a:gd name="connsiteY256" fmla="*/ 633550 h 3609930"/>
              <a:gd name="connsiteX257" fmla="*/ 4434541 w 6687739"/>
              <a:gd name="connsiteY257" fmla="*/ 615620 h 3609930"/>
              <a:gd name="connsiteX258" fmla="*/ 4428565 w 6687739"/>
              <a:gd name="connsiteY258" fmla="*/ 579761 h 3609930"/>
              <a:gd name="connsiteX259" fmla="*/ 4416612 w 6687739"/>
              <a:gd name="connsiteY259" fmla="*/ 537926 h 3609930"/>
              <a:gd name="connsiteX260" fmla="*/ 4392706 w 6687739"/>
              <a:gd name="connsiteY260" fmla="*/ 454256 h 3609930"/>
              <a:gd name="connsiteX261" fmla="*/ 4374777 w 6687739"/>
              <a:gd name="connsiteY261" fmla="*/ 418397 h 3609930"/>
              <a:gd name="connsiteX262" fmla="*/ 4332941 w 6687739"/>
              <a:gd name="connsiteY262" fmla="*/ 322773 h 3609930"/>
              <a:gd name="connsiteX263" fmla="*/ 4315012 w 6687739"/>
              <a:gd name="connsiteY263" fmla="*/ 298867 h 3609930"/>
              <a:gd name="connsiteX264" fmla="*/ 4297082 w 6687739"/>
              <a:gd name="connsiteY264" fmla="*/ 251056 h 3609930"/>
              <a:gd name="connsiteX265" fmla="*/ 4261224 w 6687739"/>
              <a:gd name="connsiteY265" fmla="*/ 215197 h 3609930"/>
              <a:gd name="connsiteX266" fmla="*/ 4243294 w 6687739"/>
              <a:gd name="connsiteY266" fmla="*/ 185314 h 3609930"/>
              <a:gd name="connsiteX267" fmla="*/ 4207435 w 6687739"/>
              <a:gd name="connsiteY267" fmla="*/ 155432 h 3609930"/>
              <a:gd name="connsiteX268" fmla="*/ 4189506 w 6687739"/>
              <a:gd name="connsiteY268" fmla="*/ 137503 h 3609930"/>
              <a:gd name="connsiteX269" fmla="*/ 4171577 w 6687739"/>
              <a:gd name="connsiteY269" fmla="*/ 131526 h 3609930"/>
              <a:gd name="connsiteX270" fmla="*/ 4135718 w 6687739"/>
              <a:gd name="connsiteY270" fmla="*/ 107620 h 3609930"/>
              <a:gd name="connsiteX271" fmla="*/ 4099859 w 6687739"/>
              <a:gd name="connsiteY271" fmla="*/ 89691 h 3609930"/>
              <a:gd name="connsiteX272" fmla="*/ 4058024 w 6687739"/>
              <a:gd name="connsiteY272" fmla="*/ 53832 h 3609930"/>
              <a:gd name="connsiteX273" fmla="*/ 4034118 w 6687739"/>
              <a:gd name="connsiteY273" fmla="*/ 35903 h 3609930"/>
              <a:gd name="connsiteX274" fmla="*/ 3986306 w 6687739"/>
              <a:gd name="connsiteY274" fmla="*/ 17973 h 3609930"/>
              <a:gd name="connsiteX275" fmla="*/ 3968377 w 6687739"/>
              <a:gd name="connsiteY275" fmla="*/ 6020 h 3609930"/>
              <a:gd name="connsiteX276" fmla="*/ 3842871 w 6687739"/>
              <a:gd name="connsiteY276" fmla="*/ 6020 h 3609930"/>
              <a:gd name="connsiteX277" fmla="*/ 3771153 w 6687739"/>
              <a:gd name="connsiteY277" fmla="*/ 17973 h 3609930"/>
              <a:gd name="connsiteX278" fmla="*/ 3747247 w 6687739"/>
              <a:gd name="connsiteY278" fmla="*/ 29926 h 3609930"/>
              <a:gd name="connsiteX279" fmla="*/ 3693459 w 6687739"/>
              <a:gd name="connsiteY279" fmla="*/ 59809 h 3609930"/>
              <a:gd name="connsiteX280" fmla="*/ 3669553 w 6687739"/>
              <a:gd name="connsiteY280" fmla="*/ 113597 h 3609930"/>
              <a:gd name="connsiteX281" fmla="*/ 3657600 w 6687739"/>
              <a:gd name="connsiteY281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930588 w 6687739"/>
              <a:gd name="connsiteY217" fmla="*/ 2480279 h 3609930"/>
              <a:gd name="connsiteX218" fmla="*/ 4858871 w 6687739"/>
              <a:gd name="connsiteY218" fmla="*/ 2408561 h 3609930"/>
              <a:gd name="connsiteX219" fmla="*/ 4823012 w 6687739"/>
              <a:gd name="connsiteY219" fmla="*/ 2360750 h 3609930"/>
              <a:gd name="connsiteX220" fmla="*/ 6687672 w 6687739"/>
              <a:gd name="connsiteY220" fmla="*/ 1960326 h 3609930"/>
              <a:gd name="connsiteX221" fmla="*/ 4751294 w 6687739"/>
              <a:gd name="connsiteY221" fmla="*/ 2295009 h 3609930"/>
              <a:gd name="connsiteX222" fmla="*/ 4709459 w 6687739"/>
              <a:gd name="connsiteY222" fmla="*/ 2265126 h 3609930"/>
              <a:gd name="connsiteX223" fmla="*/ 4673600 w 6687739"/>
              <a:gd name="connsiteY223" fmla="*/ 2235244 h 3609930"/>
              <a:gd name="connsiteX224" fmla="*/ 4655671 w 6687739"/>
              <a:gd name="connsiteY224" fmla="*/ 2205361 h 3609930"/>
              <a:gd name="connsiteX225" fmla="*/ 4595906 w 6687739"/>
              <a:gd name="connsiteY225" fmla="*/ 2187432 h 3609930"/>
              <a:gd name="connsiteX226" fmla="*/ 4566024 w 6687739"/>
              <a:gd name="connsiteY226" fmla="*/ 2169503 h 3609930"/>
              <a:gd name="connsiteX227" fmla="*/ 4506259 w 6687739"/>
              <a:gd name="connsiteY227" fmla="*/ 2145597 h 3609930"/>
              <a:gd name="connsiteX228" fmla="*/ 4452471 w 6687739"/>
              <a:gd name="connsiteY228" fmla="*/ 2115714 h 3609930"/>
              <a:gd name="connsiteX229" fmla="*/ 4434541 w 6687739"/>
              <a:gd name="connsiteY229" fmla="*/ 2091809 h 3609930"/>
              <a:gd name="connsiteX230" fmla="*/ 4416612 w 6687739"/>
              <a:gd name="connsiteY230" fmla="*/ 2079856 h 3609930"/>
              <a:gd name="connsiteX231" fmla="*/ 4392706 w 6687739"/>
              <a:gd name="connsiteY231" fmla="*/ 2055950 h 3609930"/>
              <a:gd name="connsiteX232" fmla="*/ 4404659 w 6687739"/>
              <a:gd name="connsiteY232" fmla="*/ 1810914 h 3609930"/>
              <a:gd name="connsiteX233" fmla="*/ 4410635 w 6687739"/>
              <a:gd name="connsiteY233" fmla="*/ 1775056 h 3609930"/>
              <a:gd name="connsiteX234" fmla="*/ 4422588 w 6687739"/>
              <a:gd name="connsiteY234" fmla="*/ 1757126 h 3609930"/>
              <a:gd name="connsiteX235" fmla="*/ 4440518 w 6687739"/>
              <a:gd name="connsiteY235" fmla="*/ 1697361 h 3609930"/>
              <a:gd name="connsiteX236" fmla="*/ 4446494 w 6687739"/>
              <a:gd name="connsiteY236" fmla="*/ 1661503 h 3609930"/>
              <a:gd name="connsiteX237" fmla="*/ 4458447 w 6687739"/>
              <a:gd name="connsiteY237" fmla="*/ 1637597 h 3609930"/>
              <a:gd name="connsiteX238" fmla="*/ 4488329 w 6687739"/>
              <a:gd name="connsiteY238" fmla="*/ 1571856 h 3609930"/>
              <a:gd name="connsiteX239" fmla="*/ 4506259 w 6687739"/>
              <a:gd name="connsiteY239" fmla="*/ 1524044 h 3609930"/>
              <a:gd name="connsiteX240" fmla="*/ 4518212 w 6687739"/>
              <a:gd name="connsiteY240" fmla="*/ 1500138 h 3609930"/>
              <a:gd name="connsiteX241" fmla="*/ 4524188 w 6687739"/>
              <a:gd name="connsiteY241" fmla="*/ 1482209 h 3609930"/>
              <a:gd name="connsiteX242" fmla="*/ 4536141 w 6687739"/>
              <a:gd name="connsiteY242" fmla="*/ 1440373 h 3609930"/>
              <a:gd name="connsiteX243" fmla="*/ 4542118 w 6687739"/>
              <a:gd name="connsiteY243" fmla="*/ 1392561 h 3609930"/>
              <a:gd name="connsiteX244" fmla="*/ 4548094 w 6687739"/>
              <a:gd name="connsiteY244" fmla="*/ 1356703 h 3609930"/>
              <a:gd name="connsiteX245" fmla="*/ 4572000 w 6687739"/>
              <a:gd name="connsiteY245" fmla="*/ 1338773 h 3609930"/>
              <a:gd name="connsiteX246" fmla="*/ 4577977 w 6687739"/>
              <a:gd name="connsiteY246" fmla="*/ 1296938 h 3609930"/>
              <a:gd name="connsiteX247" fmla="*/ 4589929 w 6687739"/>
              <a:gd name="connsiteY247" fmla="*/ 1273032 h 3609930"/>
              <a:gd name="connsiteX248" fmla="*/ 4542118 w 6687739"/>
              <a:gd name="connsiteY248" fmla="*/ 914444 h 3609930"/>
              <a:gd name="connsiteX249" fmla="*/ 4536141 w 6687739"/>
              <a:gd name="connsiteY249" fmla="*/ 860656 h 3609930"/>
              <a:gd name="connsiteX250" fmla="*/ 4524188 w 6687739"/>
              <a:gd name="connsiteY250" fmla="*/ 836750 h 3609930"/>
              <a:gd name="connsiteX251" fmla="*/ 4500282 w 6687739"/>
              <a:gd name="connsiteY251" fmla="*/ 776985 h 3609930"/>
              <a:gd name="connsiteX252" fmla="*/ 4488329 w 6687739"/>
              <a:gd name="connsiteY252" fmla="*/ 729173 h 3609930"/>
              <a:gd name="connsiteX253" fmla="*/ 4464424 w 6687739"/>
              <a:gd name="connsiteY253" fmla="*/ 699291 h 3609930"/>
              <a:gd name="connsiteX254" fmla="*/ 4452471 w 6687739"/>
              <a:gd name="connsiteY254" fmla="*/ 669409 h 3609930"/>
              <a:gd name="connsiteX255" fmla="*/ 4446494 w 6687739"/>
              <a:gd name="connsiteY255" fmla="*/ 633550 h 3609930"/>
              <a:gd name="connsiteX256" fmla="*/ 4434541 w 6687739"/>
              <a:gd name="connsiteY256" fmla="*/ 615620 h 3609930"/>
              <a:gd name="connsiteX257" fmla="*/ 4428565 w 6687739"/>
              <a:gd name="connsiteY257" fmla="*/ 579761 h 3609930"/>
              <a:gd name="connsiteX258" fmla="*/ 4416612 w 6687739"/>
              <a:gd name="connsiteY258" fmla="*/ 537926 h 3609930"/>
              <a:gd name="connsiteX259" fmla="*/ 4392706 w 6687739"/>
              <a:gd name="connsiteY259" fmla="*/ 454256 h 3609930"/>
              <a:gd name="connsiteX260" fmla="*/ 4374777 w 6687739"/>
              <a:gd name="connsiteY260" fmla="*/ 418397 h 3609930"/>
              <a:gd name="connsiteX261" fmla="*/ 4332941 w 6687739"/>
              <a:gd name="connsiteY261" fmla="*/ 322773 h 3609930"/>
              <a:gd name="connsiteX262" fmla="*/ 4315012 w 6687739"/>
              <a:gd name="connsiteY262" fmla="*/ 298867 h 3609930"/>
              <a:gd name="connsiteX263" fmla="*/ 4297082 w 6687739"/>
              <a:gd name="connsiteY263" fmla="*/ 251056 h 3609930"/>
              <a:gd name="connsiteX264" fmla="*/ 4261224 w 6687739"/>
              <a:gd name="connsiteY264" fmla="*/ 215197 h 3609930"/>
              <a:gd name="connsiteX265" fmla="*/ 4243294 w 6687739"/>
              <a:gd name="connsiteY265" fmla="*/ 185314 h 3609930"/>
              <a:gd name="connsiteX266" fmla="*/ 4207435 w 6687739"/>
              <a:gd name="connsiteY266" fmla="*/ 155432 h 3609930"/>
              <a:gd name="connsiteX267" fmla="*/ 4189506 w 6687739"/>
              <a:gd name="connsiteY267" fmla="*/ 137503 h 3609930"/>
              <a:gd name="connsiteX268" fmla="*/ 4171577 w 6687739"/>
              <a:gd name="connsiteY268" fmla="*/ 131526 h 3609930"/>
              <a:gd name="connsiteX269" fmla="*/ 4135718 w 6687739"/>
              <a:gd name="connsiteY269" fmla="*/ 107620 h 3609930"/>
              <a:gd name="connsiteX270" fmla="*/ 4099859 w 6687739"/>
              <a:gd name="connsiteY270" fmla="*/ 89691 h 3609930"/>
              <a:gd name="connsiteX271" fmla="*/ 4058024 w 6687739"/>
              <a:gd name="connsiteY271" fmla="*/ 53832 h 3609930"/>
              <a:gd name="connsiteX272" fmla="*/ 4034118 w 6687739"/>
              <a:gd name="connsiteY272" fmla="*/ 35903 h 3609930"/>
              <a:gd name="connsiteX273" fmla="*/ 3986306 w 6687739"/>
              <a:gd name="connsiteY273" fmla="*/ 17973 h 3609930"/>
              <a:gd name="connsiteX274" fmla="*/ 3968377 w 6687739"/>
              <a:gd name="connsiteY274" fmla="*/ 6020 h 3609930"/>
              <a:gd name="connsiteX275" fmla="*/ 3842871 w 6687739"/>
              <a:gd name="connsiteY275" fmla="*/ 6020 h 3609930"/>
              <a:gd name="connsiteX276" fmla="*/ 3771153 w 6687739"/>
              <a:gd name="connsiteY276" fmla="*/ 17973 h 3609930"/>
              <a:gd name="connsiteX277" fmla="*/ 3747247 w 6687739"/>
              <a:gd name="connsiteY277" fmla="*/ 29926 h 3609930"/>
              <a:gd name="connsiteX278" fmla="*/ 3693459 w 6687739"/>
              <a:gd name="connsiteY278" fmla="*/ 59809 h 3609930"/>
              <a:gd name="connsiteX279" fmla="*/ 3669553 w 6687739"/>
              <a:gd name="connsiteY279" fmla="*/ 113597 h 3609930"/>
              <a:gd name="connsiteX280" fmla="*/ 3657600 w 6687739"/>
              <a:gd name="connsiteY280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858871 w 6687739"/>
              <a:gd name="connsiteY217" fmla="*/ 2408561 h 3609930"/>
              <a:gd name="connsiteX218" fmla="*/ 4823012 w 6687739"/>
              <a:gd name="connsiteY218" fmla="*/ 2360750 h 3609930"/>
              <a:gd name="connsiteX219" fmla="*/ 6687672 w 6687739"/>
              <a:gd name="connsiteY219" fmla="*/ 1960326 h 3609930"/>
              <a:gd name="connsiteX220" fmla="*/ 4751294 w 6687739"/>
              <a:gd name="connsiteY220" fmla="*/ 2295009 h 3609930"/>
              <a:gd name="connsiteX221" fmla="*/ 4709459 w 6687739"/>
              <a:gd name="connsiteY221" fmla="*/ 2265126 h 3609930"/>
              <a:gd name="connsiteX222" fmla="*/ 4673600 w 6687739"/>
              <a:gd name="connsiteY222" fmla="*/ 2235244 h 3609930"/>
              <a:gd name="connsiteX223" fmla="*/ 4655671 w 6687739"/>
              <a:gd name="connsiteY223" fmla="*/ 2205361 h 3609930"/>
              <a:gd name="connsiteX224" fmla="*/ 4595906 w 6687739"/>
              <a:gd name="connsiteY224" fmla="*/ 2187432 h 3609930"/>
              <a:gd name="connsiteX225" fmla="*/ 4566024 w 6687739"/>
              <a:gd name="connsiteY225" fmla="*/ 2169503 h 3609930"/>
              <a:gd name="connsiteX226" fmla="*/ 4506259 w 6687739"/>
              <a:gd name="connsiteY226" fmla="*/ 2145597 h 3609930"/>
              <a:gd name="connsiteX227" fmla="*/ 4452471 w 6687739"/>
              <a:gd name="connsiteY227" fmla="*/ 2115714 h 3609930"/>
              <a:gd name="connsiteX228" fmla="*/ 4434541 w 6687739"/>
              <a:gd name="connsiteY228" fmla="*/ 2091809 h 3609930"/>
              <a:gd name="connsiteX229" fmla="*/ 4416612 w 6687739"/>
              <a:gd name="connsiteY229" fmla="*/ 2079856 h 3609930"/>
              <a:gd name="connsiteX230" fmla="*/ 4392706 w 6687739"/>
              <a:gd name="connsiteY230" fmla="*/ 2055950 h 3609930"/>
              <a:gd name="connsiteX231" fmla="*/ 4404659 w 6687739"/>
              <a:gd name="connsiteY231" fmla="*/ 1810914 h 3609930"/>
              <a:gd name="connsiteX232" fmla="*/ 4410635 w 6687739"/>
              <a:gd name="connsiteY232" fmla="*/ 1775056 h 3609930"/>
              <a:gd name="connsiteX233" fmla="*/ 4422588 w 6687739"/>
              <a:gd name="connsiteY233" fmla="*/ 1757126 h 3609930"/>
              <a:gd name="connsiteX234" fmla="*/ 4440518 w 6687739"/>
              <a:gd name="connsiteY234" fmla="*/ 1697361 h 3609930"/>
              <a:gd name="connsiteX235" fmla="*/ 4446494 w 6687739"/>
              <a:gd name="connsiteY235" fmla="*/ 1661503 h 3609930"/>
              <a:gd name="connsiteX236" fmla="*/ 4458447 w 6687739"/>
              <a:gd name="connsiteY236" fmla="*/ 1637597 h 3609930"/>
              <a:gd name="connsiteX237" fmla="*/ 4488329 w 6687739"/>
              <a:gd name="connsiteY237" fmla="*/ 1571856 h 3609930"/>
              <a:gd name="connsiteX238" fmla="*/ 4506259 w 6687739"/>
              <a:gd name="connsiteY238" fmla="*/ 1524044 h 3609930"/>
              <a:gd name="connsiteX239" fmla="*/ 4518212 w 6687739"/>
              <a:gd name="connsiteY239" fmla="*/ 1500138 h 3609930"/>
              <a:gd name="connsiteX240" fmla="*/ 4524188 w 6687739"/>
              <a:gd name="connsiteY240" fmla="*/ 1482209 h 3609930"/>
              <a:gd name="connsiteX241" fmla="*/ 4536141 w 6687739"/>
              <a:gd name="connsiteY241" fmla="*/ 1440373 h 3609930"/>
              <a:gd name="connsiteX242" fmla="*/ 4542118 w 6687739"/>
              <a:gd name="connsiteY242" fmla="*/ 1392561 h 3609930"/>
              <a:gd name="connsiteX243" fmla="*/ 4548094 w 6687739"/>
              <a:gd name="connsiteY243" fmla="*/ 1356703 h 3609930"/>
              <a:gd name="connsiteX244" fmla="*/ 4572000 w 6687739"/>
              <a:gd name="connsiteY244" fmla="*/ 1338773 h 3609930"/>
              <a:gd name="connsiteX245" fmla="*/ 4577977 w 6687739"/>
              <a:gd name="connsiteY245" fmla="*/ 1296938 h 3609930"/>
              <a:gd name="connsiteX246" fmla="*/ 4589929 w 6687739"/>
              <a:gd name="connsiteY246" fmla="*/ 1273032 h 3609930"/>
              <a:gd name="connsiteX247" fmla="*/ 4542118 w 6687739"/>
              <a:gd name="connsiteY247" fmla="*/ 914444 h 3609930"/>
              <a:gd name="connsiteX248" fmla="*/ 4536141 w 6687739"/>
              <a:gd name="connsiteY248" fmla="*/ 860656 h 3609930"/>
              <a:gd name="connsiteX249" fmla="*/ 4524188 w 6687739"/>
              <a:gd name="connsiteY249" fmla="*/ 836750 h 3609930"/>
              <a:gd name="connsiteX250" fmla="*/ 4500282 w 6687739"/>
              <a:gd name="connsiteY250" fmla="*/ 776985 h 3609930"/>
              <a:gd name="connsiteX251" fmla="*/ 4488329 w 6687739"/>
              <a:gd name="connsiteY251" fmla="*/ 729173 h 3609930"/>
              <a:gd name="connsiteX252" fmla="*/ 4464424 w 6687739"/>
              <a:gd name="connsiteY252" fmla="*/ 699291 h 3609930"/>
              <a:gd name="connsiteX253" fmla="*/ 4452471 w 6687739"/>
              <a:gd name="connsiteY253" fmla="*/ 669409 h 3609930"/>
              <a:gd name="connsiteX254" fmla="*/ 4446494 w 6687739"/>
              <a:gd name="connsiteY254" fmla="*/ 633550 h 3609930"/>
              <a:gd name="connsiteX255" fmla="*/ 4434541 w 6687739"/>
              <a:gd name="connsiteY255" fmla="*/ 615620 h 3609930"/>
              <a:gd name="connsiteX256" fmla="*/ 4428565 w 6687739"/>
              <a:gd name="connsiteY256" fmla="*/ 579761 h 3609930"/>
              <a:gd name="connsiteX257" fmla="*/ 4416612 w 6687739"/>
              <a:gd name="connsiteY257" fmla="*/ 537926 h 3609930"/>
              <a:gd name="connsiteX258" fmla="*/ 4392706 w 6687739"/>
              <a:gd name="connsiteY258" fmla="*/ 454256 h 3609930"/>
              <a:gd name="connsiteX259" fmla="*/ 4374777 w 6687739"/>
              <a:gd name="connsiteY259" fmla="*/ 418397 h 3609930"/>
              <a:gd name="connsiteX260" fmla="*/ 4332941 w 6687739"/>
              <a:gd name="connsiteY260" fmla="*/ 322773 h 3609930"/>
              <a:gd name="connsiteX261" fmla="*/ 4315012 w 6687739"/>
              <a:gd name="connsiteY261" fmla="*/ 298867 h 3609930"/>
              <a:gd name="connsiteX262" fmla="*/ 4297082 w 6687739"/>
              <a:gd name="connsiteY262" fmla="*/ 251056 h 3609930"/>
              <a:gd name="connsiteX263" fmla="*/ 4261224 w 6687739"/>
              <a:gd name="connsiteY263" fmla="*/ 215197 h 3609930"/>
              <a:gd name="connsiteX264" fmla="*/ 4243294 w 6687739"/>
              <a:gd name="connsiteY264" fmla="*/ 185314 h 3609930"/>
              <a:gd name="connsiteX265" fmla="*/ 4207435 w 6687739"/>
              <a:gd name="connsiteY265" fmla="*/ 155432 h 3609930"/>
              <a:gd name="connsiteX266" fmla="*/ 4189506 w 6687739"/>
              <a:gd name="connsiteY266" fmla="*/ 137503 h 3609930"/>
              <a:gd name="connsiteX267" fmla="*/ 4171577 w 6687739"/>
              <a:gd name="connsiteY267" fmla="*/ 131526 h 3609930"/>
              <a:gd name="connsiteX268" fmla="*/ 4135718 w 6687739"/>
              <a:gd name="connsiteY268" fmla="*/ 107620 h 3609930"/>
              <a:gd name="connsiteX269" fmla="*/ 4099859 w 6687739"/>
              <a:gd name="connsiteY269" fmla="*/ 89691 h 3609930"/>
              <a:gd name="connsiteX270" fmla="*/ 4058024 w 6687739"/>
              <a:gd name="connsiteY270" fmla="*/ 53832 h 3609930"/>
              <a:gd name="connsiteX271" fmla="*/ 4034118 w 6687739"/>
              <a:gd name="connsiteY271" fmla="*/ 35903 h 3609930"/>
              <a:gd name="connsiteX272" fmla="*/ 3986306 w 6687739"/>
              <a:gd name="connsiteY272" fmla="*/ 17973 h 3609930"/>
              <a:gd name="connsiteX273" fmla="*/ 3968377 w 6687739"/>
              <a:gd name="connsiteY273" fmla="*/ 6020 h 3609930"/>
              <a:gd name="connsiteX274" fmla="*/ 3842871 w 6687739"/>
              <a:gd name="connsiteY274" fmla="*/ 6020 h 3609930"/>
              <a:gd name="connsiteX275" fmla="*/ 3771153 w 6687739"/>
              <a:gd name="connsiteY275" fmla="*/ 17973 h 3609930"/>
              <a:gd name="connsiteX276" fmla="*/ 3747247 w 6687739"/>
              <a:gd name="connsiteY276" fmla="*/ 29926 h 3609930"/>
              <a:gd name="connsiteX277" fmla="*/ 3693459 w 6687739"/>
              <a:gd name="connsiteY277" fmla="*/ 59809 h 3609930"/>
              <a:gd name="connsiteX278" fmla="*/ 3669553 w 6687739"/>
              <a:gd name="connsiteY278" fmla="*/ 113597 h 3609930"/>
              <a:gd name="connsiteX279" fmla="*/ 3657600 w 6687739"/>
              <a:gd name="connsiteY279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858871 w 6687739"/>
              <a:gd name="connsiteY216" fmla="*/ 2408561 h 3609930"/>
              <a:gd name="connsiteX217" fmla="*/ 4823012 w 6687739"/>
              <a:gd name="connsiteY217" fmla="*/ 2360750 h 3609930"/>
              <a:gd name="connsiteX218" fmla="*/ 6687672 w 6687739"/>
              <a:gd name="connsiteY218" fmla="*/ 1960326 h 3609930"/>
              <a:gd name="connsiteX219" fmla="*/ 4751294 w 6687739"/>
              <a:gd name="connsiteY219" fmla="*/ 2295009 h 3609930"/>
              <a:gd name="connsiteX220" fmla="*/ 4709459 w 6687739"/>
              <a:gd name="connsiteY220" fmla="*/ 2265126 h 3609930"/>
              <a:gd name="connsiteX221" fmla="*/ 4673600 w 6687739"/>
              <a:gd name="connsiteY221" fmla="*/ 2235244 h 3609930"/>
              <a:gd name="connsiteX222" fmla="*/ 4655671 w 6687739"/>
              <a:gd name="connsiteY222" fmla="*/ 2205361 h 3609930"/>
              <a:gd name="connsiteX223" fmla="*/ 4595906 w 6687739"/>
              <a:gd name="connsiteY223" fmla="*/ 2187432 h 3609930"/>
              <a:gd name="connsiteX224" fmla="*/ 4566024 w 6687739"/>
              <a:gd name="connsiteY224" fmla="*/ 2169503 h 3609930"/>
              <a:gd name="connsiteX225" fmla="*/ 4506259 w 6687739"/>
              <a:gd name="connsiteY225" fmla="*/ 2145597 h 3609930"/>
              <a:gd name="connsiteX226" fmla="*/ 4452471 w 6687739"/>
              <a:gd name="connsiteY226" fmla="*/ 2115714 h 3609930"/>
              <a:gd name="connsiteX227" fmla="*/ 4434541 w 6687739"/>
              <a:gd name="connsiteY227" fmla="*/ 2091809 h 3609930"/>
              <a:gd name="connsiteX228" fmla="*/ 4416612 w 6687739"/>
              <a:gd name="connsiteY228" fmla="*/ 2079856 h 3609930"/>
              <a:gd name="connsiteX229" fmla="*/ 4392706 w 6687739"/>
              <a:gd name="connsiteY229" fmla="*/ 2055950 h 3609930"/>
              <a:gd name="connsiteX230" fmla="*/ 4404659 w 6687739"/>
              <a:gd name="connsiteY230" fmla="*/ 1810914 h 3609930"/>
              <a:gd name="connsiteX231" fmla="*/ 4410635 w 6687739"/>
              <a:gd name="connsiteY231" fmla="*/ 1775056 h 3609930"/>
              <a:gd name="connsiteX232" fmla="*/ 4422588 w 6687739"/>
              <a:gd name="connsiteY232" fmla="*/ 1757126 h 3609930"/>
              <a:gd name="connsiteX233" fmla="*/ 4440518 w 6687739"/>
              <a:gd name="connsiteY233" fmla="*/ 1697361 h 3609930"/>
              <a:gd name="connsiteX234" fmla="*/ 4446494 w 6687739"/>
              <a:gd name="connsiteY234" fmla="*/ 1661503 h 3609930"/>
              <a:gd name="connsiteX235" fmla="*/ 4458447 w 6687739"/>
              <a:gd name="connsiteY235" fmla="*/ 1637597 h 3609930"/>
              <a:gd name="connsiteX236" fmla="*/ 4488329 w 6687739"/>
              <a:gd name="connsiteY236" fmla="*/ 1571856 h 3609930"/>
              <a:gd name="connsiteX237" fmla="*/ 4506259 w 6687739"/>
              <a:gd name="connsiteY237" fmla="*/ 1524044 h 3609930"/>
              <a:gd name="connsiteX238" fmla="*/ 4518212 w 6687739"/>
              <a:gd name="connsiteY238" fmla="*/ 1500138 h 3609930"/>
              <a:gd name="connsiteX239" fmla="*/ 4524188 w 6687739"/>
              <a:gd name="connsiteY239" fmla="*/ 1482209 h 3609930"/>
              <a:gd name="connsiteX240" fmla="*/ 4536141 w 6687739"/>
              <a:gd name="connsiteY240" fmla="*/ 1440373 h 3609930"/>
              <a:gd name="connsiteX241" fmla="*/ 4542118 w 6687739"/>
              <a:gd name="connsiteY241" fmla="*/ 1392561 h 3609930"/>
              <a:gd name="connsiteX242" fmla="*/ 4548094 w 6687739"/>
              <a:gd name="connsiteY242" fmla="*/ 1356703 h 3609930"/>
              <a:gd name="connsiteX243" fmla="*/ 4572000 w 6687739"/>
              <a:gd name="connsiteY243" fmla="*/ 1338773 h 3609930"/>
              <a:gd name="connsiteX244" fmla="*/ 4577977 w 6687739"/>
              <a:gd name="connsiteY244" fmla="*/ 1296938 h 3609930"/>
              <a:gd name="connsiteX245" fmla="*/ 4589929 w 6687739"/>
              <a:gd name="connsiteY245" fmla="*/ 1273032 h 3609930"/>
              <a:gd name="connsiteX246" fmla="*/ 4542118 w 6687739"/>
              <a:gd name="connsiteY246" fmla="*/ 914444 h 3609930"/>
              <a:gd name="connsiteX247" fmla="*/ 4536141 w 6687739"/>
              <a:gd name="connsiteY247" fmla="*/ 860656 h 3609930"/>
              <a:gd name="connsiteX248" fmla="*/ 4524188 w 6687739"/>
              <a:gd name="connsiteY248" fmla="*/ 836750 h 3609930"/>
              <a:gd name="connsiteX249" fmla="*/ 4500282 w 6687739"/>
              <a:gd name="connsiteY249" fmla="*/ 776985 h 3609930"/>
              <a:gd name="connsiteX250" fmla="*/ 4488329 w 6687739"/>
              <a:gd name="connsiteY250" fmla="*/ 729173 h 3609930"/>
              <a:gd name="connsiteX251" fmla="*/ 4464424 w 6687739"/>
              <a:gd name="connsiteY251" fmla="*/ 699291 h 3609930"/>
              <a:gd name="connsiteX252" fmla="*/ 4452471 w 6687739"/>
              <a:gd name="connsiteY252" fmla="*/ 669409 h 3609930"/>
              <a:gd name="connsiteX253" fmla="*/ 4446494 w 6687739"/>
              <a:gd name="connsiteY253" fmla="*/ 633550 h 3609930"/>
              <a:gd name="connsiteX254" fmla="*/ 4434541 w 6687739"/>
              <a:gd name="connsiteY254" fmla="*/ 615620 h 3609930"/>
              <a:gd name="connsiteX255" fmla="*/ 4428565 w 6687739"/>
              <a:gd name="connsiteY255" fmla="*/ 579761 h 3609930"/>
              <a:gd name="connsiteX256" fmla="*/ 4416612 w 6687739"/>
              <a:gd name="connsiteY256" fmla="*/ 537926 h 3609930"/>
              <a:gd name="connsiteX257" fmla="*/ 4392706 w 6687739"/>
              <a:gd name="connsiteY257" fmla="*/ 454256 h 3609930"/>
              <a:gd name="connsiteX258" fmla="*/ 4374777 w 6687739"/>
              <a:gd name="connsiteY258" fmla="*/ 418397 h 3609930"/>
              <a:gd name="connsiteX259" fmla="*/ 4332941 w 6687739"/>
              <a:gd name="connsiteY259" fmla="*/ 322773 h 3609930"/>
              <a:gd name="connsiteX260" fmla="*/ 4315012 w 6687739"/>
              <a:gd name="connsiteY260" fmla="*/ 298867 h 3609930"/>
              <a:gd name="connsiteX261" fmla="*/ 4297082 w 6687739"/>
              <a:gd name="connsiteY261" fmla="*/ 251056 h 3609930"/>
              <a:gd name="connsiteX262" fmla="*/ 4261224 w 6687739"/>
              <a:gd name="connsiteY262" fmla="*/ 215197 h 3609930"/>
              <a:gd name="connsiteX263" fmla="*/ 4243294 w 6687739"/>
              <a:gd name="connsiteY263" fmla="*/ 185314 h 3609930"/>
              <a:gd name="connsiteX264" fmla="*/ 4207435 w 6687739"/>
              <a:gd name="connsiteY264" fmla="*/ 155432 h 3609930"/>
              <a:gd name="connsiteX265" fmla="*/ 4189506 w 6687739"/>
              <a:gd name="connsiteY265" fmla="*/ 137503 h 3609930"/>
              <a:gd name="connsiteX266" fmla="*/ 4171577 w 6687739"/>
              <a:gd name="connsiteY266" fmla="*/ 131526 h 3609930"/>
              <a:gd name="connsiteX267" fmla="*/ 4135718 w 6687739"/>
              <a:gd name="connsiteY267" fmla="*/ 107620 h 3609930"/>
              <a:gd name="connsiteX268" fmla="*/ 4099859 w 6687739"/>
              <a:gd name="connsiteY268" fmla="*/ 89691 h 3609930"/>
              <a:gd name="connsiteX269" fmla="*/ 4058024 w 6687739"/>
              <a:gd name="connsiteY269" fmla="*/ 53832 h 3609930"/>
              <a:gd name="connsiteX270" fmla="*/ 4034118 w 6687739"/>
              <a:gd name="connsiteY270" fmla="*/ 35903 h 3609930"/>
              <a:gd name="connsiteX271" fmla="*/ 3986306 w 6687739"/>
              <a:gd name="connsiteY271" fmla="*/ 17973 h 3609930"/>
              <a:gd name="connsiteX272" fmla="*/ 3968377 w 6687739"/>
              <a:gd name="connsiteY272" fmla="*/ 6020 h 3609930"/>
              <a:gd name="connsiteX273" fmla="*/ 3842871 w 6687739"/>
              <a:gd name="connsiteY273" fmla="*/ 6020 h 3609930"/>
              <a:gd name="connsiteX274" fmla="*/ 3771153 w 6687739"/>
              <a:gd name="connsiteY274" fmla="*/ 17973 h 3609930"/>
              <a:gd name="connsiteX275" fmla="*/ 3747247 w 6687739"/>
              <a:gd name="connsiteY275" fmla="*/ 29926 h 3609930"/>
              <a:gd name="connsiteX276" fmla="*/ 3693459 w 6687739"/>
              <a:gd name="connsiteY276" fmla="*/ 59809 h 3609930"/>
              <a:gd name="connsiteX277" fmla="*/ 3669553 w 6687739"/>
              <a:gd name="connsiteY277" fmla="*/ 113597 h 3609930"/>
              <a:gd name="connsiteX278" fmla="*/ 3657600 w 6687739"/>
              <a:gd name="connsiteY278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32188 w 6687739"/>
              <a:gd name="connsiteY214" fmla="*/ 2557973 h 3609930"/>
              <a:gd name="connsiteX215" fmla="*/ 4858871 w 6687739"/>
              <a:gd name="connsiteY215" fmla="*/ 2408561 h 3609930"/>
              <a:gd name="connsiteX216" fmla="*/ 4823012 w 6687739"/>
              <a:gd name="connsiteY216" fmla="*/ 2360750 h 3609930"/>
              <a:gd name="connsiteX217" fmla="*/ 6687672 w 6687739"/>
              <a:gd name="connsiteY217" fmla="*/ 1960326 h 3609930"/>
              <a:gd name="connsiteX218" fmla="*/ 4751294 w 6687739"/>
              <a:gd name="connsiteY218" fmla="*/ 2295009 h 3609930"/>
              <a:gd name="connsiteX219" fmla="*/ 4709459 w 6687739"/>
              <a:gd name="connsiteY219" fmla="*/ 2265126 h 3609930"/>
              <a:gd name="connsiteX220" fmla="*/ 4673600 w 6687739"/>
              <a:gd name="connsiteY220" fmla="*/ 2235244 h 3609930"/>
              <a:gd name="connsiteX221" fmla="*/ 4655671 w 6687739"/>
              <a:gd name="connsiteY221" fmla="*/ 2205361 h 3609930"/>
              <a:gd name="connsiteX222" fmla="*/ 4595906 w 6687739"/>
              <a:gd name="connsiteY222" fmla="*/ 2187432 h 3609930"/>
              <a:gd name="connsiteX223" fmla="*/ 4566024 w 6687739"/>
              <a:gd name="connsiteY223" fmla="*/ 2169503 h 3609930"/>
              <a:gd name="connsiteX224" fmla="*/ 4506259 w 6687739"/>
              <a:gd name="connsiteY224" fmla="*/ 2145597 h 3609930"/>
              <a:gd name="connsiteX225" fmla="*/ 4452471 w 6687739"/>
              <a:gd name="connsiteY225" fmla="*/ 2115714 h 3609930"/>
              <a:gd name="connsiteX226" fmla="*/ 4434541 w 6687739"/>
              <a:gd name="connsiteY226" fmla="*/ 2091809 h 3609930"/>
              <a:gd name="connsiteX227" fmla="*/ 4416612 w 6687739"/>
              <a:gd name="connsiteY227" fmla="*/ 2079856 h 3609930"/>
              <a:gd name="connsiteX228" fmla="*/ 4392706 w 6687739"/>
              <a:gd name="connsiteY228" fmla="*/ 2055950 h 3609930"/>
              <a:gd name="connsiteX229" fmla="*/ 4404659 w 6687739"/>
              <a:gd name="connsiteY229" fmla="*/ 1810914 h 3609930"/>
              <a:gd name="connsiteX230" fmla="*/ 4410635 w 6687739"/>
              <a:gd name="connsiteY230" fmla="*/ 1775056 h 3609930"/>
              <a:gd name="connsiteX231" fmla="*/ 4422588 w 6687739"/>
              <a:gd name="connsiteY231" fmla="*/ 1757126 h 3609930"/>
              <a:gd name="connsiteX232" fmla="*/ 4440518 w 6687739"/>
              <a:gd name="connsiteY232" fmla="*/ 1697361 h 3609930"/>
              <a:gd name="connsiteX233" fmla="*/ 4446494 w 6687739"/>
              <a:gd name="connsiteY233" fmla="*/ 1661503 h 3609930"/>
              <a:gd name="connsiteX234" fmla="*/ 4458447 w 6687739"/>
              <a:gd name="connsiteY234" fmla="*/ 1637597 h 3609930"/>
              <a:gd name="connsiteX235" fmla="*/ 4488329 w 6687739"/>
              <a:gd name="connsiteY235" fmla="*/ 1571856 h 3609930"/>
              <a:gd name="connsiteX236" fmla="*/ 4506259 w 6687739"/>
              <a:gd name="connsiteY236" fmla="*/ 1524044 h 3609930"/>
              <a:gd name="connsiteX237" fmla="*/ 4518212 w 6687739"/>
              <a:gd name="connsiteY237" fmla="*/ 1500138 h 3609930"/>
              <a:gd name="connsiteX238" fmla="*/ 4524188 w 6687739"/>
              <a:gd name="connsiteY238" fmla="*/ 1482209 h 3609930"/>
              <a:gd name="connsiteX239" fmla="*/ 4536141 w 6687739"/>
              <a:gd name="connsiteY239" fmla="*/ 1440373 h 3609930"/>
              <a:gd name="connsiteX240" fmla="*/ 4542118 w 6687739"/>
              <a:gd name="connsiteY240" fmla="*/ 1392561 h 3609930"/>
              <a:gd name="connsiteX241" fmla="*/ 4548094 w 6687739"/>
              <a:gd name="connsiteY241" fmla="*/ 1356703 h 3609930"/>
              <a:gd name="connsiteX242" fmla="*/ 4572000 w 6687739"/>
              <a:gd name="connsiteY242" fmla="*/ 1338773 h 3609930"/>
              <a:gd name="connsiteX243" fmla="*/ 4577977 w 6687739"/>
              <a:gd name="connsiteY243" fmla="*/ 1296938 h 3609930"/>
              <a:gd name="connsiteX244" fmla="*/ 4589929 w 6687739"/>
              <a:gd name="connsiteY244" fmla="*/ 1273032 h 3609930"/>
              <a:gd name="connsiteX245" fmla="*/ 4542118 w 6687739"/>
              <a:gd name="connsiteY245" fmla="*/ 914444 h 3609930"/>
              <a:gd name="connsiteX246" fmla="*/ 4536141 w 6687739"/>
              <a:gd name="connsiteY246" fmla="*/ 860656 h 3609930"/>
              <a:gd name="connsiteX247" fmla="*/ 4524188 w 6687739"/>
              <a:gd name="connsiteY247" fmla="*/ 836750 h 3609930"/>
              <a:gd name="connsiteX248" fmla="*/ 4500282 w 6687739"/>
              <a:gd name="connsiteY248" fmla="*/ 776985 h 3609930"/>
              <a:gd name="connsiteX249" fmla="*/ 4488329 w 6687739"/>
              <a:gd name="connsiteY249" fmla="*/ 729173 h 3609930"/>
              <a:gd name="connsiteX250" fmla="*/ 4464424 w 6687739"/>
              <a:gd name="connsiteY250" fmla="*/ 699291 h 3609930"/>
              <a:gd name="connsiteX251" fmla="*/ 4452471 w 6687739"/>
              <a:gd name="connsiteY251" fmla="*/ 669409 h 3609930"/>
              <a:gd name="connsiteX252" fmla="*/ 4446494 w 6687739"/>
              <a:gd name="connsiteY252" fmla="*/ 633550 h 3609930"/>
              <a:gd name="connsiteX253" fmla="*/ 4434541 w 6687739"/>
              <a:gd name="connsiteY253" fmla="*/ 615620 h 3609930"/>
              <a:gd name="connsiteX254" fmla="*/ 4428565 w 6687739"/>
              <a:gd name="connsiteY254" fmla="*/ 579761 h 3609930"/>
              <a:gd name="connsiteX255" fmla="*/ 4416612 w 6687739"/>
              <a:gd name="connsiteY255" fmla="*/ 537926 h 3609930"/>
              <a:gd name="connsiteX256" fmla="*/ 4392706 w 6687739"/>
              <a:gd name="connsiteY256" fmla="*/ 454256 h 3609930"/>
              <a:gd name="connsiteX257" fmla="*/ 4374777 w 6687739"/>
              <a:gd name="connsiteY257" fmla="*/ 418397 h 3609930"/>
              <a:gd name="connsiteX258" fmla="*/ 4332941 w 6687739"/>
              <a:gd name="connsiteY258" fmla="*/ 322773 h 3609930"/>
              <a:gd name="connsiteX259" fmla="*/ 4315012 w 6687739"/>
              <a:gd name="connsiteY259" fmla="*/ 298867 h 3609930"/>
              <a:gd name="connsiteX260" fmla="*/ 4297082 w 6687739"/>
              <a:gd name="connsiteY260" fmla="*/ 251056 h 3609930"/>
              <a:gd name="connsiteX261" fmla="*/ 4261224 w 6687739"/>
              <a:gd name="connsiteY261" fmla="*/ 215197 h 3609930"/>
              <a:gd name="connsiteX262" fmla="*/ 4243294 w 6687739"/>
              <a:gd name="connsiteY262" fmla="*/ 185314 h 3609930"/>
              <a:gd name="connsiteX263" fmla="*/ 4207435 w 6687739"/>
              <a:gd name="connsiteY263" fmla="*/ 155432 h 3609930"/>
              <a:gd name="connsiteX264" fmla="*/ 4189506 w 6687739"/>
              <a:gd name="connsiteY264" fmla="*/ 137503 h 3609930"/>
              <a:gd name="connsiteX265" fmla="*/ 4171577 w 6687739"/>
              <a:gd name="connsiteY265" fmla="*/ 131526 h 3609930"/>
              <a:gd name="connsiteX266" fmla="*/ 4135718 w 6687739"/>
              <a:gd name="connsiteY266" fmla="*/ 107620 h 3609930"/>
              <a:gd name="connsiteX267" fmla="*/ 4099859 w 6687739"/>
              <a:gd name="connsiteY267" fmla="*/ 89691 h 3609930"/>
              <a:gd name="connsiteX268" fmla="*/ 4058024 w 6687739"/>
              <a:gd name="connsiteY268" fmla="*/ 53832 h 3609930"/>
              <a:gd name="connsiteX269" fmla="*/ 4034118 w 6687739"/>
              <a:gd name="connsiteY269" fmla="*/ 35903 h 3609930"/>
              <a:gd name="connsiteX270" fmla="*/ 3986306 w 6687739"/>
              <a:gd name="connsiteY270" fmla="*/ 17973 h 3609930"/>
              <a:gd name="connsiteX271" fmla="*/ 3968377 w 6687739"/>
              <a:gd name="connsiteY271" fmla="*/ 6020 h 3609930"/>
              <a:gd name="connsiteX272" fmla="*/ 3842871 w 6687739"/>
              <a:gd name="connsiteY272" fmla="*/ 6020 h 3609930"/>
              <a:gd name="connsiteX273" fmla="*/ 3771153 w 6687739"/>
              <a:gd name="connsiteY273" fmla="*/ 17973 h 3609930"/>
              <a:gd name="connsiteX274" fmla="*/ 3747247 w 6687739"/>
              <a:gd name="connsiteY274" fmla="*/ 29926 h 3609930"/>
              <a:gd name="connsiteX275" fmla="*/ 3693459 w 6687739"/>
              <a:gd name="connsiteY275" fmla="*/ 59809 h 3609930"/>
              <a:gd name="connsiteX276" fmla="*/ 3669553 w 6687739"/>
              <a:gd name="connsiteY276" fmla="*/ 113597 h 3609930"/>
              <a:gd name="connsiteX277" fmla="*/ 3657600 w 6687739"/>
              <a:gd name="connsiteY277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4858871 w 6687739"/>
              <a:gd name="connsiteY214" fmla="*/ 2408561 h 3609930"/>
              <a:gd name="connsiteX215" fmla="*/ 4823012 w 6687739"/>
              <a:gd name="connsiteY215" fmla="*/ 2360750 h 3609930"/>
              <a:gd name="connsiteX216" fmla="*/ 6687672 w 6687739"/>
              <a:gd name="connsiteY216" fmla="*/ 1960326 h 3609930"/>
              <a:gd name="connsiteX217" fmla="*/ 4751294 w 6687739"/>
              <a:gd name="connsiteY217" fmla="*/ 2295009 h 3609930"/>
              <a:gd name="connsiteX218" fmla="*/ 4709459 w 6687739"/>
              <a:gd name="connsiteY218" fmla="*/ 2265126 h 3609930"/>
              <a:gd name="connsiteX219" fmla="*/ 4673600 w 6687739"/>
              <a:gd name="connsiteY219" fmla="*/ 2235244 h 3609930"/>
              <a:gd name="connsiteX220" fmla="*/ 4655671 w 6687739"/>
              <a:gd name="connsiteY220" fmla="*/ 2205361 h 3609930"/>
              <a:gd name="connsiteX221" fmla="*/ 4595906 w 6687739"/>
              <a:gd name="connsiteY221" fmla="*/ 2187432 h 3609930"/>
              <a:gd name="connsiteX222" fmla="*/ 4566024 w 6687739"/>
              <a:gd name="connsiteY222" fmla="*/ 2169503 h 3609930"/>
              <a:gd name="connsiteX223" fmla="*/ 4506259 w 6687739"/>
              <a:gd name="connsiteY223" fmla="*/ 2145597 h 3609930"/>
              <a:gd name="connsiteX224" fmla="*/ 4452471 w 6687739"/>
              <a:gd name="connsiteY224" fmla="*/ 2115714 h 3609930"/>
              <a:gd name="connsiteX225" fmla="*/ 4434541 w 6687739"/>
              <a:gd name="connsiteY225" fmla="*/ 2091809 h 3609930"/>
              <a:gd name="connsiteX226" fmla="*/ 4416612 w 6687739"/>
              <a:gd name="connsiteY226" fmla="*/ 2079856 h 3609930"/>
              <a:gd name="connsiteX227" fmla="*/ 4392706 w 6687739"/>
              <a:gd name="connsiteY227" fmla="*/ 2055950 h 3609930"/>
              <a:gd name="connsiteX228" fmla="*/ 4404659 w 6687739"/>
              <a:gd name="connsiteY228" fmla="*/ 1810914 h 3609930"/>
              <a:gd name="connsiteX229" fmla="*/ 4410635 w 6687739"/>
              <a:gd name="connsiteY229" fmla="*/ 1775056 h 3609930"/>
              <a:gd name="connsiteX230" fmla="*/ 4422588 w 6687739"/>
              <a:gd name="connsiteY230" fmla="*/ 1757126 h 3609930"/>
              <a:gd name="connsiteX231" fmla="*/ 4440518 w 6687739"/>
              <a:gd name="connsiteY231" fmla="*/ 1697361 h 3609930"/>
              <a:gd name="connsiteX232" fmla="*/ 4446494 w 6687739"/>
              <a:gd name="connsiteY232" fmla="*/ 1661503 h 3609930"/>
              <a:gd name="connsiteX233" fmla="*/ 4458447 w 6687739"/>
              <a:gd name="connsiteY233" fmla="*/ 1637597 h 3609930"/>
              <a:gd name="connsiteX234" fmla="*/ 4488329 w 6687739"/>
              <a:gd name="connsiteY234" fmla="*/ 1571856 h 3609930"/>
              <a:gd name="connsiteX235" fmla="*/ 4506259 w 6687739"/>
              <a:gd name="connsiteY235" fmla="*/ 1524044 h 3609930"/>
              <a:gd name="connsiteX236" fmla="*/ 4518212 w 6687739"/>
              <a:gd name="connsiteY236" fmla="*/ 1500138 h 3609930"/>
              <a:gd name="connsiteX237" fmla="*/ 4524188 w 6687739"/>
              <a:gd name="connsiteY237" fmla="*/ 1482209 h 3609930"/>
              <a:gd name="connsiteX238" fmla="*/ 4536141 w 6687739"/>
              <a:gd name="connsiteY238" fmla="*/ 1440373 h 3609930"/>
              <a:gd name="connsiteX239" fmla="*/ 4542118 w 6687739"/>
              <a:gd name="connsiteY239" fmla="*/ 1392561 h 3609930"/>
              <a:gd name="connsiteX240" fmla="*/ 4548094 w 6687739"/>
              <a:gd name="connsiteY240" fmla="*/ 1356703 h 3609930"/>
              <a:gd name="connsiteX241" fmla="*/ 4572000 w 6687739"/>
              <a:gd name="connsiteY241" fmla="*/ 1338773 h 3609930"/>
              <a:gd name="connsiteX242" fmla="*/ 4577977 w 6687739"/>
              <a:gd name="connsiteY242" fmla="*/ 1296938 h 3609930"/>
              <a:gd name="connsiteX243" fmla="*/ 4589929 w 6687739"/>
              <a:gd name="connsiteY243" fmla="*/ 1273032 h 3609930"/>
              <a:gd name="connsiteX244" fmla="*/ 4542118 w 6687739"/>
              <a:gd name="connsiteY244" fmla="*/ 914444 h 3609930"/>
              <a:gd name="connsiteX245" fmla="*/ 4536141 w 6687739"/>
              <a:gd name="connsiteY245" fmla="*/ 860656 h 3609930"/>
              <a:gd name="connsiteX246" fmla="*/ 4524188 w 6687739"/>
              <a:gd name="connsiteY246" fmla="*/ 836750 h 3609930"/>
              <a:gd name="connsiteX247" fmla="*/ 4500282 w 6687739"/>
              <a:gd name="connsiteY247" fmla="*/ 776985 h 3609930"/>
              <a:gd name="connsiteX248" fmla="*/ 4488329 w 6687739"/>
              <a:gd name="connsiteY248" fmla="*/ 729173 h 3609930"/>
              <a:gd name="connsiteX249" fmla="*/ 4464424 w 6687739"/>
              <a:gd name="connsiteY249" fmla="*/ 699291 h 3609930"/>
              <a:gd name="connsiteX250" fmla="*/ 4452471 w 6687739"/>
              <a:gd name="connsiteY250" fmla="*/ 669409 h 3609930"/>
              <a:gd name="connsiteX251" fmla="*/ 4446494 w 6687739"/>
              <a:gd name="connsiteY251" fmla="*/ 633550 h 3609930"/>
              <a:gd name="connsiteX252" fmla="*/ 4434541 w 6687739"/>
              <a:gd name="connsiteY252" fmla="*/ 615620 h 3609930"/>
              <a:gd name="connsiteX253" fmla="*/ 4428565 w 6687739"/>
              <a:gd name="connsiteY253" fmla="*/ 579761 h 3609930"/>
              <a:gd name="connsiteX254" fmla="*/ 4416612 w 6687739"/>
              <a:gd name="connsiteY254" fmla="*/ 537926 h 3609930"/>
              <a:gd name="connsiteX255" fmla="*/ 4392706 w 6687739"/>
              <a:gd name="connsiteY255" fmla="*/ 454256 h 3609930"/>
              <a:gd name="connsiteX256" fmla="*/ 4374777 w 6687739"/>
              <a:gd name="connsiteY256" fmla="*/ 418397 h 3609930"/>
              <a:gd name="connsiteX257" fmla="*/ 4332941 w 6687739"/>
              <a:gd name="connsiteY257" fmla="*/ 322773 h 3609930"/>
              <a:gd name="connsiteX258" fmla="*/ 4315012 w 6687739"/>
              <a:gd name="connsiteY258" fmla="*/ 298867 h 3609930"/>
              <a:gd name="connsiteX259" fmla="*/ 4297082 w 6687739"/>
              <a:gd name="connsiteY259" fmla="*/ 251056 h 3609930"/>
              <a:gd name="connsiteX260" fmla="*/ 4261224 w 6687739"/>
              <a:gd name="connsiteY260" fmla="*/ 215197 h 3609930"/>
              <a:gd name="connsiteX261" fmla="*/ 4243294 w 6687739"/>
              <a:gd name="connsiteY261" fmla="*/ 185314 h 3609930"/>
              <a:gd name="connsiteX262" fmla="*/ 4207435 w 6687739"/>
              <a:gd name="connsiteY262" fmla="*/ 155432 h 3609930"/>
              <a:gd name="connsiteX263" fmla="*/ 4189506 w 6687739"/>
              <a:gd name="connsiteY263" fmla="*/ 137503 h 3609930"/>
              <a:gd name="connsiteX264" fmla="*/ 4171577 w 6687739"/>
              <a:gd name="connsiteY264" fmla="*/ 131526 h 3609930"/>
              <a:gd name="connsiteX265" fmla="*/ 4135718 w 6687739"/>
              <a:gd name="connsiteY265" fmla="*/ 107620 h 3609930"/>
              <a:gd name="connsiteX266" fmla="*/ 4099859 w 6687739"/>
              <a:gd name="connsiteY266" fmla="*/ 89691 h 3609930"/>
              <a:gd name="connsiteX267" fmla="*/ 4058024 w 6687739"/>
              <a:gd name="connsiteY267" fmla="*/ 53832 h 3609930"/>
              <a:gd name="connsiteX268" fmla="*/ 4034118 w 6687739"/>
              <a:gd name="connsiteY268" fmla="*/ 35903 h 3609930"/>
              <a:gd name="connsiteX269" fmla="*/ 3986306 w 6687739"/>
              <a:gd name="connsiteY269" fmla="*/ 17973 h 3609930"/>
              <a:gd name="connsiteX270" fmla="*/ 3968377 w 6687739"/>
              <a:gd name="connsiteY270" fmla="*/ 6020 h 3609930"/>
              <a:gd name="connsiteX271" fmla="*/ 3842871 w 6687739"/>
              <a:gd name="connsiteY271" fmla="*/ 6020 h 3609930"/>
              <a:gd name="connsiteX272" fmla="*/ 3771153 w 6687739"/>
              <a:gd name="connsiteY272" fmla="*/ 17973 h 3609930"/>
              <a:gd name="connsiteX273" fmla="*/ 3747247 w 6687739"/>
              <a:gd name="connsiteY273" fmla="*/ 29926 h 3609930"/>
              <a:gd name="connsiteX274" fmla="*/ 3693459 w 6687739"/>
              <a:gd name="connsiteY274" fmla="*/ 59809 h 3609930"/>
              <a:gd name="connsiteX275" fmla="*/ 3669553 w 6687739"/>
              <a:gd name="connsiteY275" fmla="*/ 113597 h 3609930"/>
              <a:gd name="connsiteX276" fmla="*/ 3657600 w 6687739"/>
              <a:gd name="connsiteY276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4858871 w 6687739"/>
              <a:gd name="connsiteY213" fmla="*/ 2408561 h 3609930"/>
              <a:gd name="connsiteX214" fmla="*/ 4823012 w 6687739"/>
              <a:gd name="connsiteY214" fmla="*/ 2360750 h 3609930"/>
              <a:gd name="connsiteX215" fmla="*/ 6687672 w 6687739"/>
              <a:gd name="connsiteY215" fmla="*/ 1960326 h 3609930"/>
              <a:gd name="connsiteX216" fmla="*/ 4751294 w 6687739"/>
              <a:gd name="connsiteY216" fmla="*/ 2295009 h 3609930"/>
              <a:gd name="connsiteX217" fmla="*/ 4709459 w 6687739"/>
              <a:gd name="connsiteY217" fmla="*/ 2265126 h 3609930"/>
              <a:gd name="connsiteX218" fmla="*/ 4673600 w 6687739"/>
              <a:gd name="connsiteY218" fmla="*/ 2235244 h 3609930"/>
              <a:gd name="connsiteX219" fmla="*/ 4655671 w 6687739"/>
              <a:gd name="connsiteY219" fmla="*/ 2205361 h 3609930"/>
              <a:gd name="connsiteX220" fmla="*/ 4595906 w 6687739"/>
              <a:gd name="connsiteY220" fmla="*/ 2187432 h 3609930"/>
              <a:gd name="connsiteX221" fmla="*/ 4566024 w 6687739"/>
              <a:gd name="connsiteY221" fmla="*/ 2169503 h 3609930"/>
              <a:gd name="connsiteX222" fmla="*/ 4506259 w 6687739"/>
              <a:gd name="connsiteY222" fmla="*/ 2145597 h 3609930"/>
              <a:gd name="connsiteX223" fmla="*/ 4452471 w 6687739"/>
              <a:gd name="connsiteY223" fmla="*/ 2115714 h 3609930"/>
              <a:gd name="connsiteX224" fmla="*/ 4434541 w 6687739"/>
              <a:gd name="connsiteY224" fmla="*/ 2091809 h 3609930"/>
              <a:gd name="connsiteX225" fmla="*/ 4416612 w 6687739"/>
              <a:gd name="connsiteY225" fmla="*/ 2079856 h 3609930"/>
              <a:gd name="connsiteX226" fmla="*/ 4392706 w 6687739"/>
              <a:gd name="connsiteY226" fmla="*/ 2055950 h 3609930"/>
              <a:gd name="connsiteX227" fmla="*/ 4404659 w 6687739"/>
              <a:gd name="connsiteY227" fmla="*/ 1810914 h 3609930"/>
              <a:gd name="connsiteX228" fmla="*/ 4410635 w 6687739"/>
              <a:gd name="connsiteY228" fmla="*/ 1775056 h 3609930"/>
              <a:gd name="connsiteX229" fmla="*/ 4422588 w 6687739"/>
              <a:gd name="connsiteY229" fmla="*/ 1757126 h 3609930"/>
              <a:gd name="connsiteX230" fmla="*/ 4440518 w 6687739"/>
              <a:gd name="connsiteY230" fmla="*/ 1697361 h 3609930"/>
              <a:gd name="connsiteX231" fmla="*/ 4446494 w 6687739"/>
              <a:gd name="connsiteY231" fmla="*/ 1661503 h 3609930"/>
              <a:gd name="connsiteX232" fmla="*/ 4458447 w 6687739"/>
              <a:gd name="connsiteY232" fmla="*/ 1637597 h 3609930"/>
              <a:gd name="connsiteX233" fmla="*/ 4488329 w 6687739"/>
              <a:gd name="connsiteY233" fmla="*/ 1571856 h 3609930"/>
              <a:gd name="connsiteX234" fmla="*/ 4506259 w 6687739"/>
              <a:gd name="connsiteY234" fmla="*/ 1524044 h 3609930"/>
              <a:gd name="connsiteX235" fmla="*/ 4518212 w 6687739"/>
              <a:gd name="connsiteY235" fmla="*/ 1500138 h 3609930"/>
              <a:gd name="connsiteX236" fmla="*/ 4524188 w 6687739"/>
              <a:gd name="connsiteY236" fmla="*/ 1482209 h 3609930"/>
              <a:gd name="connsiteX237" fmla="*/ 4536141 w 6687739"/>
              <a:gd name="connsiteY237" fmla="*/ 1440373 h 3609930"/>
              <a:gd name="connsiteX238" fmla="*/ 4542118 w 6687739"/>
              <a:gd name="connsiteY238" fmla="*/ 1392561 h 3609930"/>
              <a:gd name="connsiteX239" fmla="*/ 4548094 w 6687739"/>
              <a:gd name="connsiteY239" fmla="*/ 1356703 h 3609930"/>
              <a:gd name="connsiteX240" fmla="*/ 4572000 w 6687739"/>
              <a:gd name="connsiteY240" fmla="*/ 1338773 h 3609930"/>
              <a:gd name="connsiteX241" fmla="*/ 4577977 w 6687739"/>
              <a:gd name="connsiteY241" fmla="*/ 1296938 h 3609930"/>
              <a:gd name="connsiteX242" fmla="*/ 4589929 w 6687739"/>
              <a:gd name="connsiteY242" fmla="*/ 1273032 h 3609930"/>
              <a:gd name="connsiteX243" fmla="*/ 4542118 w 6687739"/>
              <a:gd name="connsiteY243" fmla="*/ 914444 h 3609930"/>
              <a:gd name="connsiteX244" fmla="*/ 4536141 w 6687739"/>
              <a:gd name="connsiteY244" fmla="*/ 860656 h 3609930"/>
              <a:gd name="connsiteX245" fmla="*/ 4524188 w 6687739"/>
              <a:gd name="connsiteY245" fmla="*/ 836750 h 3609930"/>
              <a:gd name="connsiteX246" fmla="*/ 4500282 w 6687739"/>
              <a:gd name="connsiteY246" fmla="*/ 776985 h 3609930"/>
              <a:gd name="connsiteX247" fmla="*/ 4488329 w 6687739"/>
              <a:gd name="connsiteY247" fmla="*/ 729173 h 3609930"/>
              <a:gd name="connsiteX248" fmla="*/ 4464424 w 6687739"/>
              <a:gd name="connsiteY248" fmla="*/ 699291 h 3609930"/>
              <a:gd name="connsiteX249" fmla="*/ 4452471 w 6687739"/>
              <a:gd name="connsiteY249" fmla="*/ 669409 h 3609930"/>
              <a:gd name="connsiteX250" fmla="*/ 4446494 w 6687739"/>
              <a:gd name="connsiteY250" fmla="*/ 633550 h 3609930"/>
              <a:gd name="connsiteX251" fmla="*/ 4434541 w 6687739"/>
              <a:gd name="connsiteY251" fmla="*/ 615620 h 3609930"/>
              <a:gd name="connsiteX252" fmla="*/ 4428565 w 6687739"/>
              <a:gd name="connsiteY252" fmla="*/ 579761 h 3609930"/>
              <a:gd name="connsiteX253" fmla="*/ 4416612 w 6687739"/>
              <a:gd name="connsiteY253" fmla="*/ 537926 h 3609930"/>
              <a:gd name="connsiteX254" fmla="*/ 4392706 w 6687739"/>
              <a:gd name="connsiteY254" fmla="*/ 454256 h 3609930"/>
              <a:gd name="connsiteX255" fmla="*/ 4374777 w 6687739"/>
              <a:gd name="connsiteY255" fmla="*/ 418397 h 3609930"/>
              <a:gd name="connsiteX256" fmla="*/ 4332941 w 6687739"/>
              <a:gd name="connsiteY256" fmla="*/ 322773 h 3609930"/>
              <a:gd name="connsiteX257" fmla="*/ 4315012 w 6687739"/>
              <a:gd name="connsiteY257" fmla="*/ 298867 h 3609930"/>
              <a:gd name="connsiteX258" fmla="*/ 4297082 w 6687739"/>
              <a:gd name="connsiteY258" fmla="*/ 251056 h 3609930"/>
              <a:gd name="connsiteX259" fmla="*/ 4261224 w 6687739"/>
              <a:gd name="connsiteY259" fmla="*/ 215197 h 3609930"/>
              <a:gd name="connsiteX260" fmla="*/ 4243294 w 6687739"/>
              <a:gd name="connsiteY260" fmla="*/ 185314 h 3609930"/>
              <a:gd name="connsiteX261" fmla="*/ 4207435 w 6687739"/>
              <a:gd name="connsiteY261" fmla="*/ 155432 h 3609930"/>
              <a:gd name="connsiteX262" fmla="*/ 4189506 w 6687739"/>
              <a:gd name="connsiteY262" fmla="*/ 137503 h 3609930"/>
              <a:gd name="connsiteX263" fmla="*/ 4171577 w 6687739"/>
              <a:gd name="connsiteY263" fmla="*/ 131526 h 3609930"/>
              <a:gd name="connsiteX264" fmla="*/ 4135718 w 6687739"/>
              <a:gd name="connsiteY264" fmla="*/ 107620 h 3609930"/>
              <a:gd name="connsiteX265" fmla="*/ 4099859 w 6687739"/>
              <a:gd name="connsiteY265" fmla="*/ 89691 h 3609930"/>
              <a:gd name="connsiteX266" fmla="*/ 4058024 w 6687739"/>
              <a:gd name="connsiteY266" fmla="*/ 53832 h 3609930"/>
              <a:gd name="connsiteX267" fmla="*/ 4034118 w 6687739"/>
              <a:gd name="connsiteY267" fmla="*/ 35903 h 3609930"/>
              <a:gd name="connsiteX268" fmla="*/ 3986306 w 6687739"/>
              <a:gd name="connsiteY268" fmla="*/ 17973 h 3609930"/>
              <a:gd name="connsiteX269" fmla="*/ 3968377 w 6687739"/>
              <a:gd name="connsiteY269" fmla="*/ 6020 h 3609930"/>
              <a:gd name="connsiteX270" fmla="*/ 3842871 w 6687739"/>
              <a:gd name="connsiteY270" fmla="*/ 6020 h 3609930"/>
              <a:gd name="connsiteX271" fmla="*/ 3771153 w 6687739"/>
              <a:gd name="connsiteY271" fmla="*/ 17973 h 3609930"/>
              <a:gd name="connsiteX272" fmla="*/ 3747247 w 6687739"/>
              <a:gd name="connsiteY272" fmla="*/ 29926 h 3609930"/>
              <a:gd name="connsiteX273" fmla="*/ 3693459 w 6687739"/>
              <a:gd name="connsiteY273" fmla="*/ 59809 h 3609930"/>
              <a:gd name="connsiteX274" fmla="*/ 3669553 w 6687739"/>
              <a:gd name="connsiteY274" fmla="*/ 113597 h 3609930"/>
              <a:gd name="connsiteX275" fmla="*/ 3657600 w 6687739"/>
              <a:gd name="connsiteY275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4858871 w 6687739"/>
              <a:gd name="connsiteY212" fmla="*/ 2408561 h 3609930"/>
              <a:gd name="connsiteX213" fmla="*/ 4823012 w 6687739"/>
              <a:gd name="connsiteY213" fmla="*/ 2360750 h 3609930"/>
              <a:gd name="connsiteX214" fmla="*/ 6687672 w 6687739"/>
              <a:gd name="connsiteY214" fmla="*/ 1960326 h 3609930"/>
              <a:gd name="connsiteX215" fmla="*/ 4751294 w 6687739"/>
              <a:gd name="connsiteY215" fmla="*/ 2295009 h 3609930"/>
              <a:gd name="connsiteX216" fmla="*/ 4709459 w 6687739"/>
              <a:gd name="connsiteY216" fmla="*/ 2265126 h 3609930"/>
              <a:gd name="connsiteX217" fmla="*/ 4673600 w 6687739"/>
              <a:gd name="connsiteY217" fmla="*/ 2235244 h 3609930"/>
              <a:gd name="connsiteX218" fmla="*/ 4655671 w 6687739"/>
              <a:gd name="connsiteY218" fmla="*/ 2205361 h 3609930"/>
              <a:gd name="connsiteX219" fmla="*/ 4595906 w 6687739"/>
              <a:gd name="connsiteY219" fmla="*/ 2187432 h 3609930"/>
              <a:gd name="connsiteX220" fmla="*/ 4566024 w 6687739"/>
              <a:gd name="connsiteY220" fmla="*/ 2169503 h 3609930"/>
              <a:gd name="connsiteX221" fmla="*/ 4506259 w 6687739"/>
              <a:gd name="connsiteY221" fmla="*/ 2145597 h 3609930"/>
              <a:gd name="connsiteX222" fmla="*/ 4452471 w 6687739"/>
              <a:gd name="connsiteY222" fmla="*/ 2115714 h 3609930"/>
              <a:gd name="connsiteX223" fmla="*/ 4434541 w 6687739"/>
              <a:gd name="connsiteY223" fmla="*/ 2091809 h 3609930"/>
              <a:gd name="connsiteX224" fmla="*/ 4416612 w 6687739"/>
              <a:gd name="connsiteY224" fmla="*/ 2079856 h 3609930"/>
              <a:gd name="connsiteX225" fmla="*/ 4392706 w 6687739"/>
              <a:gd name="connsiteY225" fmla="*/ 2055950 h 3609930"/>
              <a:gd name="connsiteX226" fmla="*/ 4404659 w 6687739"/>
              <a:gd name="connsiteY226" fmla="*/ 1810914 h 3609930"/>
              <a:gd name="connsiteX227" fmla="*/ 4410635 w 6687739"/>
              <a:gd name="connsiteY227" fmla="*/ 1775056 h 3609930"/>
              <a:gd name="connsiteX228" fmla="*/ 4422588 w 6687739"/>
              <a:gd name="connsiteY228" fmla="*/ 1757126 h 3609930"/>
              <a:gd name="connsiteX229" fmla="*/ 4440518 w 6687739"/>
              <a:gd name="connsiteY229" fmla="*/ 1697361 h 3609930"/>
              <a:gd name="connsiteX230" fmla="*/ 4446494 w 6687739"/>
              <a:gd name="connsiteY230" fmla="*/ 1661503 h 3609930"/>
              <a:gd name="connsiteX231" fmla="*/ 4458447 w 6687739"/>
              <a:gd name="connsiteY231" fmla="*/ 1637597 h 3609930"/>
              <a:gd name="connsiteX232" fmla="*/ 4488329 w 6687739"/>
              <a:gd name="connsiteY232" fmla="*/ 1571856 h 3609930"/>
              <a:gd name="connsiteX233" fmla="*/ 4506259 w 6687739"/>
              <a:gd name="connsiteY233" fmla="*/ 1524044 h 3609930"/>
              <a:gd name="connsiteX234" fmla="*/ 4518212 w 6687739"/>
              <a:gd name="connsiteY234" fmla="*/ 1500138 h 3609930"/>
              <a:gd name="connsiteX235" fmla="*/ 4524188 w 6687739"/>
              <a:gd name="connsiteY235" fmla="*/ 1482209 h 3609930"/>
              <a:gd name="connsiteX236" fmla="*/ 4536141 w 6687739"/>
              <a:gd name="connsiteY236" fmla="*/ 1440373 h 3609930"/>
              <a:gd name="connsiteX237" fmla="*/ 4542118 w 6687739"/>
              <a:gd name="connsiteY237" fmla="*/ 1392561 h 3609930"/>
              <a:gd name="connsiteX238" fmla="*/ 4548094 w 6687739"/>
              <a:gd name="connsiteY238" fmla="*/ 1356703 h 3609930"/>
              <a:gd name="connsiteX239" fmla="*/ 4572000 w 6687739"/>
              <a:gd name="connsiteY239" fmla="*/ 1338773 h 3609930"/>
              <a:gd name="connsiteX240" fmla="*/ 4577977 w 6687739"/>
              <a:gd name="connsiteY240" fmla="*/ 1296938 h 3609930"/>
              <a:gd name="connsiteX241" fmla="*/ 4589929 w 6687739"/>
              <a:gd name="connsiteY241" fmla="*/ 1273032 h 3609930"/>
              <a:gd name="connsiteX242" fmla="*/ 4542118 w 6687739"/>
              <a:gd name="connsiteY242" fmla="*/ 914444 h 3609930"/>
              <a:gd name="connsiteX243" fmla="*/ 4536141 w 6687739"/>
              <a:gd name="connsiteY243" fmla="*/ 860656 h 3609930"/>
              <a:gd name="connsiteX244" fmla="*/ 4524188 w 6687739"/>
              <a:gd name="connsiteY244" fmla="*/ 836750 h 3609930"/>
              <a:gd name="connsiteX245" fmla="*/ 4500282 w 6687739"/>
              <a:gd name="connsiteY245" fmla="*/ 776985 h 3609930"/>
              <a:gd name="connsiteX246" fmla="*/ 4488329 w 6687739"/>
              <a:gd name="connsiteY246" fmla="*/ 729173 h 3609930"/>
              <a:gd name="connsiteX247" fmla="*/ 4464424 w 6687739"/>
              <a:gd name="connsiteY247" fmla="*/ 699291 h 3609930"/>
              <a:gd name="connsiteX248" fmla="*/ 4452471 w 6687739"/>
              <a:gd name="connsiteY248" fmla="*/ 669409 h 3609930"/>
              <a:gd name="connsiteX249" fmla="*/ 4446494 w 6687739"/>
              <a:gd name="connsiteY249" fmla="*/ 633550 h 3609930"/>
              <a:gd name="connsiteX250" fmla="*/ 4434541 w 6687739"/>
              <a:gd name="connsiteY250" fmla="*/ 615620 h 3609930"/>
              <a:gd name="connsiteX251" fmla="*/ 4428565 w 6687739"/>
              <a:gd name="connsiteY251" fmla="*/ 579761 h 3609930"/>
              <a:gd name="connsiteX252" fmla="*/ 4416612 w 6687739"/>
              <a:gd name="connsiteY252" fmla="*/ 537926 h 3609930"/>
              <a:gd name="connsiteX253" fmla="*/ 4392706 w 6687739"/>
              <a:gd name="connsiteY253" fmla="*/ 454256 h 3609930"/>
              <a:gd name="connsiteX254" fmla="*/ 4374777 w 6687739"/>
              <a:gd name="connsiteY254" fmla="*/ 418397 h 3609930"/>
              <a:gd name="connsiteX255" fmla="*/ 4332941 w 6687739"/>
              <a:gd name="connsiteY255" fmla="*/ 322773 h 3609930"/>
              <a:gd name="connsiteX256" fmla="*/ 4315012 w 6687739"/>
              <a:gd name="connsiteY256" fmla="*/ 298867 h 3609930"/>
              <a:gd name="connsiteX257" fmla="*/ 4297082 w 6687739"/>
              <a:gd name="connsiteY257" fmla="*/ 251056 h 3609930"/>
              <a:gd name="connsiteX258" fmla="*/ 4261224 w 6687739"/>
              <a:gd name="connsiteY258" fmla="*/ 215197 h 3609930"/>
              <a:gd name="connsiteX259" fmla="*/ 4243294 w 6687739"/>
              <a:gd name="connsiteY259" fmla="*/ 185314 h 3609930"/>
              <a:gd name="connsiteX260" fmla="*/ 4207435 w 6687739"/>
              <a:gd name="connsiteY260" fmla="*/ 155432 h 3609930"/>
              <a:gd name="connsiteX261" fmla="*/ 4189506 w 6687739"/>
              <a:gd name="connsiteY261" fmla="*/ 137503 h 3609930"/>
              <a:gd name="connsiteX262" fmla="*/ 4171577 w 6687739"/>
              <a:gd name="connsiteY262" fmla="*/ 131526 h 3609930"/>
              <a:gd name="connsiteX263" fmla="*/ 4135718 w 6687739"/>
              <a:gd name="connsiteY263" fmla="*/ 107620 h 3609930"/>
              <a:gd name="connsiteX264" fmla="*/ 4099859 w 6687739"/>
              <a:gd name="connsiteY264" fmla="*/ 89691 h 3609930"/>
              <a:gd name="connsiteX265" fmla="*/ 4058024 w 6687739"/>
              <a:gd name="connsiteY265" fmla="*/ 53832 h 3609930"/>
              <a:gd name="connsiteX266" fmla="*/ 4034118 w 6687739"/>
              <a:gd name="connsiteY266" fmla="*/ 35903 h 3609930"/>
              <a:gd name="connsiteX267" fmla="*/ 3986306 w 6687739"/>
              <a:gd name="connsiteY267" fmla="*/ 17973 h 3609930"/>
              <a:gd name="connsiteX268" fmla="*/ 3968377 w 6687739"/>
              <a:gd name="connsiteY268" fmla="*/ 6020 h 3609930"/>
              <a:gd name="connsiteX269" fmla="*/ 3842871 w 6687739"/>
              <a:gd name="connsiteY269" fmla="*/ 6020 h 3609930"/>
              <a:gd name="connsiteX270" fmla="*/ 3771153 w 6687739"/>
              <a:gd name="connsiteY270" fmla="*/ 17973 h 3609930"/>
              <a:gd name="connsiteX271" fmla="*/ 3747247 w 6687739"/>
              <a:gd name="connsiteY271" fmla="*/ 29926 h 3609930"/>
              <a:gd name="connsiteX272" fmla="*/ 3693459 w 6687739"/>
              <a:gd name="connsiteY272" fmla="*/ 59809 h 3609930"/>
              <a:gd name="connsiteX273" fmla="*/ 3669553 w 6687739"/>
              <a:gd name="connsiteY273" fmla="*/ 113597 h 3609930"/>
              <a:gd name="connsiteX274" fmla="*/ 3657600 w 6687739"/>
              <a:gd name="connsiteY274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163671 w 6687739"/>
              <a:gd name="connsiteY209" fmla="*/ 2677503 h 3609930"/>
              <a:gd name="connsiteX210" fmla="*/ 5145741 w 6687739"/>
              <a:gd name="connsiteY210" fmla="*/ 2641644 h 3609930"/>
              <a:gd name="connsiteX211" fmla="*/ 4858871 w 6687739"/>
              <a:gd name="connsiteY211" fmla="*/ 2408561 h 3609930"/>
              <a:gd name="connsiteX212" fmla="*/ 4823012 w 6687739"/>
              <a:gd name="connsiteY212" fmla="*/ 2360750 h 3609930"/>
              <a:gd name="connsiteX213" fmla="*/ 6687672 w 6687739"/>
              <a:gd name="connsiteY213" fmla="*/ 1960326 h 3609930"/>
              <a:gd name="connsiteX214" fmla="*/ 4751294 w 6687739"/>
              <a:gd name="connsiteY214" fmla="*/ 2295009 h 3609930"/>
              <a:gd name="connsiteX215" fmla="*/ 4709459 w 6687739"/>
              <a:gd name="connsiteY215" fmla="*/ 2265126 h 3609930"/>
              <a:gd name="connsiteX216" fmla="*/ 4673600 w 6687739"/>
              <a:gd name="connsiteY216" fmla="*/ 2235244 h 3609930"/>
              <a:gd name="connsiteX217" fmla="*/ 4655671 w 6687739"/>
              <a:gd name="connsiteY217" fmla="*/ 2205361 h 3609930"/>
              <a:gd name="connsiteX218" fmla="*/ 4595906 w 6687739"/>
              <a:gd name="connsiteY218" fmla="*/ 2187432 h 3609930"/>
              <a:gd name="connsiteX219" fmla="*/ 4566024 w 6687739"/>
              <a:gd name="connsiteY219" fmla="*/ 2169503 h 3609930"/>
              <a:gd name="connsiteX220" fmla="*/ 4506259 w 6687739"/>
              <a:gd name="connsiteY220" fmla="*/ 2145597 h 3609930"/>
              <a:gd name="connsiteX221" fmla="*/ 4452471 w 6687739"/>
              <a:gd name="connsiteY221" fmla="*/ 2115714 h 3609930"/>
              <a:gd name="connsiteX222" fmla="*/ 4434541 w 6687739"/>
              <a:gd name="connsiteY222" fmla="*/ 2091809 h 3609930"/>
              <a:gd name="connsiteX223" fmla="*/ 4416612 w 6687739"/>
              <a:gd name="connsiteY223" fmla="*/ 2079856 h 3609930"/>
              <a:gd name="connsiteX224" fmla="*/ 4392706 w 6687739"/>
              <a:gd name="connsiteY224" fmla="*/ 2055950 h 3609930"/>
              <a:gd name="connsiteX225" fmla="*/ 4404659 w 6687739"/>
              <a:gd name="connsiteY225" fmla="*/ 1810914 h 3609930"/>
              <a:gd name="connsiteX226" fmla="*/ 4410635 w 6687739"/>
              <a:gd name="connsiteY226" fmla="*/ 1775056 h 3609930"/>
              <a:gd name="connsiteX227" fmla="*/ 4422588 w 6687739"/>
              <a:gd name="connsiteY227" fmla="*/ 1757126 h 3609930"/>
              <a:gd name="connsiteX228" fmla="*/ 4440518 w 6687739"/>
              <a:gd name="connsiteY228" fmla="*/ 1697361 h 3609930"/>
              <a:gd name="connsiteX229" fmla="*/ 4446494 w 6687739"/>
              <a:gd name="connsiteY229" fmla="*/ 1661503 h 3609930"/>
              <a:gd name="connsiteX230" fmla="*/ 4458447 w 6687739"/>
              <a:gd name="connsiteY230" fmla="*/ 1637597 h 3609930"/>
              <a:gd name="connsiteX231" fmla="*/ 4488329 w 6687739"/>
              <a:gd name="connsiteY231" fmla="*/ 1571856 h 3609930"/>
              <a:gd name="connsiteX232" fmla="*/ 4506259 w 6687739"/>
              <a:gd name="connsiteY232" fmla="*/ 1524044 h 3609930"/>
              <a:gd name="connsiteX233" fmla="*/ 4518212 w 6687739"/>
              <a:gd name="connsiteY233" fmla="*/ 1500138 h 3609930"/>
              <a:gd name="connsiteX234" fmla="*/ 4524188 w 6687739"/>
              <a:gd name="connsiteY234" fmla="*/ 1482209 h 3609930"/>
              <a:gd name="connsiteX235" fmla="*/ 4536141 w 6687739"/>
              <a:gd name="connsiteY235" fmla="*/ 1440373 h 3609930"/>
              <a:gd name="connsiteX236" fmla="*/ 4542118 w 6687739"/>
              <a:gd name="connsiteY236" fmla="*/ 1392561 h 3609930"/>
              <a:gd name="connsiteX237" fmla="*/ 4548094 w 6687739"/>
              <a:gd name="connsiteY237" fmla="*/ 1356703 h 3609930"/>
              <a:gd name="connsiteX238" fmla="*/ 4572000 w 6687739"/>
              <a:gd name="connsiteY238" fmla="*/ 1338773 h 3609930"/>
              <a:gd name="connsiteX239" fmla="*/ 4577977 w 6687739"/>
              <a:gd name="connsiteY239" fmla="*/ 1296938 h 3609930"/>
              <a:gd name="connsiteX240" fmla="*/ 4589929 w 6687739"/>
              <a:gd name="connsiteY240" fmla="*/ 1273032 h 3609930"/>
              <a:gd name="connsiteX241" fmla="*/ 4542118 w 6687739"/>
              <a:gd name="connsiteY241" fmla="*/ 914444 h 3609930"/>
              <a:gd name="connsiteX242" fmla="*/ 4536141 w 6687739"/>
              <a:gd name="connsiteY242" fmla="*/ 860656 h 3609930"/>
              <a:gd name="connsiteX243" fmla="*/ 4524188 w 6687739"/>
              <a:gd name="connsiteY243" fmla="*/ 836750 h 3609930"/>
              <a:gd name="connsiteX244" fmla="*/ 4500282 w 6687739"/>
              <a:gd name="connsiteY244" fmla="*/ 776985 h 3609930"/>
              <a:gd name="connsiteX245" fmla="*/ 4488329 w 6687739"/>
              <a:gd name="connsiteY245" fmla="*/ 729173 h 3609930"/>
              <a:gd name="connsiteX246" fmla="*/ 4464424 w 6687739"/>
              <a:gd name="connsiteY246" fmla="*/ 699291 h 3609930"/>
              <a:gd name="connsiteX247" fmla="*/ 4452471 w 6687739"/>
              <a:gd name="connsiteY247" fmla="*/ 669409 h 3609930"/>
              <a:gd name="connsiteX248" fmla="*/ 4446494 w 6687739"/>
              <a:gd name="connsiteY248" fmla="*/ 633550 h 3609930"/>
              <a:gd name="connsiteX249" fmla="*/ 4434541 w 6687739"/>
              <a:gd name="connsiteY249" fmla="*/ 615620 h 3609930"/>
              <a:gd name="connsiteX250" fmla="*/ 4428565 w 6687739"/>
              <a:gd name="connsiteY250" fmla="*/ 579761 h 3609930"/>
              <a:gd name="connsiteX251" fmla="*/ 4416612 w 6687739"/>
              <a:gd name="connsiteY251" fmla="*/ 537926 h 3609930"/>
              <a:gd name="connsiteX252" fmla="*/ 4392706 w 6687739"/>
              <a:gd name="connsiteY252" fmla="*/ 454256 h 3609930"/>
              <a:gd name="connsiteX253" fmla="*/ 4374777 w 6687739"/>
              <a:gd name="connsiteY253" fmla="*/ 418397 h 3609930"/>
              <a:gd name="connsiteX254" fmla="*/ 4332941 w 6687739"/>
              <a:gd name="connsiteY254" fmla="*/ 322773 h 3609930"/>
              <a:gd name="connsiteX255" fmla="*/ 4315012 w 6687739"/>
              <a:gd name="connsiteY255" fmla="*/ 298867 h 3609930"/>
              <a:gd name="connsiteX256" fmla="*/ 4297082 w 6687739"/>
              <a:gd name="connsiteY256" fmla="*/ 251056 h 3609930"/>
              <a:gd name="connsiteX257" fmla="*/ 4261224 w 6687739"/>
              <a:gd name="connsiteY257" fmla="*/ 215197 h 3609930"/>
              <a:gd name="connsiteX258" fmla="*/ 4243294 w 6687739"/>
              <a:gd name="connsiteY258" fmla="*/ 185314 h 3609930"/>
              <a:gd name="connsiteX259" fmla="*/ 4207435 w 6687739"/>
              <a:gd name="connsiteY259" fmla="*/ 155432 h 3609930"/>
              <a:gd name="connsiteX260" fmla="*/ 4189506 w 6687739"/>
              <a:gd name="connsiteY260" fmla="*/ 137503 h 3609930"/>
              <a:gd name="connsiteX261" fmla="*/ 4171577 w 6687739"/>
              <a:gd name="connsiteY261" fmla="*/ 131526 h 3609930"/>
              <a:gd name="connsiteX262" fmla="*/ 4135718 w 6687739"/>
              <a:gd name="connsiteY262" fmla="*/ 107620 h 3609930"/>
              <a:gd name="connsiteX263" fmla="*/ 4099859 w 6687739"/>
              <a:gd name="connsiteY263" fmla="*/ 89691 h 3609930"/>
              <a:gd name="connsiteX264" fmla="*/ 4058024 w 6687739"/>
              <a:gd name="connsiteY264" fmla="*/ 53832 h 3609930"/>
              <a:gd name="connsiteX265" fmla="*/ 4034118 w 6687739"/>
              <a:gd name="connsiteY265" fmla="*/ 35903 h 3609930"/>
              <a:gd name="connsiteX266" fmla="*/ 3986306 w 6687739"/>
              <a:gd name="connsiteY266" fmla="*/ 17973 h 3609930"/>
              <a:gd name="connsiteX267" fmla="*/ 3968377 w 6687739"/>
              <a:gd name="connsiteY267" fmla="*/ 6020 h 3609930"/>
              <a:gd name="connsiteX268" fmla="*/ 3842871 w 6687739"/>
              <a:gd name="connsiteY268" fmla="*/ 6020 h 3609930"/>
              <a:gd name="connsiteX269" fmla="*/ 3771153 w 6687739"/>
              <a:gd name="connsiteY269" fmla="*/ 17973 h 3609930"/>
              <a:gd name="connsiteX270" fmla="*/ 3747247 w 6687739"/>
              <a:gd name="connsiteY270" fmla="*/ 29926 h 3609930"/>
              <a:gd name="connsiteX271" fmla="*/ 3693459 w 6687739"/>
              <a:gd name="connsiteY271" fmla="*/ 59809 h 3609930"/>
              <a:gd name="connsiteX272" fmla="*/ 3669553 w 6687739"/>
              <a:gd name="connsiteY272" fmla="*/ 113597 h 3609930"/>
              <a:gd name="connsiteX273" fmla="*/ 3657600 w 6687739"/>
              <a:gd name="connsiteY273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163671 w 6687739"/>
              <a:gd name="connsiteY209" fmla="*/ 2677503 h 3609930"/>
              <a:gd name="connsiteX210" fmla="*/ 4858871 w 6687739"/>
              <a:gd name="connsiteY210" fmla="*/ 2408561 h 3609930"/>
              <a:gd name="connsiteX211" fmla="*/ 4823012 w 6687739"/>
              <a:gd name="connsiteY211" fmla="*/ 2360750 h 3609930"/>
              <a:gd name="connsiteX212" fmla="*/ 6687672 w 6687739"/>
              <a:gd name="connsiteY212" fmla="*/ 1960326 h 3609930"/>
              <a:gd name="connsiteX213" fmla="*/ 4751294 w 6687739"/>
              <a:gd name="connsiteY213" fmla="*/ 2295009 h 3609930"/>
              <a:gd name="connsiteX214" fmla="*/ 4709459 w 6687739"/>
              <a:gd name="connsiteY214" fmla="*/ 2265126 h 3609930"/>
              <a:gd name="connsiteX215" fmla="*/ 4673600 w 6687739"/>
              <a:gd name="connsiteY215" fmla="*/ 2235244 h 3609930"/>
              <a:gd name="connsiteX216" fmla="*/ 4655671 w 6687739"/>
              <a:gd name="connsiteY216" fmla="*/ 2205361 h 3609930"/>
              <a:gd name="connsiteX217" fmla="*/ 4595906 w 6687739"/>
              <a:gd name="connsiteY217" fmla="*/ 2187432 h 3609930"/>
              <a:gd name="connsiteX218" fmla="*/ 4566024 w 6687739"/>
              <a:gd name="connsiteY218" fmla="*/ 2169503 h 3609930"/>
              <a:gd name="connsiteX219" fmla="*/ 4506259 w 6687739"/>
              <a:gd name="connsiteY219" fmla="*/ 2145597 h 3609930"/>
              <a:gd name="connsiteX220" fmla="*/ 4452471 w 6687739"/>
              <a:gd name="connsiteY220" fmla="*/ 2115714 h 3609930"/>
              <a:gd name="connsiteX221" fmla="*/ 4434541 w 6687739"/>
              <a:gd name="connsiteY221" fmla="*/ 2091809 h 3609930"/>
              <a:gd name="connsiteX222" fmla="*/ 4416612 w 6687739"/>
              <a:gd name="connsiteY222" fmla="*/ 2079856 h 3609930"/>
              <a:gd name="connsiteX223" fmla="*/ 4392706 w 6687739"/>
              <a:gd name="connsiteY223" fmla="*/ 2055950 h 3609930"/>
              <a:gd name="connsiteX224" fmla="*/ 4404659 w 6687739"/>
              <a:gd name="connsiteY224" fmla="*/ 1810914 h 3609930"/>
              <a:gd name="connsiteX225" fmla="*/ 4410635 w 6687739"/>
              <a:gd name="connsiteY225" fmla="*/ 1775056 h 3609930"/>
              <a:gd name="connsiteX226" fmla="*/ 4422588 w 6687739"/>
              <a:gd name="connsiteY226" fmla="*/ 1757126 h 3609930"/>
              <a:gd name="connsiteX227" fmla="*/ 4440518 w 6687739"/>
              <a:gd name="connsiteY227" fmla="*/ 1697361 h 3609930"/>
              <a:gd name="connsiteX228" fmla="*/ 4446494 w 6687739"/>
              <a:gd name="connsiteY228" fmla="*/ 1661503 h 3609930"/>
              <a:gd name="connsiteX229" fmla="*/ 4458447 w 6687739"/>
              <a:gd name="connsiteY229" fmla="*/ 1637597 h 3609930"/>
              <a:gd name="connsiteX230" fmla="*/ 4488329 w 6687739"/>
              <a:gd name="connsiteY230" fmla="*/ 1571856 h 3609930"/>
              <a:gd name="connsiteX231" fmla="*/ 4506259 w 6687739"/>
              <a:gd name="connsiteY231" fmla="*/ 1524044 h 3609930"/>
              <a:gd name="connsiteX232" fmla="*/ 4518212 w 6687739"/>
              <a:gd name="connsiteY232" fmla="*/ 1500138 h 3609930"/>
              <a:gd name="connsiteX233" fmla="*/ 4524188 w 6687739"/>
              <a:gd name="connsiteY233" fmla="*/ 1482209 h 3609930"/>
              <a:gd name="connsiteX234" fmla="*/ 4536141 w 6687739"/>
              <a:gd name="connsiteY234" fmla="*/ 1440373 h 3609930"/>
              <a:gd name="connsiteX235" fmla="*/ 4542118 w 6687739"/>
              <a:gd name="connsiteY235" fmla="*/ 1392561 h 3609930"/>
              <a:gd name="connsiteX236" fmla="*/ 4548094 w 6687739"/>
              <a:gd name="connsiteY236" fmla="*/ 1356703 h 3609930"/>
              <a:gd name="connsiteX237" fmla="*/ 4572000 w 6687739"/>
              <a:gd name="connsiteY237" fmla="*/ 1338773 h 3609930"/>
              <a:gd name="connsiteX238" fmla="*/ 4577977 w 6687739"/>
              <a:gd name="connsiteY238" fmla="*/ 1296938 h 3609930"/>
              <a:gd name="connsiteX239" fmla="*/ 4589929 w 6687739"/>
              <a:gd name="connsiteY239" fmla="*/ 1273032 h 3609930"/>
              <a:gd name="connsiteX240" fmla="*/ 4542118 w 6687739"/>
              <a:gd name="connsiteY240" fmla="*/ 914444 h 3609930"/>
              <a:gd name="connsiteX241" fmla="*/ 4536141 w 6687739"/>
              <a:gd name="connsiteY241" fmla="*/ 860656 h 3609930"/>
              <a:gd name="connsiteX242" fmla="*/ 4524188 w 6687739"/>
              <a:gd name="connsiteY242" fmla="*/ 836750 h 3609930"/>
              <a:gd name="connsiteX243" fmla="*/ 4500282 w 6687739"/>
              <a:gd name="connsiteY243" fmla="*/ 776985 h 3609930"/>
              <a:gd name="connsiteX244" fmla="*/ 4488329 w 6687739"/>
              <a:gd name="connsiteY244" fmla="*/ 729173 h 3609930"/>
              <a:gd name="connsiteX245" fmla="*/ 4464424 w 6687739"/>
              <a:gd name="connsiteY245" fmla="*/ 699291 h 3609930"/>
              <a:gd name="connsiteX246" fmla="*/ 4452471 w 6687739"/>
              <a:gd name="connsiteY246" fmla="*/ 669409 h 3609930"/>
              <a:gd name="connsiteX247" fmla="*/ 4446494 w 6687739"/>
              <a:gd name="connsiteY247" fmla="*/ 633550 h 3609930"/>
              <a:gd name="connsiteX248" fmla="*/ 4434541 w 6687739"/>
              <a:gd name="connsiteY248" fmla="*/ 615620 h 3609930"/>
              <a:gd name="connsiteX249" fmla="*/ 4428565 w 6687739"/>
              <a:gd name="connsiteY249" fmla="*/ 579761 h 3609930"/>
              <a:gd name="connsiteX250" fmla="*/ 4416612 w 6687739"/>
              <a:gd name="connsiteY250" fmla="*/ 537926 h 3609930"/>
              <a:gd name="connsiteX251" fmla="*/ 4392706 w 6687739"/>
              <a:gd name="connsiteY251" fmla="*/ 454256 h 3609930"/>
              <a:gd name="connsiteX252" fmla="*/ 4374777 w 6687739"/>
              <a:gd name="connsiteY252" fmla="*/ 418397 h 3609930"/>
              <a:gd name="connsiteX253" fmla="*/ 4332941 w 6687739"/>
              <a:gd name="connsiteY253" fmla="*/ 322773 h 3609930"/>
              <a:gd name="connsiteX254" fmla="*/ 4315012 w 6687739"/>
              <a:gd name="connsiteY254" fmla="*/ 298867 h 3609930"/>
              <a:gd name="connsiteX255" fmla="*/ 4297082 w 6687739"/>
              <a:gd name="connsiteY255" fmla="*/ 251056 h 3609930"/>
              <a:gd name="connsiteX256" fmla="*/ 4261224 w 6687739"/>
              <a:gd name="connsiteY256" fmla="*/ 215197 h 3609930"/>
              <a:gd name="connsiteX257" fmla="*/ 4243294 w 6687739"/>
              <a:gd name="connsiteY257" fmla="*/ 185314 h 3609930"/>
              <a:gd name="connsiteX258" fmla="*/ 4207435 w 6687739"/>
              <a:gd name="connsiteY258" fmla="*/ 155432 h 3609930"/>
              <a:gd name="connsiteX259" fmla="*/ 4189506 w 6687739"/>
              <a:gd name="connsiteY259" fmla="*/ 137503 h 3609930"/>
              <a:gd name="connsiteX260" fmla="*/ 4171577 w 6687739"/>
              <a:gd name="connsiteY260" fmla="*/ 131526 h 3609930"/>
              <a:gd name="connsiteX261" fmla="*/ 4135718 w 6687739"/>
              <a:gd name="connsiteY261" fmla="*/ 107620 h 3609930"/>
              <a:gd name="connsiteX262" fmla="*/ 4099859 w 6687739"/>
              <a:gd name="connsiteY262" fmla="*/ 89691 h 3609930"/>
              <a:gd name="connsiteX263" fmla="*/ 4058024 w 6687739"/>
              <a:gd name="connsiteY263" fmla="*/ 53832 h 3609930"/>
              <a:gd name="connsiteX264" fmla="*/ 4034118 w 6687739"/>
              <a:gd name="connsiteY264" fmla="*/ 35903 h 3609930"/>
              <a:gd name="connsiteX265" fmla="*/ 3986306 w 6687739"/>
              <a:gd name="connsiteY265" fmla="*/ 17973 h 3609930"/>
              <a:gd name="connsiteX266" fmla="*/ 3968377 w 6687739"/>
              <a:gd name="connsiteY266" fmla="*/ 6020 h 3609930"/>
              <a:gd name="connsiteX267" fmla="*/ 3842871 w 6687739"/>
              <a:gd name="connsiteY267" fmla="*/ 6020 h 3609930"/>
              <a:gd name="connsiteX268" fmla="*/ 3771153 w 6687739"/>
              <a:gd name="connsiteY268" fmla="*/ 17973 h 3609930"/>
              <a:gd name="connsiteX269" fmla="*/ 3747247 w 6687739"/>
              <a:gd name="connsiteY269" fmla="*/ 29926 h 3609930"/>
              <a:gd name="connsiteX270" fmla="*/ 3693459 w 6687739"/>
              <a:gd name="connsiteY270" fmla="*/ 59809 h 3609930"/>
              <a:gd name="connsiteX271" fmla="*/ 3669553 w 6687739"/>
              <a:gd name="connsiteY271" fmla="*/ 113597 h 3609930"/>
              <a:gd name="connsiteX272" fmla="*/ 3657600 w 6687739"/>
              <a:gd name="connsiteY272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4858871 w 6687739"/>
              <a:gd name="connsiteY209" fmla="*/ 2408561 h 3609930"/>
              <a:gd name="connsiteX210" fmla="*/ 4823012 w 6687739"/>
              <a:gd name="connsiteY210" fmla="*/ 2360750 h 3609930"/>
              <a:gd name="connsiteX211" fmla="*/ 6687672 w 6687739"/>
              <a:gd name="connsiteY211" fmla="*/ 1960326 h 3609930"/>
              <a:gd name="connsiteX212" fmla="*/ 4751294 w 6687739"/>
              <a:gd name="connsiteY212" fmla="*/ 2295009 h 3609930"/>
              <a:gd name="connsiteX213" fmla="*/ 4709459 w 6687739"/>
              <a:gd name="connsiteY213" fmla="*/ 2265126 h 3609930"/>
              <a:gd name="connsiteX214" fmla="*/ 4673600 w 6687739"/>
              <a:gd name="connsiteY214" fmla="*/ 2235244 h 3609930"/>
              <a:gd name="connsiteX215" fmla="*/ 4655671 w 6687739"/>
              <a:gd name="connsiteY215" fmla="*/ 2205361 h 3609930"/>
              <a:gd name="connsiteX216" fmla="*/ 4595906 w 6687739"/>
              <a:gd name="connsiteY216" fmla="*/ 2187432 h 3609930"/>
              <a:gd name="connsiteX217" fmla="*/ 4566024 w 6687739"/>
              <a:gd name="connsiteY217" fmla="*/ 2169503 h 3609930"/>
              <a:gd name="connsiteX218" fmla="*/ 4506259 w 6687739"/>
              <a:gd name="connsiteY218" fmla="*/ 2145597 h 3609930"/>
              <a:gd name="connsiteX219" fmla="*/ 4452471 w 6687739"/>
              <a:gd name="connsiteY219" fmla="*/ 2115714 h 3609930"/>
              <a:gd name="connsiteX220" fmla="*/ 4434541 w 6687739"/>
              <a:gd name="connsiteY220" fmla="*/ 2091809 h 3609930"/>
              <a:gd name="connsiteX221" fmla="*/ 4416612 w 6687739"/>
              <a:gd name="connsiteY221" fmla="*/ 2079856 h 3609930"/>
              <a:gd name="connsiteX222" fmla="*/ 4392706 w 6687739"/>
              <a:gd name="connsiteY222" fmla="*/ 2055950 h 3609930"/>
              <a:gd name="connsiteX223" fmla="*/ 4404659 w 6687739"/>
              <a:gd name="connsiteY223" fmla="*/ 1810914 h 3609930"/>
              <a:gd name="connsiteX224" fmla="*/ 4410635 w 6687739"/>
              <a:gd name="connsiteY224" fmla="*/ 1775056 h 3609930"/>
              <a:gd name="connsiteX225" fmla="*/ 4422588 w 6687739"/>
              <a:gd name="connsiteY225" fmla="*/ 1757126 h 3609930"/>
              <a:gd name="connsiteX226" fmla="*/ 4440518 w 6687739"/>
              <a:gd name="connsiteY226" fmla="*/ 1697361 h 3609930"/>
              <a:gd name="connsiteX227" fmla="*/ 4446494 w 6687739"/>
              <a:gd name="connsiteY227" fmla="*/ 1661503 h 3609930"/>
              <a:gd name="connsiteX228" fmla="*/ 4458447 w 6687739"/>
              <a:gd name="connsiteY228" fmla="*/ 1637597 h 3609930"/>
              <a:gd name="connsiteX229" fmla="*/ 4488329 w 6687739"/>
              <a:gd name="connsiteY229" fmla="*/ 1571856 h 3609930"/>
              <a:gd name="connsiteX230" fmla="*/ 4506259 w 6687739"/>
              <a:gd name="connsiteY230" fmla="*/ 1524044 h 3609930"/>
              <a:gd name="connsiteX231" fmla="*/ 4518212 w 6687739"/>
              <a:gd name="connsiteY231" fmla="*/ 1500138 h 3609930"/>
              <a:gd name="connsiteX232" fmla="*/ 4524188 w 6687739"/>
              <a:gd name="connsiteY232" fmla="*/ 1482209 h 3609930"/>
              <a:gd name="connsiteX233" fmla="*/ 4536141 w 6687739"/>
              <a:gd name="connsiteY233" fmla="*/ 1440373 h 3609930"/>
              <a:gd name="connsiteX234" fmla="*/ 4542118 w 6687739"/>
              <a:gd name="connsiteY234" fmla="*/ 1392561 h 3609930"/>
              <a:gd name="connsiteX235" fmla="*/ 4548094 w 6687739"/>
              <a:gd name="connsiteY235" fmla="*/ 1356703 h 3609930"/>
              <a:gd name="connsiteX236" fmla="*/ 4572000 w 6687739"/>
              <a:gd name="connsiteY236" fmla="*/ 1338773 h 3609930"/>
              <a:gd name="connsiteX237" fmla="*/ 4577977 w 6687739"/>
              <a:gd name="connsiteY237" fmla="*/ 1296938 h 3609930"/>
              <a:gd name="connsiteX238" fmla="*/ 4589929 w 6687739"/>
              <a:gd name="connsiteY238" fmla="*/ 1273032 h 3609930"/>
              <a:gd name="connsiteX239" fmla="*/ 4542118 w 6687739"/>
              <a:gd name="connsiteY239" fmla="*/ 914444 h 3609930"/>
              <a:gd name="connsiteX240" fmla="*/ 4536141 w 6687739"/>
              <a:gd name="connsiteY240" fmla="*/ 860656 h 3609930"/>
              <a:gd name="connsiteX241" fmla="*/ 4524188 w 6687739"/>
              <a:gd name="connsiteY241" fmla="*/ 836750 h 3609930"/>
              <a:gd name="connsiteX242" fmla="*/ 4500282 w 6687739"/>
              <a:gd name="connsiteY242" fmla="*/ 776985 h 3609930"/>
              <a:gd name="connsiteX243" fmla="*/ 4488329 w 6687739"/>
              <a:gd name="connsiteY243" fmla="*/ 729173 h 3609930"/>
              <a:gd name="connsiteX244" fmla="*/ 4464424 w 6687739"/>
              <a:gd name="connsiteY244" fmla="*/ 699291 h 3609930"/>
              <a:gd name="connsiteX245" fmla="*/ 4452471 w 6687739"/>
              <a:gd name="connsiteY245" fmla="*/ 669409 h 3609930"/>
              <a:gd name="connsiteX246" fmla="*/ 4446494 w 6687739"/>
              <a:gd name="connsiteY246" fmla="*/ 633550 h 3609930"/>
              <a:gd name="connsiteX247" fmla="*/ 4434541 w 6687739"/>
              <a:gd name="connsiteY247" fmla="*/ 615620 h 3609930"/>
              <a:gd name="connsiteX248" fmla="*/ 4428565 w 6687739"/>
              <a:gd name="connsiteY248" fmla="*/ 579761 h 3609930"/>
              <a:gd name="connsiteX249" fmla="*/ 4416612 w 6687739"/>
              <a:gd name="connsiteY249" fmla="*/ 537926 h 3609930"/>
              <a:gd name="connsiteX250" fmla="*/ 4392706 w 6687739"/>
              <a:gd name="connsiteY250" fmla="*/ 454256 h 3609930"/>
              <a:gd name="connsiteX251" fmla="*/ 4374777 w 6687739"/>
              <a:gd name="connsiteY251" fmla="*/ 418397 h 3609930"/>
              <a:gd name="connsiteX252" fmla="*/ 4332941 w 6687739"/>
              <a:gd name="connsiteY252" fmla="*/ 322773 h 3609930"/>
              <a:gd name="connsiteX253" fmla="*/ 4315012 w 6687739"/>
              <a:gd name="connsiteY253" fmla="*/ 298867 h 3609930"/>
              <a:gd name="connsiteX254" fmla="*/ 4297082 w 6687739"/>
              <a:gd name="connsiteY254" fmla="*/ 251056 h 3609930"/>
              <a:gd name="connsiteX255" fmla="*/ 4261224 w 6687739"/>
              <a:gd name="connsiteY255" fmla="*/ 215197 h 3609930"/>
              <a:gd name="connsiteX256" fmla="*/ 4243294 w 6687739"/>
              <a:gd name="connsiteY256" fmla="*/ 185314 h 3609930"/>
              <a:gd name="connsiteX257" fmla="*/ 4207435 w 6687739"/>
              <a:gd name="connsiteY257" fmla="*/ 155432 h 3609930"/>
              <a:gd name="connsiteX258" fmla="*/ 4189506 w 6687739"/>
              <a:gd name="connsiteY258" fmla="*/ 137503 h 3609930"/>
              <a:gd name="connsiteX259" fmla="*/ 4171577 w 6687739"/>
              <a:gd name="connsiteY259" fmla="*/ 131526 h 3609930"/>
              <a:gd name="connsiteX260" fmla="*/ 4135718 w 6687739"/>
              <a:gd name="connsiteY260" fmla="*/ 107620 h 3609930"/>
              <a:gd name="connsiteX261" fmla="*/ 4099859 w 6687739"/>
              <a:gd name="connsiteY261" fmla="*/ 89691 h 3609930"/>
              <a:gd name="connsiteX262" fmla="*/ 4058024 w 6687739"/>
              <a:gd name="connsiteY262" fmla="*/ 53832 h 3609930"/>
              <a:gd name="connsiteX263" fmla="*/ 4034118 w 6687739"/>
              <a:gd name="connsiteY263" fmla="*/ 35903 h 3609930"/>
              <a:gd name="connsiteX264" fmla="*/ 3986306 w 6687739"/>
              <a:gd name="connsiteY264" fmla="*/ 17973 h 3609930"/>
              <a:gd name="connsiteX265" fmla="*/ 3968377 w 6687739"/>
              <a:gd name="connsiteY265" fmla="*/ 6020 h 3609930"/>
              <a:gd name="connsiteX266" fmla="*/ 3842871 w 6687739"/>
              <a:gd name="connsiteY266" fmla="*/ 6020 h 3609930"/>
              <a:gd name="connsiteX267" fmla="*/ 3771153 w 6687739"/>
              <a:gd name="connsiteY267" fmla="*/ 17973 h 3609930"/>
              <a:gd name="connsiteX268" fmla="*/ 3747247 w 6687739"/>
              <a:gd name="connsiteY268" fmla="*/ 29926 h 3609930"/>
              <a:gd name="connsiteX269" fmla="*/ 3693459 w 6687739"/>
              <a:gd name="connsiteY269" fmla="*/ 59809 h 3609930"/>
              <a:gd name="connsiteX270" fmla="*/ 3669553 w 6687739"/>
              <a:gd name="connsiteY270" fmla="*/ 113597 h 3609930"/>
              <a:gd name="connsiteX271" fmla="*/ 3657600 w 6687739"/>
              <a:gd name="connsiteY271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4858871 w 6687739"/>
              <a:gd name="connsiteY208" fmla="*/ 2408561 h 3609930"/>
              <a:gd name="connsiteX209" fmla="*/ 4823012 w 6687739"/>
              <a:gd name="connsiteY209" fmla="*/ 2360750 h 3609930"/>
              <a:gd name="connsiteX210" fmla="*/ 6687672 w 6687739"/>
              <a:gd name="connsiteY210" fmla="*/ 1960326 h 3609930"/>
              <a:gd name="connsiteX211" fmla="*/ 4751294 w 6687739"/>
              <a:gd name="connsiteY211" fmla="*/ 2295009 h 3609930"/>
              <a:gd name="connsiteX212" fmla="*/ 4709459 w 6687739"/>
              <a:gd name="connsiteY212" fmla="*/ 2265126 h 3609930"/>
              <a:gd name="connsiteX213" fmla="*/ 4673600 w 6687739"/>
              <a:gd name="connsiteY213" fmla="*/ 2235244 h 3609930"/>
              <a:gd name="connsiteX214" fmla="*/ 4655671 w 6687739"/>
              <a:gd name="connsiteY214" fmla="*/ 2205361 h 3609930"/>
              <a:gd name="connsiteX215" fmla="*/ 4595906 w 6687739"/>
              <a:gd name="connsiteY215" fmla="*/ 2187432 h 3609930"/>
              <a:gd name="connsiteX216" fmla="*/ 4566024 w 6687739"/>
              <a:gd name="connsiteY216" fmla="*/ 2169503 h 3609930"/>
              <a:gd name="connsiteX217" fmla="*/ 4506259 w 6687739"/>
              <a:gd name="connsiteY217" fmla="*/ 2145597 h 3609930"/>
              <a:gd name="connsiteX218" fmla="*/ 4452471 w 6687739"/>
              <a:gd name="connsiteY218" fmla="*/ 2115714 h 3609930"/>
              <a:gd name="connsiteX219" fmla="*/ 4434541 w 6687739"/>
              <a:gd name="connsiteY219" fmla="*/ 2091809 h 3609930"/>
              <a:gd name="connsiteX220" fmla="*/ 4416612 w 6687739"/>
              <a:gd name="connsiteY220" fmla="*/ 2079856 h 3609930"/>
              <a:gd name="connsiteX221" fmla="*/ 4392706 w 6687739"/>
              <a:gd name="connsiteY221" fmla="*/ 2055950 h 3609930"/>
              <a:gd name="connsiteX222" fmla="*/ 4404659 w 6687739"/>
              <a:gd name="connsiteY222" fmla="*/ 1810914 h 3609930"/>
              <a:gd name="connsiteX223" fmla="*/ 4410635 w 6687739"/>
              <a:gd name="connsiteY223" fmla="*/ 1775056 h 3609930"/>
              <a:gd name="connsiteX224" fmla="*/ 4422588 w 6687739"/>
              <a:gd name="connsiteY224" fmla="*/ 1757126 h 3609930"/>
              <a:gd name="connsiteX225" fmla="*/ 4440518 w 6687739"/>
              <a:gd name="connsiteY225" fmla="*/ 1697361 h 3609930"/>
              <a:gd name="connsiteX226" fmla="*/ 4446494 w 6687739"/>
              <a:gd name="connsiteY226" fmla="*/ 1661503 h 3609930"/>
              <a:gd name="connsiteX227" fmla="*/ 4458447 w 6687739"/>
              <a:gd name="connsiteY227" fmla="*/ 1637597 h 3609930"/>
              <a:gd name="connsiteX228" fmla="*/ 4488329 w 6687739"/>
              <a:gd name="connsiteY228" fmla="*/ 1571856 h 3609930"/>
              <a:gd name="connsiteX229" fmla="*/ 4506259 w 6687739"/>
              <a:gd name="connsiteY229" fmla="*/ 1524044 h 3609930"/>
              <a:gd name="connsiteX230" fmla="*/ 4518212 w 6687739"/>
              <a:gd name="connsiteY230" fmla="*/ 1500138 h 3609930"/>
              <a:gd name="connsiteX231" fmla="*/ 4524188 w 6687739"/>
              <a:gd name="connsiteY231" fmla="*/ 1482209 h 3609930"/>
              <a:gd name="connsiteX232" fmla="*/ 4536141 w 6687739"/>
              <a:gd name="connsiteY232" fmla="*/ 1440373 h 3609930"/>
              <a:gd name="connsiteX233" fmla="*/ 4542118 w 6687739"/>
              <a:gd name="connsiteY233" fmla="*/ 1392561 h 3609930"/>
              <a:gd name="connsiteX234" fmla="*/ 4548094 w 6687739"/>
              <a:gd name="connsiteY234" fmla="*/ 1356703 h 3609930"/>
              <a:gd name="connsiteX235" fmla="*/ 4572000 w 6687739"/>
              <a:gd name="connsiteY235" fmla="*/ 1338773 h 3609930"/>
              <a:gd name="connsiteX236" fmla="*/ 4577977 w 6687739"/>
              <a:gd name="connsiteY236" fmla="*/ 1296938 h 3609930"/>
              <a:gd name="connsiteX237" fmla="*/ 4589929 w 6687739"/>
              <a:gd name="connsiteY237" fmla="*/ 1273032 h 3609930"/>
              <a:gd name="connsiteX238" fmla="*/ 4542118 w 6687739"/>
              <a:gd name="connsiteY238" fmla="*/ 914444 h 3609930"/>
              <a:gd name="connsiteX239" fmla="*/ 4536141 w 6687739"/>
              <a:gd name="connsiteY239" fmla="*/ 860656 h 3609930"/>
              <a:gd name="connsiteX240" fmla="*/ 4524188 w 6687739"/>
              <a:gd name="connsiteY240" fmla="*/ 836750 h 3609930"/>
              <a:gd name="connsiteX241" fmla="*/ 4500282 w 6687739"/>
              <a:gd name="connsiteY241" fmla="*/ 776985 h 3609930"/>
              <a:gd name="connsiteX242" fmla="*/ 4488329 w 6687739"/>
              <a:gd name="connsiteY242" fmla="*/ 729173 h 3609930"/>
              <a:gd name="connsiteX243" fmla="*/ 4464424 w 6687739"/>
              <a:gd name="connsiteY243" fmla="*/ 699291 h 3609930"/>
              <a:gd name="connsiteX244" fmla="*/ 4452471 w 6687739"/>
              <a:gd name="connsiteY244" fmla="*/ 669409 h 3609930"/>
              <a:gd name="connsiteX245" fmla="*/ 4446494 w 6687739"/>
              <a:gd name="connsiteY245" fmla="*/ 633550 h 3609930"/>
              <a:gd name="connsiteX246" fmla="*/ 4434541 w 6687739"/>
              <a:gd name="connsiteY246" fmla="*/ 615620 h 3609930"/>
              <a:gd name="connsiteX247" fmla="*/ 4428565 w 6687739"/>
              <a:gd name="connsiteY247" fmla="*/ 579761 h 3609930"/>
              <a:gd name="connsiteX248" fmla="*/ 4416612 w 6687739"/>
              <a:gd name="connsiteY248" fmla="*/ 537926 h 3609930"/>
              <a:gd name="connsiteX249" fmla="*/ 4392706 w 6687739"/>
              <a:gd name="connsiteY249" fmla="*/ 454256 h 3609930"/>
              <a:gd name="connsiteX250" fmla="*/ 4374777 w 6687739"/>
              <a:gd name="connsiteY250" fmla="*/ 418397 h 3609930"/>
              <a:gd name="connsiteX251" fmla="*/ 4332941 w 6687739"/>
              <a:gd name="connsiteY251" fmla="*/ 322773 h 3609930"/>
              <a:gd name="connsiteX252" fmla="*/ 4315012 w 6687739"/>
              <a:gd name="connsiteY252" fmla="*/ 298867 h 3609930"/>
              <a:gd name="connsiteX253" fmla="*/ 4297082 w 6687739"/>
              <a:gd name="connsiteY253" fmla="*/ 251056 h 3609930"/>
              <a:gd name="connsiteX254" fmla="*/ 4261224 w 6687739"/>
              <a:gd name="connsiteY254" fmla="*/ 215197 h 3609930"/>
              <a:gd name="connsiteX255" fmla="*/ 4243294 w 6687739"/>
              <a:gd name="connsiteY255" fmla="*/ 185314 h 3609930"/>
              <a:gd name="connsiteX256" fmla="*/ 4207435 w 6687739"/>
              <a:gd name="connsiteY256" fmla="*/ 155432 h 3609930"/>
              <a:gd name="connsiteX257" fmla="*/ 4189506 w 6687739"/>
              <a:gd name="connsiteY257" fmla="*/ 137503 h 3609930"/>
              <a:gd name="connsiteX258" fmla="*/ 4171577 w 6687739"/>
              <a:gd name="connsiteY258" fmla="*/ 131526 h 3609930"/>
              <a:gd name="connsiteX259" fmla="*/ 4135718 w 6687739"/>
              <a:gd name="connsiteY259" fmla="*/ 107620 h 3609930"/>
              <a:gd name="connsiteX260" fmla="*/ 4099859 w 6687739"/>
              <a:gd name="connsiteY260" fmla="*/ 89691 h 3609930"/>
              <a:gd name="connsiteX261" fmla="*/ 4058024 w 6687739"/>
              <a:gd name="connsiteY261" fmla="*/ 53832 h 3609930"/>
              <a:gd name="connsiteX262" fmla="*/ 4034118 w 6687739"/>
              <a:gd name="connsiteY262" fmla="*/ 35903 h 3609930"/>
              <a:gd name="connsiteX263" fmla="*/ 3986306 w 6687739"/>
              <a:gd name="connsiteY263" fmla="*/ 17973 h 3609930"/>
              <a:gd name="connsiteX264" fmla="*/ 3968377 w 6687739"/>
              <a:gd name="connsiteY264" fmla="*/ 6020 h 3609930"/>
              <a:gd name="connsiteX265" fmla="*/ 3842871 w 6687739"/>
              <a:gd name="connsiteY265" fmla="*/ 6020 h 3609930"/>
              <a:gd name="connsiteX266" fmla="*/ 3771153 w 6687739"/>
              <a:gd name="connsiteY266" fmla="*/ 17973 h 3609930"/>
              <a:gd name="connsiteX267" fmla="*/ 3747247 w 6687739"/>
              <a:gd name="connsiteY267" fmla="*/ 29926 h 3609930"/>
              <a:gd name="connsiteX268" fmla="*/ 3693459 w 6687739"/>
              <a:gd name="connsiteY268" fmla="*/ 59809 h 3609930"/>
              <a:gd name="connsiteX269" fmla="*/ 3669553 w 6687739"/>
              <a:gd name="connsiteY269" fmla="*/ 113597 h 3609930"/>
              <a:gd name="connsiteX270" fmla="*/ 3657600 w 6687739"/>
              <a:gd name="connsiteY270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4858871 w 6687739"/>
              <a:gd name="connsiteY207" fmla="*/ 2408561 h 3609930"/>
              <a:gd name="connsiteX208" fmla="*/ 4823012 w 6687739"/>
              <a:gd name="connsiteY208" fmla="*/ 2360750 h 3609930"/>
              <a:gd name="connsiteX209" fmla="*/ 6687672 w 6687739"/>
              <a:gd name="connsiteY209" fmla="*/ 1960326 h 3609930"/>
              <a:gd name="connsiteX210" fmla="*/ 4751294 w 6687739"/>
              <a:gd name="connsiteY210" fmla="*/ 2295009 h 3609930"/>
              <a:gd name="connsiteX211" fmla="*/ 4709459 w 6687739"/>
              <a:gd name="connsiteY211" fmla="*/ 2265126 h 3609930"/>
              <a:gd name="connsiteX212" fmla="*/ 4673600 w 6687739"/>
              <a:gd name="connsiteY212" fmla="*/ 2235244 h 3609930"/>
              <a:gd name="connsiteX213" fmla="*/ 4655671 w 6687739"/>
              <a:gd name="connsiteY213" fmla="*/ 2205361 h 3609930"/>
              <a:gd name="connsiteX214" fmla="*/ 4595906 w 6687739"/>
              <a:gd name="connsiteY214" fmla="*/ 2187432 h 3609930"/>
              <a:gd name="connsiteX215" fmla="*/ 4566024 w 6687739"/>
              <a:gd name="connsiteY215" fmla="*/ 2169503 h 3609930"/>
              <a:gd name="connsiteX216" fmla="*/ 4506259 w 6687739"/>
              <a:gd name="connsiteY216" fmla="*/ 2145597 h 3609930"/>
              <a:gd name="connsiteX217" fmla="*/ 4452471 w 6687739"/>
              <a:gd name="connsiteY217" fmla="*/ 2115714 h 3609930"/>
              <a:gd name="connsiteX218" fmla="*/ 4434541 w 6687739"/>
              <a:gd name="connsiteY218" fmla="*/ 2091809 h 3609930"/>
              <a:gd name="connsiteX219" fmla="*/ 4416612 w 6687739"/>
              <a:gd name="connsiteY219" fmla="*/ 2079856 h 3609930"/>
              <a:gd name="connsiteX220" fmla="*/ 4392706 w 6687739"/>
              <a:gd name="connsiteY220" fmla="*/ 2055950 h 3609930"/>
              <a:gd name="connsiteX221" fmla="*/ 4404659 w 6687739"/>
              <a:gd name="connsiteY221" fmla="*/ 1810914 h 3609930"/>
              <a:gd name="connsiteX222" fmla="*/ 4410635 w 6687739"/>
              <a:gd name="connsiteY222" fmla="*/ 1775056 h 3609930"/>
              <a:gd name="connsiteX223" fmla="*/ 4422588 w 6687739"/>
              <a:gd name="connsiteY223" fmla="*/ 1757126 h 3609930"/>
              <a:gd name="connsiteX224" fmla="*/ 4440518 w 6687739"/>
              <a:gd name="connsiteY224" fmla="*/ 1697361 h 3609930"/>
              <a:gd name="connsiteX225" fmla="*/ 4446494 w 6687739"/>
              <a:gd name="connsiteY225" fmla="*/ 1661503 h 3609930"/>
              <a:gd name="connsiteX226" fmla="*/ 4458447 w 6687739"/>
              <a:gd name="connsiteY226" fmla="*/ 1637597 h 3609930"/>
              <a:gd name="connsiteX227" fmla="*/ 4488329 w 6687739"/>
              <a:gd name="connsiteY227" fmla="*/ 1571856 h 3609930"/>
              <a:gd name="connsiteX228" fmla="*/ 4506259 w 6687739"/>
              <a:gd name="connsiteY228" fmla="*/ 1524044 h 3609930"/>
              <a:gd name="connsiteX229" fmla="*/ 4518212 w 6687739"/>
              <a:gd name="connsiteY229" fmla="*/ 1500138 h 3609930"/>
              <a:gd name="connsiteX230" fmla="*/ 4524188 w 6687739"/>
              <a:gd name="connsiteY230" fmla="*/ 1482209 h 3609930"/>
              <a:gd name="connsiteX231" fmla="*/ 4536141 w 6687739"/>
              <a:gd name="connsiteY231" fmla="*/ 1440373 h 3609930"/>
              <a:gd name="connsiteX232" fmla="*/ 4542118 w 6687739"/>
              <a:gd name="connsiteY232" fmla="*/ 1392561 h 3609930"/>
              <a:gd name="connsiteX233" fmla="*/ 4548094 w 6687739"/>
              <a:gd name="connsiteY233" fmla="*/ 1356703 h 3609930"/>
              <a:gd name="connsiteX234" fmla="*/ 4572000 w 6687739"/>
              <a:gd name="connsiteY234" fmla="*/ 1338773 h 3609930"/>
              <a:gd name="connsiteX235" fmla="*/ 4577977 w 6687739"/>
              <a:gd name="connsiteY235" fmla="*/ 1296938 h 3609930"/>
              <a:gd name="connsiteX236" fmla="*/ 4589929 w 6687739"/>
              <a:gd name="connsiteY236" fmla="*/ 1273032 h 3609930"/>
              <a:gd name="connsiteX237" fmla="*/ 4542118 w 6687739"/>
              <a:gd name="connsiteY237" fmla="*/ 914444 h 3609930"/>
              <a:gd name="connsiteX238" fmla="*/ 4536141 w 6687739"/>
              <a:gd name="connsiteY238" fmla="*/ 860656 h 3609930"/>
              <a:gd name="connsiteX239" fmla="*/ 4524188 w 6687739"/>
              <a:gd name="connsiteY239" fmla="*/ 836750 h 3609930"/>
              <a:gd name="connsiteX240" fmla="*/ 4500282 w 6687739"/>
              <a:gd name="connsiteY240" fmla="*/ 776985 h 3609930"/>
              <a:gd name="connsiteX241" fmla="*/ 4488329 w 6687739"/>
              <a:gd name="connsiteY241" fmla="*/ 729173 h 3609930"/>
              <a:gd name="connsiteX242" fmla="*/ 4464424 w 6687739"/>
              <a:gd name="connsiteY242" fmla="*/ 699291 h 3609930"/>
              <a:gd name="connsiteX243" fmla="*/ 4452471 w 6687739"/>
              <a:gd name="connsiteY243" fmla="*/ 669409 h 3609930"/>
              <a:gd name="connsiteX244" fmla="*/ 4446494 w 6687739"/>
              <a:gd name="connsiteY244" fmla="*/ 633550 h 3609930"/>
              <a:gd name="connsiteX245" fmla="*/ 4434541 w 6687739"/>
              <a:gd name="connsiteY245" fmla="*/ 615620 h 3609930"/>
              <a:gd name="connsiteX246" fmla="*/ 4428565 w 6687739"/>
              <a:gd name="connsiteY246" fmla="*/ 579761 h 3609930"/>
              <a:gd name="connsiteX247" fmla="*/ 4416612 w 6687739"/>
              <a:gd name="connsiteY247" fmla="*/ 537926 h 3609930"/>
              <a:gd name="connsiteX248" fmla="*/ 4392706 w 6687739"/>
              <a:gd name="connsiteY248" fmla="*/ 454256 h 3609930"/>
              <a:gd name="connsiteX249" fmla="*/ 4374777 w 6687739"/>
              <a:gd name="connsiteY249" fmla="*/ 418397 h 3609930"/>
              <a:gd name="connsiteX250" fmla="*/ 4332941 w 6687739"/>
              <a:gd name="connsiteY250" fmla="*/ 322773 h 3609930"/>
              <a:gd name="connsiteX251" fmla="*/ 4315012 w 6687739"/>
              <a:gd name="connsiteY251" fmla="*/ 298867 h 3609930"/>
              <a:gd name="connsiteX252" fmla="*/ 4297082 w 6687739"/>
              <a:gd name="connsiteY252" fmla="*/ 251056 h 3609930"/>
              <a:gd name="connsiteX253" fmla="*/ 4261224 w 6687739"/>
              <a:gd name="connsiteY253" fmla="*/ 215197 h 3609930"/>
              <a:gd name="connsiteX254" fmla="*/ 4243294 w 6687739"/>
              <a:gd name="connsiteY254" fmla="*/ 185314 h 3609930"/>
              <a:gd name="connsiteX255" fmla="*/ 4207435 w 6687739"/>
              <a:gd name="connsiteY255" fmla="*/ 155432 h 3609930"/>
              <a:gd name="connsiteX256" fmla="*/ 4189506 w 6687739"/>
              <a:gd name="connsiteY256" fmla="*/ 137503 h 3609930"/>
              <a:gd name="connsiteX257" fmla="*/ 4171577 w 6687739"/>
              <a:gd name="connsiteY257" fmla="*/ 131526 h 3609930"/>
              <a:gd name="connsiteX258" fmla="*/ 4135718 w 6687739"/>
              <a:gd name="connsiteY258" fmla="*/ 107620 h 3609930"/>
              <a:gd name="connsiteX259" fmla="*/ 4099859 w 6687739"/>
              <a:gd name="connsiteY259" fmla="*/ 89691 h 3609930"/>
              <a:gd name="connsiteX260" fmla="*/ 4058024 w 6687739"/>
              <a:gd name="connsiteY260" fmla="*/ 53832 h 3609930"/>
              <a:gd name="connsiteX261" fmla="*/ 4034118 w 6687739"/>
              <a:gd name="connsiteY261" fmla="*/ 35903 h 3609930"/>
              <a:gd name="connsiteX262" fmla="*/ 3986306 w 6687739"/>
              <a:gd name="connsiteY262" fmla="*/ 17973 h 3609930"/>
              <a:gd name="connsiteX263" fmla="*/ 3968377 w 6687739"/>
              <a:gd name="connsiteY263" fmla="*/ 6020 h 3609930"/>
              <a:gd name="connsiteX264" fmla="*/ 3842871 w 6687739"/>
              <a:gd name="connsiteY264" fmla="*/ 6020 h 3609930"/>
              <a:gd name="connsiteX265" fmla="*/ 3771153 w 6687739"/>
              <a:gd name="connsiteY265" fmla="*/ 17973 h 3609930"/>
              <a:gd name="connsiteX266" fmla="*/ 3747247 w 6687739"/>
              <a:gd name="connsiteY266" fmla="*/ 29926 h 3609930"/>
              <a:gd name="connsiteX267" fmla="*/ 3693459 w 6687739"/>
              <a:gd name="connsiteY267" fmla="*/ 59809 h 3609930"/>
              <a:gd name="connsiteX268" fmla="*/ 3669553 w 6687739"/>
              <a:gd name="connsiteY268" fmla="*/ 113597 h 3609930"/>
              <a:gd name="connsiteX269" fmla="*/ 3657600 w 6687739"/>
              <a:gd name="connsiteY269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4858871 w 6687739"/>
              <a:gd name="connsiteY206" fmla="*/ 2408561 h 3609930"/>
              <a:gd name="connsiteX207" fmla="*/ 4823012 w 6687739"/>
              <a:gd name="connsiteY207" fmla="*/ 2360750 h 3609930"/>
              <a:gd name="connsiteX208" fmla="*/ 6687672 w 6687739"/>
              <a:gd name="connsiteY208" fmla="*/ 1960326 h 3609930"/>
              <a:gd name="connsiteX209" fmla="*/ 4751294 w 6687739"/>
              <a:gd name="connsiteY209" fmla="*/ 2295009 h 3609930"/>
              <a:gd name="connsiteX210" fmla="*/ 4709459 w 6687739"/>
              <a:gd name="connsiteY210" fmla="*/ 2265126 h 3609930"/>
              <a:gd name="connsiteX211" fmla="*/ 4673600 w 6687739"/>
              <a:gd name="connsiteY211" fmla="*/ 2235244 h 3609930"/>
              <a:gd name="connsiteX212" fmla="*/ 4655671 w 6687739"/>
              <a:gd name="connsiteY212" fmla="*/ 2205361 h 3609930"/>
              <a:gd name="connsiteX213" fmla="*/ 4595906 w 6687739"/>
              <a:gd name="connsiteY213" fmla="*/ 2187432 h 3609930"/>
              <a:gd name="connsiteX214" fmla="*/ 4566024 w 6687739"/>
              <a:gd name="connsiteY214" fmla="*/ 2169503 h 3609930"/>
              <a:gd name="connsiteX215" fmla="*/ 4506259 w 6687739"/>
              <a:gd name="connsiteY215" fmla="*/ 2145597 h 3609930"/>
              <a:gd name="connsiteX216" fmla="*/ 4452471 w 6687739"/>
              <a:gd name="connsiteY216" fmla="*/ 2115714 h 3609930"/>
              <a:gd name="connsiteX217" fmla="*/ 4434541 w 6687739"/>
              <a:gd name="connsiteY217" fmla="*/ 2091809 h 3609930"/>
              <a:gd name="connsiteX218" fmla="*/ 4416612 w 6687739"/>
              <a:gd name="connsiteY218" fmla="*/ 2079856 h 3609930"/>
              <a:gd name="connsiteX219" fmla="*/ 4392706 w 6687739"/>
              <a:gd name="connsiteY219" fmla="*/ 2055950 h 3609930"/>
              <a:gd name="connsiteX220" fmla="*/ 4404659 w 6687739"/>
              <a:gd name="connsiteY220" fmla="*/ 1810914 h 3609930"/>
              <a:gd name="connsiteX221" fmla="*/ 4410635 w 6687739"/>
              <a:gd name="connsiteY221" fmla="*/ 1775056 h 3609930"/>
              <a:gd name="connsiteX222" fmla="*/ 4422588 w 6687739"/>
              <a:gd name="connsiteY222" fmla="*/ 1757126 h 3609930"/>
              <a:gd name="connsiteX223" fmla="*/ 4440518 w 6687739"/>
              <a:gd name="connsiteY223" fmla="*/ 1697361 h 3609930"/>
              <a:gd name="connsiteX224" fmla="*/ 4446494 w 6687739"/>
              <a:gd name="connsiteY224" fmla="*/ 1661503 h 3609930"/>
              <a:gd name="connsiteX225" fmla="*/ 4458447 w 6687739"/>
              <a:gd name="connsiteY225" fmla="*/ 1637597 h 3609930"/>
              <a:gd name="connsiteX226" fmla="*/ 4488329 w 6687739"/>
              <a:gd name="connsiteY226" fmla="*/ 1571856 h 3609930"/>
              <a:gd name="connsiteX227" fmla="*/ 4506259 w 6687739"/>
              <a:gd name="connsiteY227" fmla="*/ 1524044 h 3609930"/>
              <a:gd name="connsiteX228" fmla="*/ 4518212 w 6687739"/>
              <a:gd name="connsiteY228" fmla="*/ 1500138 h 3609930"/>
              <a:gd name="connsiteX229" fmla="*/ 4524188 w 6687739"/>
              <a:gd name="connsiteY229" fmla="*/ 1482209 h 3609930"/>
              <a:gd name="connsiteX230" fmla="*/ 4536141 w 6687739"/>
              <a:gd name="connsiteY230" fmla="*/ 1440373 h 3609930"/>
              <a:gd name="connsiteX231" fmla="*/ 4542118 w 6687739"/>
              <a:gd name="connsiteY231" fmla="*/ 1392561 h 3609930"/>
              <a:gd name="connsiteX232" fmla="*/ 4548094 w 6687739"/>
              <a:gd name="connsiteY232" fmla="*/ 1356703 h 3609930"/>
              <a:gd name="connsiteX233" fmla="*/ 4572000 w 6687739"/>
              <a:gd name="connsiteY233" fmla="*/ 1338773 h 3609930"/>
              <a:gd name="connsiteX234" fmla="*/ 4577977 w 6687739"/>
              <a:gd name="connsiteY234" fmla="*/ 1296938 h 3609930"/>
              <a:gd name="connsiteX235" fmla="*/ 4589929 w 6687739"/>
              <a:gd name="connsiteY235" fmla="*/ 1273032 h 3609930"/>
              <a:gd name="connsiteX236" fmla="*/ 4542118 w 6687739"/>
              <a:gd name="connsiteY236" fmla="*/ 914444 h 3609930"/>
              <a:gd name="connsiteX237" fmla="*/ 4536141 w 6687739"/>
              <a:gd name="connsiteY237" fmla="*/ 860656 h 3609930"/>
              <a:gd name="connsiteX238" fmla="*/ 4524188 w 6687739"/>
              <a:gd name="connsiteY238" fmla="*/ 836750 h 3609930"/>
              <a:gd name="connsiteX239" fmla="*/ 4500282 w 6687739"/>
              <a:gd name="connsiteY239" fmla="*/ 776985 h 3609930"/>
              <a:gd name="connsiteX240" fmla="*/ 4488329 w 6687739"/>
              <a:gd name="connsiteY240" fmla="*/ 729173 h 3609930"/>
              <a:gd name="connsiteX241" fmla="*/ 4464424 w 6687739"/>
              <a:gd name="connsiteY241" fmla="*/ 699291 h 3609930"/>
              <a:gd name="connsiteX242" fmla="*/ 4452471 w 6687739"/>
              <a:gd name="connsiteY242" fmla="*/ 669409 h 3609930"/>
              <a:gd name="connsiteX243" fmla="*/ 4446494 w 6687739"/>
              <a:gd name="connsiteY243" fmla="*/ 633550 h 3609930"/>
              <a:gd name="connsiteX244" fmla="*/ 4434541 w 6687739"/>
              <a:gd name="connsiteY244" fmla="*/ 615620 h 3609930"/>
              <a:gd name="connsiteX245" fmla="*/ 4428565 w 6687739"/>
              <a:gd name="connsiteY245" fmla="*/ 579761 h 3609930"/>
              <a:gd name="connsiteX246" fmla="*/ 4416612 w 6687739"/>
              <a:gd name="connsiteY246" fmla="*/ 537926 h 3609930"/>
              <a:gd name="connsiteX247" fmla="*/ 4392706 w 6687739"/>
              <a:gd name="connsiteY247" fmla="*/ 454256 h 3609930"/>
              <a:gd name="connsiteX248" fmla="*/ 4374777 w 6687739"/>
              <a:gd name="connsiteY248" fmla="*/ 418397 h 3609930"/>
              <a:gd name="connsiteX249" fmla="*/ 4332941 w 6687739"/>
              <a:gd name="connsiteY249" fmla="*/ 322773 h 3609930"/>
              <a:gd name="connsiteX250" fmla="*/ 4315012 w 6687739"/>
              <a:gd name="connsiteY250" fmla="*/ 298867 h 3609930"/>
              <a:gd name="connsiteX251" fmla="*/ 4297082 w 6687739"/>
              <a:gd name="connsiteY251" fmla="*/ 251056 h 3609930"/>
              <a:gd name="connsiteX252" fmla="*/ 4261224 w 6687739"/>
              <a:gd name="connsiteY252" fmla="*/ 215197 h 3609930"/>
              <a:gd name="connsiteX253" fmla="*/ 4243294 w 6687739"/>
              <a:gd name="connsiteY253" fmla="*/ 185314 h 3609930"/>
              <a:gd name="connsiteX254" fmla="*/ 4207435 w 6687739"/>
              <a:gd name="connsiteY254" fmla="*/ 155432 h 3609930"/>
              <a:gd name="connsiteX255" fmla="*/ 4189506 w 6687739"/>
              <a:gd name="connsiteY255" fmla="*/ 137503 h 3609930"/>
              <a:gd name="connsiteX256" fmla="*/ 4171577 w 6687739"/>
              <a:gd name="connsiteY256" fmla="*/ 131526 h 3609930"/>
              <a:gd name="connsiteX257" fmla="*/ 4135718 w 6687739"/>
              <a:gd name="connsiteY257" fmla="*/ 107620 h 3609930"/>
              <a:gd name="connsiteX258" fmla="*/ 4099859 w 6687739"/>
              <a:gd name="connsiteY258" fmla="*/ 89691 h 3609930"/>
              <a:gd name="connsiteX259" fmla="*/ 4058024 w 6687739"/>
              <a:gd name="connsiteY259" fmla="*/ 53832 h 3609930"/>
              <a:gd name="connsiteX260" fmla="*/ 4034118 w 6687739"/>
              <a:gd name="connsiteY260" fmla="*/ 35903 h 3609930"/>
              <a:gd name="connsiteX261" fmla="*/ 3986306 w 6687739"/>
              <a:gd name="connsiteY261" fmla="*/ 17973 h 3609930"/>
              <a:gd name="connsiteX262" fmla="*/ 3968377 w 6687739"/>
              <a:gd name="connsiteY262" fmla="*/ 6020 h 3609930"/>
              <a:gd name="connsiteX263" fmla="*/ 3842871 w 6687739"/>
              <a:gd name="connsiteY263" fmla="*/ 6020 h 3609930"/>
              <a:gd name="connsiteX264" fmla="*/ 3771153 w 6687739"/>
              <a:gd name="connsiteY264" fmla="*/ 17973 h 3609930"/>
              <a:gd name="connsiteX265" fmla="*/ 3747247 w 6687739"/>
              <a:gd name="connsiteY265" fmla="*/ 29926 h 3609930"/>
              <a:gd name="connsiteX266" fmla="*/ 3693459 w 6687739"/>
              <a:gd name="connsiteY266" fmla="*/ 59809 h 3609930"/>
              <a:gd name="connsiteX267" fmla="*/ 3669553 w 6687739"/>
              <a:gd name="connsiteY267" fmla="*/ 113597 h 3609930"/>
              <a:gd name="connsiteX268" fmla="*/ 3657600 w 6687739"/>
              <a:gd name="connsiteY268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4858871 w 6687739"/>
              <a:gd name="connsiteY205" fmla="*/ 2408561 h 3609930"/>
              <a:gd name="connsiteX206" fmla="*/ 4823012 w 6687739"/>
              <a:gd name="connsiteY206" fmla="*/ 2360750 h 3609930"/>
              <a:gd name="connsiteX207" fmla="*/ 6687672 w 6687739"/>
              <a:gd name="connsiteY207" fmla="*/ 1960326 h 3609930"/>
              <a:gd name="connsiteX208" fmla="*/ 4751294 w 6687739"/>
              <a:gd name="connsiteY208" fmla="*/ 2295009 h 3609930"/>
              <a:gd name="connsiteX209" fmla="*/ 4709459 w 6687739"/>
              <a:gd name="connsiteY209" fmla="*/ 2265126 h 3609930"/>
              <a:gd name="connsiteX210" fmla="*/ 4673600 w 6687739"/>
              <a:gd name="connsiteY210" fmla="*/ 2235244 h 3609930"/>
              <a:gd name="connsiteX211" fmla="*/ 4655671 w 6687739"/>
              <a:gd name="connsiteY211" fmla="*/ 2205361 h 3609930"/>
              <a:gd name="connsiteX212" fmla="*/ 4595906 w 6687739"/>
              <a:gd name="connsiteY212" fmla="*/ 2187432 h 3609930"/>
              <a:gd name="connsiteX213" fmla="*/ 4566024 w 6687739"/>
              <a:gd name="connsiteY213" fmla="*/ 2169503 h 3609930"/>
              <a:gd name="connsiteX214" fmla="*/ 4506259 w 6687739"/>
              <a:gd name="connsiteY214" fmla="*/ 2145597 h 3609930"/>
              <a:gd name="connsiteX215" fmla="*/ 4452471 w 6687739"/>
              <a:gd name="connsiteY215" fmla="*/ 2115714 h 3609930"/>
              <a:gd name="connsiteX216" fmla="*/ 4434541 w 6687739"/>
              <a:gd name="connsiteY216" fmla="*/ 2091809 h 3609930"/>
              <a:gd name="connsiteX217" fmla="*/ 4416612 w 6687739"/>
              <a:gd name="connsiteY217" fmla="*/ 2079856 h 3609930"/>
              <a:gd name="connsiteX218" fmla="*/ 4392706 w 6687739"/>
              <a:gd name="connsiteY218" fmla="*/ 2055950 h 3609930"/>
              <a:gd name="connsiteX219" fmla="*/ 4404659 w 6687739"/>
              <a:gd name="connsiteY219" fmla="*/ 1810914 h 3609930"/>
              <a:gd name="connsiteX220" fmla="*/ 4410635 w 6687739"/>
              <a:gd name="connsiteY220" fmla="*/ 1775056 h 3609930"/>
              <a:gd name="connsiteX221" fmla="*/ 4422588 w 6687739"/>
              <a:gd name="connsiteY221" fmla="*/ 1757126 h 3609930"/>
              <a:gd name="connsiteX222" fmla="*/ 4440518 w 6687739"/>
              <a:gd name="connsiteY222" fmla="*/ 1697361 h 3609930"/>
              <a:gd name="connsiteX223" fmla="*/ 4446494 w 6687739"/>
              <a:gd name="connsiteY223" fmla="*/ 1661503 h 3609930"/>
              <a:gd name="connsiteX224" fmla="*/ 4458447 w 6687739"/>
              <a:gd name="connsiteY224" fmla="*/ 1637597 h 3609930"/>
              <a:gd name="connsiteX225" fmla="*/ 4488329 w 6687739"/>
              <a:gd name="connsiteY225" fmla="*/ 1571856 h 3609930"/>
              <a:gd name="connsiteX226" fmla="*/ 4506259 w 6687739"/>
              <a:gd name="connsiteY226" fmla="*/ 1524044 h 3609930"/>
              <a:gd name="connsiteX227" fmla="*/ 4518212 w 6687739"/>
              <a:gd name="connsiteY227" fmla="*/ 1500138 h 3609930"/>
              <a:gd name="connsiteX228" fmla="*/ 4524188 w 6687739"/>
              <a:gd name="connsiteY228" fmla="*/ 1482209 h 3609930"/>
              <a:gd name="connsiteX229" fmla="*/ 4536141 w 6687739"/>
              <a:gd name="connsiteY229" fmla="*/ 1440373 h 3609930"/>
              <a:gd name="connsiteX230" fmla="*/ 4542118 w 6687739"/>
              <a:gd name="connsiteY230" fmla="*/ 1392561 h 3609930"/>
              <a:gd name="connsiteX231" fmla="*/ 4548094 w 6687739"/>
              <a:gd name="connsiteY231" fmla="*/ 1356703 h 3609930"/>
              <a:gd name="connsiteX232" fmla="*/ 4572000 w 6687739"/>
              <a:gd name="connsiteY232" fmla="*/ 1338773 h 3609930"/>
              <a:gd name="connsiteX233" fmla="*/ 4577977 w 6687739"/>
              <a:gd name="connsiteY233" fmla="*/ 1296938 h 3609930"/>
              <a:gd name="connsiteX234" fmla="*/ 4589929 w 6687739"/>
              <a:gd name="connsiteY234" fmla="*/ 1273032 h 3609930"/>
              <a:gd name="connsiteX235" fmla="*/ 4542118 w 6687739"/>
              <a:gd name="connsiteY235" fmla="*/ 914444 h 3609930"/>
              <a:gd name="connsiteX236" fmla="*/ 4536141 w 6687739"/>
              <a:gd name="connsiteY236" fmla="*/ 860656 h 3609930"/>
              <a:gd name="connsiteX237" fmla="*/ 4524188 w 6687739"/>
              <a:gd name="connsiteY237" fmla="*/ 836750 h 3609930"/>
              <a:gd name="connsiteX238" fmla="*/ 4500282 w 6687739"/>
              <a:gd name="connsiteY238" fmla="*/ 776985 h 3609930"/>
              <a:gd name="connsiteX239" fmla="*/ 4488329 w 6687739"/>
              <a:gd name="connsiteY239" fmla="*/ 729173 h 3609930"/>
              <a:gd name="connsiteX240" fmla="*/ 4464424 w 6687739"/>
              <a:gd name="connsiteY240" fmla="*/ 699291 h 3609930"/>
              <a:gd name="connsiteX241" fmla="*/ 4452471 w 6687739"/>
              <a:gd name="connsiteY241" fmla="*/ 669409 h 3609930"/>
              <a:gd name="connsiteX242" fmla="*/ 4446494 w 6687739"/>
              <a:gd name="connsiteY242" fmla="*/ 633550 h 3609930"/>
              <a:gd name="connsiteX243" fmla="*/ 4434541 w 6687739"/>
              <a:gd name="connsiteY243" fmla="*/ 615620 h 3609930"/>
              <a:gd name="connsiteX244" fmla="*/ 4428565 w 6687739"/>
              <a:gd name="connsiteY244" fmla="*/ 579761 h 3609930"/>
              <a:gd name="connsiteX245" fmla="*/ 4416612 w 6687739"/>
              <a:gd name="connsiteY245" fmla="*/ 537926 h 3609930"/>
              <a:gd name="connsiteX246" fmla="*/ 4392706 w 6687739"/>
              <a:gd name="connsiteY246" fmla="*/ 454256 h 3609930"/>
              <a:gd name="connsiteX247" fmla="*/ 4374777 w 6687739"/>
              <a:gd name="connsiteY247" fmla="*/ 418397 h 3609930"/>
              <a:gd name="connsiteX248" fmla="*/ 4332941 w 6687739"/>
              <a:gd name="connsiteY248" fmla="*/ 322773 h 3609930"/>
              <a:gd name="connsiteX249" fmla="*/ 4315012 w 6687739"/>
              <a:gd name="connsiteY249" fmla="*/ 298867 h 3609930"/>
              <a:gd name="connsiteX250" fmla="*/ 4297082 w 6687739"/>
              <a:gd name="connsiteY250" fmla="*/ 251056 h 3609930"/>
              <a:gd name="connsiteX251" fmla="*/ 4261224 w 6687739"/>
              <a:gd name="connsiteY251" fmla="*/ 215197 h 3609930"/>
              <a:gd name="connsiteX252" fmla="*/ 4243294 w 6687739"/>
              <a:gd name="connsiteY252" fmla="*/ 185314 h 3609930"/>
              <a:gd name="connsiteX253" fmla="*/ 4207435 w 6687739"/>
              <a:gd name="connsiteY253" fmla="*/ 155432 h 3609930"/>
              <a:gd name="connsiteX254" fmla="*/ 4189506 w 6687739"/>
              <a:gd name="connsiteY254" fmla="*/ 137503 h 3609930"/>
              <a:gd name="connsiteX255" fmla="*/ 4171577 w 6687739"/>
              <a:gd name="connsiteY255" fmla="*/ 131526 h 3609930"/>
              <a:gd name="connsiteX256" fmla="*/ 4135718 w 6687739"/>
              <a:gd name="connsiteY256" fmla="*/ 107620 h 3609930"/>
              <a:gd name="connsiteX257" fmla="*/ 4099859 w 6687739"/>
              <a:gd name="connsiteY257" fmla="*/ 89691 h 3609930"/>
              <a:gd name="connsiteX258" fmla="*/ 4058024 w 6687739"/>
              <a:gd name="connsiteY258" fmla="*/ 53832 h 3609930"/>
              <a:gd name="connsiteX259" fmla="*/ 4034118 w 6687739"/>
              <a:gd name="connsiteY259" fmla="*/ 35903 h 3609930"/>
              <a:gd name="connsiteX260" fmla="*/ 3986306 w 6687739"/>
              <a:gd name="connsiteY260" fmla="*/ 17973 h 3609930"/>
              <a:gd name="connsiteX261" fmla="*/ 3968377 w 6687739"/>
              <a:gd name="connsiteY261" fmla="*/ 6020 h 3609930"/>
              <a:gd name="connsiteX262" fmla="*/ 3842871 w 6687739"/>
              <a:gd name="connsiteY262" fmla="*/ 6020 h 3609930"/>
              <a:gd name="connsiteX263" fmla="*/ 3771153 w 6687739"/>
              <a:gd name="connsiteY263" fmla="*/ 17973 h 3609930"/>
              <a:gd name="connsiteX264" fmla="*/ 3747247 w 6687739"/>
              <a:gd name="connsiteY264" fmla="*/ 29926 h 3609930"/>
              <a:gd name="connsiteX265" fmla="*/ 3693459 w 6687739"/>
              <a:gd name="connsiteY265" fmla="*/ 59809 h 3609930"/>
              <a:gd name="connsiteX266" fmla="*/ 3669553 w 6687739"/>
              <a:gd name="connsiteY266" fmla="*/ 113597 h 3609930"/>
              <a:gd name="connsiteX267" fmla="*/ 3657600 w 6687739"/>
              <a:gd name="connsiteY267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4858871 w 6687739"/>
              <a:gd name="connsiteY204" fmla="*/ 2408561 h 3609930"/>
              <a:gd name="connsiteX205" fmla="*/ 4823012 w 6687739"/>
              <a:gd name="connsiteY205" fmla="*/ 2360750 h 3609930"/>
              <a:gd name="connsiteX206" fmla="*/ 6687672 w 6687739"/>
              <a:gd name="connsiteY206" fmla="*/ 1960326 h 3609930"/>
              <a:gd name="connsiteX207" fmla="*/ 4751294 w 6687739"/>
              <a:gd name="connsiteY207" fmla="*/ 2295009 h 3609930"/>
              <a:gd name="connsiteX208" fmla="*/ 4709459 w 6687739"/>
              <a:gd name="connsiteY208" fmla="*/ 2265126 h 3609930"/>
              <a:gd name="connsiteX209" fmla="*/ 4673600 w 6687739"/>
              <a:gd name="connsiteY209" fmla="*/ 2235244 h 3609930"/>
              <a:gd name="connsiteX210" fmla="*/ 4655671 w 6687739"/>
              <a:gd name="connsiteY210" fmla="*/ 2205361 h 3609930"/>
              <a:gd name="connsiteX211" fmla="*/ 4595906 w 6687739"/>
              <a:gd name="connsiteY211" fmla="*/ 2187432 h 3609930"/>
              <a:gd name="connsiteX212" fmla="*/ 4566024 w 6687739"/>
              <a:gd name="connsiteY212" fmla="*/ 2169503 h 3609930"/>
              <a:gd name="connsiteX213" fmla="*/ 4506259 w 6687739"/>
              <a:gd name="connsiteY213" fmla="*/ 2145597 h 3609930"/>
              <a:gd name="connsiteX214" fmla="*/ 4452471 w 6687739"/>
              <a:gd name="connsiteY214" fmla="*/ 2115714 h 3609930"/>
              <a:gd name="connsiteX215" fmla="*/ 4434541 w 6687739"/>
              <a:gd name="connsiteY215" fmla="*/ 2091809 h 3609930"/>
              <a:gd name="connsiteX216" fmla="*/ 4416612 w 6687739"/>
              <a:gd name="connsiteY216" fmla="*/ 2079856 h 3609930"/>
              <a:gd name="connsiteX217" fmla="*/ 4392706 w 6687739"/>
              <a:gd name="connsiteY217" fmla="*/ 2055950 h 3609930"/>
              <a:gd name="connsiteX218" fmla="*/ 4404659 w 6687739"/>
              <a:gd name="connsiteY218" fmla="*/ 1810914 h 3609930"/>
              <a:gd name="connsiteX219" fmla="*/ 4410635 w 6687739"/>
              <a:gd name="connsiteY219" fmla="*/ 1775056 h 3609930"/>
              <a:gd name="connsiteX220" fmla="*/ 4422588 w 6687739"/>
              <a:gd name="connsiteY220" fmla="*/ 1757126 h 3609930"/>
              <a:gd name="connsiteX221" fmla="*/ 4440518 w 6687739"/>
              <a:gd name="connsiteY221" fmla="*/ 1697361 h 3609930"/>
              <a:gd name="connsiteX222" fmla="*/ 4446494 w 6687739"/>
              <a:gd name="connsiteY222" fmla="*/ 1661503 h 3609930"/>
              <a:gd name="connsiteX223" fmla="*/ 4458447 w 6687739"/>
              <a:gd name="connsiteY223" fmla="*/ 1637597 h 3609930"/>
              <a:gd name="connsiteX224" fmla="*/ 4488329 w 6687739"/>
              <a:gd name="connsiteY224" fmla="*/ 1571856 h 3609930"/>
              <a:gd name="connsiteX225" fmla="*/ 4506259 w 6687739"/>
              <a:gd name="connsiteY225" fmla="*/ 1524044 h 3609930"/>
              <a:gd name="connsiteX226" fmla="*/ 4518212 w 6687739"/>
              <a:gd name="connsiteY226" fmla="*/ 1500138 h 3609930"/>
              <a:gd name="connsiteX227" fmla="*/ 4524188 w 6687739"/>
              <a:gd name="connsiteY227" fmla="*/ 1482209 h 3609930"/>
              <a:gd name="connsiteX228" fmla="*/ 4536141 w 6687739"/>
              <a:gd name="connsiteY228" fmla="*/ 1440373 h 3609930"/>
              <a:gd name="connsiteX229" fmla="*/ 4542118 w 6687739"/>
              <a:gd name="connsiteY229" fmla="*/ 1392561 h 3609930"/>
              <a:gd name="connsiteX230" fmla="*/ 4548094 w 6687739"/>
              <a:gd name="connsiteY230" fmla="*/ 1356703 h 3609930"/>
              <a:gd name="connsiteX231" fmla="*/ 4572000 w 6687739"/>
              <a:gd name="connsiteY231" fmla="*/ 1338773 h 3609930"/>
              <a:gd name="connsiteX232" fmla="*/ 4577977 w 6687739"/>
              <a:gd name="connsiteY232" fmla="*/ 1296938 h 3609930"/>
              <a:gd name="connsiteX233" fmla="*/ 4589929 w 6687739"/>
              <a:gd name="connsiteY233" fmla="*/ 1273032 h 3609930"/>
              <a:gd name="connsiteX234" fmla="*/ 4542118 w 6687739"/>
              <a:gd name="connsiteY234" fmla="*/ 914444 h 3609930"/>
              <a:gd name="connsiteX235" fmla="*/ 4536141 w 6687739"/>
              <a:gd name="connsiteY235" fmla="*/ 860656 h 3609930"/>
              <a:gd name="connsiteX236" fmla="*/ 4524188 w 6687739"/>
              <a:gd name="connsiteY236" fmla="*/ 836750 h 3609930"/>
              <a:gd name="connsiteX237" fmla="*/ 4500282 w 6687739"/>
              <a:gd name="connsiteY237" fmla="*/ 776985 h 3609930"/>
              <a:gd name="connsiteX238" fmla="*/ 4488329 w 6687739"/>
              <a:gd name="connsiteY238" fmla="*/ 729173 h 3609930"/>
              <a:gd name="connsiteX239" fmla="*/ 4464424 w 6687739"/>
              <a:gd name="connsiteY239" fmla="*/ 699291 h 3609930"/>
              <a:gd name="connsiteX240" fmla="*/ 4452471 w 6687739"/>
              <a:gd name="connsiteY240" fmla="*/ 669409 h 3609930"/>
              <a:gd name="connsiteX241" fmla="*/ 4446494 w 6687739"/>
              <a:gd name="connsiteY241" fmla="*/ 633550 h 3609930"/>
              <a:gd name="connsiteX242" fmla="*/ 4434541 w 6687739"/>
              <a:gd name="connsiteY242" fmla="*/ 615620 h 3609930"/>
              <a:gd name="connsiteX243" fmla="*/ 4428565 w 6687739"/>
              <a:gd name="connsiteY243" fmla="*/ 579761 h 3609930"/>
              <a:gd name="connsiteX244" fmla="*/ 4416612 w 6687739"/>
              <a:gd name="connsiteY244" fmla="*/ 537926 h 3609930"/>
              <a:gd name="connsiteX245" fmla="*/ 4392706 w 6687739"/>
              <a:gd name="connsiteY245" fmla="*/ 454256 h 3609930"/>
              <a:gd name="connsiteX246" fmla="*/ 4374777 w 6687739"/>
              <a:gd name="connsiteY246" fmla="*/ 418397 h 3609930"/>
              <a:gd name="connsiteX247" fmla="*/ 4332941 w 6687739"/>
              <a:gd name="connsiteY247" fmla="*/ 322773 h 3609930"/>
              <a:gd name="connsiteX248" fmla="*/ 4315012 w 6687739"/>
              <a:gd name="connsiteY248" fmla="*/ 298867 h 3609930"/>
              <a:gd name="connsiteX249" fmla="*/ 4297082 w 6687739"/>
              <a:gd name="connsiteY249" fmla="*/ 251056 h 3609930"/>
              <a:gd name="connsiteX250" fmla="*/ 4261224 w 6687739"/>
              <a:gd name="connsiteY250" fmla="*/ 215197 h 3609930"/>
              <a:gd name="connsiteX251" fmla="*/ 4243294 w 6687739"/>
              <a:gd name="connsiteY251" fmla="*/ 185314 h 3609930"/>
              <a:gd name="connsiteX252" fmla="*/ 4207435 w 6687739"/>
              <a:gd name="connsiteY252" fmla="*/ 155432 h 3609930"/>
              <a:gd name="connsiteX253" fmla="*/ 4189506 w 6687739"/>
              <a:gd name="connsiteY253" fmla="*/ 137503 h 3609930"/>
              <a:gd name="connsiteX254" fmla="*/ 4171577 w 6687739"/>
              <a:gd name="connsiteY254" fmla="*/ 131526 h 3609930"/>
              <a:gd name="connsiteX255" fmla="*/ 4135718 w 6687739"/>
              <a:gd name="connsiteY255" fmla="*/ 107620 h 3609930"/>
              <a:gd name="connsiteX256" fmla="*/ 4099859 w 6687739"/>
              <a:gd name="connsiteY256" fmla="*/ 89691 h 3609930"/>
              <a:gd name="connsiteX257" fmla="*/ 4058024 w 6687739"/>
              <a:gd name="connsiteY257" fmla="*/ 53832 h 3609930"/>
              <a:gd name="connsiteX258" fmla="*/ 4034118 w 6687739"/>
              <a:gd name="connsiteY258" fmla="*/ 35903 h 3609930"/>
              <a:gd name="connsiteX259" fmla="*/ 3986306 w 6687739"/>
              <a:gd name="connsiteY259" fmla="*/ 17973 h 3609930"/>
              <a:gd name="connsiteX260" fmla="*/ 3968377 w 6687739"/>
              <a:gd name="connsiteY260" fmla="*/ 6020 h 3609930"/>
              <a:gd name="connsiteX261" fmla="*/ 3842871 w 6687739"/>
              <a:gd name="connsiteY261" fmla="*/ 6020 h 3609930"/>
              <a:gd name="connsiteX262" fmla="*/ 3771153 w 6687739"/>
              <a:gd name="connsiteY262" fmla="*/ 17973 h 3609930"/>
              <a:gd name="connsiteX263" fmla="*/ 3747247 w 6687739"/>
              <a:gd name="connsiteY263" fmla="*/ 29926 h 3609930"/>
              <a:gd name="connsiteX264" fmla="*/ 3693459 w 6687739"/>
              <a:gd name="connsiteY264" fmla="*/ 59809 h 3609930"/>
              <a:gd name="connsiteX265" fmla="*/ 3669553 w 6687739"/>
              <a:gd name="connsiteY265" fmla="*/ 113597 h 3609930"/>
              <a:gd name="connsiteX266" fmla="*/ 3657600 w 6687739"/>
              <a:gd name="connsiteY266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4858871 w 6687739"/>
              <a:gd name="connsiteY203" fmla="*/ 2408561 h 3609930"/>
              <a:gd name="connsiteX204" fmla="*/ 4823012 w 6687739"/>
              <a:gd name="connsiteY204" fmla="*/ 2360750 h 3609930"/>
              <a:gd name="connsiteX205" fmla="*/ 6687672 w 6687739"/>
              <a:gd name="connsiteY205" fmla="*/ 1960326 h 3609930"/>
              <a:gd name="connsiteX206" fmla="*/ 4751294 w 6687739"/>
              <a:gd name="connsiteY206" fmla="*/ 2295009 h 3609930"/>
              <a:gd name="connsiteX207" fmla="*/ 4709459 w 6687739"/>
              <a:gd name="connsiteY207" fmla="*/ 2265126 h 3609930"/>
              <a:gd name="connsiteX208" fmla="*/ 4673600 w 6687739"/>
              <a:gd name="connsiteY208" fmla="*/ 2235244 h 3609930"/>
              <a:gd name="connsiteX209" fmla="*/ 4655671 w 6687739"/>
              <a:gd name="connsiteY209" fmla="*/ 2205361 h 3609930"/>
              <a:gd name="connsiteX210" fmla="*/ 4595906 w 6687739"/>
              <a:gd name="connsiteY210" fmla="*/ 2187432 h 3609930"/>
              <a:gd name="connsiteX211" fmla="*/ 4566024 w 6687739"/>
              <a:gd name="connsiteY211" fmla="*/ 2169503 h 3609930"/>
              <a:gd name="connsiteX212" fmla="*/ 4506259 w 6687739"/>
              <a:gd name="connsiteY212" fmla="*/ 2145597 h 3609930"/>
              <a:gd name="connsiteX213" fmla="*/ 4452471 w 6687739"/>
              <a:gd name="connsiteY213" fmla="*/ 2115714 h 3609930"/>
              <a:gd name="connsiteX214" fmla="*/ 4434541 w 6687739"/>
              <a:gd name="connsiteY214" fmla="*/ 2091809 h 3609930"/>
              <a:gd name="connsiteX215" fmla="*/ 4416612 w 6687739"/>
              <a:gd name="connsiteY215" fmla="*/ 2079856 h 3609930"/>
              <a:gd name="connsiteX216" fmla="*/ 4392706 w 6687739"/>
              <a:gd name="connsiteY216" fmla="*/ 2055950 h 3609930"/>
              <a:gd name="connsiteX217" fmla="*/ 4404659 w 6687739"/>
              <a:gd name="connsiteY217" fmla="*/ 1810914 h 3609930"/>
              <a:gd name="connsiteX218" fmla="*/ 4410635 w 6687739"/>
              <a:gd name="connsiteY218" fmla="*/ 1775056 h 3609930"/>
              <a:gd name="connsiteX219" fmla="*/ 4422588 w 6687739"/>
              <a:gd name="connsiteY219" fmla="*/ 1757126 h 3609930"/>
              <a:gd name="connsiteX220" fmla="*/ 4440518 w 6687739"/>
              <a:gd name="connsiteY220" fmla="*/ 1697361 h 3609930"/>
              <a:gd name="connsiteX221" fmla="*/ 4446494 w 6687739"/>
              <a:gd name="connsiteY221" fmla="*/ 1661503 h 3609930"/>
              <a:gd name="connsiteX222" fmla="*/ 4458447 w 6687739"/>
              <a:gd name="connsiteY222" fmla="*/ 1637597 h 3609930"/>
              <a:gd name="connsiteX223" fmla="*/ 4488329 w 6687739"/>
              <a:gd name="connsiteY223" fmla="*/ 1571856 h 3609930"/>
              <a:gd name="connsiteX224" fmla="*/ 4506259 w 6687739"/>
              <a:gd name="connsiteY224" fmla="*/ 1524044 h 3609930"/>
              <a:gd name="connsiteX225" fmla="*/ 4518212 w 6687739"/>
              <a:gd name="connsiteY225" fmla="*/ 1500138 h 3609930"/>
              <a:gd name="connsiteX226" fmla="*/ 4524188 w 6687739"/>
              <a:gd name="connsiteY226" fmla="*/ 1482209 h 3609930"/>
              <a:gd name="connsiteX227" fmla="*/ 4536141 w 6687739"/>
              <a:gd name="connsiteY227" fmla="*/ 1440373 h 3609930"/>
              <a:gd name="connsiteX228" fmla="*/ 4542118 w 6687739"/>
              <a:gd name="connsiteY228" fmla="*/ 1392561 h 3609930"/>
              <a:gd name="connsiteX229" fmla="*/ 4548094 w 6687739"/>
              <a:gd name="connsiteY229" fmla="*/ 1356703 h 3609930"/>
              <a:gd name="connsiteX230" fmla="*/ 4572000 w 6687739"/>
              <a:gd name="connsiteY230" fmla="*/ 1338773 h 3609930"/>
              <a:gd name="connsiteX231" fmla="*/ 4577977 w 6687739"/>
              <a:gd name="connsiteY231" fmla="*/ 1296938 h 3609930"/>
              <a:gd name="connsiteX232" fmla="*/ 4589929 w 6687739"/>
              <a:gd name="connsiteY232" fmla="*/ 1273032 h 3609930"/>
              <a:gd name="connsiteX233" fmla="*/ 4542118 w 6687739"/>
              <a:gd name="connsiteY233" fmla="*/ 914444 h 3609930"/>
              <a:gd name="connsiteX234" fmla="*/ 4536141 w 6687739"/>
              <a:gd name="connsiteY234" fmla="*/ 860656 h 3609930"/>
              <a:gd name="connsiteX235" fmla="*/ 4524188 w 6687739"/>
              <a:gd name="connsiteY235" fmla="*/ 836750 h 3609930"/>
              <a:gd name="connsiteX236" fmla="*/ 4500282 w 6687739"/>
              <a:gd name="connsiteY236" fmla="*/ 776985 h 3609930"/>
              <a:gd name="connsiteX237" fmla="*/ 4488329 w 6687739"/>
              <a:gd name="connsiteY237" fmla="*/ 729173 h 3609930"/>
              <a:gd name="connsiteX238" fmla="*/ 4464424 w 6687739"/>
              <a:gd name="connsiteY238" fmla="*/ 699291 h 3609930"/>
              <a:gd name="connsiteX239" fmla="*/ 4452471 w 6687739"/>
              <a:gd name="connsiteY239" fmla="*/ 669409 h 3609930"/>
              <a:gd name="connsiteX240" fmla="*/ 4446494 w 6687739"/>
              <a:gd name="connsiteY240" fmla="*/ 633550 h 3609930"/>
              <a:gd name="connsiteX241" fmla="*/ 4434541 w 6687739"/>
              <a:gd name="connsiteY241" fmla="*/ 615620 h 3609930"/>
              <a:gd name="connsiteX242" fmla="*/ 4428565 w 6687739"/>
              <a:gd name="connsiteY242" fmla="*/ 579761 h 3609930"/>
              <a:gd name="connsiteX243" fmla="*/ 4416612 w 6687739"/>
              <a:gd name="connsiteY243" fmla="*/ 537926 h 3609930"/>
              <a:gd name="connsiteX244" fmla="*/ 4392706 w 6687739"/>
              <a:gd name="connsiteY244" fmla="*/ 454256 h 3609930"/>
              <a:gd name="connsiteX245" fmla="*/ 4374777 w 6687739"/>
              <a:gd name="connsiteY245" fmla="*/ 418397 h 3609930"/>
              <a:gd name="connsiteX246" fmla="*/ 4332941 w 6687739"/>
              <a:gd name="connsiteY246" fmla="*/ 322773 h 3609930"/>
              <a:gd name="connsiteX247" fmla="*/ 4315012 w 6687739"/>
              <a:gd name="connsiteY247" fmla="*/ 298867 h 3609930"/>
              <a:gd name="connsiteX248" fmla="*/ 4297082 w 6687739"/>
              <a:gd name="connsiteY248" fmla="*/ 251056 h 3609930"/>
              <a:gd name="connsiteX249" fmla="*/ 4261224 w 6687739"/>
              <a:gd name="connsiteY249" fmla="*/ 215197 h 3609930"/>
              <a:gd name="connsiteX250" fmla="*/ 4243294 w 6687739"/>
              <a:gd name="connsiteY250" fmla="*/ 185314 h 3609930"/>
              <a:gd name="connsiteX251" fmla="*/ 4207435 w 6687739"/>
              <a:gd name="connsiteY251" fmla="*/ 155432 h 3609930"/>
              <a:gd name="connsiteX252" fmla="*/ 4189506 w 6687739"/>
              <a:gd name="connsiteY252" fmla="*/ 137503 h 3609930"/>
              <a:gd name="connsiteX253" fmla="*/ 4171577 w 6687739"/>
              <a:gd name="connsiteY253" fmla="*/ 131526 h 3609930"/>
              <a:gd name="connsiteX254" fmla="*/ 4135718 w 6687739"/>
              <a:gd name="connsiteY254" fmla="*/ 107620 h 3609930"/>
              <a:gd name="connsiteX255" fmla="*/ 4099859 w 6687739"/>
              <a:gd name="connsiteY255" fmla="*/ 89691 h 3609930"/>
              <a:gd name="connsiteX256" fmla="*/ 4058024 w 6687739"/>
              <a:gd name="connsiteY256" fmla="*/ 53832 h 3609930"/>
              <a:gd name="connsiteX257" fmla="*/ 4034118 w 6687739"/>
              <a:gd name="connsiteY257" fmla="*/ 35903 h 3609930"/>
              <a:gd name="connsiteX258" fmla="*/ 3986306 w 6687739"/>
              <a:gd name="connsiteY258" fmla="*/ 17973 h 3609930"/>
              <a:gd name="connsiteX259" fmla="*/ 3968377 w 6687739"/>
              <a:gd name="connsiteY259" fmla="*/ 6020 h 3609930"/>
              <a:gd name="connsiteX260" fmla="*/ 3842871 w 6687739"/>
              <a:gd name="connsiteY260" fmla="*/ 6020 h 3609930"/>
              <a:gd name="connsiteX261" fmla="*/ 3771153 w 6687739"/>
              <a:gd name="connsiteY261" fmla="*/ 17973 h 3609930"/>
              <a:gd name="connsiteX262" fmla="*/ 3747247 w 6687739"/>
              <a:gd name="connsiteY262" fmla="*/ 29926 h 3609930"/>
              <a:gd name="connsiteX263" fmla="*/ 3693459 w 6687739"/>
              <a:gd name="connsiteY263" fmla="*/ 59809 h 3609930"/>
              <a:gd name="connsiteX264" fmla="*/ 3669553 w 6687739"/>
              <a:gd name="connsiteY264" fmla="*/ 113597 h 3609930"/>
              <a:gd name="connsiteX265" fmla="*/ 3657600 w 6687739"/>
              <a:gd name="connsiteY265" fmla="*/ 149456 h 3609930"/>
              <a:gd name="connsiteX0" fmla="*/ 3657600 w 6687803"/>
              <a:gd name="connsiteY0" fmla="*/ 149456 h 3609930"/>
              <a:gd name="connsiteX1" fmla="*/ 3657600 w 6687803"/>
              <a:gd name="connsiteY1" fmla="*/ 149456 h 3609930"/>
              <a:gd name="connsiteX2" fmla="*/ 3095812 w 6687803"/>
              <a:gd name="connsiteY2" fmla="*/ 1045926 h 3609930"/>
              <a:gd name="connsiteX3" fmla="*/ 3042024 w 6687803"/>
              <a:gd name="connsiteY3" fmla="*/ 1069832 h 3609930"/>
              <a:gd name="connsiteX4" fmla="*/ 2988235 w 6687803"/>
              <a:gd name="connsiteY4" fmla="*/ 1087761 h 3609930"/>
              <a:gd name="connsiteX5" fmla="*/ 2952377 w 6687803"/>
              <a:gd name="connsiteY5" fmla="*/ 1105691 h 3609930"/>
              <a:gd name="connsiteX6" fmla="*/ 2928471 w 6687803"/>
              <a:gd name="connsiteY6" fmla="*/ 1117644 h 3609930"/>
              <a:gd name="connsiteX7" fmla="*/ 2838824 w 6687803"/>
              <a:gd name="connsiteY7" fmla="*/ 1123620 h 3609930"/>
              <a:gd name="connsiteX8" fmla="*/ 2820894 w 6687803"/>
              <a:gd name="connsiteY8" fmla="*/ 1135573 h 3609930"/>
              <a:gd name="connsiteX9" fmla="*/ 2802965 w 6687803"/>
              <a:gd name="connsiteY9" fmla="*/ 1141550 h 3609930"/>
              <a:gd name="connsiteX10" fmla="*/ 2761129 w 6687803"/>
              <a:gd name="connsiteY10" fmla="*/ 1153503 h 3609930"/>
              <a:gd name="connsiteX11" fmla="*/ 2689412 w 6687803"/>
              <a:gd name="connsiteY11" fmla="*/ 1177409 h 3609930"/>
              <a:gd name="connsiteX12" fmla="*/ 2647577 w 6687803"/>
              <a:gd name="connsiteY12" fmla="*/ 1195338 h 3609930"/>
              <a:gd name="connsiteX13" fmla="*/ 2617694 w 6687803"/>
              <a:gd name="connsiteY13" fmla="*/ 1207291 h 3609930"/>
              <a:gd name="connsiteX14" fmla="*/ 2593788 w 6687803"/>
              <a:gd name="connsiteY14" fmla="*/ 1213267 h 3609930"/>
              <a:gd name="connsiteX15" fmla="*/ 2516094 w 6687803"/>
              <a:gd name="connsiteY15" fmla="*/ 1231197 h 3609930"/>
              <a:gd name="connsiteX16" fmla="*/ 2480235 w 6687803"/>
              <a:gd name="connsiteY16" fmla="*/ 1243150 h 3609930"/>
              <a:gd name="connsiteX17" fmla="*/ 2408518 w 6687803"/>
              <a:gd name="connsiteY17" fmla="*/ 1249126 h 3609930"/>
              <a:gd name="connsiteX18" fmla="*/ 2378635 w 6687803"/>
              <a:gd name="connsiteY18" fmla="*/ 1261079 h 3609930"/>
              <a:gd name="connsiteX19" fmla="*/ 2288988 w 6687803"/>
              <a:gd name="connsiteY19" fmla="*/ 1267056 h 3609930"/>
              <a:gd name="connsiteX20" fmla="*/ 2259106 w 6687803"/>
              <a:gd name="connsiteY20" fmla="*/ 1290961 h 3609930"/>
              <a:gd name="connsiteX21" fmla="*/ 2217271 w 6687803"/>
              <a:gd name="connsiteY21" fmla="*/ 1302914 h 3609930"/>
              <a:gd name="connsiteX22" fmla="*/ 2145553 w 6687803"/>
              <a:gd name="connsiteY22" fmla="*/ 1320844 h 3609930"/>
              <a:gd name="connsiteX23" fmla="*/ 2127624 w 6687803"/>
              <a:gd name="connsiteY23" fmla="*/ 1332797 h 3609930"/>
              <a:gd name="connsiteX24" fmla="*/ 2097741 w 6687803"/>
              <a:gd name="connsiteY24" fmla="*/ 1344750 h 3609930"/>
              <a:gd name="connsiteX25" fmla="*/ 2049929 w 6687803"/>
              <a:gd name="connsiteY25" fmla="*/ 1350726 h 3609930"/>
              <a:gd name="connsiteX26" fmla="*/ 1984188 w 6687803"/>
              <a:gd name="connsiteY26" fmla="*/ 1368656 h 3609930"/>
              <a:gd name="connsiteX27" fmla="*/ 1828800 w 6687803"/>
              <a:gd name="connsiteY27" fmla="*/ 1404514 h 3609930"/>
              <a:gd name="connsiteX28" fmla="*/ 1792941 w 6687803"/>
              <a:gd name="connsiteY28" fmla="*/ 1416467 h 3609930"/>
              <a:gd name="connsiteX29" fmla="*/ 1697318 w 6687803"/>
              <a:gd name="connsiteY29" fmla="*/ 1434397 h 3609930"/>
              <a:gd name="connsiteX30" fmla="*/ 1595718 w 6687803"/>
              <a:gd name="connsiteY30" fmla="*/ 1458303 h 3609930"/>
              <a:gd name="connsiteX31" fmla="*/ 1529977 w 6687803"/>
              <a:gd name="connsiteY31" fmla="*/ 1476232 h 3609930"/>
              <a:gd name="connsiteX32" fmla="*/ 1398494 w 6687803"/>
              <a:gd name="connsiteY32" fmla="*/ 1512091 h 3609930"/>
              <a:gd name="connsiteX33" fmla="*/ 860612 w 6687803"/>
              <a:gd name="connsiteY33" fmla="*/ 1535997 h 3609930"/>
              <a:gd name="connsiteX34" fmla="*/ 794871 w 6687803"/>
              <a:gd name="connsiteY34" fmla="*/ 1547950 h 3609930"/>
              <a:gd name="connsiteX35" fmla="*/ 729129 w 6687803"/>
              <a:gd name="connsiteY35" fmla="*/ 1553926 h 3609930"/>
              <a:gd name="connsiteX36" fmla="*/ 633506 w 6687803"/>
              <a:gd name="connsiteY36" fmla="*/ 1565879 h 3609930"/>
              <a:gd name="connsiteX37" fmla="*/ 603624 w 6687803"/>
              <a:gd name="connsiteY37" fmla="*/ 1577832 h 3609930"/>
              <a:gd name="connsiteX38" fmla="*/ 579718 w 6687803"/>
              <a:gd name="connsiteY38" fmla="*/ 1583809 h 3609930"/>
              <a:gd name="connsiteX39" fmla="*/ 472141 w 6687803"/>
              <a:gd name="connsiteY39" fmla="*/ 1619667 h 3609930"/>
              <a:gd name="connsiteX40" fmla="*/ 436282 w 6687803"/>
              <a:gd name="connsiteY40" fmla="*/ 1649550 h 3609930"/>
              <a:gd name="connsiteX41" fmla="*/ 418353 w 6687803"/>
              <a:gd name="connsiteY41" fmla="*/ 1667479 h 3609930"/>
              <a:gd name="connsiteX42" fmla="*/ 400424 w 6687803"/>
              <a:gd name="connsiteY42" fmla="*/ 1673456 h 3609930"/>
              <a:gd name="connsiteX43" fmla="*/ 382494 w 6687803"/>
              <a:gd name="connsiteY43" fmla="*/ 1685409 h 3609930"/>
              <a:gd name="connsiteX44" fmla="*/ 364565 w 6687803"/>
              <a:gd name="connsiteY44" fmla="*/ 1715291 h 3609930"/>
              <a:gd name="connsiteX45" fmla="*/ 298824 w 6687803"/>
              <a:gd name="connsiteY45" fmla="*/ 1745173 h 3609930"/>
              <a:gd name="connsiteX46" fmla="*/ 239059 w 6687803"/>
              <a:gd name="connsiteY46" fmla="*/ 1798961 h 3609930"/>
              <a:gd name="connsiteX47" fmla="*/ 209177 w 6687803"/>
              <a:gd name="connsiteY47" fmla="*/ 1810914 h 3609930"/>
              <a:gd name="connsiteX48" fmla="*/ 167341 w 6687803"/>
              <a:gd name="connsiteY48" fmla="*/ 1828844 h 3609930"/>
              <a:gd name="connsiteX49" fmla="*/ 131482 w 6687803"/>
              <a:gd name="connsiteY49" fmla="*/ 1864703 h 3609930"/>
              <a:gd name="connsiteX50" fmla="*/ 95624 w 6687803"/>
              <a:gd name="connsiteY50" fmla="*/ 1894585 h 3609930"/>
              <a:gd name="connsiteX51" fmla="*/ 65741 w 6687803"/>
              <a:gd name="connsiteY51" fmla="*/ 1924467 h 3609930"/>
              <a:gd name="connsiteX52" fmla="*/ 47812 w 6687803"/>
              <a:gd name="connsiteY52" fmla="*/ 1960326 h 3609930"/>
              <a:gd name="connsiteX53" fmla="*/ 0 w 6687803"/>
              <a:gd name="connsiteY53" fmla="*/ 2079856 h 3609930"/>
              <a:gd name="connsiteX54" fmla="*/ 5977 w 6687803"/>
              <a:gd name="connsiteY54" fmla="*/ 2187432 h 3609930"/>
              <a:gd name="connsiteX55" fmla="*/ 23906 w 6687803"/>
              <a:gd name="connsiteY55" fmla="*/ 2217314 h 3609930"/>
              <a:gd name="connsiteX56" fmla="*/ 41835 w 6687803"/>
              <a:gd name="connsiteY56" fmla="*/ 2283056 h 3609930"/>
              <a:gd name="connsiteX57" fmla="*/ 59765 w 6687803"/>
              <a:gd name="connsiteY57" fmla="*/ 2360750 h 3609930"/>
              <a:gd name="connsiteX58" fmla="*/ 71718 w 6687803"/>
              <a:gd name="connsiteY58" fmla="*/ 2414538 h 3609930"/>
              <a:gd name="connsiteX59" fmla="*/ 83671 w 6687803"/>
              <a:gd name="connsiteY59" fmla="*/ 2438444 h 3609930"/>
              <a:gd name="connsiteX60" fmla="*/ 89647 w 6687803"/>
              <a:gd name="connsiteY60" fmla="*/ 2492232 h 3609930"/>
              <a:gd name="connsiteX61" fmla="*/ 107577 w 6687803"/>
              <a:gd name="connsiteY61" fmla="*/ 2516138 h 3609930"/>
              <a:gd name="connsiteX62" fmla="*/ 119529 w 6687803"/>
              <a:gd name="connsiteY62" fmla="*/ 2534067 h 3609930"/>
              <a:gd name="connsiteX63" fmla="*/ 143435 w 6687803"/>
              <a:gd name="connsiteY63" fmla="*/ 2563950 h 3609930"/>
              <a:gd name="connsiteX64" fmla="*/ 179294 w 6687803"/>
              <a:gd name="connsiteY64" fmla="*/ 2611761 h 3609930"/>
              <a:gd name="connsiteX65" fmla="*/ 197224 w 6687803"/>
              <a:gd name="connsiteY65" fmla="*/ 2623714 h 3609930"/>
              <a:gd name="connsiteX66" fmla="*/ 215153 w 6687803"/>
              <a:gd name="connsiteY66" fmla="*/ 2641644 h 3609930"/>
              <a:gd name="connsiteX67" fmla="*/ 227106 w 6687803"/>
              <a:gd name="connsiteY67" fmla="*/ 2659573 h 3609930"/>
              <a:gd name="connsiteX68" fmla="*/ 245035 w 6687803"/>
              <a:gd name="connsiteY68" fmla="*/ 2665550 h 3609930"/>
              <a:gd name="connsiteX69" fmla="*/ 262965 w 6687803"/>
              <a:gd name="connsiteY69" fmla="*/ 2683479 h 3609930"/>
              <a:gd name="connsiteX70" fmla="*/ 286871 w 6687803"/>
              <a:gd name="connsiteY70" fmla="*/ 2719338 h 3609930"/>
              <a:gd name="connsiteX71" fmla="*/ 322729 w 6687803"/>
              <a:gd name="connsiteY71" fmla="*/ 2755197 h 3609930"/>
              <a:gd name="connsiteX72" fmla="*/ 340659 w 6687803"/>
              <a:gd name="connsiteY72" fmla="*/ 2773126 h 3609930"/>
              <a:gd name="connsiteX73" fmla="*/ 358588 w 6687803"/>
              <a:gd name="connsiteY73" fmla="*/ 2797032 h 3609930"/>
              <a:gd name="connsiteX74" fmla="*/ 406400 w 6687803"/>
              <a:gd name="connsiteY74" fmla="*/ 2844844 h 3609930"/>
              <a:gd name="connsiteX75" fmla="*/ 424329 w 6687803"/>
              <a:gd name="connsiteY75" fmla="*/ 2886679 h 3609930"/>
              <a:gd name="connsiteX76" fmla="*/ 442259 w 6687803"/>
              <a:gd name="connsiteY76" fmla="*/ 2922538 h 3609930"/>
              <a:gd name="connsiteX77" fmla="*/ 448235 w 6687803"/>
              <a:gd name="connsiteY77" fmla="*/ 2940467 h 3609930"/>
              <a:gd name="connsiteX78" fmla="*/ 484094 w 6687803"/>
              <a:gd name="connsiteY78" fmla="*/ 2976326 h 3609930"/>
              <a:gd name="connsiteX79" fmla="*/ 496047 w 6687803"/>
              <a:gd name="connsiteY79" fmla="*/ 3006209 h 3609930"/>
              <a:gd name="connsiteX80" fmla="*/ 513977 w 6687803"/>
              <a:gd name="connsiteY80" fmla="*/ 3024138 h 3609930"/>
              <a:gd name="connsiteX81" fmla="*/ 525929 w 6687803"/>
              <a:gd name="connsiteY81" fmla="*/ 3042067 h 3609930"/>
              <a:gd name="connsiteX82" fmla="*/ 543859 w 6687803"/>
              <a:gd name="connsiteY82" fmla="*/ 3065973 h 3609930"/>
              <a:gd name="connsiteX83" fmla="*/ 597647 w 6687803"/>
              <a:gd name="connsiteY83" fmla="*/ 3083903 h 3609930"/>
              <a:gd name="connsiteX84" fmla="*/ 615577 w 6687803"/>
              <a:gd name="connsiteY84" fmla="*/ 3095856 h 3609930"/>
              <a:gd name="connsiteX85" fmla="*/ 639482 w 6687803"/>
              <a:gd name="connsiteY85" fmla="*/ 3101832 h 3609930"/>
              <a:gd name="connsiteX86" fmla="*/ 693271 w 6687803"/>
              <a:gd name="connsiteY86" fmla="*/ 3113785 h 3609930"/>
              <a:gd name="connsiteX87" fmla="*/ 1063812 w 6687803"/>
              <a:gd name="connsiteY87" fmla="*/ 3101832 h 3609930"/>
              <a:gd name="connsiteX88" fmla="*/ 1117600 w 6687803"/>
              <a:gd name="connsiteY88" fmla="*/ 3083903 h 3609930"/>
              <a:gd name="connsiteX89" fmla="*/ 1195294 w 6687803"/>
              <a:gd name="connsiteY89" fmla="*/ 3054020 h 3609930"/>
              <a:gd name="connsiteX90" fmla="*/ 1225177 w 6687803"/>
              <a:gd name="connsiteY90" fmla="*/ 3048044 h 3609930"/>
              <a:gd name="connsiteX91" fmla="*/ 1249082 w 6687803"/>
              <a:gd name="connsiteY91" fmla="*/ 3042067 h 3609930"/>
              <a:gd name="connsiteX92" fmla="*/ 1284941 w 6687803"/>
              <a:gd name="connsiteY92" fmla="*/ 3030114 h 3609930"/>
              <a:gd name="connsiteX93" fmla="*/ 1374588 w 6687803"/>
              <a:gd name="connsiteY93" fmla="*/ 3012185 h 3609930"/>
              <a:gd name="connsiteX94" fmla="*/ 1464235 w 6687803"/>
              <a:gd name="connsiteY94" fmla="*/ 3006209 h 3609930"/>
              <a:gd name="connsiteX95" fmla="*/ 1500094 w 6687803"/>
              <a:gd name="connsiteY95" fmla="*/ 2994256 h 3609930"/>
              <a:gd name="connsiteX96" fmla="*/ 1535953 w 6687803"/>
              <a:gd name="connsiteY96" fmla="*/ 2988279 h 3609930"/>
              <a:gd name="connsiteX97" fmla="*/ 1553882 w 6687803"/>
              <a:gd name="connsiteY97" fmla="*/ 2970350 h 3609930"/>
              <a:gd name="connsiteX98" fmla="*/ 1607671 w 6687803"/>
              <a:gd name="connsiteY98" fmla="*/ 2952420 h 3609930"/>
              <a:gd name="connsiteX99" fmla="*/ 1625600 w 6687803"/>
              <a:gd name="connsiteY99" fmla="*/ 2946444 h 3609930"/>
              <a:gd name="connsiteX100" fmla="*/ 1661459 w 6687803"/>
              <a:gd name="connsiteY100" fmla="*/ 2928514 h 3609930"/>
              <a:gd name="connsiteX101" fmla="*/ 1685365 w 6687803"/>
              <a:gd name="connsiteY101" fmla="*/ 2910585 h 3609930"/>
              <a:gd name="connsiteX102" fmla="*/ 1703294 w 6687803"/>
              <a:gd name="connsiteY102" fmla="*/ 2898632 h 3609930"/>
              <a:gd name="connsiteX103" fmla="*/ 1709271 w 6687803"/>
              <a:gd name="connsiteY103" fmla="*/ 2880703 h 3609930"/>
              <a:gd name="connsiteX104" fmla="*/ 1727200 w 6687803"/>
              <a:gd name="connsiteY104" fmla="*/ 2874726 h 3609930"/>
              <a:gd name="connsiteX105" fmla="*/ 1757082 w 6687803"/>
              <a:gd name="connsiteY105" fmla="*/ 2862773 h 3609930"/>
              <a:gd name="connsiteX106" fmla="*/ 1780988 w 6687803"/>
              <a:gd name="connsiteY106" fmla="*/ 2844844 h 3609930"/>
              <a:gd name="connsiteX107" fmla="*/ 1816847 w 6687803"/>
              <a:gd name="connsiteY107" fmla="*/ 2832891 h 3609930"/>
              <a:gd name="connsiteX108" fmla="*/ 1840753 w 6687803"/>
              <a:gd name="connsiteY108" fmla="*/ 2820938 h 3609930"/>
              <a:gd name="connsiteX109" fmla="*/ 1858682 w 6687803"/>
              <a:gd name="connsiteY109" fmla="*/ 2797032 h 3609930"/>
              <a:gd name="connsiteX110" fmla="*/ 1894541 w 6687803"/>
              <a:gd name="connsiteY110" fmla="*/ 2761173 h 3609930"/>
              <a:gd name="connsiteX111" fmla="*/ 1906494 w 6687803"/>
              <a:gd name="connsiteY111" fmla="*/ 2743244 h 3609930"/>
              <a:gd name="connsiteX112" fmla="*/ 1930400 w 6687803"/>
              <a:gd name="connsiteY112" fmla="*/ 2737267 h 3609930"/>
              <a:gd name="connsiteX113" fmla="*/ 1960282 w 6687803"/>
              <a:gd name="connsiteY113" fmla="*/ 2665550 h 3609930"/>
              <a:gd name="connsiteX114" fmla="*/ 1984188 w 6687803"/>
              <a:gd name="connsiteY114" fmla="*/ 2623714 h 3609930"/>
              <a:gd name="connsiteX115" fmla="*/ 1996141 w 6687803"/>
              <a:gd name="connsiteY115" fmla="*/ 2599809 h 3609930"/>
              <a:gd name="connsiteX116" fmla="*/ 2020047 w 6687803"/>
              <a:gd name="connsiteY116" fmla="*/ 2581879 h 3609930"/>
              <a:gd name="connsiteX117" fmla="*/ 2055906 w 6687803"/>
              <a:gd name="connsiteY117" fmla="*/ 2534067 h 3609930"/>
              <a:gd name="connsiteX118" fmla="*/ 2073835 w 6687803"/>
              <a:gd name="connsiteY118" fmla="*/ 2504185 h 3609930"/>
              <a:gd name="connsiteX119" fmla="*/ 2115671 w 6687803"/>
              <a:gd name="connsiteY119" fmla="*/ 2486256 h 3609930"/>
              <a:gd name="connsiteX120" fmla="*/ 2157506 w 6687803"/>
              <a:gd name="connsiteY120" fmla="*/ 2450397 h 3609930"/>
              <a:gd name="connsiteX121" fmla="*/ 2199341 w 6687803"/>
              <a:gd name="connsiteY121" fmla="*/ 2414538 h 3609930"/>
              <a:gd name="connsiteX122" fmla="*/ 2217271 w 6687803"/>
              <a:gd name="connsiteY122" fmla="*/ 2408561 h 3609930"/>
              <a:gd name="connsiteX123" fmla="*/ 2253129 w 6687803"/>
              <a:gd name="connsiteY123" fmla="*/ 2390632 h 3609930"/>
              <a:gd name="connsiteX124" fmla="*/ 2378635 w 6687803"/>
              <a:gd name="connsiteY124" fmla="*/ 2372703 h 3609930"/>
              <a:gd name="connsiteX125" fmla="*/ 2414494 w 6687803"/>
              <a:gd name="connsiteY125" fmla="*/ 2360750 h 3609930"/>
              <a:gd name="connsiteX126" fmla="*/ 2623671 w 6687803"/>
              <a:gd name="connsiteY126" fmla="*/ 2372703 h 3609930"/>
              <a:gd name="connsiteX127" fmla="*/ 2641600 w 6687803"/>
              <a:gd name="connsiteY127" fmla="*/ 2378679 h 3609930"/>
              <a:gd name="connsiteX128" fmla="*/ 2683435 w 6687803"/>
              <a:gd name="connsiteY128" fmla="*/ 2390632 h 3609930"/>
              <a:gd name="connsiteX129" fmla="*/ 2707341 w 6687803"/>
              <a:gd name="connsiteY129" fmla="*/ 2408561 h 3609930"/>
              <a:gd name="connsiteX130" fmla="*/ 2731247 w 6687803"/>
              <a:gd name="connsiteY130" fmla="*/ 2444420 h 3609930"/>
              <a:gd name="connsiteX131" fmla="*/ 2761129 w 6687803"/>
              <a:gd name="connsiteY131" fmla="*/ 2450397 h 3609930"/>
              <a:gd name="connsiteX132" fmla="*/ 2779059 w 6687803"/>
              <a:gd name="connsiteY132" fmla="*/ 2468326 h 3609930"/>
              <a:gd name="connsiteX133" fmla="*/ 2808941 w 6687803"/>
              <a:gd name="connsiteY133" fmla="*/ 2510161 h 3609930"/>
              <a:gd name="connsiteX134" fmla="*/ 2856753 w 6687803"/>
              <a:gd name="connsiteY134" fmla="*/ 2528091 h 3609930"/>
              <a:gd name="connsiteX135" fmla="*/ 2898588 w 6687803"/>
              <a:gd name="connsiteY135" fmla="*/ 2551997 h 3609930"/>
              <a:gd name="connsiteX136" fmla="*/ 2922494 w 6687803"/>
              <a:gd name="connsiteY136" fmla="*/ 2569926 h 3609930"/>
              <a:gd name="connsiteX137" fmla="*/ 2940424 w 6687803"/>
              <a:gd name="connsiteY137" fmla="*/ 2581879 h 3609930"/>
              <a:gd name="connsiteX138" fmla="*/ 2958353 w 6687803"/>
              <a:gd name="connsiteY138" fmla="*/ 2605785 h 3609930"/>
              <a:gd name="connsiteX139" fmla="*/ 2970306 w 6687803"/>
              <a:gd name="connsiteY139" fmla="*/ 2623714 h 3609930"/>
              <a:gd name="connsiteX140" fmla="*/ 3012141 w 6687803"/>
              <a:gd name="connsiteY140" fmla="*/ 2659573 h 3609930"/>
              <a:gd name="connsiteX141" fmla="*/ 3024094 w 6687803"/>
              <a:gd name="connsiteY141" fmla="*/ 2677503 h 3609930"/>
              <a:gd name="connsiteX142" fmla="*/ 3042024 w 6687803"/>
              <a:gd name="connsiteY142" fmla="*/ 2713361 h 3609930"/>
              <a:gd name="connsiteX143" fmla="*/ 3071906 w 6687803"/>
              <a:gd name="connsiteY143" fmla="*/ 2749220 h 3609930"/>
              <a:gd name="connsiteX144" fmla="*/ 3095812 w 6687803"/>
              <a:gd name="connsiteY144" fmla="*/ 2797032 h 3609930"/>
              <a:gd name="connsiteX145" fmla="*/ 3131671 w 6687803"/>
              <a:gd name="connsiteY145" fmla="*/ 2838867 h 3609930"/>
              <a:gd name="connsiteX146" fmla="*/ 3155577 w 6687803"/>
              <a:gd name="connsiteY146" fmla="*/ 2892656 h 3609930"/>
              <a:gd name="connsiteX147" fmla="*/ 3167529 w 6687803"/>
              <a:gd name="connsiteY147" fmla="*/ 2910585 h 3609930"/>
              <a:gd name="connsiteX148" fmla="*/ 3185459 w 6687803"/>
              <a:gd name="connsiteY148" fmla="*/ 2946444 h 3609930"/>
              <a:gd name="connsiteX149" fmla="*/ 3203388 w 6687803"/>
              <a:gd name="connsiteY149" fmla="*/ 2958397 h 3609930"/>
              <a:gd name="connsiteX150" fmla="*/ 3215341 w 6687803"/>
              <a:gd name="connsiteY150" fmla="*/ 2988279 h 3609930"/>
              <a:gd name="connsiteX151" fmla="*/ 3221318 w 6687803"/>
              <a:gd name="connsiteY151" fmla="*/ 3006209 h 3609930"/>
              <a:gd name="connsiteX152" fmla="*/ 3239247 w 6687803"/>
              <a:gd name="connsiteY152" fmla="*/ 3030114 h 3609930"/>
              <a:gd name="connsiteX153" fmla="*/ 3257177 w 6687803"/>
              <a:gd name="connsiteY153" fmla="*/ 3065973 h 3609930"/>
              <a:gd name="connsiteX154" fmla="*/ 3275106 w 6687803"/>
              <a:gd name="connsiteY154" fmla="*/ 3071950 h 3609930"/>
              <a:gd name="connsiteX155" fmla="*/ 3293035 w 6687803"/>
              <a:gd name="connsiteY155" fmla="*/ 3083903 h 3609930"/>
              <a:gd name="connsiteX156" fmla="*/ 3316941 w 6687803"/>
              <a:gd name="connsiteY156" fmla="*/ 3113785 h 3609930"/>
              <a:gd name="connsiteX157" fmla="*/ 3334871 w 6687803"/>
              <a:gd name="connsiteY157" fmla="*/ 3149644 h 3609930"/>
              <a:gd name="connsiteX158" fmla="*/ 3352800 w 6687803"/>
              <a:gd name="connsiteY158" fmla="*/ 3167573 h 3609930"/>
              <a:gd name="connsiteX159" fmla="*/ 3358777 w 6687803"/>
              <a:gd name="connsiteY159" fmla="*/ 3185503 h 3609930"/>
              <a:gd name="connsiteX160" fmla="*/ 3376706 w 6687803"/>
              <a:gd name="connsiteY160" fmla="*/ 3191479 h 3609930"/>
              <a:gd name="connsiteX161" fmla="*/ 3388659 w 6687803"/>
              <a:gd name="connsiteY161" fmla="*/ 3209409 h 3609930"/>
              <a:gd name="connsiteX162" fmla="*/ 3406588 w 6687803"/>
              <a:gd name="connsiteY162" fmla="*/ 3239291 h 3609930"/>
              <a:gd name="connsiteX163" fmla="*/ 3430494 w 6687803"/>
              <a:gd name="connsiteY163" fmla="*/ 3299056 h 3609930"/>
              <a:gd name="connsiteX164" fmla="*/ 3448424 w 6687803"/>
              <a:gd name="connsiteY164" fmla="*/ 3305032 h 3609930"/>
              <a:gd name="connsiteX165" fmla="*/ 3454400 w 6687803"/>
              <a:gd name="connsiteY165" fmla="*/ 3334914 h 3609930"/>
              <a:gd name="connsiteX166" fmla="*/ 3490259 w 6687803"/>
              <a:gd name="connsiteY166" fmla="*/ 3364797 h 3609930"/>
              <a:gd name="connsiteX167" fmla="*/ 3508188 w 6687803"/>
              <a:gd name="connsiteY167" fmla="*/ 3382726 h 3609930"/>
              <a:gd name="connsiteX168" fmla="*/ 3538071 w 6687803"/>
              <a:gd name="connsiteY168" fmla="*/ 3418585 h 3609930"/>
              <a:gd name="connsiteX169" fmla="*/ 3544047 w 6687803"/>
              <a:gd name="connsiteY169" fmla="*/ 3436514 h 3609930"/>
              <a:gd name="connsiteX170" fmla="*/ 3579906 w 6687803"/>
              <a:gd name="connsiteY170" fmla="*/ 3460420 h 3609930"/>
              <a:gd name="connsiteX171" fmla="*/ 3597835 w 6687803"/>
              <a:gd name="connsiteY171" fmla="*/ 3472373 h 3609930"/>
              <a:gd name="connsiteX172" fmla="*/ 3621741 w 6687803"/>
              <a:gd name="connsiteY172" fmla="*/ 3478350 h 3609930"/>
              <a:gd name="connsiteX173" fmla="*/ 3645647 w 6687803"/>
              <a:gd name="connsiteY173" fmla="*/ 3490303 h 3609930"/>
              <a:gd name="connsiteX174" fmla="*/ 3663577 w 6687803"/>
              <a:gd name="connsiteY174" fmla="*/ 3496279 h 3609930"/>
              <a:gd name="connsiteX175" fmla="*/ 3681506 w 6687803"/>
              <a:gd name="connsiteY175" fmla="*/ 3514209 h 3609930"/>
              <a:gd name="connsiteX176" fmla="*/ 3771153 w 6687803"/>
              <a:gd name="connsiteY176" fmla="*/ 3532138 h 3609930"/>
              <a:gd name="connsiteX177" fmla="*/ 3807012 w 6687803"/>
              <a:gd name="connsiteY177" fmla="*/ 3556044 h 3609930"/>
              <a:gd name="connsiteX178" fmla="*/ 3842871 w 6687803"/>
              <a:gd name="connsiteY178" fmla="*/ 3567997 h 3609930"/>
              <a:gd name="connsiteX179" fmla="*/ 4040094 w 6687803"/>
              <a:gd name="connsiteY179" fmla="*/ 3585926 h 3609930"/>
              <a:gd name="connsiteX180" fmla="*/ 4147671 w 6687803"/>
              <a:gd name="connsiteY180" fmla="*/ 3603856 h 3609930"/>
              <a:gd name="connsiteX181" fmla="*/ 4177553 w 6687803"/>
              <a:gd name="connsiteY181" fmla="*/ 3609832 h 3609930"/>
              <a:gd name="connsiteX182" fmla="*/ 4386729 w 6687803"/>
              <a:gd name="connsiteY182" fmla="*/ 3579950 h 3609930"/>
              <a:gd name="connsiteX183" fmla="*/ 4464424 w 6687803"/>
              <a:gd name="connsiteY183" fmla="*/ 3562020 h 3609930"/>
              <a:gd name="connsiteX184" fmla="*/ 4500282 w 6687803"/>
              <a:gd name="connsiteY184" fmla="*/ 3550067 h 3609930"/>
              <a:gd name="connsiteX185" fmla="*/ 4536141 w 6687803"/>
              <a:gd name="connsiteY185" fmla="*/ 3544091 h 3609930"/>
              <a:gd name="connsiteX186" fmla="*/ 4649694 w 6687803"/>
              <a:gd name="connsiteY186" fmla="*/ 3538114 h 3609930"/>
              <a:gd name="connsiteX187" fmla="*/ 4721412 w 6687803"/>
              <a:gd name="connsiteY187" fmla="*/ 3556044 h 3609930"/>
              <a:gd name="connsiteX188" fmla="*/ 4763247 w 6687803"/>
              <a:gd name="connsiteY188" fmla="*/ 3562020 h 3609930"/>
              <a:gd name="connsiteX189" fmla="*/ 4960471 w 6687803"/>
              <a:gd name="connsiteY189" fmla="*/ 3550067 h 3609930"/>
              <a:gd name="connsiteX190" fmla="*/ 5050118 w 6687803"/>
              <a:gd name="connsiteY190" fmla="*/ 3526161 h 3609930"/>
              <a:gd name="connsiteX191" fmla="*/ 5080000 w 6687803"/>
              <a:gd name="connsiteY191" fmla="*/ 3514209 h 3609930"/>
              <a:gd name="connsiteX192" fmla="*/ 5145741 w 6687803"/>
              <a:gd name="connsiteY192" fmla="*/ 3466397 h 3609930"/>
              <a:gd name="connsiteX193" fmla="*/ 5205506 w 6687803"/>
              <a:gd name="connsiteY193" fmla="*/ 3448467 h 3609930"/>
              <a:gd name="connsiteX194" fmla="*/ 5235388 w 6687803"/>
              <a:gd name="connsiteY194" fmla="*/ 3430538 h 3609930"/>
              <a:gd name="connsiteX195" fmla="*/ 5277224 w 6687803"/>
              <a:gd name="connsiteY195" fmla="*/ 3412609 h 3609930"/>
              <a:gd name="connsiteX196" fmla="*/ 5336988 w 6687803"/>
              <a:gd name="connsiteY196" fmla="*/ 3364797 h 3609930"/>
              <a:gd name="connsiteX197" fmla="*/ 5354918 w 6687803"/>
              <a:gd name="connsiteY197" fmla="*/ 3346867 h 3609930"/>
              <a:gd name="connsiteX198" fmla="*/ 5378824 w 6687803"/>
              <a:gd name="connsiteY198" fmla="*/ 3328938 h 3609930"/>
              <a:gd name="connsiteX199" fmla="*/ 5390777 w 6687803"/>
              <a:gd name="connsiteY199" fmla="*/ 3263197 h 3609930"/>
              <a:gd name="connsiteX200" fmla="*/ 5396753 w 6687803"/>
              <a:gd name="connsiteY200" fmla="*/ 3221361 h 3609930"/>
              <a:gd name="connsiteX201" fmla="*/ 5384800 w 6687803"/>
              <a:gd name="connsiteY201" fmla="*/ 3018161 h 3609930"/>
              <a:gd name="connsiteX202" fmla="*/ 6568141 w 6687803"/>
              <a:gd name="connsiteY202" fmla="*/ 2976326 h 3609930"/>
              <a:gd name="connsiteX203" fmla="*/ 4858871 w 6687803"/>
              <a:gd name="connsiteY203" fmla="*/ 2408561 h 3609930"/>
              <a:gd name="connsiteX204" fmla="*/ 6687672 w 6687803"/>
              <a:gd name="connsiteY204" fmla="*/ 1960326 h 3609930"/>
              <a:gd name="connsiteX205" fmla="*/ 4751294 w 6687803"/>
              <a:gd name="connsiteY205" fmla="*/ 2295009 h 3609930"/>
              <a:gd name="connsiteX206" fmla="*/ 4709459 w 6687803"/>
              <a:gd name="connsiteY206" fmla="*/ 2265126 h 3609930"/>
              <a:gd name="connsiteX207" fmla="*/ 4673600 w 6687803"/>
              <a:gd name="connsiteY207" fmla="*/ 2235244 h 3609930"/>
              <a:gd name="connsiteX208" fmla="*/ 4655671 w 6687803"/>
              <a:gd name="connsiteY208" fmla="*/ 2205361 h 3609930"/>
              <a:gd name="connsiteX209" fmla="*/ 4595906 w 6687803"/>
              <a:gd name="connsiteY209" fmla="*/ 2187432 h 3609930"/>
              <a:gd name="connsiteX210" fmla="*/ 4566024 w 6687803"/>
              <a:gd name="connsiteY210" fmla="*/ 2169503 h 3609930"/>
              <a:gd name="connsiteX211" fmla="*/ 4506259 w 6687803"/>
              <a:gd name="connsiteY211" fmla="*/ 2145597 h 3609930"/>
              <a:gd name="connsiteX212" fmla="*/ 4452471 w 6687803"/>
              <a:gd name="connsiteY212" fmla="*/ 2115714 h 3609930"/>
              <a:gd name="connsiteX213" fmla="*/ 4434541 w 6687803"/>
              <a:gd name="connsiteY213" fmla="*/ 2091809 h 3609930"/>
              <a:gd name="connsiteX214" fmla="*/ 4416612 w 6687803"/>
              <a:gd name="connsiteY214" fmla="*/ 2079856 h 3609930"/>
              <a:gd name="connsiteX215" fmla="*/ 4392706 w 6687803"/>
              <a:gd name="connsiteY215" fmla="*/ 2055950 h 3609930"/>
              <a:gd name="connsiteX216" fmla="*/ 4404659 w 6687803"/>
              <a:gd name="connsiteY216" fmla="*/ 1810914 h 3609930"/>
              <a:gd name="connsiteX217" fmla="*/ 4410635 w 6687803"/>
              <a:gd name="connsiteY217" fmla="*/ 1775056 h 3609930"/>
              <a:gd name="connsiteX218" fmla="*/ 4422588 w 6687803"/>
              <a:gd name="connsiteY218" fmla="*/ 1757126 h 3609930"/>
              <a:gd name="connsiteX219" fmla="*/ 4440518 w 6687803"/>
              <a:gd name="connsiteY219" fmla="*/ 1697361 h 3609930"/>
              <a:gd name="connsiteX220" fmla="*/ 4446494 w 6687803"/>
              <a:gd name="connsiteY220" fmla="*/ 1661503 h 3609930"/>
              <a:gd name="connsiteX221" fmla="*/ 4458447 w 6687803"/>
              <a:gd name="connsiteY221" fmla="*/ 1637597 h 3609930"/>
              <a:gd name="connsiteX222" fmla="*/ 4488329 w 6687803"/>
              <a:gd name="connsiteY222" fmla="*/ 1571856 h 3609930"/>
              <a:gd name="connsiteX223" fmla="*/ 4506259 w 6687803"/>
              <a:gd name="connsiteY223" fmla="*/ 1524044 h 3609930"/>
              <a:gd name="connsiteX224" fmla="*/ 4518212 w 6687803"/>
              <a:gd name="connsiteY224" fmla="*/ 1500138 h 3609930"/>
              <a:gd name="connsiteX225" fmla="*/ 4524188 w 6687803"/>
              <a:gd name="connsiteY225" fmla="*/ 1482209 h 3609930"/>
              <a:gd name="connsiteX226" fmla="*/ 4536141 w 6687803"/>
              <a:gd name="connsiteY226" fmla="*/ 1440373 h 3609930"/>
              <a:gd name="connsiteX227" fmla="*/ 4542118 w 6687803"/>
              <a:gd name="connsiteY227" fmla="*/ 1392561 h 3609930"/>
              <a:gd name="connsiteX228" fmla="*/ 4548094 w 6687803"/>
              <a:gd name="connsiteY228" fmla="*/ 1356703 h 3609930"/>
              <a:gd name="connsiteX229" fmla="*/ 4572000 w 6687803"/>
              <a:gd name="connsiteY229" fmla="*/ 1338773 h 3609930"/>
              <a:gd name="connsiteX230" fmla="*/ 4577977 w 6687803"/>
              <a:gd name="connsiteY230" fmla="*/ 1296938 h 3609930"/>
              <a:gd name="connsiteX231" fmla="*/ 4589929 w 6687803"/>
              <a:gd name="connsiteY231" fmla="*/ 1273032 h 3609930"/>
              <a:gd name="connsiteX232" fmla="*/ 4542118 w 6687803"/>
              <a:gd name="connsiteY232" fmla="*/ 914444 h 3609930"/>
              <a:gd name="connsiteX233" fmla="*/ 4536141 w 6687803"/>
              <a:gd name="connsiteY233" fmla="*/ 860656 h 3609930"/>
              <a:gd name="connsiteX234" fmla="*/ 4524188 w 6687803"/>
              <a:gd name="connsiteY234" fmla="*/ 836750 h 3609930"/>
              <a:gd name="connsiteX235" fmla="*/ 4500282 w 6687803"/>
              <a:gd name="connsiteY235" fmla="*/ 776985 h 3609930"/>
              <a:gd name="connsiteX236" fmla="*/ 4488329 w 6687803"/>
              <a:gd name="connsiteY236" fmla="*/ 729173 h 3609930"/>
              <a:gd name="connsiteX237" fmla="*/ 4464424 w 6687803"/>
              <a:gd name="connsiteY237" fmla="*/ 699291 h 3609930"/>
              <a:gd name="connsiteX238" fmla="*/ 4452471 w 6687803"/>
              <a:gd name="connsiteY238" fmla="*/ 669409 h 3609930"/>
              <a:gd name="connsiteX239" fmla="*/ 4446494 w 6687803"/>
              <a:gd name="connsiteY239" fmla="*/ 633550 h 3609930"/>
              <a:gd name="connsiteX240" fmla="*/ 4434541 w 6687803"/>
              <a:gd name="connsiteY240" fmla="*/ 615620 h 3609930"/>
              <a:gd name="connsiteX241" fmla="*/ 4428565 w 6687803"/>
              <a:gd name="connsiteY241" fmla="*/ 579761 h 3609930"/>
              <a:gd name="connsiteX242" fmla="*/ 4416612 w 6687803"/>
              <a:gd name="connsiteY242" fmla="*/ 537926 h 3609930"/>
              <a:gd name="connsiteX243" fmla="*/ 4392706 w 6687803"/>
              <a:gd name="connsiteY243" fmla="*/ 454256 h 3609930"/>
              <a:gd name="connsiteX244" fmla="*/ 4374777 w 6687803"/>
              <a:gd name="connsiteY244" fmla="*/ 418397 h 3609930"/>
              <a:gd name="connsiteX245" fmla="*/ 4332941 w 6687803"/>
              <a:gd name="connsiteY245" fmla="*/ 322773 h 3609930"/>
              <a:gd name="connsiteX246" fmla="*/ 4315012 w 6687803"/>
              <a:gd name="connsiteY246" fmla="*/ 298867 h 3609930"/>
              <a:gd name="connsiteX247" fmla="*/ 4297082 w 6687803"/>
              <a:gd name="connsiteY247" fmla="*/ 251056 h 3609930"/>
              <a:gd name="connsiteX248" fmla="*/ 4261224 w 6687803"/>
              <a:gd name="connsiteY248" fmla="*/ 215197 h 3609930"/>
              <a:gd name="connsiteX249" fmla="*/ 4243294 w 6687803"/>
              <a:gd name="connsiteY249" fmla="*/ 185314 h 3609930"/>
              <a:gd name="connsiteX250" fmla="*/ 4207435 w 6687803"/>
              <a:gd name="connsiteY250" fmla="*/ 155432 h 3609930"/>
              <a:gd name="connsiteX251" fmla="*/ 4189506 w 6687803"/>
              <a:gd name="connsiteY251" fmla="*/ 137503 h 3609930"/>
              <a:gd name="connsiteX252" fmla="*/ 4171577 w 6687803"/>
              <a:gd name="connsiteY252" fmla="*/ 131526 h 3609930"/>
              <a:gd name="connsiteX253" fmla="*/ 4135718 w 6687803"/>
              <a:gd name="connsiteY253" fmla="*/ 107620 h 3609930"/>
              <a:gd name="connsiteX254" fmla="*/ 4099859 w 6687803"/>
              <a:gd name="connsiteY254" fmla="*/ 89691 h 3609930"/>
              <a:gd name="connsiteX255" fmla="*/ 4058024 w 6687803"/>
              <a:gd name="connsiteY255" fmla="*/ 53832 h 3609930"/>
              <a:gd name="connsiteX256" fmla="*/ 4034118 w 6687803"/>
              <a:gd name="connsiteY256" fmla="*/ 35903 h 3609930"/>
              <a:gd name="connsiteX257" fmla="*/ 3986306 w 6687803"/>
              <a:gd name="connsiteY257" fmla="*/ 17973 h 3609930"/>
              <a:gd name="connsiteX258" fmla="*/ 3968377 w 6687803"/>
              <a:gd name="connsiteY258" fmla="*/ 6020 h 3609930"/>
              <a:gd name="connsiteX259" fmla="*/ 3842871 w 6687803"/>
              <a:gd name="connsiteY259" fmla="*/ 6020 h 3609930"/>
              <a:gd name="connsiteX260" fmla="*/ 3771153 w 6687803"/>
              <a:gd name="connsiteY260" fmla="*/ 17973 h 3609930"/>
              <a:gd name="connsiteX261" fmla="*/ 3747247 w 6687803"/>
              <a:gd name="connsiteY261" fmla="*/ 29926 h 3609930"/>
              <a:gd name="connsiteX262" fmla="*/ 3693459 w 6687803"/>
              <a:gd name="connsiteY262" fmla="*/ 59809 h 3609930"/>
              <a:gd name="connsiteX263" fmla="*/ 3669553 w 6687803"/>
              <a:gd name="connsiteY263" fmla="*/ 113597 h 3609930"/>
              <a:gd name="connsiteX264" fmla="*/ 3657600 w 6687803"/>
              <a:gd name="connsiteY264" fmla="*/ 149456 h 3609930"/>
              <a:gd name="connsiteX0" fmla="*/ 3657600 w 6840341"/>
              <a:gd name="connsiteY0" fmla="*/ 149456 h 3609930"/>
              <a:gd name="connsiteX1" fmla="*/ 3657600 w 6840341"/>
              <a:gd name="connsiteY1" fmla="*/ 149456 h 3609930"/>
              <a:gd name="connsiteX2" fmla="*/ 3095812 w 6840341"/>
              <a:gd name="connsiteY2" fmla="*/ 1045926 h 3609930"/>
              <a:gd name="connsiteX3" fmla="*/ 3042024 w 6840341"/>
              <a:gd name="connsiteY3" fmla="*/ 1069832 h 3609930"/>
              <a:gd name="connsiteX4" fmla="*/ 2988235 w 6840341"/>
              <a:gd name="connsiteY4" fmla="*/ 1087761 h 3609930"/>
              <a:gd name="connsiteX5" fmla="*/ 2952377 w 6840341"/>
              <a:gd name="connsiteY5" fmla="*/ 1105691 h 3609930"/>
              <a:gd name="connsiteX6" fmla="*/ 2928471 w 6840341"/>
              <a:gd name="connsiteY6" fmla="*/ 1117644 h 3609930"/>
              <a:gd name="connsiteX7" fmla="*/ 2838824 w 6840341"/>
              <a:gd name="connsiteY7" fmla="*/ 1123620 h 3609930"/>
              <a:gd name="connsiteX8" fmla="*/ 2820894 w 6840341"/>
              <a:gd name="connsiteY8" fmla="*/ 1135573 h 3609930"/>
              <a:gd name="connsiteX9" fmla="*/ 2802965 w 6840341"/>
              <a:gd name="connsiteY9" fmla="*/ 1141550 h 3609930"/>
              <a:gd name="connsiteX10" fmla="*/ 2761129 w 6840341"/>
              <a:gd name="connsiteY10" fmla="*/ 1153503 h 3609930"/>
              <a:gd name="connsiteX11" fmla="*/ 2689412 w 6840341"/>
              <a:gd name="connsiteY11" fmla="*/ 1177409 h 3609930"/>
              <a:gd name="connsiteX12" fmla="*/ 2647577 w 6840341"/>
              <a:gd name="connsiteY12" fmla="*/ 1195338 h 3609930"/>
              <a:gd name="connsiteX13" fmla="*/ 2617694 w 6840341"/>
              <a:gd name="connsiteY13" fmla="*/ 1207291 h 3609930"/>
              <a:gd name="connsiteX14" fmla="*/ 2593788 w 6840341"/>
              <a:gd name="connsiteY14" fmla="*/ 1213267 h 3609930"/>
              <a:gd name="connsiteX15" fmla="*/ 2516094 w 6840341"/>
              <a:gd name="connsiteY15" fmla="*/ 1231197 h 3609930"/>
              <a:gd name="connsiteX16" fmla="*/ 2480235 w 6840341"/>
              <a:gd name="connsiteY16" fmla="*/ 1243150 h 3609930"/>
              <a:gd name="connsiteX17" fmla="*/ 2408518 w 6840341"/>
              <a:gd name="connsiteY17" fmla="*/ 1249126 h 3609930"/>
              <a:gd name="connsiteX18" fmla="*/ 2378635 w 6840341"/>
              <a:gd name="connsiteY18" fmla="*/ 1261079 h 3609930"/>
              <a:gd name="connsiteX19" fmla="*/ 2288988 w 6840341"/>
              <a:gd name="connsiteY19" fmla="*/ 1267056 h 3609930"/>
              <a:gd name="connsiteX20" fmla="*/ 2259106 w 6840341"/>
              <a:gd name="connsiteY20" fmla="*/ 1290961 h 3609930"/>
              <a:gd name="connsiteX21" fmla="*/ 2217271 w 6840341"/>
              <a:gd name="connsiteY21" fmla="*/ 1302914 h 3609930"/>
              <a:gd name="connsiteX22" fmla="*/ 2145553 w 6840341"/>
              <a:gd name="connsiteY22" fmla="*/ 1320844 h 3609930"/>
              <a:gd name="connsiteX23" fmla="*/ 2127624 w 6840341"/>
              <a:gd name="connsiteY23" fmla="*/ 1332797 h 3609930"/>
              <a:gd name="connsiteX24" fmla="*/ 2097741 w 6840341"/>
              <a:gd name="connsiteY24" fmla="*/ 1344750 h 3609930"/>
              <a:gd name="connsiteX25" fmla="*/ 2049929 w 6840341"/>
              <a:gd name="connsiteY25" fmla="*/ 1350726 h 3609930"/>
              <a:gd name="connsiteX26" fmla="*/ 1984188 w 6840341"/>
              <a:gd name="connsiteY26" fmla="*/ 1368656 h 3609930"/>
              <a:gd name="connsiteX27" fmla="*/ 1828800 w 6840341"/>
              <a:gd name="connsiteY27" fmla="*/ 1404514 h 3609930"/>
              <a:gd name="connsiteX28" fmla="*/ 1792941 w 6840341"/>
              <a:gd name="connsiteY28" fmla="*/ 1416467 h 3609930"/>
              <a:gd name="connsiteX29" fmla="*/ 1697318 w 6840341"/>
              <a:gd name="connsiteY29" fmla="*/ 1434397 h 3609930"/>
              <a:gd name="connsiteX30" fmla="*/ 1595718 w 6840341"/>
              <a:gd name="connsiteY30" fmla="*/ 1458303 h 3609930"/>
              <a:gd name="connsiteX31" fmla="*/ 1529977 w 6840341"/>
              <a:gd name="connsiteY31" fmla="*/ 1476232 h 3609930"/>
              <a:gd name="connsiteX32" fmla="*/ 1398494 w 6840341"/>
              <a:gd name="connsiteY32" fmla="*/ 1512091 h 3609930"/>
              <a:gd name="connsiteX33" fmla="*/ 860612 w 6840341"/>
              <a:gd name="connsiteY33" fmla="*/ 1535997 h 3609930"/>
              <a:gd name="connsiteX34" fmla="*/ 794871 w 6840341"/>
              <a:gd name="connsiteY34" fmla="*/ 1547950 h 3609930"/>
              <a:gd name="connsiteX35" fmla="*/ 729129 w 6840341"/>
              <a:gd name="connsiteY35" fmla="*/ 1553926 h 3609930"/>
              <a:gd name="connsiteX36" fmla="*/ 633506 w 6840341"/>
              <a:gd name="connsiteY36" fmla="*/ 1565879 h 3609930"/>
              <a:gd name="connsiteX37" fmla="*/ 603624 w 6840341"/>
              <a:gd name="connsiteY37" fmla="*/ 1577832 h 3609930"/>
              <a:gd name="connsiteX38" fmla="*/ 579718 w 6840341"/>
              <a:gd name="connsiteY38" fmla="*/ 1583809 h 3609930"/>
              <a:gd name="connsiteX39" fmla="*/ 472141 w 6840341"/>
              <a:gd name="connsiteY39" fmla="*/ 1619667 h 3609930"/>
              <a:gd name="connsiteX40" fmla="*/ 436282 w 6840341"/>
              <a:gd name="connsiteY40" fmla="*/ 1649550 h 3609930"/>
              <a:gd name="connsiteX41" fmla="*/ 418353 w 6840341"/>
              <a:gd name="connsiteY41" fmla="*/ 1667479 h 3609930"/>
              <a:gd name="connsiteX42" fmla="*/ 400424 w 6840341"/>
              <a:gd name="connsiteY42" fmla="*/ 1673456 h 3609930"/>
              <a:gd name="connsiteX43" fmla="*/ 382494 w 6840341"/>
              <a:gd name="connsiteY43" fmla="*/ 1685409 h 3609930"/>
              <a:gd name="connsiteX44" fmla="*/ 364565 w 6840341"/>
              <a:gd name="connsiteY44" fmla="*/ 1715291 h 3609930"/>
              <a:gd name="connsiteX45" fmla="*/ 298824 w 6840341"/>
              <a:gd name="connsiteY45" fmla="*/ 1745173 h 3609930"/>
              <a:gd name="connsiteX46" fmla="*/ 239059 w 6840341"/>
              <a:gd name="connsiteY46" fmla="*/ 1798961 h 3609930"/>
              <a:gd name="connsiteX47" fmla="*/ 209177 w 6840341"/>
              <a:gd name="connsiteY47" fmla="*/ 1810914 h 3609930"/>
              <a:gd name="connsiteX48" fmla="*/ 167341 w 6840341"/>
              <a:gd name="connsiteY48" fmla="*/ 1828844 h 3609930"/>
              <a:gd name="connsiteX49" fmla="*/ 131482 w 6840341"/>
              <a:gd name="connsiteY49" fmla="*/ 1864703 h 3609930"/>
              <a:gd name="connsiteX50" fmla="*/ 95624 w 6840341"/>
              <a:gd name="connsiteY50" fmla="*/ 1894585 h 3609930"/>
              <a:gd name="connsiteX51" fmla="*/ 65741 w 6840341"/>
              <a:gd name="connsiteY51" fmla="*/ 1924467 h 3609930"/>
              <a:gd name="connsiteX52" fmla="*/ 47812 w 6840341"/>
              <a:gd name="connsiteY52" fmla="*/ 1960326 h 3609930"/>
              <a:gd name="connsiteX53" fmla="*/ 0 w 6840341"/>
              <a:gd name="connsiteY53" fmla="*/ 2079856 h 3609930"/>
              <a:gd name="connsiteX54" fmla="*/ 5977 w 6840341"/>
              <a:gd name="connsiteY54" fmla="*/ 2187432 h 3609930"/>
              <a:gd name="connsiteX55" fmla="*/ 23906 w 6840341"/>
              <a:gd name="connsiteY55" fmla="*/ 2217314 h 3609930"/>
              <a:gd name="connsiteX56" fmla="*/ 41835 w 6840341"/>
              <a:gd name="connsiteY56" fmla="*/ 2283056 h 3609930"/>
              <a:gd name="connsiteX57" fmla="*/ 59765 w 6840341"/>
              <a:gd name="connsiteY57" fmla="*/ 2360750 h 3609930"/>
              <a:gd name="connsiteX58" fmla="*/ 71718 w 6840341"/>
              <a:gd name="connsiteY58" fmla="*/ 2414538 h 3609930"/>
              <a:gd name="connsiteX59" fmla="*/ 83671 w 6840341"/>
              <a:gd name="connsiteY59" fmla="*/ 2438444 h 3609930"/>
              <a:gd name="connsiteX60" fmla="*/ 89647 w 6840341"/>
              <a:gd name="connsiteY60" fmla="*/ 2492232 h 3609930"/>
              <a:gd name="connsiteX61" fmla="*/ 107577 w 6840341"/>
              <a:gd name="connsiteY61" fmla="*/ 2516138 h 3609930"/>
              <a:gd name="connsiteX62" fmla="*/ 119529 w 6840341"/>
              <a:gd name="connsiteY62" fmla="*/ 2534067 h 3609930"/>
              <a:gd name="connsiteX63" fmla="*/ 143435 w 6840341"/>
              <a:gd name="connsiteY63" fmla="*/ 2563950 h 3609930"/>
              <a:gd name="connsiteX64" fmla="*/ 179294 w 6840341"/>
              <a:gd name="connsiteY64" fmla="*/ 2611761 h 3609930"/>
              <a:gd name="connsiteX65" fmla="*/ 197224 w 6840341"/>
              <a:gd name="connsiteY65" fmla="*/ 2623714 h 3609930"/>
              <a:gd name="connsiteX66" fmla="*/ 215153 w 6840341"/>
              <a:gd name="connsiteY66" fmla="*/ 2641644 h 3609930"/>
              <a:gd name="connsiteX67" fmla="*/ 227106 w 6840341"/>
              <a:gd name="connsiteY67" fmla="*/ 2659573 h 3609930"/>
              <a:gd name="connsiteX68" fmla="*/ 245035 w 6840341"/>
              <a:gd name="connsiteY68" fmla="*/ 2665550 h 3609930"/>
              <a:gd name="connsiteX69" fmla="*/ 262965 w 6840341"/>
              <a:gd name="connsiteY69" fmla="*/ 2683479 h 3609930"/>
              <a:gd name="connsiteX70" fmla="*/ 286871 w 6840341"/>
              <a:gd name="connsiteY70" fmla="*/ 2719338 h 3609930"/>
              <a:gd name="connsiteX71" fmla="*/ 322729 w 6840341"/>
              <a:gd name="connsiteY71" fmla="*/ 2755197 h 3609930"/>
              <a:gd name="connsiteX72" fmla="*/ 340659 w 6840341"/>
              <a:gd name="connsiteY72" fmla="*/ 2773126 h 3609930"/>
              <a:gd name="connsiteX73" fmla="*/ 358588 w 6840341"/>
              <a:gd name="connsiteY73" fmla="*/ 2797032 h 3609930"/>
              <a:gd name="connsiteX74" fmla="*/ 406400 w 6840341"/>
              <a:gd name="connsiteY74" fmla="*/ 2844844 h 3609930"/>
              <a:gd name="connsiteX75" fmla="*/ 424329 w 6840341"/>
              <a:gd name="connsiteY75" fmla="*/ 2886679 h 3609930"/>
              <a:gd name="connsiteX76" fmla="*/ 442259 w 6840341"/>
              <a:gd name="connsiteY76" fmla="*/ 2922538 h 3609930"/>
              <a:gd name="connsiteX77" fmla="*/ 448235 w 6840341"/>
              <a:gd name="connsiteY77" fmla="*/ 2940467 h 3609930"/>
              <a:gd name="connsiteX78" fmla="*/ 484094 w 6840341"/>
              <a:gd name="connsiteY78" fmla="*/ 2976326 h 3609930"/>
              <a:gd name="connsiteX79" fmla="*/ 496047 w 6840341"/>
              <a:gd name="connsiteY79" fmla="*/ 3006209 h 3609930"/>
              <a:gd name="connsiteX80" fmla="*/ 513977 w 6840341"/>
              <a:gd name="connsiteY80" fmla="*/ 3024138 h 3609930"/>
              <a:gd name="connsiteX81" fmla="*/ 525929 w 6840341"/>
              <a:gd name="connsiteY81" fmla="*/ 3042067 h 3609930"/>
              <a:gd name="connsiteX82" fmla="*/ 543859 w 6840341"/>
              <a:gd name="connsiteY82" fmla="*/ 3065973 h 3609930"/>
              <a:gd name="connsiteX83" fmla="*/ 597647 w 6840341"/>
              <a:gd name="connsiteY83" fmla="*/ 3083903 h 3609930"/>
              <a:gd name="connsiteX84" fmla="*/ 615577 w 6840341"/>
              <a:gd name="connsiteY84" fmla="*/ 3095856 h 3609930"/>
              <a:gd name="connsiteX85" fmla="*/ 639482 w 6840341"/>
              <a:gd name="connsiteY85" fmla="*/ 3101832 h 3609930"/>
              <a:gd name="connsiteX86" fmla="*/ 693271 w 6840341"/>
              <a:gd name="connsiteY86" fmla="*/ 3113785 h 3609930"/>
              <a:gd name="connsiteX87" fmla="*/ 1063812 w 6840341"/>
              <a:gd name="connsiteY87" fmla="*/ 3101832 h 3609930"/>
              <a:gd name="connsiteX88" fmla="*/ 1117600 w 6840341"/>
              <a:gd name="connsiteY88" fmla="*/ 3083903 h 3609930"/>
              <a:gd name="connsiteX89" fmla="*/ 1195294 w 6840341"/>
              <a:gd name="connsiteY89" fmla="*/ 3054020 h 3609930"/>
              <a:gd name="connsiteX90" fmla="*/ 1225177 w 6840341"/>
              <a:gd name="connsiteY90" fmla="*/ 3048044 h 3609930"/>
              <a:gd name="connsiteX91" fmla="*/ 1249082 w 6840341"/>
              <a:gd name="connsiteY91" fmla="*/ 3042067 h 3609930"/>
              <a:gd name="connsiteX92" fmla="*/ 1284941 w 6840341"/>
              <a:gd name="connsiteY92" fmla="*/ 3030114 h 3609930"/>
              <a:gd name="connsiteX93" fmla="*/ 1374588 w 6840341"/>
              <a:gd name="connsiteY93" fmla="*/ 3012185 h 3609930"/>
              <a:gd name="connsiteX94" fmla="*/ 1464235 w 6840341"/>
              <a:gd name="connsiteY94" fmla="*/ 3006209 h 3609930"/>
              <a:gd name="connsiteX95" fmla="*/ 1500094 w 6840341"/>
              <a:gd name="connsiteY95" fmla="*/ 2994256 h 3609930"/>
              <a:gd name="connsiteX96" fmla="*/ 1535953 w 6840341"/>
              <a:gd name="connsiteY96" fmla="*/ 2988279 h 3609930"/>
              <a:gd name="connsiteX97" fmla="*/ 1553882 w 6840341"/>
              <a:gd name="connsiteY97" fmla="*/ 2970350 h 3609930"/>
              <a:gd name="connsiteX98" fmla="*/ 1607671 w 6840341"/>
              <a:gd name="connsiteY98" fmla="*/ 2952420 h 3609930"/>
              <a:gd name="connsiteX99" fmla="*/ 1625600 w 6840341"/>
              <a:gd name="connsiteY99" fmla="*/ 2946444 h 3609930"/>
              <a:gd name="connsiteX100" fmla="*/ 1661459 w 6840341"/>
              <a:gd name="connsiteY100" fmla="*/ 2928514 h 3609930"/>
              <a:gd name="connsiteX101" fmla="*/ 1685365 w 6840341"/>
              <a:gd name="connsiteY101" fmla="*/ 2910585 h 3609930"/>
              <a:gd name="connsiteX102" fmla="*/ 1703294 w 6840341"/>
              <a:gd name="connsiteY102" fmla="*/ 2898632 h 3609930"/>
              <a:gd name="connsiteX103" fmla="*/ 1709271 w 6840341"/>
              <a:gd name="connsiteY103" fmla="*/ 2880703 h 3609930"/>
              <a:gd name="connsiteX104" fmla="*/ 1727200 w 6840341"/>
              <a:gd name="connsiteY104" fmla="*/ 2874726 h 3609930"/>
              <a:gd name="connsiteX105" fmla="*/ 1757082 w 6840341"/>
              <a:gd name="connsiteY105" fmla="*/ 2862773 h 3609930"/>
              <a:gd name="connsiteX106" fmla="*/ 1780988 w 6840341"/>
              <a:gd name="connsiteY106" fmla="*/ 2844844 h 3609930"/>
              <a:gd name="connsiteX107" fmla="*/ 1816847 w 6840341"/>
              <a:gd name="connsiteY107" fmla="*/ 2832891 h 3609930"/>
              <a:gd name="connsiteX108" fmla="*/ 1840753 w 6840341"/>
              <a:gd name="connsiteY108" fmla="*/ 2820938 h 3609930"/>
              <a:gd name="connsiteX109" fmla="*/ 1858682 w 6840341"/>
              <a:gd name="connsiteY109" fmla="*/ 2797032 h 3609930"/>
              <a:gd name="connsiteX110" fmla="*/ 1894541 w 6840341"/>
              <a:gd name="connsiteY110" fmla="*/ 2761173 h 3609930"/>
              <a:gd name="connsiteX111" fmla="*/ 1906494 w 6840341"/>
              <a:gd name="connsiteY111" fmla="*/ 2743244 h 3609930"/>
              <a:gd name="connsiteX112" fmla="*/ 1930400 w 6840341"/>
              <a:gd name="connsiteY112" fmla="*/ 2737267 h 3609930"/>
              <a:gd name="connsiteX113" fmla="*/ 1960282 w 6840341"/>
              <a:gd name="connsiteY113" fmla="*/ 2665550 h 3609930"/>
              <a:gd name="connsiteX114" fmla="*/ 1984188 w 6840341"/>
              <a:gd name="connsiteY114" fmla="*/ 2623714 h 3609930"/>
              <a:gd name="connsiteX115" fmla="*/ 1996141 w 6840341"/>
              <a:gd name="connsiteY115" fmla="*/ 2599809 h 3609930"/>
              <a:gd name="connsiteX116" fmla="*/ 2020047 w 6840341"/>
              <a:gd name="connsiteY116" fmla="*/ 2581879 h 3609930"/>
              <a:gd name="connsiteX117" fmla="*/ 2055906 w 6840341"/>
              <a:gd name="connsiteY117" fmla="*/ 2534067 h 3609930"/>
              <a:gd name="connsiteX118" fmla="*/ 2073835 w 6840341"/>
              <a:gd name="connsiteY118" fmla="*/ 2504185 h 3609930"/>
              <a:gd name="connsiteX119" fmla="*/ 2115671 w 6840341"/>
              <a:gd name="connsiteY119" fmla="*/ 2486256 h 3609930"/>
              <a:gd name="connsiteX120" fmla="*/ 2157506 w 6840341"/>
              <a:gd name="connsiteY120" fmla="*/ 2450397 h 3609930"/>
              <a:gd name="connsiteX121" fmla="*/ 2199341 w 6840341"/>
              <a:gd name="connsiteY121" fmla="*/ 2414538 h 3609930"/>
              <a:gd name="connsiteX122" fmla="*/ 2217271 w 6840341"/>
              <a:gd name="connsiteY122" fmla="*/ 2408561 h 3609930"/>
              <a:gd name="connsiteX123" fmla="*/ 2253129 w 6840341"/>
              <a:gd name="connsiteY123" fmla="*/ 2390632 h 3609930"/>
              <a:gd name="connsiteX124" fmla="*/ 2378635 w 6840341"/>
              <a:gd name="connsiteY124" fmla="*/ 2372703 h 3609930"/>
              <a:gd name="connsiteX125" fmla="*/ 2414494 w 6840341"/>
              <a:gd name="connsiteY125" fmla="*/ 2360750 h 3609930"/>
              <a:gd name="connsiteX126" fmla="*/ 2623671 w 6840341"/>
              <a:gd name="connsiteY126" fmla="*/ 2372703 h 3609930"/>
              <a:gd name="connsiteX127" fmla="*/ 2641600 w 6840341"/>
              <a:gd name="connsiteY127" fmla="*/ 2378679 h 3609930"/>
              <a:gd name="connsiteX128" fmla="*/ 2683435 w 6840341"/>
              <a:gd name="connsiteY128" fmla="*/ 2390632 h 3609930"/>
              <a:gd name="connsiteX129" fmla="*/ 2707341 w 6840341"/>
              <a:gd name="connsiteY129" fmla="*/ 2408561 h 3609930"/>
              <a:gd name="connsiteX130" fmla="*/ 2731247 w 6840341"/>
              <a:gd name="connsiteY130" fmla="*/ 2444420 h 3609930"/>
              <a:gd name="connsiteX131" fmla="*/ 2761129 w 6840341"/>
              <a:gd name="connsiteY131" fmla="*/ 2450397 h 3609930"/>
              <a:gd name="connsiteX132" fmla="*/ 2779059 w 6840341"/>
              <a:gd name="connsiteY132" fmla="*/ 2468326 h 3609930"/>
              <a:gd name="connsiteX133" fmla="*/ 2808941 w 6840341"/>
              <a:gd name="connsiteY133" fmla="*/ 2510161 h 3609930"/>
              <a:gd name="connsiteX134" fmla="*/ 2856753 w 6840341"/>
              <a:gd name="connsiteY134" fmla="*/ 2528091 h 3609930"/>
              <a:gd name="connsiteX135" fmla="*/ 2898588 w 6840341"/>
              <a:gd name="connsiteY135" fmla="*/ 2551997 h 3609930"/>
              <a:gd name="connsiteX136" fmla="*/ 2922494 w 6840341"/>
              <a:gd name="connsiteY136" fmla="*/ 2569926 h 3609930"/>
              <a:gd name="connsiteX137" fmla="*/ 2940424 w 6840341"/>
              <a:gd name="connsiteY137" fmla="*/ 2581879 h 3609930"/>
              <a:gd name="connsiteX138" fmla="*/ 2958353 w 6840341"/>
              <a:gd name="connsiteY138" fmla="*/ 2605785 h 3609930"/>
              <a:gd name="connsiteX139" fmla="*/ 2970306 w 6840341"/>
              <a:gd name="connsiteY139" fmla="*/ 2623714 h 3609930"/>
              <a:gd name="connsiteX140" fmla="*/ 3012141 w 6840341"/>
              <a:gd name="connsiteY140" fmla="*/ 2659573 h 3609930"/>
              <a:gd name="connsiteX141" fmla="*/ 3024094 w 6840341"/>
              <a:gd name="connsiteY141" fmla="*/ 2677503 h 3609930"/>
              <a:gd name="connsiteX142" fmla="*/ 3042024 w 6840341"/>
              <a:gd name="connsiteY142" fmla="*/ 2713361 h 3609930"/>
              <a:gd name="connsiteX143" fmla="*/ 3071906 w 6840341"/>
              <a:gd name="connsiteY143" fmla="*/ 2749220 h 3609930"/>
              <a:gd name="connsiteX144" fmla="*/ 3095812 w 6840341"/>
              <a:gd name="connsiteY144" fmla="*/ 2797032 h 3609930"/>
              <a:gd name="connsiteX145" fmla="*/ 3131671 w 6840341"/>
              <a:gd name="connsiteY145" fmla="*/ 2838867 h 3609930"/>
              <a:gd name="connsiteX146" fmla="*/ 3155577 w 6840341"/>
              <a:gd name="connsiteY146" fmla="*/ 2892656 h 3609930"/>
              <a:gd name="connsiteX147" fmla="*/ 3167529 w 6840341"/>
              <a:gd name="connsiteY147" fmla="*/ 2910585 h 3609930"/>
              <a:gd name="connsiteX148" fmla="*/ 3185459 w 6840341"/>
              <a:gd name="connsiteY148" fmla="*/ 2946444 h 3609930"/>
              <a:gd name="connsiteX149" fmla="*/ 3203388 w 6840341"/>
              <a:gd name="connsiteY149" fmla="*/ 2958397 h 3609930"/>
              <a:gd name="connsiteX150" fmla="*/ 3215341 w 6840341"/>
              <a:gd name="connsiteY150" fmla="*/ 2988279 h 3609930"/>
              <a:gd name="connsiteX151" fmla="*/ 3221318 w 6840341"/>
              <a:gd name="connsiteY151" fmla="*/ 3006209 h 3609930"/>
              <a:gd name="connsiteX152" fmla="*/ 3239247 w 6840341"/>
              <a:gd name="connsiteY152" fmla="*/ 3030114 h 3609930"/>
              <a:gd name="connsiteX153" fmla="*/ 3257177 w 6840341"/>
              <a:gd name="connsiteY153" fmla="*/ 3065973 h 3609930"/>
              <a:gd name="connsiteX154" fmla="*/ 3275106 w 6840341"/>
              <a:gd name="connsiteY154" fmla="*/ 3071950 h 3609930"/>
              <a:gd name="connsiteX155" fmla="*/ 3293035 w 6840341"/>
              <a:gd name="connsiteY155" fmla="*/ 3083903 h 3609930"/>
              <a:gd name="connsiteX156" fmla="*/ 3316941 w 6840341"/>
              <a:gd name="connsiteY156" fmla="*/ 3113785 h 3609930"/>
              <a:gd name="connsiteX157" fmla="*/ 3334871 w 6840341"/>
              <a:gd name="connsiteY157" fmla="*/ 3149644 h 3609930"/>
              <a:gd name="connsiteX158" fmla="*/ 3352800 w 6840341"/>
              <a:gd name="connsiteY158" fmla="*/ 3167573 h 3609930"/>
              <a:gd name="connsiteX159" fmla="*/ 3358777 w 6840341"/>
              <a:gd name="connsiteY159" fmla="*/ 3185503 h 3609930"/>
              <a:gd name="connsiteX160" fmla="*/ 3376706 w 6840341"/>
              <a:gd name="connsiteY160" fmla="*/ 3191479 h 3609930"/>
              <a:gd name="connsiteX161" fmla="*/ 3388659 w 6840341"/>
              <a:gd name="connsiteY161" fmla="*/ 3209409 h 3609930"/>
              <a:gd name="connsiteX162" fmla="*/ 3406588 w 6840341"/>
              <a:gd name="connsiteY162" fmla="*/ 3239291 h 3609930"/>
              <a:gd name="connsiteX163" fmla="*/ 3430494 w 6840341"/>
              <a:gd name="connsiteY163" fmla="*/ 3299056 h 3609930"/>
              <a:gd name="connsiteX164" fmla="*/ 3448424 w 6840341"/>
              <a:gd name="connsiteY164" fmla="*/ 3305032 h 3609930"/>
              <a:gd name="connsiteX165" fmla="*/ 3454400 w 6840341"/>
              <a:gd name="connsiteY165" fmla="*/ 3334914 h 3609930"/>
              <a:gd name="connsiteX166" fmla="*/ 3490259 w 6840341"/>
              <a:gd name="connsiteY166" fmla="*/ 3364797 h 3609930"/>
              <a:gd name="connsiteX167" fmla="*/ 3508188 w 6840341"/>
              <a:gd name="connsiteY167" fmla="*/ 3382726 h 3609930"/>
              <a:gd name="connsiteX168" fmla="*/ 3538071 w 6840341"/>
              <a:gd name="connsiteY168" fmla="*/ 3418585 h 3609930"/>
              <a:gd name="connsiteX169" fmla="*/ 3544047 w 6840341"/>
              <a:gd name="connsiteY169" fmla="*/ 3436514 h 3609930"/>
              <a:gd name="connsiteX170" fmla="*/ 3579906 w 6840341"/>
              <a:gd name="connsiteY170" fmla="*/ 3460420 h 3609930"/>
              <a:gd name="connsiteX171" fmla="*/ 3597835 w 6840341"/>
              <a:gd name="connsiteY171" fmla="*/ 3472373 h 3609930"/>
              <a:gd name="connsiteX172" fmla="*/ 3621741 w 6840341"/>
              <a:gd name="connsiteY172" fmla="*/ 3478350 h 3609930"/>
              <a:gd name="connsiteX173" fmla="*/ 3645647 w 6840341"/>
              <a:gd name="connsiteY173" fmla="*/ 3490303 h 3609930"/>
              <a:gd name="connsiteX174" fmla="*/ 3663577 w 6840341"/>
              <a:gd name="connsiteY174" fmla="*/ 3496279 h 3609930"/>
              <a:gd name="connsiteX175" fmla="*/ 3681506 w 6840341"/>
              <a:gd name="connsiteY175" fmla="*/ 3514209 h 3609930"/>
              <a:gd name="connsiteX176" fmla="*/ 3771153 w 6840341"/>
              <a:gd name="connsiteY176" fmla="*/ 3532138 h 3609930"/>
              <a:gd name="connsiteX177" fmla="*/ 3807012 w 6840341"/>
              <a:gd name="connsiteY177" fmla="*/ 3556044 h 3609930"/>
              <a:gd name="connsiteX178" fmla="*/ 3842871 w 6840341"/>
              <a:gd name="connsiteY178" fmla="*/ 3567997 h 3609930"/>
              <a:gd name="connsiteX179" fmla="*/ 4040094 w 6840341"/>
              <a:gd name="connsiteY179" fmla="*/ 3585926 h 3609930"/>
              <a:gd name="connsiteX180" fmla="*/ 4147671 w 6840341"/>
              <a:gd name="connsiteY180" fmla="*/ 3603856 h 3609930"/>
              <a:gd name="connsiteX181" fmla="*/ 4177553 w 6840341"/>
              <a:gd name="connsiteY181" fmla="*/ 3609832 h 3609930"/>
              <a:gd name="connsiteX182" fmla="*/ 4386729 w 6840341"/>
              <a:gd name="connsiteY182" fmla="*/ 3579950 h 3609930"/>
              <a:gd name="connsiteX183" fmla="*/ 4464424 w 6840341"/>
              <a:gd name="connsiteY183" fmla="*/ 3562020 h 3609930"/>
              <a:gd name="connsiteX184" fmla="*/ 4500282 w 6840341"/>
              <a:gd name="connsiteY184" fmla="*/ 3550067 h 3609930"/>
              <a:gd name="connsiteX185" fmla="*/ 4536141 w 6840341"/>
              <a:gd name="connsiteY185" fmla="*/ 3544091 h 3609930"/>
              <a:gd name="connsiteX186" fmla="*/ 4649694 w 6840341"/>
              <a:gd name="connsiteY186" fmla="*/ 3538114 h 3609930"/>
              <a:gd name="connsiteX187" fmla="*/ 4721412 w 6840341"/>
              <a:gd name="connsiteY187" fmla="*/ 3556044 h 3609930"/>
              <a:gd name="connsiteX188" fmla="*/ 4763247 w 6840341"/>
              <a:gd name="connsiteY188" fmla="*/ 3562020 h 3609930"/>
              <a:gd name="connsiteX189" fmla="*/ 4960471 w 6840341"/>
              <a:gd name="connsiteY189" fmla="*/ 3550067 h 3609930"/>
              <a:gd name="connsiteX190" fmla="*/ 5050118 w 6840341"/>
              <a:gd name="connsiteY190" fmla="*/ 3526161 h 3609930"/>
              <a:gd name="connsiteX191" fmla="*/ 5080000 w 6840341"/>
              <a:gd name="connsiteY191" fmla="*/ 3514209 h 3609930"/>
              <a:gd name="connsiteX192" fmla="*/ 5145741 w 6840341"/>
              <a:gd name="connsiteY192" fmla="*/ 3466397 h 3609930"/>
              <a:gd name="connsiteX193" fmla="*/ 5205506 w 6840341"/>
              <a:gd name="connsiteY193" fmla="*/ 3448467 h 3609930"/>
              <a:gd name="connsiteX194" fmla="*/ 5235388 w 6840341"/>
              <a:gd name="connsiteY194" fmla="*/ 3430538 h 3609930"/>
              <a:gd name="connsiteX195" fmla="*/ 5277224 w 6840341"/>
              <a:gd name="connsiteY195" fmla="*/ 3412609 h 3609930"/>
              <a:gd name="connsiteX196" fmla="*/ 5336988 w 6840341"/>
              <a:gd name="connsiteY196" fmla="*/ 3364797 h 3609930"/>
              <a:gd name="connsiteX197" fmla="*/ 5354918 w 6840341"/>
              <a:gd name="connsiteY197" fmla="*/ 3346867 h 3609930"/>
              <a:gd name="connsiteX198" fmla="*/ 5378824 w 6840341"/>
              <a:gd name="connsiteY198" fmla="*/ 3328938 h 3609930"/>
              <a:gd name="connsiteX199" fmla="*/ 5390777 w 6840341"/>
              <a:gd name="connsiteY199" fmla="*/ 3263197 h 3609930"/>
              <a:gd name="connsiteX200" fmla="*/ 5396753 w 6840341"/>
              <a:gd name="connsiteY200" fmla="*/ 3221361 h 3609930"/>
              <a:gd name="connsiteX201" fmla="*/ 5384800 w 6840341"/>
              <a:gd name="connsiteY201" fmla="*/ 3018161 h 3609930"/>
              <a:gd name="connsiteX202" fmla="*/ 6568141 w 6840341"/>
              <a:gd name="connsiteY202" fmla="*/ 2976326 h 3609930"/>
              <a:gd name="connsiteX203" fmla="*/ 6687672 w 6840341"/>
              <a:gd name="connsiteY203" fmla="*/ 1960326 h 3609930"/>
              <a:gd name="connsiteX204" fmla="*/ 4751294 w 6840341"/>
              <a:gd name="connsiteY204" fmla="*/ 2295009 h 3609930"/>
              <a:gd name="connsiteX205" fmla="*/ 4709459 w 6840341"/>
              <a:gd name="connsiteY205" fmla="*/ 2265126 h 3609930"/>
              <a:gd name="connsiteX206" fmla="*/ 4673600 w 6840341"/>
              <a:gd name="connsiteY206" fmla="*/ 2235244 h 3609930"/>
              <a:gd name="connsiteX207" fmla="*/ 4655671 w 6840341"/>
              <a:gd name="connsiteY207" fmla="*/ 2205361 h 3609930"/>
              <a:gd name="connsiteX208" fmla="*/ 4595906 w 6840341"/>
              <a:gd name="connsiteY208" fmla="*/ 2187432 h 3609930"/>
              <a:gd name="connsiteX209" fmla="*/ 4566024 w 6840341"/>
              <a:gd name="connsiteY209" fmla="*/ 2169503 h 3609930"/>
              <a:gd name="connsiteX210" fmla="*/ 4506259 w 6840341"/>
              <a:gd name="connsiteY210" fmla="*/ 2145597 h 3609930"/>
              <a:gd name="connsiteX211" fmla="*/ 4452471 w 6840341"/>
              <a:gd name="connsiteY211" fmla="*/ 2115714 h 3609930"/>
              <a:gd name="connsiteX212" fmla="*/ 4434541 w 6840341"/>
              <a:gd name="connsiteY212" fmla="*/ 2091809 h 3609930"/>
              <a:gd name="connsiteX213" fmla="*/ 4416612 w 6840341"/>
              <a:gd name="connsiteY213" fmla="*/ 2079856 h 3609930"/>
              <a:gd name="connsiteX214" fmla="*/ 4392706 w 6840341"/>
              <a:gd name="connsiteY214" fmla="*/ 2055950 h 3609930"/>
              <a:gd name="connsiteX215" fmla="*/ 4404659 w 6840341"/>
              <a:gd name="connsiteY215" fmla="*/ 1810914 h 3609930"/>
              <a:gd name="connsiteX216" fmla="*/ 4410635 w 6840341"/>
              <a:gd name="connsiteY216" fmla="*/ 1775056 h 3609930"/>
              <a:gd name="connsiteX217" fmla="*/ 4422588 w 6840341"/>
              <a:gd name="connsiteY217" fmla="*/ 1757126 h 3609930"/>
              <a:gd name="connsiteX218" fmla="*/ 4440518 w 6840341"/>
              <a:gd name="connsiteY218" fmla="*/ 1697361 h 3609930"/>
              <a:gd name="connsiteX219" fmla="*/ 4446494 w 6840341"/>
              <a:gd name="connsiteY219" fmla="*/ 1661503 h 3609930"/>
              <a:gd name="connsiteX220" fmla="*/ 4458447 w 6840341"/>
              <a:gd name="connsiteY220" fmla="*/ 1637597 h 3609930"/>
              <a:gd name="connsiteX221" fmla="*/ 4488329 w 6840341"/>
              <a:gd name="connsiteY221" fmla="*/ 1571856 h 3609930"/>
              <a:gd name="connsiteX222" fmla="*/ 4506259 w 6840341"/>
              <a:gd name="connsiteY222" fmla="*/ 1524044 h 3609930"/>
              <a:gd name="connsiteX223" fmla="*/ 4518212 w 6840341"/>
              <a:gd name="connsiteY223" fmla="*/ 1500138 h 3609930"/>
              <a:gd name="connsiteX224" fmla="*/ 4524188 w 6840341"/>
              <a:gd name="connsiteY224" fmla="*/ 1482209 h 3609930"/>
              <a:gd name="connsiteX225" fmla="*/ 4536141 w 6840341"/>
              <a:gd name="connsiteY225" fmla="*/ 1440373 h 3609930"/>
              <a:gd name="connsiteX226" fmla="*/ 4542118 w 6840341"/>
              <a:gd name="connsiteY226" fmla="*/ 1392561 h 3609930"/>
              <a:gd name="connsiteX227" fmla="*/ 4548094 w 6840341"/>
              <a:gd name="connsiteY227" fmla="*/ 1356703 h 3609930"/>
              <a:gd name="connsiteX228" fmla="*/ 4572000 w 6840341"/>
              <a:gd name="connsiteY228" fmla="*/ 1338773 h 3609930"/>
              <a:gd name="connsiteX229" fmla="*/ 4577977 w 6840341"/>
              <a:gd name="connsiteY229" fmla="*/ 1296938 h 3609930"/>
              <a:gd name="connsiteX230" fmla="*/ 4589929 w 6840341"/>
              <a:gd name="connsiteY230" fmla="*/ 1273032 h 3609930"/>
              <a:gd name="connsiteX231" fmla="*/ 4542118 w 6840341"/>
              <a:gd name="connsiteY231" fmla="*/ 914444 h 3609930"/>
              <a:gd name="connsiteX232" fmla="*/ 4536141 w 6840341"/>
              <a:gd name="connsiteY232" fmla="*/ 860656 h 3609930"/>
              <a:gd name="connsiteX233" fmla="*/ 4524188 w 6840341"/>
              <a:gd name="connsiteY233" fmla="*/ 836750 h 3609930"/>
              <a:gd name="connsiteX234" fmla="*/ 4500282 w 6840341"/>
              <a:gd name="connsiteY234" fmla="*/ 776985 h 3609930"/>
              <a:gd name="connsiteX235" fmla="*/ 4488329 w 6840341"/>
              <a:gd name="connsiteY235" fmla="*/ 729173 h 3609930"/>
              <a:gd name="connsiteX236" fmla="*/ 4464424 w 6840341"/>
              <a:gd name="connsiteY236" fmla="*/ 699291 h 3609930"/>
              <a:gd name="connsiteX237" fmla="*/ 4452471 w 6840341"/>
              <a:gd name="connsiteY237" fmla="*/ 669409 h 3609930"/>
              <a:gd name="connsiteX238" fmla="*/ 4446494 w 6840341"/>
              <a:gd name="connsiteY238" fmla="*/ 633550 h 3609930"/>
              <a:gd name="connsiteX239" fmla="*/ 4434541 w 6840341"/>
              <a:gd name="connsiteY239" fmla="*/ 615620 h 3609930"/>
              <a:gd name="connsiteX240" fmla="*/ 4428565 w 6840341"/>
              <a:gd name="connsiteY240" fmla="*/ 579761 h 3609930"/>
              <a:gd name="connsiteX241" fmla="*/ 4416612 w 6840341"/>
              <a:gd name="connsiteY241" fmla="*/ 537926 h 3609930"/>
              <a:gd name="connsiteX242" fmla="*/ 4392706 w 6840341"/>
              <a:gd name="connsiteY242" fmla="*/ 454256 h 3609930"/>
              <a:gd name="connsiteX243" fmla="*/ 4374777 w 6840341"/>
              <a:gd name="connsiteY243" fmla="*/ 418397 h 3609930"/>
              <a:gd name="connsiteX244" fmla="*/ 4332941 w 6840341"/>
              <a:gd name="connsiteY244" fmla="*/ 322773 h 3609930"/>
              <a:gd name="connsiteX245" fmla="*/ 4315012 w 6840341"/>
              <a:gd name="connsiteY245" fmla="*/ 298867 h 3609930"/>
              <a:gd name="connsiteX246" fmla="*/ 4297082 w 6840341"/>
              <a:gd name="connsiteY246" fmla="*/ 251056 h 3609930"/>
              <a:gd name="connsiteX247" fmla="*/ 4261224 w 6840341"/>
              <a:gd name="connsiteY247" fmla="*/ 215197 h 3609930"/>
              <a:gd name="connsiteX248" fmla="*/ 4243294 w 6840341"/>
              <a:gd name="connsiteY248" fmla="*/ 185314 h 3609930"/>
              <a:gd name="connsiteX249" fmla="*/ 4207435 w 6840341"/>
              <a:gd name="connsiteY249" fmla="*/ 155432 h 3609930"/>
              <a:gd name="connsiteX250" fmla="*/ 4189506 w 6840341"/>
              <a:gd name="connsiteY250" fmla="*/ 137503 h 3609930"/>
              <a:gd name="connsiteX251" fmla="*/ 4171577 w 6840341"/>
              <a:gd name="connsiteY251" fmla="*/ 131526 h 3609930"/>
              <a:gd name="connsiteX252" fmla="*/ 4135718 w 6840341"/>
              <a:gd name="connsiteY252" fmla="*/ 107620 h 3609930"/>
              <a:gd name="connsiteX253" fmla="*/ 4099859 w 6840341"/>
              <a:gd name="connsiteY253" fmla="*/ 89691 h 3609930"/>
              <a:gd name="connsiteX254" fmla="*/ 4058024 w 6840341"/>
              <a:gd name="connsiteY254" fmla="*/ 53832 h 3609930"/>
              <a:gd name="connsiteX255" fmla="*/ 4034118 w 6840341"/>
              <a:gd name="connsiteY255" fmla="*/ 35903 h 3609930"/>
              <a:gd name="connsiteX256" fmla="*/ 3986306 w 6840341"/>
              <a:gd name="connsiteY256" fmla="*/ 17973 h 3609930"/>
              <a:gd name="connsiteX257" fmla="*/ 3968377 w 6840341"/>
              <a:gd name="connsiteY257" fmla="*/ 6020 h 3609930"/>
              <a:gd name="connsiteX258" fmla="*/ 3842871 w 6840341"/>
              <a:gd name="connsiteY258" fmla="*/ 6020 h 3609930"/>
              <a:gd name="connsiteX259" fmla="*/ 3771153 w 6840341"/>
              <a:gd name="connsiteY259" fmla="*/ 17973 h 3609930"/>
              <a:gd name="connsiteX260" fmla="*/ 3747247 w 6840341"/>
              <a:gd name="connsiteY260" fmla="*/ 29926 h 3609930"/>
              <a:gd name="connsiteX261" fmla="*/ 3693459 w 6840341"/>
              <a:gd name="connsiteY261" fmla="*/ 59809 h 3609930"/>
              <a:gd name="connsiteX262" fmla="*/ 3669553 w 6840341"/>
              <a:gd name="connsiteY262" fmla="*/ 113597 h 3609930"/>
              <a:gd name="connsiteX263" fmla="*/ 3657600 w 6840341"/>
              <a:gd name="connsiteY263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655671 w 6843423"/>
              <a:gd name="connsiteY206" fmla="*/ 2205361 h 3609930"/>
              <a:gd name="connsiteX207" fmla="*/ 4595906 w 6843423"/>
              <a:gd name="connsiteY207" fmla="*/ 2187432 h 3609930"/>
              <a:gd name="connsiteX208" fmla="*/ 4566024 w 6843423"/>
              <a:gd name="connsiteY208" fmla="*/ 2169503 h 3609930"/>
              <a:gd name="connsiteX209" fmla="*/ 4506259 w 6843423"/>
              <a:gd name="connsiteY209" fmla="*/ 2145597 h 3609930"/>
              <a:gd name="connsiteX210" fmla="*/ 4452471 w 6843423"/>
              <a:gd name="connsiteY210" fmla="*/ 2115714 h 3609930"/>
              <a:gd name="connsiteX211" fmla="*/ 4434541 w 6843423"/>
              <a:gd name="connsiteY211" fmla="*/ 2091809 h 3609930"/>
              <a:gd name="connsiteX212" fmla="*/ 4416612 w 6843423"/>
              <a:gd name="connsiteY212" fmla="*/ 2079856 h 3609930"/>
              <a:gd name="connsiteX213" fmla="*/ 4392706 w 6843423"/>
              <a:gd name="connsiteY213" fmla="*/ 2055950 h 3609930"/>
              <a:gd name="connsiteX214" fmla="*/ 4404659 w 6843423"/>
              <a:gd name="connsiteY214" fmla="*/ 1810914 h 3609930"/>
              <a:gd name="connsiteX215" fmla="*/ 4410635 w 6843423"/>
              <a:gd name="connsiteY215" fmla="*/ 1775056 h 3609930"/>
              <a:gd name="connsiteX216" fmla="*/ 4422588 w 6843423"/>
              <a:gd name="connsiteY216" fmla="*/ 1757126 h 3609930"/>
              <a:gd name="connsiteX217" fmla="*/ 4440518 w 6843423"/>
              <a:gd name="connsiteY217" fmla="*/ 1697361 h 3609930"/>
              <a:gd name="connsiteX218" fmla="*/ 4446494 w 6843423"/>
              <a:gd name="connsiteY218" fmla="*/ 1661503 h 3609930"/>
              <a:gd name="connsiteX219" fmla="*/ 4458447 w 6843423"/>
              <a:gd name="connsiteY219" fmla="*/ 1637597 h 3609930"/>
              <a:gd name="connsiteX220" fmla="*/ 4488329 w 6843423"/>
              <a:gd name="connsiteY220" fmla="*/ 1571856 h 3609930"/>
              <a:gd name="connsiteX221" fmla="*/ 4506259 w 6843423"/>
              <a:gd name="connsiteY221" fmla="*/ 1524044 h 3609930"/>
              <a:gd name="connsiteX222" fmla="*/ 4518212 w 6843423"/>
              <a:gd name="connsiteY222" fmla="*/ 1500138 h 3609930"/>
              <a:gd name="connsiteX223" fmla="*/ 4524188 w 6843423"/>
              <a:gd name="connsiteY223" fmla="*/ 1482209 h 3609930"/>
              <a:gd name="connsiteX224" fmla="*/ 4536141 w 6843423"/>
              <a:gd name="connsiteY224" fmla="*/ 1440373 h 3609930"/>
              <a:gd name="connsiteX225" fmla="*/ 4542118 w 6843423"/>
              <a:gd name="connsiteY225" fmla="*/ 1392561 h 3609930"/>
              <a:gd name="connsiteX226" fmla="*/ 4548094 w 6843423"/>
              <a:gd name="connsiteY226" fmla="*/ 1356703 h 3609930"/>
              <a:gd name="connsiteX227" fmla="*/ 4572000 w 6843423"/>
              <a:gd name="connsiteY227" fmla="*/ 1338773 h 3609930"/>
              <a:gd name="connsiteX228" fmla="*/ 4577977 w 6843423"/>
              <a:gd name="connsiteY228" fmla="*/ 1296938 h 3609930"/>
              <a:gd name="connsiteX229" fmla="*/ 4589929 w 6843423"/>
              <a:gd name="connsiteY229" fmla="*/ 1273032 h 3609930"/>
              <a:gd name="connsiteX230" fmla="*/ 4542118 w 6843423"/>
              <a:gd name="connsiteY230" fmla="*/ 914444 h 3609930"/>
              <a:gd name="connsiteX231" fmla="*/ 4536141 w 6843423"/>
              <a:gd name="connsiteY231" fmla="*/ 860656 h 3609930"/>
              <a:gd name="connsiteX232" fmla="*/ 4524188 w 6843423"/>
              <a:gd name="connsiteY232" fmla="*/ 836750 h 3609930"/>
              <a:gd name="connsiteX233" fmla="*/ 4500282 w 6843423"/>
              <a:gd name="connsiteY233" fmla="*/ 776985 h 3609930"/>
              <a:gd name="connsiteX234" fmla="*/ 4488329 w 6843423"/>
              <a:gd name="connsiteY234" fmla="*/ 729173 h 3609930"/>
              <a:gd name="connsiteX235" fmla="*/ 4464424 w 6843423"/>
              <a:gd name="connsiteY235" fmla="*/ 699291 h 3609930"/>
              <a:gd name="connsiteX236" fmla="*/ 4452471 w 6843423"/>
              <a:gd name="connsiteY236" fmla="*/ 669409 h 3609930"/>
              <a:gd name="connsiteX237" fmla="*/ 4446494 w 6843423"/>
              <a:gd name="connsiteY237" fmla="*/ 633550 h 3609930"/>
              <a:gd name="connsiteX238" fmla="*/ 4434541 w 6843423"/>
              <a:gd name="connsiteY238" fmla="*/ 615620 h 3609930"/>
              <a:gd name="connsiteX239" fmla="*/ 4428565 w 6843423"/>
              <a:gd name="connsiteY239" fmla="*/ 579761 h 3609930"/>
              <a:gd name="connsiteX240" fmla="*/ 4416612 w 6843423"/>
              <a:gd name="connsiteY240" fmla="*/ 537926 h 3609930"/>
              <a:gd name="connsiteX241" fmla="*/ 4392706 w 6843423"/>
              <a:gd name="connsiteY241" fmla="*/ 454256 h 3609930"/>
              <a:gd name="connsiteX242" fmla="*/ 4374777 w 6843423"/>
              <a:gd name="connsiteY242" fmla="*/ 418397 h 3609930"/>
              <a:gd name="connsiteX243" fmla="*/ 4332941 w 6843423"/>
              <a:gd name="connsiteY243" fmla="*/ 322773 h 3609930"/>
              <a:gd name="connsiteX244" fmla="*/ 4315012 w 6843423"/>
              <a:gd name="connsiteY244" fmla="*/ 298867 h 3609930"/>
              <a:gd name="connsiteX245" fmla="*/ 4297082 w 6843423"/>
              <a:gd name="connsiteY245" fmla="*/ 251056 h 3609930"/>
              <a:gd name="connsiteX246" fmla="*/ 4261224 w 6843423"/>
              <a:gd name="connsiteY246" fmla="*/ 215197 h 3609930"/>
              <a:gd name="connsiteX247" fmla="*/ 4243294 w 6843423"/>
              <a:gd name="connsiteY247" fmla="*/ 185314 h 3609930"/>
              <a:gd name="connsiteX248" fmla="*/ 4207435 w 6843423"/>
              <a:gd name="connsiteY248" fmla="*/ 155432 h 3609930"/>
              <a:gd name="connsiteX249" fmla="*/ 4189506 w 6843423"/>
              <a:gd name="connsiteY249" fmla="*/ 137503 h 3609930"/>
              <a:gd name="connsiteX250" fmla="*/ 4171577 w 6843423"/>
              <a:gd name="connsiteY250" fmla="*/ 131526 h 3609930"/>
              <a:gd name="connsiteX251" fmla="*/ 4135718 w 6843423"/>
              <a:gd name="connsiteY251" fmla="*/ 107620 h 3609930"/>
              <a:gd name="connsiteX252" fmla="*/ 4099859 w 6843423"/>
              <a:gd name="connsiteY252" fmla="*/ 89691 h 3609930"/>
              <a:gd name="connsiteX253" fmla="*/ 4058024 w 6843423"/>
              <a:gd name="connsiteY253" fmla="*/ 53832 h 3609930"/>
              <a:gd name="connsiteX254" fmla="*/ 4034118 w 6843423"/>
              <a:gd name="connsiteY254" fmla="*/ 35903 h 3609930"/>
              <a:gd name="connsiteX255" fmla="*/ 3986306 w 6843423"/>
              <a:gd name="connsiteY255" fmla="*/ 17973 h 3609930"/>
              <a:gd name="connsiteX256" fmla="*/ 3968377 w 6843423"/>
              <a:gd name="connsiteY256" fmla="*/ 6020 h 3609930"/>
              <a:gd name="connsiteX257" fmla="*/ 3842871 w 6843423"/>
              <a:gd name="connsiteY257" fmla="*/ 6020 h 3609930"/>
              <a:gd name="connsiteX258" fmla="*/ 3771153 w 6843423"/>
              <a:gd name="connsiteY258" fmla="*/ 17973 h 3609930"/>
              <a:gd name="connsiteX259" fmla="*/ 3747247 w 6843423"/>
              <a:gd name="connsiteY259" fmla="*/ 29926 h 3609930"/>
              <a:gd name="connsiteX260" fmla="*/ 3693459 w 6843423"/>
              <a:gd name="connsiteY260" fmla="*/ 59809 h 3609930"/>
              <a:gd name="connsiteX261" fmla="*/ 3669553 w 6843423"/>
              <a:gd name="connsiteY261" fmla="*/ 113597 h 3609930"/>
              <a:gd name="connsiteX262" fmla="*/ 3657600 w 6843423"/>
              <a:gd name="connsiteY262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655671 w 6843423"/>
              <a:gd name="connsiteY206" fmla="*/ 2205361 h 3609930"/>
              <a:gd name="connsiteX207" fmla="*/ 4595906 w 6843423"/>
              <a:gd name="connsiteY207" fmla="*/ 2187432 h 3609930"/>
              <a:gd name="connsiteX208" fmla="*/ 4566024 w 6843423"/>
              <a:gd name="connsiteY208" fmla="*/ 2169503 h 3609930"/>
              <a:gd name="connsiteX209" fmla="*/ 4452471 w 6843423"/>
              <a:gd name="connsiteY209" fmla="*/ 2115714 h 3609930"/>
              <a:gd name="connsiteX210" fmla="*/ 4434541 w 6843423"/>
              <a:gd name="connsiteY210" fmla="*/ 2091809 h 3609930"/>
              <a:gd name="connsiteX211" fmla="*/ 4416612 w 6843423"/>
              <a:gd name="connsiteY211" fmla="*/ 2079856 h 3609930"/>
              <a:gd name="connsiteX212" fmla="*/ 4392706 w 6843423"/>
              <a:gd name="connsiteY212" fmla="*/ 2055950 h 3609930"/>
              <a:gd name="connsiteX213" fmla="*/ 4404659 w 6843423"/>
              <a:gd name="connsiteY213" fmla="*/ 1810914 h 3609930"/>
              <a:gd name="connsiteX214" fmla="*/ 4410635 w 6843423"/>
              <a:gd name="connsiteY214" fmla="*/ 1775056 h 3609930"/>
              <a:gd name="connsiteX215" fmla="*/ 4422588 w 6843423"/>
              <a:gd name="connsiteY215" fmla="*/ 1757126 h 3609930"/>
              <a:gd name="connsiteX216" fmla="*/ 4440518 w 6843423"/>
              <a:gd name="connsiteY216" fmla="*/ 1697361 h 3609930"/>
              <a:gd name="connsiteX217" fmla="*/ 4446494 w 6843423"/>
              <a:gd name="connsiteY217" fmla="*/ 1661503 h 3609930"/>
              <a:gd name="connsiteX218" fmla="*/ 4458447 w 6843423"/>
              <a:gd name="connsiteY218" fmla="*/ 1637597 h 3609930"/>
              <a:gd name="connsiteX219" fmla="*/ 4488329 w 6843423"/>
              <a:gd name="connsiteY219" fmla="*/ 1571856 h 3609930"/>
              <a:gd name="connsiteX220" fmla="*/ 4506259 w 6843423"/>
              <a:gd name="connsiteY220" fmla="*/ 1524044 h 3609930"/>
              <a:gd name="connsiteX221" fmla="*/ 4518212 w 6843423"/>
              <a:gd name="connsiteY221" fmla="*/ 1500138 h 3609930"/>
              <a:gd name="connsiteX222" fmla="*/ 4524188 w 6843423"/>
              <a:gd name="connsiteY222" fmla="*/ 1482209 h 3609930"/>
              <a:gd name="connsiteX223" fmla="*/ 4536141 w 6843423"/>
              <a:gd name="connsiteY223" fmla="*/ 1440373 h 3609930"/>
              <a:gd name="connsiteX224" fmla="*/ 4542118 w 6843423"/>
              <a:gd name="connsiteY224" fmla="*/ 1392561 h 3609930"/>
              <a:gd name="connsiteX225" fmla="*/ 4548094 w 6843423"/>
              <a:gd name="connsiteY225" fmla="*/ 1356703 h 3609930"/>
              <a:gd name="connsiteX226" fmla="*/ 4572000 w 6843423"/>
              <a:gd name="connsiteY226" fmla="*/ 1338773 h 3609930"/>
              <a:gd name="connsiteX227" fmla="*/ 4577977 w 6843423"/>
              <a:gd name="connsiteY227" fmla="*/ 1296938 h 3609930"/>
              <a:gd name="connsiteX228" fmla="*/ 4589929 w 6843423"/>
              <a:gd name="connsiteY228" fmla="*/ 1273032 h 3609930"/>
              <a:gd name="connsiteX229" fmla="*/ 4542118 w 6843423"/>
              <a:gd name="connsiteY229" fmla="*/ 914444 h 3609930"/>
              <a:gd name="connsiteX230" fmla="*/ 4536141 w 6843423"/>
              <a:gd name="connsiteY230" fmla="*/ 860656 h 3609930"/>
              <a:gd name="connsiteX231" fmla="*/ 4524188 w 6843423"/>
              <a:gd name="connsiteY231" fmla="*/ 836750 h 3609930"/>
              <a:gd name="connsiteX232" fmla="*/ 4500282 w 6843423"/>
              <a:gd name="connsiteY232" fmla="*/ 776985 h 3609930"/>
              <a:gd name="connsiteX233" fmla="*/ 4488329 w 6843423"/>
              <a:gd name="connsiteY233" fmla="*/ 729173 h 3609930"/>
              <a:gd name="connsiteX234" fmla="*/ 4464424 w 6843423"/>
              <a:gd name="connsiteY234" fmla="*/ 699291 h 3609930"/>
              <a:gd name="connsiteX235" fmla="*/ 4452471 w 6843423"/>
              <a:gd name="connsiteY235" fmla="*/ 669409 h 3609930"/>
              <a:gd name="connsiteX236" fmla="*/ 4446494 w 6843423"/>
              <a:gd name="connsiteY236" fmla="*/ 633550 h 3609930"/>
              <a:gd name="connsiteX237" fmla="*/ 4434541 w 6843423"/>
              <a:gd name="connsiteY237" fmla="*/ 615620 h 3609930"/>
              <a:gd name="connsiteX238" fmla="*/ 4428565 w 6843423"/>
              <a:gd name="connsiteY238" fmla="*/ 579761 h 3609930"/>
              <a:gd name="connsiteX239" fmla="*/ 4416612 w 6843423"/>
              <a:gd name="connsiteY239" fmla="*/ 537926 h 3609930"/>
              <a:gd name="connsiteX240" fmla="*/ 4392706 w 6843423"/>
              <a:gd name="connsiteY240" fmla="*/ 454256 h 3609930"/>
              <a:gd name="connsiteX241" fmla="*/ 4374777 w 6843423"/>
              <a:gd name="connsiteY241" fmla="*/ 418397 h 3609930"/>
              <a:gd name="connsiteX242" fmla="*/ 4332941 w 6843423"/>
              <a:gd name="connsiteY242" fmla="*/ 322773 h 3609930"/>
              <a:gd name="connsiteX243" fmla="*/ 4315012 w 6843423"/>
              <a:gd name="connsiteY243" fmla="*/ 298867 h 3609930"/>
              <a:gd name="connsiteX244" fmla="*/ 4297082 w 6843423"/>
              <a:gd name="connsiteY244" fmla="*/ 251056 h 3609930"/>
              <a:gd name="connsiteX245" fmla="*/ 4261224 w 6843423"/>
              <a:gd name="connsiteY245" fmla="*/ 215197 h 3609930"/>
              <a:gd name="connsiteX246" fmla="*/ 4243294 w 6843423"/>
              <a:gd name="connsiteY246" fmla="*/ 185314 h 3609930"/>
              <a:gd name="connsiteX247" fmla="*/ 4207435 w 6843423"/>
              <a:gd name="connsiteY247" fmla="*/ 155432 h 3609930"/>
              <a:gd name="connsiteX248" fmla="*/ 4189506 w 6843423"/>
              <a:gd name="connsiteY248" fmla="*/ 137503 h 3609930"/>
              <a:gd name="connsiteX249" fmla="*/ 4171577 w 6843423"/>
              <a:gd name="connsiteY249" fmla="*/ 131526 h 3609930"/>
              <a:gd name="connsiteX250" fmla="*/ 4135718 w 6843423"/>
              <a:gd name="connsiteY250" fmla="*/ 107620 h 3609930"/>
              <a:gd name="connsiteX251" fmla="*/ 4099859 w 6843423"/>
              <a:gd name="connsiteY251" fmla="*/ 89691 h 3609930"/>
              <a:gd name="connsiteX252" fmla="*/ 4058024 w 6843423"/>
              <a:gd name="connsiteY252" fmla="*/ 53832 h 3609930"/>
              <a:gd name="connsiteX253" fmla="*/ 4034118 w 6843423"/>
              <a:gd name="connsiteY253" fmla="*/ 35903 h 3609930"/>
              <a:gd name="connsiteX254" fmla="*/ 3986306 w 6843423"/>
              <a:gd name="connsiteY254" fmla="*/ 17973 h 3609930"/>
              <a:gd name="connsiteX255" fmla="*/ 3968377 w 6843423"/>
              <a:gd name="connsiteY255" fmla="*/ 6020 h 3609930"/>
              <a:gd name="connsiteX256" fmla="*/ 3842871 w 6843423"/>
              <a:gd name="connsiteY256" fmla="*/ 6020 h 3609930"/>
              <a:gd name="connsiteX257" fmla="*/ 3771153 w 6843423"/>
              <a:gd name="connsiteY257" fmla="*/ 17973 h 3609930"/>
              <a:gd name="connsiteX258" fmla="*/ 3747247 w 6843423"/>
              <a:gd name="connsiteY258" fmla="*/ 29926 h 3609930"/>
              <a:gd name="connsiteX259" fmla="*/ 3693459 w 6843423"/>
              <a:gd name="connsiteY259" fmla="*/ 59809 h 3609930"/>
              <a:gd name="connsiteX260" fmla="*/ 3669553 w 6843423"/>
              <a:gd name="connsiteY260" fmla="*/ 113597 h 3609930"/>
              <a:gd name="connsiteX261" fmla="*/ 3657600 w 6843423"/>
              <a:gd name="connsiteY261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595906 w 6843423"/>
              <a:gd name="connsiteY206" fmla="*/ 2187432 h 3609930"/>
              <a:gd name="connsiteX207" fmla="*/ 4566024 w 6843423"/>
              <a:gd name="connsiteY207" fmla="*/ 2169503 h 3609930"/>
              <a:gd name="connsiteX208" fmla="*/ 4452471 w 6843423"/>
              <a:gd name="connsiteY208" fmla="*/ 2115714 h 3609930"/>
              <a:gd name="connsiteX209" fmla="*/ 4434541 w 6843423"/>
              <a:gd name="connsiteY209" fmla="*/ 2091809 h 3609930"/>
              <a:gd name="connsiteX210" fmla="*/ 4416612 w 6843423"/>
              <a:gd name="connsiteY210" fmla="*/ 2079856 h 3609930"/>
              <a:gd name="connsiteX211" fmla="*/ 4392706 w 6843423"/>
              <a:gd name="connsiteY211" fmla="*/ 2055950 h 3609930"/>
              <a:gd name="connsiteX212" fmla="*/ 4404659 w 6843423"/>
              <a:gd name="connsiteY212" fmla="*/ 1810914 h 3609930"/>
              <a:gd name="connsiteX213" fmla="*/ 4410635 w 6843423"/>
              <a:gd name="connsiteY213" fmla="*/ 1775056 h 3609930"/>
              <a:gd name="connsiteX214" fmla="*/ 4422588 w 6843423"/>
              <a:gd name="connsiteY214" fmla="*/ 1757126 h 3609930"/>
              <a:gd name="connsiteX215" fmla="*/ 4440518 w 6843423"/>
              <a:gd name="connsiteY215" fmla="*/ 1697361 h 3609930"/>
              <a:gd name="connsiteX216" fmla="*/ 4446494 w 6843423"/>
              <a:gd name="connsiteY216" fmla="*/ 1661503 h 3609930"/>
              <a:gd name="connsiteX217" fmla="*/ 4458447 w 6843423"/>
              <a:gd name="connsiteY217" fmla="*/ 1637597 h 3609930"/>
              <a:gd name="connsiteX218" fmla="*/ 4488329 w 6843423"/>
              <a:gd name="connsiteY218" fmla="*/ 1571856 h 3609930"/>
              <a:gd name="connsiteX219" fmla="*/ 4506259 w 6843423"/>
              <a:gd name="connsiteY219" fmla="*/ 1524044 h 3609930"/>
              <a:gd name="connsiteX220" fmla="*/ 4518212 w 6843423"/>
              <a:gd name="connsiteY220" fmla="*/ 1500138 h 3609930"/>
              <a:gd name="connsiteX221" fmla="*/ 4524188 w 6843423"/>
              <a:gd name="connsiteY221" fmla="*/ 1482209 h 3609930"/>
              <a:gd name="connsiteX222" fmla="*/ 4536141 w 6843423"/>
              <a:gd name="connsiteY222" fmla="*/ 1440373 h 3609930"/>
              <a:gd name="connsiteX223" fmla="*/ 4542118 w 6843423"/>
              <a:gd name="connsiteY223" fmla="*/ 1392561 h 3609930"/>
              <a:gd name="connsiteX224" fmla="*/ 4548094 w 6843423"/>
              <a:gd name="connsiteY224" fmla="*/ 1356703 h 3609930"/>
              <a:gd name="connsiteX225" fmla="*/ 4572000 w 6843423"/>
              <a:gd name="connsiteY225" fmla="*/ 1338773 h 3609930"/>
              <a:gd name="connsiteX226" fmla="*/ 4577977 w 6843423"/>
              <a:gd name="connsiteY226" fmla="*/ 1296938 h 3609930"/>
              <a:gd name="connsiteX227" fmla="*/ 4589929 w 6843423"/>
              <a:gd name="connsiteY227" fmla="*/ 1273032 h 3609930"/>
              <a:gd name="connsiteX228" fmla="*/ 4542118 w 6843423"/>
              <a:gd name="connsiteY228" fmla="*/ 914444 h 3609930"/>
              <a:gd name="connsiteX229" fmla="*/ 4536141 w 6843423"/>
              <a:gd name="connsiteY229" fmla="*/ 860656 h 3609930"/>
              <a:gd name="connsiteX230" fmla="*/ 4524188 w 6843423"/>
              <a:gd name="connsiteY230" fmla="*/ 836750 h 3609930"/>
              <a:gd name="connsiteX231" fmla="*/ 4500282 w 6843423"/>
              <a:gd name="connsiteY231" fmla="*/ 776985 h 3609930"/>
              <a:gd name="connsiteX232" fmla="*/ 4488329 w 6843423"/>
              <a:gd name="connsiteY232" fmla="*/ 729173 h 3609930"/>
              <a:gd name="connsiteX233" fmla="*/ 4464424 w 6843423"/>
              <a:gd name="connsiteY233" fmla="*/ 699291 h 3609930"/>
              <a:gd name="connsiteX234" fmla="*/ 4452471 w 6843423"/>
              <a:gd name="connsiteY234" fmla="*/ 669409 h 3609930"/>
              <a:gd name="connsiteX235" fmla="*/ 4446494 w 6843423"/>
              <a:gd name="connsiteY235" fmla="*/ 633550 h 3609930"/>
              <a:gd name="connsiteX236" fmla="*/ 4434541 w 6843423"/>
              <a:gd name="connsiteY236" fmla="*/ 615620 h 3609930"/>
              <a:gd name="connsiteX237" fmla="*/ 4428565 w 6843423"/>
              <a:gd name="connsiteY237" fmla="*/ 579761 h 3609930"/>
              <a:gd name="connsiteX238" fmla="*/ 4416612 w 6843423"/>
              <a:gd name="connsiteY238" fmla="*/ 537926 h 3609930"/>
              <a:gd name="connsiteX239" fmla="*/ 4392706 w 6843423"/>
              <a:gd name="connsiteY239" fmla="*/ 454256 h 3609930"/>
              <a:gd name="connsiteX240" fmla="*/ 4374777 w 6843423"/>
              <a:gd name="connsiteY240" fmla="*/ 418397 h 3609930"/>
              <a:gd name="connsiteX241" fmla="*/ 4332941 w 6843423"/>
              <a:gd name="connsiteY241" fmla="*/ 322773 h 3609930"/>
              <a:gd name="connsiteX242" fmla="*/ 4315012 w 6843423"/>
              <a:gd name="connsiteY242" fmla="*/ 298867 h 3609930"/>
              <a:gd name="connsiteX243" fmla="*/ 4297082 w 6843423"/>
              <a:gd name="connsiteY243" fmla="*/ 251056 h 3609930"/>
              <a:gd name="connsiteX244" fmla="*/ 4261224 w 6843423"/>
              <a:gd name="connsiteY244" fmla="*/ 215197 h 3609930"/>
              <a:gd name="connsiteX245" fmla="*/ 4243294 w 6843423"/>
              <a:gd name="connsiteY245" fmla="*/ 185314 h 3609930"/>
              <a:gd name="connsiteX246" fmla="*/ 4207435 w 6843423"/>
              <a:gd name="connsiteY246" fmla="*/ 155432 h 3609930"/>
              <a:gd name="connsiteX247" fmla="*/ 4189506 w 6843423"/>
              <a:gd name="connsiteY247" fmla="*/ 137503 h 3609930"/>
              <a:gd name="connsiteX248" fmla="*/ 4171577 w 6843423"/>
              <a:gd name="connsiteY248" fmla="*/ 131526 h 3609930"/>
              <a:gd name="connsiteX249" fmla="*/ 4135718 w 6843423"/>
              <a:gd name="connsiteY249" fmla="*/ 107620 h 3609930"/>
              <a:gd name="connsiteX250" fmla="*/ 4099859 w 6843423"/>
              <a:gd name="connsiteY250" fmla="*/ 89691 h 3609930"/>
              <a:gd name="connsiteX251" fmla="*/ 4058024 w 6843423"/>
              <a:gd name="connsiteY251" fmla="*/ 53832 h 3609930"/>
              <a:gd name="connsiteX252" fmla="*/ 4034118 w 6843423"/>
              <a:gd name="connsiteY252" fmla="*/ 35903 h 3609930"/>
              <a:gd name="connsiteX253" fmla="*/ 3986306 w 6843423"/>
              <a:gd name="connsiteY253" fmla="*/ 17973 h 3609930"/>
              <a:gd name="connsiteX254" fmla="*/ 3968377 w 6843423"/>
              <a:gd name="connsiteY254" fmla="*/ 6020 h 3609930"/>
              <a:gd name="connsiteX255" fmla="*/ 3842871 w 6843423"/>
              <a:gd name="connsiteY255" fmla="*/ 6020 h 3609930"/>
              <a:gd name="connsiteX256" fmla="*/ 3771153 w 6843423"/>
              <a:gd name="connsiteY256" fmla="*/ 17973 h 3609930"/>
              <a:gd name="connsiteX257" fmla="*/ 3747247 w 6843423"/>
              <a:gd name="connsiteY257" fmla="*/ 29926 h 3609930"/>
              <a:gd name="connsiteX258" fmla="*/ 3693459 w 6843423"/>
              <a:gd name="connsiteY258" fmla="*/ 59809 h 3609930"/>
              <a:gd name="connsiteX259" fmla="*/ 3669553 w 6843423"/>
              <a:gd name="connsiteY259" fmla="*/ 113597 h 3609930"/>
              <a:gd name="connsiteX260" fmla="*/ 3657600 w 6843423"/>
              <a:gd name="connsiteY260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595906 w 6843423"/>
              <a:gd name="connsiteY206" fmla="*/ 2187432 h 3609930"/>
              <a:gd name="connsiteX207" fmla="*/ 4452471 w 6843423"/>
              <a:gd name="connsiteY207" fmla="*/ 2115714 h 3609930"/>
              <a:gd name="connsiteX208" fmla="*/ 4434541 w 6843423"/>
              <a:gd name="connsiteY208" fmla="*/ 2091809 h 3609930"/>
              <a:gd name="connsiteX209" fmla="*/ 4416612 w 6843423"/>
              <a:gd name="connsiteY209" fmla="*/ 2079856 h 3609930"/>
              <a:gd name="connsiteX210" fmla="*/ 4392706 w 6843423"/>
              <a:gd name="connsiteY210" fmla="*/ 2055950 h 3609930"/>
              <a:gd name="connsiteX211" fmla="*/ 4404659 w 6843423"/>
              <a:gd name="connsiteY211" fmla="*/ 1810914 h 3609930"/>
              <a:gd name="connsiteX212" fmla="*/ 4410635 w 6843423"/>
              <a:gd name="connsiteY212" fmla="*/ 1775056 h 3609930"/>
              <a:gd name="connsiteX213" fmla="*/ 4422588 w 6843423"/>
              <a:gd name="connsiteY213" fmla="*/ 1757126 h 3609930"/>
              <a:gd name="connsiteX214" fmla="*/ 4440518 w 6843423"/>
              <a:gd name="connsiteY214" fmla="*/ 1697361 h 3609930"/>
              <a:gd name="connsiteX215" fmla="*/ 4446494 w 6843423"/>
              <a:gd name="connsiteY215" fmla="*/ 1661503 h 3609930"/>
              <a:gd name="connsiteX216" fmla="*/ 4458447 w 6843423"/>
              <a:gd name="connsiteY216" fmla="*/ 1637597 h 3609930"/>
              <a:gd name="connsiteX217" fmla="*/ 4488329 w 6843423"/>
              <a:gd name="connsiteY217" fmla="*/ 1571856 h 3609930"/>
              <a:gd name="connsiteX218" fmla="*/ 4506259 w 6843423"/>
              <a:gd name="connsiteY218" fmla="*/ 1524044 h 3609930"/>
              <a:gd name="connsiteX219" fmla="*/ 4518212 w 6843423"/>
              <a:gd name="connsiteY219" fmla="*/ 1500138 h 3609930"/>
              <a:gd name="connsiteX220" fmla="*/ 4524188 w 6843423"/>
              <a:gd name="connsiteY220" fmla="*/ 1482209 h 3609930"/>
              <a:gd name="connsiteX221" fmla="*/ 4536141 w 6843423"/>
              <a:gd name="connsiteY221" fmla="*/ 1440373 h 3609930"/>
              <a:gd name="connsiteX222" fmla="*/ 4542118 w 6843423"/>
              <a:gd name="connsiteY222" fmla="*/ 1392561 h 3609930"/>
              <a:gd name="connsiteX223" fmla="*/ 4548094 w 6843423"/>
              <a:gd name="connsiteY223" fmla="*/ 1356703 h 3609930"/>
              <a:gd name="connsiteX224" fmla="*/ 4572000 w 6843423"/>
              <a:gd name="connsiteY224" fmla="*/ 1338773 h 3609930"/>
              <a:gd name="connsiteX225" fmla="*/ 4577977 w 6843423"/>
              <a:gd name="connsiteY225" fmla="*/ 1296938 h 3609930"/>
              <a:gd name="connsiteX226" fmla="*/ 4589929 w 6843423"/>
              <a:gd name="connsiteY226" fmla="*/ 1273032 h 3609930"/>
              <a:gd name="connsiteX227" fmla="*/ 4542118 w 6843423"/>
              <a:gd name="connsiteY227" fmla="*/ 914444 h 3609930"/>
              <a:gd name="connsiteX228" fmla="*/ 4536141 w 6843423"/>
              <a:gd name="connsiteY228" fmla="*/ 860656 h 3609930"/>
              <a:gd name="connsiteX229" fmla="*/ 4524188 w 6843423"/>
              <a:gd name="connsiteY229" fmla="*/ 836750 h 3609930"/>
              <a:gd name="connsiteX230" fmla="*/ 4500282 w 6843423"/>
              <a:gd name="connsiteY230" fmla="*/ 776985 h 3609930"/>
              <a:gd name="connsiteX231" fmla="*/ 4488329 w 6843423"/>
              <a:gd name="connsiteY231" fmla="*/ 729173 h 3609930"/>
              <a:gd name="connsiteX232" fmla="*/ 4464424 w 6843423"/>
              <a:gd name="connsiteY232" fmla="*/ 699291 h 3609930"/>
              <a:gd name="connsiteX233" fmla="*/ 4452471 w 6843423"/>
              <a:gd name="connsiteY233" fmla="*/ 669409 h 3609930"/>
              <a:gd name="connsiteX234" fmla="*/ 4446494 w 6843423"/>
              <a:gd name="connsiteY234" fmla="*/ 633550 h 3609930"/>
              <a:gd name="connsiteX235" fmla="*/ 4434541 w 6843423"/>
              <a:gd name="connsiteY235" fmla="*/ 615620 h 3609930"/>
              <a:gd name="connsiteX236" fmla="*/ 4428565 w 6843423"/>
              <a:gd name="connsiteY236" fmla="*/ 579761 h 3609930"/>
              <a:gd name="connsiteX237" fmla="*/ 4416612 w 6843423"/>
              <a:gd name="connsiteY237" fmla="*/ 537926 h 3609930"/>
              <a:gd name="connsiteX238" fmla="*/ 4392706 w 6843423"/>
              <a:gd name="connsiteY238" fmla="*/ 454256 h 3609930"/>
              <a:gd name="connsiteX239" fmla="*/ 4374777 w 6843423"/>
              <a:gd name="connsiteY239" fmla="*/ 418397 h 3609930"/>
              <a:gd name="connsiteX240" fmla="*/ 4332941 w 6843423"/>
              <a:gd name="connsiteY240" fmla="*/ 322773 h 3609930"/>
              <a:gd name="connsiteX241" fmla="*/ 4315012 w 6843423"/>
              <a:gd name="connsiteY241" fmla="*/ 298867 h 3609930"/>
              <a:gd name="connsiteX242" fmla="*/ 4297082 w 6843423"/>
              <a:gd name="connsiteY242" fmla="*/ 251056 h 3609930"/>
              <a:gd name="connsiteX243" fmla="*/ 4261224 w 6843423"/>
              <a:gd name="connsiteY243" fmla="*/ 215197 h 3609930"/>
              <a:gd name="connsiteX244" fmla="*/ 4243294 w 6843423"/>
              <a:gd name="connsiteY244" fmla="*/ 185314 h 3609930"/>
              <a:gd name="connsiteX245" fmla="*/ 4207435 w 6843423"/>
              <a:gd name="connsiteY245" fmla="*/ 155432 h 3609930"/>
              <a:gd name="connsiteX246" fmla="*/ 4189506 w 6843423"/>
              <a:gd name="connsiteY246" fmla="*/ 137503 h 3609930"/>
              <a:gd name="connsiteX247" fmla="*/ 4171577 w 6843423"/>
              <a:gd name="connsiteY247" fmla="*/ 131526 h 3609930"/>
              <a:gd name="connsiteX248" fmla="*/ 4135718 w 6843423"/>
              <a:gd name="connsiteY248" fmla="*/ 107620 h 3609930"/>
              <a:gd name="connsiteX249" fmla="*/ 4099859 w 6843423"/>
              <a:gd name="connsiteY249" fmla="*/ 89691 h 3609930"/>
              <a:gd name="connsiteX250" fmla="*/ 4058024 w 6843423"/>
              <a:gd name="connsiteY250" fmla="*/ 53832 h 3609930"/>
              <a:gd name="connsiteX251" fmla="*/ 4034118 w 6843423"/>
              <a:gd name="connsiteY251" fmla="*/ 35903 h 3609930"/>
              <a:gd name="connsiteX252" fmla="*/ 3986306 w 6843423"/>
              <a:gd name="connsiteY252" fmla="*/ 17973 h 3609930"/>
              <a:gd name="connsiteX253" fmla="*/ 3968377 w 6843423"/>
              <a:gd name="connsiteY253" fmla="*/ 6020 h 3609930"/>
              <a:gd name="connsiteX254" fmla="*/ 3842871 w 6843423"/>
              <a:gd name="connsiteY254" fmla="*/ 6020 h 3609930"/>
              <a:gd name="connsiteX255" fmla="*/ 3771153 w 6843423"/>
              <a:gd name="connsiteY255" fmla="*/ 17973 h 3609930"/>
              <a:gd name="connsiteX256" fmla="*/ 3747247 w 6843423"/>
              <a:gd name="connsiteY256" fmla="*/ 29926 h 3609930"/>
              <a:gd name="connsiteX257" fmla="*/ 3693459 w 6843423"/>
              <a:gd name="connsiteY257" fmla="*/ 59809 h 3609930"/>
              <a:gd name="connsiteX258" fmla="*/ 3669553 w 6843423"/>
              <a:gd name="connsiteY258" fmla="*/ 113597 h 3609930"/>
              <a:gd name="connsiteX259" fmla="*/ 3657600 w 6843423"/>
              <a:gd name="connsiteY259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595906 w 6843423"/>
              <a:gd name="connsiteY205" fmla="*/ 2187432 h 3609930"/>
              <a:gd name="connsiteX206" fmla="*/ 4452471 w 6843423"/>
              <a:gd name="connsiteY206" fmla="*/ 2115714 h 3609930"/>
              <a:gd name="connsiteX207" fmla="*/ 4434541 w 6843423"/>
              <a:gd name="connsiteY207" fmla="*/ 2091809 h 3609930"/>
              <a:gd name="connsiteX208" fmla="*/ 4416612 w 6843423"/>
              <a:gd name="connsiteY208" fmla="*/ 2079856 h 3609930"/>
              <a:gd name="connsiteX209" fmla="*/ 4392706 w 6843423"/>
              <a:gd name="connsiteY209" fmla="*/ 2055950 h 3609930"/>
              <a:gd name="connsiteX210" fmla="*/ 4404659 w 6843423"/>
              <a:gd name="connsiteY210" fmla="*/ 1810914 h 3609930"/>
              <a:gd name="connsiteX211" fmla="*/ 4410635 w 6843423"/>
              <a:gd name="connsiteY211" fmla="*/ 1775056 h 3609930"/>
              <a:gd name="connsiteX212" fmla="*/ 4422588 w 6843423"/>
              <a:gd name="connsiteY212" fmla="*/ 1757126 h 3609930"/>
              <a:gd name="connsiteX213" fmla="*/ 4440518 w 6843423"/>
              <a:gd name="connsiteY213" fmla="*/ 1697361 h 3609930"/>
              <a:gd name="connsiteX214" fmla="*/ 4446494 w 6843423"/>
              <a:gd name="connsiteY214" fmla="*/ 1661503 h 3609930"/>
              <a:gd name="connsiteX215" fmla="*/ 4458447 w 6843423"/>
              <a:gd name="connsiteY215" fmla="*/ 1637597 h 3609930"/>
              <a:gd name="connsiteX216" fmla="*/ 4488329 w 6843423"/>
              <a:gd name="connsiteY216" fmla="*/ 1571856 h 3609930"/>
              <a:gd name="connsiteX217" fmla="*/ 4506259 w 6843423"/>
              <a:gd name="connsiteY217" fmla="*/ 1524044 h 3609930"/>
              <a:gd name="connsiteX218" fmla="*/ 4518212 w 6843423"/>
              <a:gd name="connsiteY218" fmla="*/ 1500138 h 3609930"/>
              <a:gd name="connsiteX219" fmla="*/ 4524188 w 6843423"/>
              <a:gd name="connsiteY219" fmla="*/ 1482209 h 3609930"/>
              <a:gd name="connsiteX220" fmla="*/ 4536141 w 6843423"/>
              <a:gd name="connsiteY220" fmla="*/ 1440373 h 3609930"/>
              <a:gd name="connsiteX221" fmla="*/ 4542118 w 6843423"/>
              <a:gd name="connsiteY221" fmla="*/ 1392561 h 3609930"/>
              <a:gd name="connsiteX222" fmla="*/ 4548094 w 6843423"/>
              <a:gd name="connsiteY222" fmla="*/ 1356703 h 3609930"/>
              <a:gd name="connsiteX223" fmla="*/ 4572000 w 6843423"/>
              <a:gd name="connsiteY223" fmla="*/ 1338773 h 3609930"/>
              <a:gd name="connsiteX224" fmla="*/ 4577977 w 6843423"/>
              <a:gd name="connsiteY224" fmla="*/ 1296938 h 3609930"/>
              <a:gd name="connsiteX225" fmla="*/ 4589929 w 6843423"/>
              <a:gd name="connsiteY225" fmla="*/ 1273032 h 3609930"/>
              <a:gd name="connsiteX226" fmla="*/ 4542118 w 6843423"/>
              <a:gd name="connsiteY226" fmla="*/ 914444 h 3609930"/>
              <a:gd name="connsiteX227" fmla="*/ 4536141 w 6843423"/>
              <a:gd name="connsiteY227" fmla="*/ 860656 h 3609930"/>
              <a:gd name="connsiteX228" fmla="*/ 4524188 w 6843423"/>
              <a:gd name="connsiteY228" fmla="*/ 836750 h 3609930"/>
              <a:gd name="connsiteX229" fmla="*/ 4500282 w 6843423"/>
              <a:gd name="connsiteY229" fmla="*/ 776985 h 3609930"/>
              <a:gd name="connsiteX230" fmla="*/ 4488329 w 6843423"/>
              <a:gd name="connsiteY230" fmla="*/ 729173 h 3609930"/>
              <a:gd name="connsiteX231" fmla="*/ 4464424 w 6843423"/>
              <a:gd name="connsiteY231" fmla="*/ 699291 h 3609930"/>
              <a:gd name="connsiteX232" fmla="*/ 4452471 w 6843423"/>
              <a:gd name="connsiteY232" fmla="*/ 669409 h 3609930"/>
              <a:gd name="connsiteX233" fmla="*/ 4446494 w 6843423"/>
              <a:gd name="connsiteY233" fmla="*/ 633550 h 3609930"/>
              <a:gd name="connsiteX234" fmla="*/ 4434541 w 6843423"/>
              <a:gd name="connsiteY234" fmla="*/ 615620 h 3609930"/>
              <a:gd name="connsiteX235" fmla="*/ 4428565 w 6843423"/>
              <a:gd name="connsiteY235" fmla="*/ 579761 h 3609930"/>
              <a:gd name="connsiteX236" fmla="*/ 4416612 w 6843423"/>
              <a:gd name="connsiteY236" fmla="*/ 537926 h 3609930"/>
              <a:gd name="connsiteX237" fmla="*/ 4392706 w 6843423"/>
              <a:gd name="connsiteY237" fmla="*/ 454256 h 3609930"/>
              <a:gd name="connsiteX238" fmla="*/ 4374777 w 6843423"/>
              <a:gd name="connsiteY238" fmla="*/ 418397 h 3609930"/>
              <a:gd name="connsiteX239" fmla="*/ 4332941 w 6843423"/>
              <a:gd name="connsiteY239" fmla="*/ 322773 h 3609930"/>
              <a:gd name="connsiteX240" fmla="*/ 4315012 w 6843423"/>
              <a:gd name="connsiteY240" fmla="*/ 298867 h 3609930"/>
              <a:gd name="connsiteX241" fmla="*/ 4297082 w 6843423"/>
              <a:gd name="connsiteY241" fmla="*/ 251056 h 3609930"/>
              <a:gd name="connsiteX242" fmla="*/ 4261224 w 6843423"/>
              <a:gd name="connsiteY242" fmla="*/ 215197 h 3609930"/>
              <a:gd name="connsiteX243" fmla="*/ 4243294 w 6843423"/>
              <a:gd name="connsiteY243" fmla="*/ 185314 h 3609930"/>
              <a:gd name="connsiteX244" fmla="*/ 4207435 w 6843423"/>
              <a:gd name="connsiteY244" fmla="*/ 155432 h 3609930"/>
              <a:gd name="connsiteX245" fmla="*/ 4189506 w 6843423"/>
              <a:gd name="connsiteY245" fmla="*/ 137503 h 3609930"/>
              <a:gd name="connsiteX246" fmla="*/ 4171577 w 6843423"/>
              <a:gd name="connsiteY246" fmla="*/ 131526 h 3609930"/>
              <a:gd name="connsiteX247" fmla="*/ 4135718 w 6843423"/>
              <a:gd name="connsiteY247" fmla="*/ 107620 h 3609930"/>
              <a:gd name="connsiteX248" fmla="*/ 4099859 w 6843423"/>
              <a:gd name="connsiteY248" fmla="*/ 89691 h 3609930"/>
              <a:gd name="connsiteX249" fmla="*/ 4058024 w 6843423"/>
              <a:gd name="connsiteY249" fmla="*/ 53832 h 3609930"/>
              <a:gd name="connsiteX250" fmla="*/ 4034118 w 6843423"/>
              <a:gd name="connsiteY250" fmla="*/ 35903 h 3609930"/>
              <a:gd name="connsiteX251" fmla="*/ 3986306 w 6843423"/>
              <a:gd name="connsiteY251" fmla="*/ 17973 h 3609930"/>
              <a:gd name="connsiteX252" fmla="*/ 3968377 w 6843423"/>
              <a:gd name="connsiteY252" fmla="*/ 6020 h 3609930"/>
              <a:gd name="connsiteX253" fmla="*/ 3842871 w 6843423"/>
              <a:gd name="connsiteY253" fmla="*/ 6020 h 3609930"/>
              <a:gd name="connsiteX254" fmla="*/ 3771153 w 6843423"/>
              <a:gd name="connsiteY254" fmla="*/ 17973 h 3609930"/>
              <a:gd name="connsiteX255" fmla="*/ 3747247 w 6843423"/>
              <a:gd name="connsiteY255" fmla="*/ 29926 h 3609930"/>
              <a:gd name="connsiteX256" fmla="*/ 3693459 w 6843423"/>
              <a:gd name="connsiteY256" fmla="*/ 59809 h 3609930"/>
              <a:gd name="connsiteX257" fmla="*/ 3669553 w 6843423"/>
              <a:gd name="connsiteY257" fmla="*/ 113597 h 3609930"/>
              <a:gd name="connsiteX258" fmla="*/ 3657600 w 6843423"/>
              <a:gd name="connsiteY258" fmla="*/ 149456 h 3609930"/>
              <a:gd name="connsiteX0" fmla="*/ 3657600 w 6851793"/>
              <a:gd name="connsiteY0" fmla="*/ 149456 h 3609930"/>
              <a:gd name="connsiteX1" fmla="*/ 3657600 w 6851793"/>
              <a:gd name="connsiteY1" fmla="*/ 149456 h 3609930"/>
              <a:gd name="connsiteX2" fmla="*/ 3095812 w 6851793"/>
              <a:gd name="connsiteY2" fmla="*/ 1045926 h 3609930"/>
              <a:gd name="connsiteX3" fmla="*/ 3042024 w 6851793"/>
              <a:gd name="connsiteY3" fmla="*/ 1069832 h 3609930"/>
              <a:gd name="connsiteX4" fmla="*/ 2988235 w 6851793"/>
              <a:gd name="connsiteY4" fmla="*/ 1087761 h 3609930"/>
              <a:gd name="connsiteX5" fmla="*/ 2952377 w 6851793"/>
              <a:gd name="connsiteY5" fmla="*/ 1105691 h 3609930"/>
              <a:gd name="connsiteX6" fmla="*/ 2928471 w 6851793"/>
              <a:gd name="connsiteY6" fmla="*/ 1117644 h 3609930"/>
              <a:gd name="connsiteX7" fmla="*/ 2838824 w 6851793"/>
              <a:gd name="connsiteY7" fmla="*/ 1123620 h 3609930"/>
              <a:gd name="connsiteX8" fmla="*/ 2820894 w 6851793"/>
              <a:gd name="connsiteY8" fmla="*/ 1135573 h 3609930"/>
              <a:gd name="connsiteX9" fmla="*/ 2802965 w 6851793"/>
              <a:gd name="connsiteY9" fmla="*/ 1141550 h 3609930"/>
              <a:gd name="connsiteX10" fmla="*/ 2761129 w 6851793"/>
              <a:gd name="connsiteY10" fmla="*/ 1153503 h 3609930"/>
              <a:gd name="connsiteX11" fmla="*/ 2689412 w 6851793"/>
              <a:gd name="connsiteY11" fmla="*/ 1177409 h 3609930"/>
              <a:gd name="connsiteX12" fmla="*/ 2647577 w 6851793"/>
              <a:gd name="connsiteY12" fmla="*/ 1195338 h 3609930"/>
              <a:gd name="connsiteX13" fmla="*/ 2617694 w 6851793"/>
              <a:gd name="connsiteY13" fmla="*/ 1207291 h 3609930"/>
              <a:gd name="connsiteX14" fmla="*/ 2593788 w 6851793"/>
              <a:gd name="connsiteY14" fmla="*/ 1213267 h 3609930"/>
              <a:gd name="connsiteX15" fmla="*/ 2516094 w 6851793"/>
              <a:gd name="connsiteY15" fmla="*/ 1231197 h 3609930"/>
              <a:gd name="connsiteX16" fmla="*/ 2480235 w 6851793"/>
              <a:gd name="connsiteY16" fmla="*/ 1243150 h 3609930"/>
              <a:gd name="connsiteX17" fmla="*/ 2408518 w 6851793"/>
              <a:gd name="connsiteY17" fmla="*/ 1249126 h 3609930"/>
              <a:gd name="connsiteX18" fmla="*/ 2378635 w 6851793"/>
              <a:gd name="connsiteY18" fmla="*/ 1261079 h 3609930"/>
              <a:gd name="connsiteX19" fmla="*/ 2288988 w 6851793"/>
              <a:gd name="connsiteY19" fmla="*/ 1267056 h 3609930"/>
              <a:gd name="connsiteX20" fmla="*/ 2259106 w 6851793"/>
              <a:gd name="connsiteY20" fmla="*/ 1290961 h 3609930"/>
              <a:gd name="connsiteX21" fmla="*/ 2217271 w 6851793"/>
              <a:gd name="connsiteY21" fmla="*/ 1302914 h 3609930"/>
              <a:gd name="connsiteX22" fmla="*/ 2145553 w 6851793"/>
              <a:gd name="connsiteY22" fmla="*/ 1320844 h 3609930"/>
              <a:gd name="connsiteX23" fmla="*/ 2127624 w 6851793"/>
              <a:gd name="connsiteY23" fmla="*/ 1332797 h 3609930"/>
              <a:gd name="connsiteX24" fmla="*/ 2097741 w 6851793"/>
              <a:gd name="connsiteY24" fmla="*/ 1344750 h 3609930"/>
              <a:gd name="connsiteX25" fmla="*/ 2049929 w 6851793"/>
              <a:gd name="connsiteY25" fmla="*/ 1350726 h 3609930"/>
              <a:gd name="connsiteX26" fmla="*/ 1984188 w 6851793"/>
              <a:gd name="connsiteY26" fmla="*/ 1368656 h 3609930"/>
              <a:gd name="connsiteX27" fmla="*/ 1828800 w 6851793"/>
              <a:gd name="connsiteY27" fmla="*/ 1404514 h 3609930"/>
              <a:gd name="connsiteX28" fmla="*/ 1792941 w 6851793"/>
              <a:gd name="connsiteY28" fmla="*/ 1416467 h 3609930"/>
              <a:gd name="connsiteX29" fmla="*/ 1697318 w 6851793"/>
              <a:gd name="connsiteY29" fmla="*/ 1434397 h 3609930"/>
              <a:gd name="connsiteX30" fmla="*/ 1595718 w 6851793"/>
              <a:gd name="connsiteY30" fmla="*/ 1458303 h 3609930"/>
              <a:gd name="connsiteX31" fmla="*/ 1529977 w 6851793"/>
              <a:gd name="connsiteY31" fmla="*/ 1476232 h 3609930"/>
              <a:gd name="connsiteX32" fmla="*/ 1398494 w 6851793"/>
              <a:gd name="connsiteY32" fmla="*/ 1512091 h 3609930"/>
              <a:gd name="connsiteX33" fmla="*/ 860612 w 6851793"/>
              <a:gd name="connsiteY33" fmla="*/ 1535997 h 3609930"/>
              <a:gd name="connsiteX34" fmla="*/ 794871 w 6851793"/>
              <a:gd name="connsiteY34" fmla="*/ 1547950 h 3609930"/>
              <a:gd name="connsiteX35" fmla="*/ 729129 w 6851793"/>
              <a:gd name="connsiteY35" fmla="*/ 1553926 h 3609930"/>
              <a:gd name="connsiteX36" fmla="*/ 633506 w 6851793"/>
              <a:gd name="connsiteY36" fmla="*/ 1565879 h 3609930"/>
              <a:gd name="connsiteX37" fmla="*/ 603624 w 6851793"/>
              <a:gd name="connsiteY37" fmla="*/ 1577832 h 3609930"/>
              <a:gd name="connsiteX38" fmla="*/ 579718 w 6851793"/>
              <a:gd name="connsiteY38" fmla="*/ 1583809 h 3609930"/>
              <a:gd name="connsiteX39" fmla="*/ 472141 w 6851793"/>
              <a:gd name="connsiteY39" fmla="*/ 1619667 h 3609930"/>
              <a:gd name="connsiteX40" fmla="*/ 436282 w 6851793"/>
              <a:gd name="connsiteY40" fmla="*/ 1649550 h 3609930"/>
              <a:gd name="connsiteX41" fmla="*/ 418353 w 6851793"/>
              <a:gd name="connsiteY41" fmla="*/ 1667479 h 3609930"/>
              <a:gd name="connsiteX42" fmla="*/ 400424 w 6851793"/>
              <a:gd name="connsiteY42" fmla="*/ 1673456 h 3609930"/>
              <a:gd name="connsiteX43" fmla="*/ 382494 w 6851793"/>
              <a:gd name="connsiteY43" fmla="*/ 1685409 h 3609930"/>
              <a:gd name="connsiteX44" fmla="*/ 364565 w 6851793"/>
              <a:gd name="connsiteY44" fmla="*/ 1715291 h 3609930"/>
              <a:gd name="connsiteX45" fmla="*/ 298824 w 6851793"/>
              <a:gd name="connsiteY45" fmla="*/ 1745173 h 3609930"/>
              <a:gd name="connsiteX46" fmla="*/ 239059 w 6851793"/>
              <a:gd name="connsiteY46" fmla="*/ 1798961 h 3609930"/>
              <a:gd name="connsiteX47" fmla="*/ 209177 w 6851793"/>
              <a:gd name="connsiteY47" fmla="*/ 1810914 h 3609930"/>
              <a:gd name="connsiteX48" fmla="*/ 167341 w 6851793"/>
              <a:gd name="connsiteY48" fmla="*/ 1828844 h 3609930"/>
              <a:gd name="connsiteX49" fmla="*/ 131482 w 6851793"/>
              <a:gd name="connsiteY49" fmla="*/ 1864703 h 3609930"/>
              <a:gd name="connsiteX50" fmla="*/ 95624 w 6851793"/>
              <a:gd name="connsiteY50" fmla="*/ 1894585 h 3609930"/>
              <a:gd name="connsiteX51" fmla="*/ 65741 w 6851793"/>
              <a:gd name="connsiteY51" fmla="*/ 1924467 h 3609930"/>
              <a:gd name="connsiteX52" fmla="*/ 47812 w 6851793"/>
              <a:gd name="connsiteY52" fmla="*/ 1960326 h 3609930"/>
              <a:gd name="connsiteX53" fmla="*/ 0 w 6851793"/>
              <a:gd name="connsiteY53" fmla="*/ 2079856 h 3609930"/>
              <a:gd name="connsiteX54" fmla="*/ 5977 w 6851793"/>
              <a:gd name="connsiteY54" fmla="*/ 2187432 h 3609930"/>
              <a:gd name="connsiteX55" fmla="*/ 23906 w 6851793"/>
              <a:gd name="connsiteY55" fmla="*/ 2217314 h 3609930"/>
              <a:gd name="connsiteX56" fmla="*/ 41835 w 6851793"/>
              <a:gd name="connsiteY56" fmla="*/ 2283056 h 3609930"/>
              <a:gd name="connsiteX57" fmla="*/ 59765 w 6851793"/>
              <a:gd name="connsiteY57" fmla="*/ 2360750 h 3609930"/>
              <a:gd name="connsiteX58" fmla="*/ 71718 w 6851793"/>
              <a:gd name="connsiteY58" fmla="*/ 2414538 h 3609930"/>
              <a:gd name="connsiteX59" fmla="*/ 83671 w 6851793"/>
              <a:gd name="connsiteY59" fmla="*/ 2438444 h 3609930"/>
              <a:gd name="connsiteX60" fmla="*/ 89647 w 6851793"/>
              <a:gd name="connsiteY60" fmla="*/ 2492232 h 3609930"/>
              <a:gd name="connsiteX61" fmla="*/ 107577 w 6851793"/>
              <a:gd name="connsiteY61" fmla="*/ 2516138 h 3609930"/>
              <a:gd name="connsiteX62" fmla="*/ 119529 w 6851793"/>
              <a:gd name="connsiteY62" fmla="*/ 2534067 h 3609930"/>
              <a:gd name="connsiteX63" fmla="*/ 143435 w 6851793"/>
              <a:gd name="connsiteY63" fmla="*/ 2563950 h 3609930"/>
              <a:gd name="connsiteX64" fmla="*/ 179294 w 6851793"/>
              <a:gd name="connsiteY64" fmla="*/ 2611761 h 3609930"/>
              <a:gd name="connsiteX65" fmla="*/ 197224 w 6851793"/>
              <a:gd name="connsiteY65" fmla="*/ 2623714 h 3609930"/>
              <a:gd name="connsiteX66" fmla="*/ 215153 w 6851793"/>
              <a:gd name="connsiteY66" fmla="*/ 2641644 h 3609930"/>
              <a:gd name="connsiteX67" fmla="*/ 227106 w 6851793"/>
              <a:gd name="connsiteY67" fmla="*/ 2659573 h 3609930"/>
              <a:gd name="connsiteX68" fmla="*/ 245035 w 6851793"/>
              <a:gd name="connsiteY68" fmla="*/ 2665550 h 3609930"/>
              <a:gd name="connsiteX69" fmla="*/ 262965 w 6851793"/>
              <a:gd name="connsiteY69" fmla="*/ 2683479 h 3609930"/>
              <a:gd name="connsiteX70" fmla="*/ 286871 w 6851793"/>
              <a:gd name="connsiteY70" fmla="*/ 2719338 h 3609930"/>
              <a:gd name="connsiteX71" fmla="*/ 322729 w 6851793"/>
              <a:gd name="connsiteY71" fmla="*/ 2755197 h 3609930"/>
              <a:gd name="connsiteX72" fmla="*/ 340659 w 6851793"/>
              <a:gd name="connsiteY72" fmla="*/ 2773126 h 3609930"/>
              <a:gd name="connsiteX73" fmla="*/ 358588 w 6851793"/>
              <a:gd name="connsiteY73" fmla="*/ 2797032 h 3609930"/>
              <a:gd name="connsiteX74" fmla="*/ 406400 w 6851793"/>
              <a:gd name="connsiteY74" fmla="*/ 2844844 h 3609930"/>
              <a:gd name="connsiteX75" fmla="*/ 424329 w 6851793"/>
              <a:gd name="connsiteY75" fmla="*/ 2886679 h 3609930"/>
              <a:gd name="connsiteX76" fmla="*/ 442259 w 6851793"/>
              <a:gd name="connsiteY76" fmla="*/ 2922538 h 3609930"/>
              <a:gd name="connsiteX77" fmla="*/ 448235 w 6851793"/>
              <a:gd name="connsiteY77" fmla="*/ 2940467 h 3609930"/>
              <a:gd name="connsiteX78" fmla="*/ 484094 w 6851793"/>
              <a:gd name="connsiteY78" fmla="*/ 2976326 h 3609930"/>
              <a:gd name="connsiteX79" fmla="*/ 496047 w 6851793"/>
              <a:gd name="connsiteY79" fmla="*/ 3006209 h 3609930"/>
              <a:gd name="connsiteX80" fmla="*/ 513977 w 6851793"/>
              <a:gd name="connsiteY80" fmla="*/ 3024138 h 3609930"/>
              <a:gd name="connsiteX81" fmla="*/ 525929 w 6851793"/>
              <a:gd name="connsiteY81" fmla="*/ 3042067 h 3609930"/>
              <a:gd name="connsiteX82" fmla="*/ 543859 w 6851793"/>
              <a:gd name="connsiteY82" fmla="*/ 3065973 h 3609930"/>
              <a:gd name="connsiteX83" fmla="*/ 597647 w 6851793"/>
              <a:gd name="connsiteY83" fmla="*/ 3083903 h 3609930"/>
              <a:gd name="connsiteX84" fmla="*/ 615577 w 6851793"/>
              <a:gd name="connsiteY84" fmla="*/ 3095856 h 3609930"/>
              <a:gd name="connsiteX85" fmla="*/ 639482 w 6851793"/>
              <a:gd name="connsiteY85" fmla="*/ 3101832 h 3609930"/>
              <a:gd name="connsiteX86" fmla="*/ 693271 w 6851793"/>
              <a:gd name="connsiteY86" fmla="*/ 3113785 h 3609930"/>
              <a:gd name="connsiteX87" fmla="*/ 1063812 w 6851793"/>
              <a:gd name="connsiteY87" fmla="*/ 3101832 h 3609930"/>
              <a:gd name="connsiteX88" fmla="*/ 1117600 w 6851793"/>
              <a:gd name="connsiteY88" fmla="*/ 3083903 h 3609930"/>
              <a:gd name="connsiteX89" fmla="*/ 1195294 w 6851793"/>
              <a:gd name="connsiteY89" fmla="*/ 3054020 h 3609930"/>
              <a:gd name="connsiteX90" fmla="*/ 1225177 w 6851793"/>
              <a:gd name="connsiteY90" fmla="*/ 3048044 h 3609930"/>
              <a:gd name="connsiteX91" fmla="*/ 1249082 w 6851793"/>
              <a:gd name="connsiteY91" fmla="*/ 3042067 h 3609930"/>
              <a:gd name="connsiteX92" fmla="*/ 1284941 w 6851793"/>
              <a:gd name="connsiteY92" fmla="*/ 3030114 h 3609930"/>
              <a:gd name="connsiteX93" fmla="*/ 1374588 w 6851793"/>
              <a:gd name="connsiteY93" fmla="*/ 3012185 h 3609930"/>
              <a:gd name="connsiteX94" fmla="*/ 1464235 w 6851793"/>
              <a:gd name="connsiteY94" fmla="*/ 3006209 h 3609930"/>
              <a:gd name="connsiteX95" fmla="*/ 1500094 w 6851793"/>
              <a:gd name="connsiteY95" fmla="*/ 2994256 h 3609930"/>
              <a:gd name="connsiteX96" fmla="*/ 1535953 w 6851793"/>
              <a:gd name="connsiteY96" fmla="*/ 2988279 h 3609930"/>
              <a:gd name="connsiteX97" fmla="*/ 1553882 w 6851793"/>
              <a:gd name="connsiteY97" fmla="*/ 2970350 h 3609930"/>
              <a:gd name="connsiteX98" fmla="*/ 1607671 w 6851793"/>
              <a:gd name="connsiteY98" fmla="*/ 2952420 h 3609930"/>
              <a:gd name="connsiteX99" fmla="*/ 1625600 w 6851793"/>
              <a:gd name="connsiteY99" fmla="*/ 2946444 h 3609930"/>
              <a:gd name="connsiteX100" fmla="*/ 1661459 w 6851793"/>
              <a:gd name="connsiteY100" fmla="*/ 2928514 h 3609930"/>
              <a:gd name="connsiteX101" fmla="*/ 1685365 w 6851793"/>
              <a:gd name="connsiteY101" fmla="*/ 2910585 h 3609930"/>
              <a:gd name="connsiteX102" fmla="*/ 1703294 w 6851793"/>
              <a:gd name="connsiteY102" fmla="*/ 2898632 h 3609930"/>
              <a:gd name="connsiteX103" fmla="*/ 1709271 w 6851793"/>
              <a:gd name="connsiteY103" fmla="*/ 2880703 h 3609930"/>
              <a:gd name="connsiteX104" fmla="*/ 1727200 w 6851793"/>
              <a:gd name="connsiteY104" fmla="*/ 2874726 h 3609930"/>
              <a:gd name="connsiteX105" fmla="*/ 1757082 w 6851793"/>
              <a:gd name="connsiteY105" fmla="*/ 2862773 h 3609930"/>
              <a:gd name="connsiteX106" fmla="*/ 1780988 w 6851793"/>
              <a:gd name="connsiteY106" fmla="*/ 2844844 h 3609930"/>
              <a:gd name="connsiteX107" fmla="*/ 1816847 w 6851793"/>
              <a:gd name="connsiteY107" fmla="*/ 2832891 h 3609930"/>
              <a:gd name="connsiteX108" fmla="*/ 1840753 w 6851793"/>
              <a:gd name="connsiteY108" fmla="*/ 2820938 h 3609930"/>
              <a:gd name="connsiteX109" fmla="*/ 1858682 w 6851793"/>
              <a:gd name="connsiteY109" fmla="*/ 2797032 h 3609930"/>
              <a:gd name="connsiteX110" fmla="*/ 1894541 w 6851793"/>
              <a:gd name="connsiteY110" fmla="*/ 2761173 h 3609930"/>
              <a:gd name="connsiteX111" fmla="*/ 1906494 w 6851793"/>
              <a:gd name="connsiteY111" fmla="*/ 2743244 h 3609930"/>
              <a:gd name="connsiteX112" fmla="*/ 1930400 w 6851793"/>
              <a:gd name="connsiteY112" fmla="*/ 2737267 h 3609930"/>
              <a:gd name="connsiteX113" fmla="*/ 1960282 w 6851793"/>
              <a:gd name="connsiteY113" fmla="*/ 2665550 h 3609930"/>
              <a:gd name="connsiteX114" fmla="*/ 1984188 w 6851793"/>
              <a:gd name="connsiteY114" fmla="*/ 2623714 h 3609930"/>
              <a:gd name="connsiteX115" fmla="*/ 1996141 w 6851793"/>
              <a:gd name="connsiteY115" fmla="*/ 2599809 h 3609930"/>
              <a:gd name="connsiteX116" fmla="*/ 2020047 w 6851793"/>
              <a:gd name="connsiteY116" fmla="*/ 2581879 h 3609930"/>
              <a:gd name="connsiteX117" fmla="*/ 2055906 w 6851793"/>
              <a:gd name="connsiteY117" fmla="*/ 2534067 h 3609930"/>
              <a:gd name="connsiteX118" fmla="*/ 2073835 w 6851793"/>
              <a:gd name="connsiteY118" fmla="*/ 2504185 h 3609930"/>
              <a:gd name="connsiteX119" fmla="*/ 2115671 w 6851793"/>
              <a:gd name="connsiteY119" fmla="*/ 2486256 h 3609930"/>
              <a:gd name="connsiteX120" fmla="*/ 2157506 w 6851793"/>
              <a:gd name="connsiteY120" fmla="*/ 2450397 h 3609930"/>
              <a:gd name="connsiteX121" fmla="*/ 2199341 w 6851793"/>
              <a:gd name="connsiteY121" fmla="*/ 2414538 h 3609930"/>
              <a:gd name="connsiteX122" fmla="*/ 2217271 w 6851793"/>
              <a:gd name="connsiteY122" fmla="*/ 2408561 h 3609930"/>
              <a:gd name="connsiteX123" fmla="*/ 2253129 w 6851793"/>
              <a:gd name="connsiteY123" fmla="*/ 2390632 h 3609930"/>
              <a:gd name="connsiteX124" fmla="*/ 2378635 w 6851793"/>
              <a:gd name="connsiteY124" fmla="*/ 2372703 h 3609930"/>
              <a:gd name="connsiteX125" fmla="*/ 2414494 w 6851793"/>
              <a:gd name="connsiteY125" fmla="*/ 2360750 h 3609930"/>
              <a:gd name="connsiteX126" fmla="*/ 2623671 w 6851793"/>
              <a:gd name="connsiteY126" fmla="*/ 2372703 h 3609930"/>
              <a:gd name="connsiteX127" fmla="*/ 2641600 w 6851793"/>
              <a:gd name="connsiteY127" fmla="*/ 2378679 h 3609930"/>
              <a:gd name="connsiteX128" fmla="*/ 2683435 w 6851793"/>
              <a:gd name="connsiteY128" fmla="*/ 2390632 h 3609930"/>
              <a:gd name="connsiteX129" fmla="*/ 2707341 w 6851793"/>
              <a:gd name="connsiteY129" fmla="*/ 2408561 h 3609930"/>
              <a:gd name="connsiteX130" fmla="*/ 2731247 w 6851793"/>
              <a:gd name="connsiteY130" fmla="*/ 2444420 h 3609930"/>
              <a:gd name="connsiteX131" fmla="*/ 2761129 w 6851793"/>
              <a:gd name="connsiteY131" fmla="*/ 2450397 h 3609930"/>
              <a:gd name="connsiteX132" fmla="*/ 2779059 w 6851793"/>
              <a:gd name="connsiteY132" fmla="*/ 2468326 h 3609930"/>
              <a:gd name="connsiteX133" fmla="*/ 2808941 w 6851793"/>
              <a:gd name="connsiteY133" fmla="*/ 2510161 h 3609930"/>
              <a:gd name="connsiteX134" fmla="*/ 2856753 w 6851793"/>
              <a:gd name="connsiteY134" fmla="*/ 2528091 h 3609930"/>
              <a:gd name="connsiteX135" fmla="*/ 2898588 w 6851793"/>
              <a:gd name="connsiteY135" fmla="*/ 2551997 h 3609930"/>
              <a:gd name="connsiteX136" fmla="*/ 2922494 w 6851793"/>
              <a:gd name="connsiteY136" fmla="*/ 2569926 h 3609930"/>
              <a:gd name="connsiteX137" fmla="*/ 2940424 w 6851793"/>
              <a:gd name="connsiteY137" fmla="*/ 2581879 h 3609930"/>
              <a:gd name="connsiteX138" fmla="*/ 2958353 w 6851793"/>
              <a:gd name="connsiteY138" fmla="*/ 2605785 h 3609930"/>
              <a:gd name="connsiteX139" fmla="*/ 2970306 w 6851793"/>
              <a:gd name="connsiteY139" fmla="*/ 2623714 h 3609930"/>
              <a:gd name="connsiteX140" fmla="*/ 3012141 w 6851793"/>
              <a:gd name="connsiteY140" fmla="*/ 2659573 h 3609930"/>
              <a:gd name="connsiteX141" fmla="*/ 3024094 w 6851793"/>
              <a:gd name="connsiteY141" fmla="*/ 2677503 h 3609930"/>
              <a:gd name="connsiteX142" fmla="*/ 3042024 w 6851793"/>
              <a:gd name="connsiteY142" fmla="*/ 2713361 h 3609930"/>
              <a:gd name="connsiteX143" fmla="*/ 3071906 w 6851793"/>
              <a:gd name="connsiteY143" fmla="*/ 2749220 h 3609930"/>
              <a:gd name="connsiteX144" fmla="*/ 3095812 w 6851793"/>
              <a:gd name="connsiteY144" fmla="*/ 2797032 h 3609930"/>
              <a:gd name="connsiteX145" fmla="*/ 3131671 w 6851793"/>
              <a:gd name="connsiteY145" fmla="*/ 2838867 h 3609930"/>
              <a:gd name="connsiteX146" fmla="*/ 3155577 w 6851793"/>
              <a:gd name="connsiteY146" fmla="*/ 2892656 h 3609930"/>
              <a:gd name="connsiteX147" fmla="*/ 3167529 w 6851793"/>
              <a:gd name="connsiteY147" fmla="*/ 2910585 h 3609930"/>
              <a:gd name="connsiteX148" fmla="*/ 3185459 w 6851793"/>
              <a:gd name="connsiteY148" fmla="*/ 2946444 h 3609930"/>
              <a:gd name="connsiteX149" fmla="*/ 3203388 w 6851793"/>
              <a:gd name="connsiteY149" fmla="*/ 2958397 h 3609930"/>
              <a:gd name="connsiteX150" fmla="*/ 3215341 w 6851793"/>
              <a:gd name="connsiteY150" fmla="*/ 2988279 h 3609930"/>
              <a:gd name="connsiteX151" fmla="*/ 3221318 w 6851793"/>
              <a:gd name="connsiteY151" fmla="*/ 3006209 h 3609930"/>
              <a:gd name="connsiteX152" fmla="*/ 3239247 w 6851793"/>
              <a:gd name="connsiteY152" fmla="*/ 3030114 h 3609930"/>
              <a:gd name="connsiteX153" fmla="*/ 3257177 w 6851793"/>
              <a:gd name="connsiteY153" fmla="*/ 3065973 h 3609930"/>
              <a:gd name="connsiteX154" fmla="*/ 3275106 w 6851793"/>
              <a:gd name="connsiteY154" fmla="*/ 3071950 h 3609930"/>
              <a:gd name="connsiteX155" fmla="*/ 3293035 w 6851793"/>
              <a:gd name="connsiteY155" fmla="*/ 3083903 h 3609930"/>
              <a:gd name="connsiteX156" fmla="*/ 3316941 w 6851793"/>
              <a:gd name="connsiteY156" fmla="*/ 3113785 h 3609930"/>
              <a:gd name="connsiteX157" fmla="*/ 3334871 w 6851793"/>
              <a:gd name="connsiteY157" fmla="*/ 3149644 h 3609930"/>
              <a:gd name="connsiteX158" fmla="*/ 3352800 w 6851793"/>
              <a:gd name="connsiteY158" fmla="*/ 3167573 h 3609930"/>
              <a:gd name="connsiteX159" fmla="*/ 3358777 w 6851793"/>
              <a:gd name="connsiteY159" fmla="*/ 3185503 h 3609930"/>
              <a:gd name="connsiteX160" fmla="*/ 3376706 w 6851793"/>
              <a:gd name="connsiteY160" fmla="*/ 3191479 h 3609930"/>
              <a:gd name="connsiteX161" fmla="*/ 3388659 w 6851793"/>
              <a:gd name="connsiteY161" fmla="*/ 3209409 h 3609930"/>
              <a:gd name="connsiteX162" fmla="*/ 3406588 w 6851793"/>
              <a:gd name="connsiteY162" fmla="*/ 3239291 h 3609930"/>
              <a:gd name="connsiteX163" fmla="*/ 3430494 w 6851793"/>
              <a:gd name="connsiteY163" fmla="*/ 3299056 h 3609930"/>
              <a:gd name="connsiteX164" fmla="*/ 3448424 w 6851793"/>
              <a:gd name="connsiteY164" fmla="*/ 3305032 h 3609930"/>
              <a:gd name="connsiteX165" fmla="*/ 3454400 w 6851793"/>
              <a:gd name="connsiteY165" fmla="*/ 3334914 h 3609930"/>
              <a:gd name="connsiteX166" fmla="*/ 3490259 w 6851793"/>
              <a:gd name="connsiteY166" fmla="*/ 3364797 h 3609930"/>
              <a:gd name="connsiteX167" fmla="*/ 3508188 w 6851793"/>
              <a:gd name="connsiteY167" fmla="*/ 3382726 h 3609930"/>
              <a:gd name="connsiteX168" fmla="*/ 3538071 w 6851793"/>
              <a:gd name="connsiteY168" fmla="*/ 3418585 h 3609930"/>
              <a:gd name="connsiteX169" fmla="*/ 3544047 w 6851793"/>
              <a:gd name="connsiteY169" fmla="*/ 3436514 h 3609930"/>
              <a:gd name="connsiteX170" fmla="*/ 3579906 w 6851793"/>
              <a:gd name="connsiteY170" fmla="*/ 3460420 h 3609930"/>
              <a:gd name="connsiteX171" fmla="*/ 3597835 w 6851793"/>
              <a:gd name="connsiteY171" fmla="*/ 3472373 h 3609930"/>
              <a:gd name="connsiteX172" fmla="*/ 3621741 w 6851793"/>
              <a:gd name="connsiteY172" fmla="*/ 3478350 h 3609930"/>
              <a:gd name="connsiteX173" fmla="*/ 3645647 w 6851793"/>
              <a:gd name="connsiteY173" fmla="*/ 3490303 h 3609930"/>
              <a:gd name="connsiteX174" fmla="*/ 3663577 w 6851793"/>
              <a:gd name="connsiteY174" fmla="*/ 3496279 h 3609930"/>
              <a:gd name="connsiteX175" fmla="*/ 3681506 w 6851793"/>
              <a:gd name="connsiteY175" fmla="*/ 3514209 h 3609930"/>
              <a:gd name="connsiteX176" fmla="*/ 3771153 w 6851793"/>
              <a:gd name="connsiteY176" fmla="*/ 3532138 h 3609930"/>
              <a:gd name="connsiteX177" fmla="*/ 3807012 w 6851793"/>
              <a:gd name="connsiteY177" fmla="*/ 3556044 h 3609930"/>
              <a:gd name="connsiteX178" fmla="*/ 3842871 w 6851793"/>
              <a:gd name="connsiteY178" fmla="*/ 3567997 h 3609930"/>
              <a:gd name="connsiteX179" fmla="*/ 4040094 w 6851793"/>
              <a:gd name="connsiteY179" fmla="*/ 3585926 h 3609930"/>
              <a:gd name="connsiteX180" fmla="*/ 4147671 w 6851793"/>
              <a:gd name="connsiteY180" fmla="*/ 3603856 h 3609930"/>
              <a:gd name="connsiteX181" fmla="*/ 4177553 w 6851793"/>
              <a:gd name="connsiteY181" fmla="*/ 3609832 h 3609930"/>
              <a:gd name="connsiteX182" fmla="*/ 4386729 w 6851793"/>
              <a:gd name="connsiteY182" fmla="*/ 3579950 h 3609930"/>
              <a:gd name="connsiteX183" fmla="*/ 4464424 w 6851793"/>
              <a:gd name="connsiteY183" fmla="*/ 3562020 h 3609930"/>
              <a:gd name="connsiteX184" fmla="*/ 4500282 w 6851793"/>
              <a:gd name="connsiteY184" fmla="*/ 3550067 h 3609930"/>
              <a:gd name="connsiteX185" fmla="*/ 4536141 w 6851793"/>
              <a:gd name="connsiteY185" fmla="*/ 3544091 h 3609930"/>
              <a:gd name="connsiteX186" fmla="*/ 4649694 w 6851793"/>
              <a:gd name="connsiteY186" fmla="*/ 3538114 h 3609930"/>
              <a:gd name="connsiteX187" fmla="*/ 4721412 w 6851793"/>
              <a:gd name="connsiteY187" fmla="*/ 3556044 h 3609930"/>
              <a:gd name="connsiteX188" fmla="*/ 4763247 w 6851793"/>
              <a:gd name="connsiteY188" fmla="*/ 3562020 h 3609930"/>
              <a:gd name="connsiteX189" fmla="*/ 4960471 w 6851793"/>
              <a:gd name="connsiteY189" fmla="*/ 3550067 h 3609930"/>
              <a:gd name="connsiteX190" fmla="*/ 5050118 w 6851793"/>
              <a:gd name="connsiteY190" fmla="*/ 3526161 h 3609930"/>
              <a:gd name="connsiteX191" fmla="*/ 5080000 w 6851793"/>
              <a:gd name="connsiteY191" fmla="*/ 3514209 h 3609930"/>
              <a:gd name="connsiteX192" fmla="*/ 5145741 w 6851793"/>
              <a:gd name="connsiteY192" fmla="*/ 3466397 h 3609930"/>
              <a:gd name="connsiteX193" fmla="*/ 5205506 w 6851793"/>
              <a:gd name="connsiteY193" fmla="*/ 3448467 h 3609930"/>
              <a:gd name="connsiteX194" fmla="*/ 5235388 w 6851793"/>
              <a:gd name="connsiteY194" fmla="*/ 3430538 h 3609930"/>
              <a:gd name="connsiteX195" fmla="*/ 5277224 w 6851793"/>
              <a:gd name="connsiteY195" fmla="*/ 3412609 h 3609930"/>
              <a:gd name="connsiteX196" fmla="*/ 5336988 w 6851793"/>
              <a:gd name="connsiteY196" fmla="*/ 3364797 h 3609930"/>
              <a:gd name="connsiteX197" fmla="*/ 5354918 w 6851793"/>
              <a:gd name="connsiteY197" fmla="*/ 3346867 h 3609930"/>
              <a:gd name="connsiteX198" fmla="*/ 5378824 w 6851793"/>
              <a:gd name="connsiteY198" fmla="*/ 3328938 h 3609930"/>
              <a:gd name="connsiteX199" fmla="*/ 5390777 w 6851793"/>
              <a:gd name="connsiteY199" fmla="*/ 3263197 h 3609930"/>
              <a:gd name="connsiteX200" fmla="*/ 5396753 w 6851793"/>
              <a:gd name="connsiteY200" fmla="*/ 3221361 h 3609930"/>
              <a:gd name="connsiteX201" fmla="*/ 5384800 w 6851793"/>
              <a:gd name="connsiteY201" fmla="*/ 3018161 h 3609930"/>
              <a:gd name="connsiteX202" fmla="*/ 6568141 w 6851793"/>
              <a:gd name="connsiteY202" fmla="*/ 2976326 h 3609930"/>
              <a:gd name="connsiteX203" fmla="*/ 6687672 w 6851793"/>
              <a:gd name="connsiteY203" fmla="*/ 1960326 h 3609930"/>
              <a:gd name="connsiteX204" fmla="*/ 4595906 w 6851793"/>
              <a:gd name="connsiteY204" fmla="*/ 2187432 h 3609930"/>
              <a:gd name="connsiteX205" fmla="*/ 4452471 w 6851793"/>
              <a:gd name="connsiteY205" fmla="*/ 2115714 h 3609930"/>
              <a:gd name="connsiteX206" fmla="*/ 4434541 w 6851793"/>
              <a:gd name="connsiteY206" fmla="*/ 2091809 h 3609930"/>
              <a:gd name="connsiteX207" fmla="*/ 4416612 w 6851793"/>
              <a:gd name="connsiteY207" fmla="*/ 2079856 h 3609930"/>
              <a:gd name="connsiteX208" fmla="*/ 4392706 w 6851793"/>
              <a:gd name="connsiteY208" fmla="*/ 2055950 h 3609930"/>
              <a:gd name="connsiteX209" fmla="*/ 4404659 w 6851793"/>
              <a:gd name="connsiteY209" fmla="*/ 1810914 h 3609930"/>
              <a:gd name="connsiteX210" fmla="*/ 4410635 w 6851793"/>
              <a:gd name="connsiteY210" fmla="*/ 1775056 h 3609930"/>
              <a:gd name="connsiteX211" fmla="*/ 4422588 w 6851793"/>
              <a:gd name="connsiteY211" fmla="*/ 1757126 h 3609930"/>
              <a:gd name="connsiteX212" fmla="*/ 4440518 w 6851793"/>
              <a:gd name="connsiteY212" fmla="*/ 1697361 h 3609930"/>
              <a:gd name="connsiteX213" fmla="*/ 4446494 w 6851793"/>
              <a:gd name="connsiteY213" fmla="*/ 1661503 h 3609930"/>
              <a:gd name="connsiteX214" fmla="*/ 4458447 w 6851793"/>
              <a:gd name="connsiteY214" fmla="*/ 1637597 h 3609930"/>
              <a:gd name="connsiteX215" fmla="*/ 4488329 w 6851793"/>
              <a:gd name="connsiteY215" fmla="*/ 1571856 h 3609930"/>
              <a:gd name="connsiteX216" fmla="*/ 4506259 w 6851793"/>
              <a:gd name="connsiteY216" fmla="*/ 1524044 h 3609930"/>
              <a:gd name="connsiteX217" fmla="*/ 4518212 w 6851793"/>
              <a:gd name="connsiteY217" fmla="*/ 1500138 h 3609930"/>
              <a:gd name="connsiteX218" fmla="*/ 4524188 w 6851793"/>
              <a:gd name="connsiteY218" fmla="*/ 1482209 h 3609930"/>
              <a:gd name="connsiteX219" fmla="*/ 4536141 w 6851793"/>
              <a:gd name="connsiteY219" fmla="*/ 1440373 h 3609930"/>
              <a:gd name="connsiteX220" fmla="*/ 4542118 w 6851793"/>
              <a:gd name="connsiteY220" fmla="*/ 1392561 h 3609930"/>
              <a:gd name="connsiteX221" fmla="*/ 4548094 w 6851793"/>
              <a:gd name="connsiteY221" fmla="*/ 1356703 h 3609930"/>
              <a:gd name="connsiteX222" fmla="*/ 4572000 w 6851793"/>
              <a:gd name="connsiteY222" fmla="*/ 1338773 h 3609930"/>
              <a:gd name="connsiteX223" fmla="*/ 4577977 w 6851793"/>
              <a:gd name="connsiteY223" fmla="*/ 1296938 h 3609930"/>
              <a:gd name="connsiteX224" fmla="*/ 4589929 w 6851793"/>
              <a:gd name="connsiteY224" fmla="*/ 1273032 h 3609930"/>
              <a:gd name="connsiteX225" fmla="*/ 4542118 w 6851793"/>
              <a:gd name="connsiteY225" fmla="*/ 914444 h 3609930"/>
              <a:gd name="connsiteX226" fmla="*/ 4536141 w 6851793"/>
              <a:gd name="connsiteY226" fmla="*/ 860656 h 3609930"/>
              <a:gd name="connsiteX227" fmla="*/ 4524188 w 6851793"/>
              <a:gd name="connsiteY227" fmla="*/ 836750 h 3609930"/>
              <a:gd name="connsiteX228" fmla="*/ 4500282 w 6851793"/>
              <a:gd name="connsiteY228" fmla="*/ 776985 h 3609930"/>
              <a:gd name="connsiteX229" fmla="*/ 4488329 w 6851793"/>
              <a:gd name="connsiteY229" fmla="*/ 729173 h 3609930"/>
              <a:gd name="connsiteX230" fmla="*/ 4464424 w 6851793"/>
              <a:gd name="connsiteY230" fmla="*/ 699291 h 3609930"/>
              <a:gd name="connsiteX231" fmla="*/ 4452471 w 6851793"/>
              <a:gd name="connsiteY231" fmla="*/ 669409 h 3609930"/>
              <a:gd name="connsiteX232" fmla="*/ 4446494 w 6851793"/>
              <a:gd name="connsiteY232" fmla="*/ 633550 h 3609930"/>
              <a:gd name="connsiteX233" fmla="*/ 4434541 w 6851793"/>
              <a:gd name="connsiteY233" fmla="*/ 615620 h 3609930"/>
              <a:gd name="connsiteX234" fmla="*/ 4428565 w 6851793"/>
              <a:gd name="connsiteY234" fmla="*/ 579761 h 3609930"/>
              <a:gd name="connsiteX235" fmla="*/ 4416612 w 6851793"/>
              <a:gd name="connsiteY235" fmla="*/ 537926 h 3609930"/>
              <a:gd name="connsiteX236" fmla="*/ 4392706 w 6851793"/>
              <a:gd name="connsiteY236" fmla="*/ 454256 h 3609930"/>
              <a:gd name="connsiteX237" fmla="*/ 4374777 w 6851793"/>
              <a:gd name="connsiteY237" fmla="*/ 418397 h 3609930"/>
              <a:gd name="connsiteX238" fmla="*/ 4332941 w 6851793"/>
              <a:gd name="connsiteY238" fmla="*/ 322773 h 3609930"/>
              <a:gd name="connsiteX239" fmla="*/ 4315012 w 6851793"/>
              <a:gd name="connsiteY239" fmla="*/ 298867 h 3609930"/>
              <a:gd name="connsiteX240" fmla="*/ 4297082 w 6851793"/>
              <a:gd name="connsiteY240" fmla="*/ 251056 h 3609930"/>
              <a:gd name="connsiteX241" fmla="*/ 4261224 w 6851793"/>
              <a:gd name="connsiteY241" fmla="*/ 215197 h 3609930"/>
              <a:gd name="connsiteX242" fmla="*/ 4243294 w 6851793"/>
              <a:gd name="connsiteY242" fmla="*/ 185314 h 3609930"/>
              <a:gd name="connsiteX243" fmla="*/ 4207435 w 6851793"/>
              <a:gd name="connsiteY243" fmla="*/ 155432 h 3609930"/>
              <a:gd name="connsiteX244" fmla="*/ 4189506 w 6851793"/>
              <a:gd name="connsiteY244" fmla="*/ 137503 h 3609930"/>
              <a:gd name="connsiteX245" fmla="*/ 4171577 w 6851793"/>
              <a:gd name="connsiteY245" fmla="*/ 131526 h 3609930"/>
              <a:gd name="connsiteX246" fmla="*/ 4135718 w 6851793"/>
              <a:gd name="connsiteY246" fmla="*/ 107620 h 3609930"/>
              <a:gd name="connsiteX247" fmla="*/ 4099859 w 6851793"/>
              <a:gd name="connsiteY247" fmla="*/ 89691 h 3609930"/>
              <a:gd name="connsiteX248" fmla="*/ 4058024 w 6851793"/>
              <a:gd name="connsiteY248" fmla="*/ 53832 h 3609930"/>
              <a:gd name="connsiteX249" fmla="*/ 4034118 w 6851793"/>
              <a:gd name="connsiteY249" fmla="*/ 35903 h 3609930"/>
              <a:gd name="connsiteX250" fmla="*/ 3986306 w 6851793"/>
              <a:gd name="connsiteY250" fmla="*/ 17973 h 3609930"/>
              <a:gd name="connsiteX251" fmla="*/ 3968377 w 6851793"/>
              <a:gd name="connsiteY251" fmla="*/ 6020 h 3609930"/>
              <a:gd name="connsiteX252" fmla="*/ 3842871 w 6851793"/>
              <a:gd name="connsiteY252" fmla="*/ 6020 h 3609930"/>
              <a:gd name="connsiteX253" fmla="*/ 3771153 w 6851793"/>
              <a:gd name="connsiteY253" fmla="*/ 17973 h 3609930"/>
              <a:gd name="connsiteX254" fmla="*/ 3747247 w 6851793"/>
              <a:gd name="connsiteY254" fmla="*/ 29926 h 3609930"/>
              <a:gd name="connsiteX255" fmla="*/ 3693459 w 6851793"/>
              <a:gd name="connsiteY255" fmla="*/ 59809 h 3609930"/>
              <a:gd name="connsiteX256" fmla="*/ 3669553 w 6851793"/>
              <a:gd name="connsiteY256" fmla="*/ 113597 h 3609930"/>
              <a:gd name="connsiteX257" fmla="*/ 3657600 w 6851793"/>
              <a:gd name="connsiteY257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392706 w 6755905"/>
              <a:gd name="connsiteY208" fmla="*/ 2055950 h 3609930"/>
              <a:gd name="connsiteX209" fmla="*/ 4404659 w 6755905"/>
              <a:gd name="connsiteY209" fmla="*/ 1810914 h 3609930"/>
              <a:gd name="connsiteX210" fmla="*/ 4410635 w 6755905"/>
              <a:gd name="connsiteY210" fmla="*/ 1775056 h 3609930"/>
              <a:gd name="connsiteX211" fmla="*/ 4422588 w 6755905"/>
              <a:gd name="connsiteY211" fmla="*/ 1757126 h 3609930"/>
              <a:gd name="connsiteX212" fmla="*/ 4440518 w 6755905"/>
              <a:gd name="connsiteY212" fmla="*/ 1697361 h 3609930"/>
              <a:gd name="connsiteX213" fmla="*/ 4446494 w 6755905"/>
              <a:gd name="connsiteY213" fmla="*/ 1661503 h 3609930"/>
              <a:gd name="connsiteX214" fmla="*/ 4458447 w 6755905"/>
              <a:gd name="connsiteY214" fmla="*/ 1637597 h 3609930"/>
              <a:gd name="connsiteX215" fmla="*/ 4488329 w 6755905"/>
              <a:gd name="connsiteY215" fmla="*/ 1571856 h 3609930"/>
              <a:gd name="connsiteX216" fmla="*/ 4506259 w 6755905"/>
              <a:gd name="connsiteY216" fmla="*/ 1524044 h 3609930"/>
              <a:gd name="connsiteX217" fmla="*/ 4518212 w 6755905"/>
              <a:gd name="connsiteY217" fmla="*/ 1500138 h 3609930"/>
              <a:gd name="connsiteX218" fmla="*/ 4524188 w 6755905"/>
              <a:gd name="connsiteY218" fmla="*/ 1482209 h 3609930"/>
              <a:gd name="connsiteX219" fmla="*/ 4536141 w 6755905"/>
              <a:gd name="connsiteY219" fmla="*/ 1440373 h 3609930"/>
              <a:gd name="connsiteX220" fmla="*/ 4542118 w 6755905"/>
              <a:gd name="connsiteY220" fmla="*/ 1392561 h 3609930"/>
              <a:gd name="connsiteX221" fmla="*/ 4548094 w 6755905"/>
              <a:gd name="connsiteY221" fmla="*/ 1356703 h 3609930"/>
              <a:gd name="connsiteX222" fmla="*/ 4572000 w 6755905"/>
              <a:gd name="connsiteY222" fmla="*/ 1338773 h 3609930"/>
              <a:gd name="connsiteX223" fmla="*/ 4577977 w 6755905"/>
              <a:gd name="connsiteY223" fmla="*/ 1296938 h 3609930"/>
              <a:gd name="connsiteX224" fmla="*/ 4589929 w 6755905"/>
              <a:gd name="connsiteY224" fmla="*/ 1273032 h 3609930"/>
              <a:gd name="connsiteX225" fmla="*/ 4542118 w 6755905"/>
              <a:gd name="connsiteY225" fmla="*/ 914444 h 3609930"/>
              <a:gd name="connsiteX226" fmla="*/ 4536141 w 6755905"/>
              <a:gd name="connsiteY226" fmla="*/ 860656 h 3609930"/>
              <a:gd name="connsiteX227" fmla="*/ 4524188 w 6755905"/>
              <a:gd name="connsiteY227" fmla="*/ 836750 h 3609930"/>
              <a:gd name="connsiteX228" fmla="*/ 4500282 w 6755905"/>
              <a:gd name="connsiteY228" fmla="*/ 776985 h 3609930"/>
              <a:gd name="connsiteX229" fmla="*/ 4488329 w 6755905"/>
              <a:gd name="connsiteY229" fmla="*/ 729173 h 3609930"/>
              <a:gd name="connsiteX230" fmla="*/ 4464424 w 6755905"/>
              <a:gd name="connsiteY230" fmla="*/ 699291 h 3609930"/>
              <a:gd name="connsiteX231" fmla="*/ 4452471 w 6755905"/>
              <a:gd name="connsiteY231" fmla="*/ 669409 h 3609930"/>
              <a:gd name="connsiteX232" fmla="*/ 4446494 w 6755905"/>
              <a:gd name="connsiteY232" fmla="*/ 633550 h 3609930"/>
              <a:gd name="connsiteX233" fmla="*/ 4434541 w 6755905"/>
              <a:gd name="connsiteY233" fmla="*/ 615620 h 3609930"/>
              <a:gd name="connsiteX234" fmla="*/ 4428565 w 6755905"/>
              <a:gd name="connsiteY234" fmla="*/ 579761 h 3609930"/>
              <a:gd name="connsiteX235" fmla="*/ 4416612 w 6755905"/>
              <a:gd name="connsiteY235" fmla="*/ 537926 h 3609930"/>
              <a:gd name="connsiteX236" fmla="*/ 4392706 w 6755905"/>
              <a:gd name="connsiteY236" fmla="*/ 454256 h 3609930"/>
              <a:gd name="connsiteX237" fmla="*/ 4374777 w 6755905"/>
              <a:gd name="connsiteY237" fmla="*/ 418397 h 3609930"/>
              <a:gd name="connsiteX238" fmla="*/ 4332941 w 6755905"/>
              <a:gd name="connsiteY238" fmla="*/ 322773 h 3609930"/>
              <a:gd name="connsiteX239" fmla="*/ 4315012 w 6755905"/>
              <a:gd name="connsiteY239" fmla="*/ 298867 h 3609930"/>
              <a:gd name="connsiteX240" fmla="*/ 4297082 w 6755905"/>
              <a:gd name="connsiteY240" fmla="*/ 251056 h 3609930"/>
              <a:gd name="connsiteX241" fmla="*/ 4261224 w 6755905"/>
              <a:gd name="connsiteY241" fmla="*/ 215197 h 3609930"/>
              <a:gd name="connsiteX242" fmla="*/ 4243294 w 6755905"/>
              <a:gd name="connsiteY242" fmla="*/ 185314 h 3609930"/>
              <a:gd name="connsiteX243" fmla="*/ 4207435 w 6755905"/>
              <a:gd name="connsiteY243" fmla="*/ 155432 h 3609930"/>
              <a:gd name="connsiteX244" fmla="*/ 4189506 w 6755905"/>
              <a:gd name="connsiteY244" fmla="*/ 137503 h 3609930"/>
              <a:gd name="connsiteX245" fmla="*/ 4171577 w 6755905"/>
              <a:gd name="connsiteY245" fmla="*/ 131526 h 3609930"/>
              <a:gd name="connsiteX246" fmla="*/ 4135718 w 6755905"/>
              <a:gd name="connsiteY246" fmla="*/ 107620 h 3609930"/>
              <a:gd name="connsiteX247" fmla="*/ 4099859 w 6755905"/>
              <a:gd name="connsiteY247" fmla="*/ 89691 h 3609930"/>
              <a:gd name="connsiteX248" fmla="*/ 4058024 w 6755905"/>
              <a:gd name="connsiteY248" fmla="*/ 53832 h 3609930"/>
              <a:gd name="connsiteX249" fmla="*/ 4034118 w 6755905"/>
              <a:gd name="connsiteY249" fmla="*/ 35903 h 3609930"/>
              <a:gd name="connsiteX250" fmla="*/ 3986306 w 6755905"/>
              <a:gd name="connsiteY250" fmla="*/ 17973 h 3609930"/>
              <a:gd name="connsiteX251" fmla="*/ 3968377 w 6755905"/>
              <a:gd name="connsiteY251" fmla="*/ 6020 h 3609930"/>
              <a:gd name="connsiteX252" fmla="*/ 3842871 w 6755905"/>
              <a:gd name="connsiteY252" fmla="*/ 6020 h 3609930"/>
              <a:gd name="connsiteX253" fmla="*/ 3771153 w 6755905"/>
              <a:gd name="connsiteY253" fmla="*/ 17973 h 3609930"/>
              <a:gd name="connsiteX254" fmla="*/ 3747247 w 6755905"/>
              <a:gd name="connsiteY254" fmla="*/ 29926 h 3609930"/>
              <a:gd name="connsiteX255" fmla="*/ 3693459 w 6755905"/>
              <a:gd name="connsiteY255" fmla="*/ 59809 h 3609930"/>
              <a:gd name="connsiteX256" fmla="*/ 3669553 w 6755905"/>
              <a:gd name="connsiteY256" fmla="*/ 113597 h 3609930"/>
              <a:gd name="connsiteX257" fmla="*/ 3657600 w 6755905"/>
              <a:gd name="connsiteY257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392706 w 6755905"/>
              <a:gd name="connsiteY208" fmla="*/ 2055950 h 3609930"/>
              <a:gd name="connsiteX209" fmla="*/ 4404659 w 6755905"/>
              <a:gd name="connsiteY209" fmla="*/ 1810914 h 3609930"/>
              <a:gd name="connsiteX210" fmla="*/ 4422588 w 6755905"/>
              <a:gd name="connsiteY210" fmla="*/ 1757126 h 3609930"/>
              <a:gd name="connsiteX211" fmla="*/ 4440518 w 6755905"/>
              <a:gd name="connsiteY211" fmla="*/ 1697361 h 3609930"/>
              <a:gd name="connsiteX212" fmla="*/ 4446494 w 6755905"/>
              <a:gd name="connsiteY212" fmla="*/ 1661503 h 3609930"/>
              <a:gd name="connsiteX213" fmla="*/ 4458447 w 6755905"/>
              <a:gd name="connsiteY213" fmla="*/ 1637597 h 3609930"/>
              <a:gd name="connsiteX214" fmla="*/ 4488329 w 6755905"/>
              <a:gd name="connsiteY214" fmla="*/ 1571856 h 3609930"/>
              <a:gd name="connsiteX215" fmla="*/ 4506259 w 6755905"/>
              <a:gd name="connsiteY215" fmla="*/ 1524044 h 3609930"/>
              <a:gd name="connsiteX216" fmla="*/ 4518212 w 6755905"/>
              <a:gd name="connsiteY216" fmla="*/ 1500138 h 3609930"/>
              <a:gd name="connsiteX217" fmla="*/ 4524188 w 6755905"/>
              <a:gd name="connsiteY217" fmla="*/ 1482209 h 3609930"/>
              <a:gd name="connsiteX218" fmla="*/ 4536141 w 6755905"/>
              <a:gd name="connsiteY218" fmla="*/ 1440373 h 3609930"/>
              <a:gd name="connsiteX219" fmla="*/ 4542118 w 6755905"/>
              <a:gd name="connsiteY219" fmla="*/ 1392561 h 3609930"/>
              <a:gd name="connsiteX220" fmla="*/ 4548094 w 6755905"/>
              <a:gd name="connsiteY220" fmla="*/ 1356703 h 3609930"/>
              <a:gd name="connsiteX221" fmla="*/ 4572000 w 6755905"/>
              <a:gd name="connsiteY221" fmla="*/ 1338773 h 3609930"/>
              <a:gd name="connsiteX222" fmla="*/ 4577977 w 6755905"/>
              <a:gd name="connsiteY222" fmla="*/ 1296938 h 3609930"/>
              <a:gd name="connsiteX223" fmla="*/ 4589929 w 6755905"/>
              <a:gd name="connsiteY223" fmla="*/ 1273032 h 3609930"/>
              <a:gd name="connsiteX224" fmla="*/ 4542118 w 6755905"/>
              <a:gd name="connsiteY224" fmla="*/ 914444 h 3609930"/>
              <a:gd name="connsiteX225" fmla="*/ 4536141 w 6755905"/>
              <a:gd name="connsiteY225" fmla="*/ 860656 h 3609930"/>
              <a:gd name="connsiteX226" fmla="*/ 4524188 w 6755905"/>
              <a:gd name="connsiteY226" fmla="*/ 836750 h 3609930"/>
              <a:gd name="connsiteX227" fmla="*/ 4500282 w 6755905"/>
              <a:gd name="connsiteY227" fmla="*/ 776985 h 3609930"/>
              <a:gd name="connsiteX228" fmla="*/ 4488329 w 6755905"/>
              <a:gd name="connsiteY228" fmla="*/ 729173 h 3609930"/>
              <a:gd name="connsiteX229" fmla="*/ 4464424 w 6755905"/>
              <a:gd name="connsiteY229" fmla="*/ 699291 h 3609930"/>
              <a:gd name="connsiteX230" fmla="*/ 4452471 w 6755905"/>
              <a:gd name="connsiteY230" fmla="*/ 669409 h 3609930"/>
              <a:gd name="connsiteX231" fmla="*/ 4446494 w 6755905"/>
              <a:gd name="connsiteY231" fmla="*/ 633550 h 3609930"/>
              <a:gd name="connsiteX232" fmla="*/ 4434541 w 6755905"/>
              <a:gd name="connsiteY232" fmla="*/ 615620 h 3609930"/>
              <a:gd name="connsiteX233" fmla="*/ 4428565 w 6755905"/>
              <a:gd name="connsiteY233" fmla="*/ 579761 h 3609930"/>
              <a:gd name="connsiteX234" fmla="*/ 4416612 w 6755905"/>
              <a:gd name="connsiteY234" fmla="*/ 537926 h 3609930"/>
              <a:gd name="connsiteX235" fmla="*/ 4392706 w 6755905"/>
              <a:gd name="connsiteY235" fmla="*/ 454256 h 3609930"/>
              <a:gd name="connsiteX236" fmla="*/ 4374777 w 6755905"/>
              <a:gd name="connsiteY236" fmla="*/ 418397 h 3609930"/>
              <a:gd name="connsiteX237" fmla="*/ 4332941 w 6755905"/>
              <a:gd name="connsiteY237" fmla="*/ 322773 h 3609930"/>
              <a:gd name="connsiteX238" fmla="*/ 4315012 w 6755905"/>
              <a:gd name="connsiteY238" fmla="*/ 298867 h 3609930"/>
              <a:gd name="connsiteX239" fmla="*/ 4297082 w 6755905"/>
              <a:gd name="connsiteY239" fmla="*/ 251056 h 3609930"/>
              <a:gd name="connsiteX240" fmla="*/ 4261224 w 6755905"/>
              <a:gd name="connsiteY240" fmla="*/ 215197 h 3609930"/>
              <a:gd name="connsiteX241" fmla="*/ 4243294 w 6755905"/>
              <a:gd name="connsiteY241" fmla="*/ 185314 h 3609930"/>
              <a:gd name="connsiteX242" fmla="*/ 4207435 w 6755905"/>
              <a:gd name="connsiteY242" fmla="*/ 155432 h 3609930"/>
              <a:gd name="connsiteX243" fmla="*/ 4189506 w 6755905"/>
              <a:gd name="connsiteY243" fmla="*/ 137503 h 3609930"/>
              <a:gd name="connsiteX244" fmla="*/ 4171577 w 6755905"/>
              <a:gd name="connsiteY244" fmla="*/ 131526 h 3609930"/>
              <a:gd name="connsiteX245" fmla="*/ 4135718 w 6755905"/>
              <a:gd name="connsiteY245" fmla="*/ 107620 h 3609930"/>
              <a:gd name="connsiteX246" fmla="*/ 4099859 w 6755905"/>
              <a:gd name="connsiteY246" fmla="*/ 89691 h 3609930"/>
              <a:gd name="connsiteX247" fmla="*/ 4058024 w 6755905"/>
              <a:gd name="connsiteY247" fmla="*/ 53832 h 3609930"/>
              <a:gd name="connsiteX248" fmla="*/ 4034118 w 6755905"/>
              <a:gd name="connsiteY248" fmla="*/ 35903 h 3609930"/>
              <a:gd name="connsiteX249" fmla="*/ 3986306 w 6755905"/>
              <a:gd name="connsiteY249" fmla="*/ 17973 h 3609930"/>
              <a:gd name="connsiteX250" fmla="*/ 3968377 w 6755905"/>
              <a:gd name="connsiteY250" fmla="*/ 6020 h 3609930"/>
              <a:gd name="connsiteX251" fmla="*/ 3842871 w 6755905"/>
              <a:gd name="connsiteY251" fmla="*/ 6020 h 3609930"/>
              <a:gd name="connsiteX252" fmla="*/ 3771153 w 6755905"/>
              <a:gd name="connsiteY252" fmla="*/ 17973 h 3609930"/>
              <a:gd name="connsiteX253" fmla="*/ 3747247 w 6755905"/>
              <a:gd name="connsiteY253" fmla="*/ 29926 h 3609930"/>
              <a:gd name="connsiteX254" fmla="*/ 3693459 w 6755905"/>
              <a:gd name="connsiteY254" fmla="*/ 59809 h 3609930"/>
              <a:gd name="connsiteX255" fmla="*/ 3669553 w 6755905"/>
              <a:gd name="connsiteY255" fmla="*/ 113597 h 3609930"/>
              <a:gd name="connsiteX256" fmla="*/ 3657600 w 6755905"/>
              <a:gd name="connsiteY256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04659 w 6755905"/>
              <a:gd name="connsiteY208" fmla="*/ 1810914 h 3609930"/>
              <a:gd name="connsiteX209" fmla="*/ 4422588 w 6755905"/>
              <a:gd name="connsiteY209" fmla="*/ 1757126 h 3609930"/>
              <a:gd name="connsiteX210" fmla="*/ 4440518 w 6755905"/>
              <a:gd name="connsiteY210" fmla="*/ 1697361 h 3609930"/>
              <a:gd name="connsiteX211" fmla="*/ 4446494 w 6755905"/>
              <a:gd name="connsiteY211" fmla="*/ 1661503 h 3609930"/>
              <a:gd name="connsiteX212" fmla="*/ 4458447 w 6755905"/>
              <a:gd name="connsiteY212" fmla="*/ 1637597 h 3609930"/>
              <a:gd name="connsiteX213" fmla="*/ 4488329 w 6755905"/>
              <a:gd name="connsiteY213" fmla="*/ 1571856 h 3609930"/>
              <a:gd name="connsiteX214" fmla="*/ 4506259 w 6755905"/>
              <a:gd name="connsiteY214" fmla="*/ 1524044 h 3609930"/>
              <a:gd name="connsiteX215" fmla="*/ 4518212 w 6755905"/>
              <a:gd name="connsiteY215" fmla="*/ 1500138 h 3609930"/>
              <a:gd name="connsiteX216" fmla="*/ 4524188 w 6755905"/>
              <a:gd name="connsiteY216" fmla="*/ 1482209 h 3609930"/>
              <a:gd name="connsiteX217" fmla="*/ 4536141 w 6755905"/>
              <a:gd name="connsiteY217" fmla="*/ 1440373 h 3609930"/>
              <a:gd name="connsiteX218" fmla="*/ 4542118 w 6755905"/>
              <a:gd name="connsiteY218" fmla="*/ 1392561 h 3609930"/>
              <a:gd name="connsiteX219" fmla="*/ 4548094 w 6755905"/>
              <a:gd name="connsiteY219" fmla="*/ 1356703 h 3609930"/>
              <a:gd name="connsiteX220" fmla="*/ 4572000 w 6755905"/>
              <a:gd name="connsiteY220" fmla="*/ 1338773 h 3609930"/>
              <a:gd name="connsiteX221" fmla="*/ 4577977 w 6755905"/>
              <a:gd name="connsiteY221" fmla="*/ 1296938 h 3609930"/>
              <a:gd name="connsiteX222" fmla="*/ 4589929 w 6755905"/>
              <a:gd name="connsiteY222" fmla="*/ 1273032 h 3609930"/>
              <a:gd name="connsiteX223" fmla="*/ 4542118 w 6755905"/>
              <a:gd name="connsiteY223" fmla="*/ 914444 h 3609930"/>
              <a:gd name="connsiteX224" fmla="*/ 4536141 w 6755905"/>
              <a:gd name="connsiteY224" fmla="*/ 860656 h 3609930"/>
              <a:gd name="connsiteX225" fmla="*/ 4524188 w 6755905"/>
              <a:gd name="connsiteY225" fmla="*/ 836750 h 3609930"/>
              <a:gd name="connsiteX226" fmla="*/ 4500282 w 6755905"/>
              <a:gd name="connsiteY226" fmla="*/ 776985 h 3609930"/>
              <a:gd name="connsiteX227" fmla="*/ 4488329 w 6755905"/>
              <a:gd name="connsiteY227" fmla="*/ 729173 h 3609930"/>
              <a:gd name="connsiteX228" fmla="*/ 4464424 w 6755905"/>
              <a:gd name="connsiteY228" fmla="*/ 699291 h 3609930"/>
              <a:gd name="connsiteX229" fmla="*/ 4452471 w 6755905"/>
              <a:gd name="connsiteY229" fmla="*/ 669409 h 3609930"/>
              <a:gd name="connsiteX230" fmla="*/ 4446494 w 6755905"/>
              <a:gd name="connsiteY230" fmla="*/ 633550 h 3609930"/>
              <a:gd name="connsiteX231" fmla="*/ 4434541 w 6755905"/>
              <a:gd name="connsiteY231" fmla="*/ 615620 h 3609930"/>
              <a:gd name="connsiteX232" fmla="*/ 4428565 w 6755905"/>
              <a:gd name="connsiteY232" fmla="*/ 579761 h 3609930"/>
              <a:gd name="connsiteX233" fmla="*/ 4416612 w 6755905"/>
              <a:gd name="connsiteY233" fmla="*/ 537926 h 3609930"/>
              <a:gd name="connsiteX234" fmla="*/ 4392706 w 6755905"/>
              <a:gd name="connsiteY234" fmla="*/ 454256 h 3609930"/>
              <a:gd name="connsiteX235" fmla="*/ 4374777 w 6755905"/>
              <a:gd name="connsiteY235" fmla="*/ 418397 h 3609930"/>
              <a:gd name="connsiteX236" fmla="*/ 4332941 w 6755905"/>
              <a:gd name="connsiteY236" fmla="*/ 322773 h 3609930"/>
              <a:gd name="connsiteX237" fmla="*/ 4315012 w 6755905"/>
              <a:gd name="connsiteY237" fmla="*/ 298867 h 3609930"/>
              <a:gd name="connsiteX238" fmla="*/ 4297082 w 6755905"/>
              <a:gd name="connsiteY238" fmla="*/ 251056 h 3609930"/>
              <a:gd name="connsiteX239" fmla="*/ 4261224 w 6755905"/>
              <a:gd name="connsiteY239" fmla="*/ 215197 h 3609930"/>
              <a:gd name="connsiteX240" fmla="*/ 4243294 w 6755905"/>
              <a:gd name="connsiteY240" fmla="*/ 185314 h 3609930"/>
              <a:gd name="connsiteX241" fmla="*/ 4207435 w 6755905"/>
              <a:gd name="connsiteY241" fmla="*/ 155432 h 3609930"/>
              <a:gd name="connsiteX242" fmla="*/ 4189506 w 6755905"/>
              <a:gd name="connsiteY242" fmla="*/ 137503 h 3609930"/>
              <a:gd name="connsiteX243" fmla="*/ 4171577 w 6755905"/>
              <a:gd name="connsiteY243" fmla="*/ 131526 h 3609930"/>
              <a:gd name="connsiteX244" fmla="*/ 4135718 w 6755905"/>
              <a:gd name="connsiteY244" fmla="*/ 107620 h 3609930"/>
              <a:gd name="connsiteX245" fmla="*/ 4099859 w 6755905"/>
              <a:gd name="connsiteY245" fmla="*/ 89691 h 3609930"/>
              <a:gd name="connsiteX246" fmla="*/ 4058024 w 6755905"/>
              <a:gd name="connsiteY246" fmla="*/ 53832 h 3609930"/>
              <a:gd name="connsiteX247" fmla="*/ 4034118 w 6755905"/>
              <a:gd name="connsiteY247" fmla="*/ 35903 h 3609930"/>
              <a:gd name="connsiteX248" fmla="*/ 3986306 w 6755905"/>
              <a:gd name="connsiteY248" fmla="*/ 17973 h 3609930"/>
              <a:gd name="connsiteX249" fmla="*/ 3968377 w 6755905"/>
              <a:gd name="connsiteY249" fmla="*/ 6020 h 3609930"/>
              <a:gd name="connsiteX250" fmla="*/ 3842871 w 6755905"/>
              <a:gd name="connsiteY250" fmla="*/ 6020 h 3609930"/>
              <a:gd name="connsiteX251" fmla="*/ 3771153 w 6755905"/>
              <a:gd name="connsiteY251" fmla="*/ 17973 h 3609930"/>
              <a:gd name="connsiteX252" fmla="*/ 3747247 w 6755905"/>
              <a:gd name="connsiteY252" fmla="*/ 29926 h 3609930"/>
              <a:gd name="connsiteX253" fmla="*/ 3693459 w 6755905"/>
              <a:gd name="connsiteY253" fmla="*/ 59809 h 3609930"/>
              <a:gd name="connsiteX254" fmla="*/ 3669553 w 6755905"/>
              <a:gd name="connsiteY254" fmla="*/ 113597 h 3609930"/>
              <a:gd name="connsiteX255" fmla="*/ 3657600 w 6755905"/>
              <a:gd name="connsiteY255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253" fmla="*/ 3669553 w 6755905"/>
              <a:gd name="connsiteY253" fmla="*/ 113597 h 3609930"/>
              <a:gd name="connsiteX254" fmla="*/ 3657600 w 6755905"/>
              <a:gd name="connsiteY254" fmla="*/ 149456 h 3609930"/>
              <a:gd name="connsiteX0" fmla="*/ 3669553 w 6755905"/>
              <a:gd name="connsiteY0" fmla="*/ 113597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253" fmla="*/ 3669553 w 6755905"/>
              <a:gd name="connsiteY253" fmla="*/ 113597 h 3609930"/>
              <a:gd name="connsiteX0" fmla="*/ 3693459 w 6755905"/>
              <a:gd name="connsiteY0" fmla="*/ 59809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0" fmla="*/ 3693459 w 6755905"/>
              <a:gd name="connsiteY0" fmla="*/ 59809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693459 w 6755905"/>
              <a:gd name="connsiteY251" fmla="*/ 59809 h 360993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315012 w 6755905"/>
              <a:gd name="connsiteY236" fmla="*/ 292847 h 3603910"/>
              <a:gd name="connsiteX237" fmla="*/ 4297082 w 6755905"/>
              <a:gd name="connsiteY237" fmla="*/ 245036 h 3603910"/>
              <a:gd name="connsiteX238" fmla="*/ 4261224 w 6755905"/>
              <a:gd name="connsiteY238" fmla="*/ 209177 h 3603910"/>
              <a:gd name="connsiteX239" fmla="*/ 4243294 w 6755905"/>
              <a:gd name="connsiteY239" fmla="*/ 179294 h 3603910"/>
              <a:gd name="connsiteX240" fmla="*/ 4207435 w 6755905"/>
              <a:gd name="connsiteY240" fmla="*/ 149412 h 3603910"/>
              <a:gd name="connsiteX241" fmla="*/ 4189506 w 6755905"/>
              <a:gd name="connsiteY241" fmla="*/ 131483 h 3603910"/>
              <a:gd name="connsiteX242" fmla="*/ 4171577 w 6755905"/>
              <a:gd name="connsiteY242" fmla="*/ 125506 h 3603910"/>
              <a:gd name="connsiteX243" fmla="*/ 4135718 w 6755905"/>
              <a:gd name="connsiteY243" fmla="*/ 101600 h 3603910"/>
              <a:gd name="connsiteX244" fmla="*/ 4099859 w 6755905"/>
              <a:gd name="connsiteY244" fmla="*/ 83671 h 3603910"/>
              <a:gd name="connsiteX245" fmla="*/ 4058024 w 6755905"/>
              <a:gd name="connsiteY245" fmla="*/ 47812 h 3603910"/>
              <a:gd name="connsiteX246" fmla="*/ 4034118 w 6755905"/>
              <a:gd name="connsiteY246" fmla="*/ 29883 h 3603910"/>
              <a:gd name="connsiteX247" fmla="*/ 3986306 w 6755905"/>
              <a:gd name="connsiteY247" fmla="*/ 11953 h 3603910"/>
              <a:gd name="connsiteX248" fmla="*/ 3842871 w 6755905"/>
              <a:gd name="connsiteY248" fmla="*/ 0 h 3603910"/>
              <a:gd name="connsiteX249" fmla="*/ 3771153 w 6755905"/>
              <a:gd name="connsiteY249" fmla="*/ 11953 h 3603910"/>
              <a:gd name="connsiteX250" fmla="*/ 3693459 w 6755905"/>
              <a:gd name="connsiteY25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315012 w 6755905"/>
              <a:gd name="connsiteY236" fmla="*/ 292847 h 3603910"/>
              <a:gd name="connsiteX237" fmla="*/ 4297082 w 6755905"/>
              <a:gd name="connsiteY237" fmla="*/ 245036 h 3603910"/>
              <a:gd name="connsiteX238" fmla="*/ 4261224 w 6755905"/>
              <a:gd name="connsiteY238" fmla="*/ 209177 h 3603910"/>
              <a:gd name="connsiteX239" fmla="*/ 4243294 w 6755905"/>
              <a:gd name="connsiteY239" fmla="*/ 179294 h 3603910"/>
              <a:gd name="connsiteX240" fmla="*/ 4207435 w 6755905"/>
              <a:gd name="connsiteY240" fmla="*/ 149412 h 3603910"/>
              <a:gd name="connsiteX241" fmla="*/ 4189506 w 6755905"/>
              <a:gd name="connsiteY241" fmla="*/ 131483 h 3603910"/>
              <a:gd name="connsiteX242" fmla="*/ 4171577 w 6755905"/>
              <a:gd name="connsiteY242" fmla="*/ 125506 h 3603910"/>
              <a:gd name="connsiteX243" fmla="*/ 4135718 w 6755905"/>
              <a:gd name="connsiteY243" fmla="*/ 101600 h 3603910"/>
              <a:gd name="connsiteX244" fmla="*/ 4099859 w 6755905"/>
              <a:gd name="connsiteY244" fmla="*/ 83671 h 3603910"/>
              <a:gd name="connsiteX245" fmla="*/ 4034118 w 6755905"/>
              <a:gd name="connsiteY245" fmla="*/ 29883 h 3603910"/>
              <a:gd name="connsiteX246" fmla="*/ 3986306 w 6755905"/>
              <a:gd name="connsiteY246" fmla="*/ 11953 h 3603910"/>
              <a:gd name="connsiteX247" fmla="*/ 3842871 w 6755905"/>
              <a:gd name="connsiteY247" fmla="*/ 0 h 3603910"/>
              <a:gd name="connsiteX248" fmla="*/ 3771153 w 6755905"/>
              <a:gd name="connsiteY248" fmla="*/ 11953 h 3603910"/>
              <a:gd name="connsiteX249" fmla="*/ 3693459 w 6755905"/>
              <a:gd name="connsiteY24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297082 w 6755905"/>
              <a:gd name="connsiteY236" fmla="*/ 245036 h 3603910"/>
              <a:gd name="connsiteX237" fmla="*/ 4261224 w 6755905"/>
              <a:gd name="connsiteY237" fmla="*/ 209177 h 3603910"/>
              <a:gd name="connsiteX238" fmla="*/ 4243294 w 6755905"/>
              <a:gd name="connsiteY238" fmla="*/ 179294 h 3603910"/>
              <a:gd name="connsiteX239" fmla="*/ 4207435 w 6755905"/>
              <a:gd name="connsiteY239" fmla="*/ 149412 h 3603910"/>
              <a:gd name="connsiteX240" fmla="*/ 4189506 w 6755905"/>
              <a:gd name="connsiteY240" fmla="*/ 131483 h 3603910"/>
              <a:gd name="connsiteX241" fmla="*/ 4171577 w 6755905"/>
              <a:gd name="connsiteY241" fmla="*/ 125506 h 3603910"/>
              <a:gd name="connsiteX242" fmla="*/ 4135718 w 6755905"/>
              <a:gd name="connsiteY242" fmla="*/ 101600 h 3603910"/>
              <a:gd name="connsiteX243" fmla="*/ 4099859 w 6755905"/>
              <a:gd name="connsiteY243" fmla="*/ 83671 h 3603910"/>
              <a:gd name="connsiteX244" fmla="*/ 4034118 w 6755905"/>
              <a:gd name="connsiteY244" fmla="*/ 29883 h 3603910"/>
              <a:gd name="connsiteX245" fmla="*/ 3986306 w 6755905"/>
              <a:gd name="connsiteY245" fmla="*/ 11953 h 3603910"/>
              <a:gd name="connsiteX246" fmla="*/ 3842871 w 6755905"/>
              <a:gd name="connsiteY246" fmla="*/ 0 h 3603910"/>
              <a:gd name="connsiteX247" fmla="*/ 3771153 w 6755905"/>
              <a:gd name="connsiteY247" fmla="*/ 11953 h 3603910"/>
              <a:gd name="connsiteX248" fmla="*/ 3693459 w 6755905"/>
              <a:gd name="connsiteY24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40518 w 6755905"/>
              <a:gd name="connsiteY208" fmla="*/ 1691341 h 3603910"/>
              <a:gd name="connsiteX209" fmla="*/ 4446494 w 6755905"/>
              <a:gd name="connsiteY209" fmla="*/ 1655483 h 3603910"/>
              <a:gd name="connsiteX210" fmla="*/ 4458447 w 6755905"/>
              <a:gd name="connsiteY210" fmla="*/ 1631577 h 3603910"/>
              <a:gd name="connsiteX211" fmla="*/ 4488329 w 6755905"/>
              <a:gd name="connsiteY211" fmla="*/ 1565836 h 3603910"/>
              <a:gd name="connsiteX212" fmla="*/ 4506259 w 6755905"/>
              <a:gd name="connsiteY212" fmla="*/ 1518024 h 3603910"/>
              <a:gd name="connsiteX213" fmla="*/ 4518212 w 6755905"/>
              <a:gd name="connsiteY213" fmla="*/ 1494118 h 3603910"/>
              <a:gd name="connsiteX214" fmla="*/ 4524188 w 6755905"/>
              <a:gd name="connsiteY214" fmla="*/ 1476189 h 3603910"/>
              <a:gd name="connsiteX215" fmla="*/ 4536141 w 6755905"/>
              <a:gd name="connsiteY215" fmla="*/ 1434353 h 3603910"/>
              <a:gd name="connsiteX216" fmla="*/ 4542118 w 6755905"/>
              <a:gd name="connsiteY216" fmla="*/ 1386541 h 3603910"/>
              <a:gd name="connsiteX217" fmla="*/ 4548094 w 6755905"/>
              <a:gd name="connsiteY217" fmla="*/ 1350683 h 3603910"/>
              <a:gd name="connsiteX218" fmla="*/ 4572000 w 6755905"/>
              <a:gd name="connsiteY218" fmla="*/ 1332753 h 3603910"/>
              <a:gd name="connsiteX219" fmla="*/ 4577977 w 6755905"/>
              <a:gd name="connsiteY219" fmla="*/ 1290918 h 3603910"/>
              <a:gd name="connsiteX220" fmla="*/ 4589929 w 6755905"/>
              <a:gd name="connsiteY220" fmla="*/ 1267012 h 3603910"/>
              <a:gd name="connsiteX221" fmla="*/ 4542118 w 6755905"/>
              <a:gd name="connsiteY221" fmla="*/ 908424 h 3603910"/>
              <a:gd name="connsiteX222" fmla="*/ 4536141 w 6755905"/>
              <a:gd name="connsiteY222" fmla="*/ 854636 h 3603910"/>
              <a:gd name="connsiteX223" fmla="*/ 4524188 w 6755905"/>
              <a:gd name="connsiteY223" fmla="*/ 830730 h 3603910"/>
              <a:gd name="connsiteX224" fmla="*/ 4500282 w 6755905"/>
              <a:gd name="connsiteY224" fmla="*/ 770965 h 3603910"/>
              <a:gd name="connsiteX225" fmla="*/ 4488329 w 6755905"/>
              <a:gd name="connsiteY225" fmla="*/ 723153 h 3603910"/>
              <a:gd name="connsiteX226" fmla="*/ 4464424 w 6755905"/>
              <a:gd name="connsiteY226" fmla="*/ 693271 h 3603910"/>
              <a:gd name="connsiteX227" fmla="*/ 4452471 w 6755905"/>
              <a:gd name="connsiteY227" fmla="*/ 663389 h 3603910"/>
              <a:gd name="connsiteX228" fmla="*/ 4446494 w 6755905"/>
              <a:gd name="connsiteY228" fmla="*/ 627530 h 3603910"/>
              <a:gd name="connsiteX229" fmla="*/ 4434541 w 6755905"/>
              <a:gd name="connsiteY229" fmla="*/ 609600 h 3603910"/>
              <a:gd name="connsiteX230" fmla="*/ 4428565 w 6755905"/>
              <a:gd name="connsiteY230" fmla="*/ 573741 h 3603910"/>
              <a:gd name="connsiteX231" fmla="*/ 4416612 w 6755905"/>
              <a:gd name="connsiteY231" fmla="*/ 531906 h 3603910"/>
              <a:gd name="connsiteX232" fmla="*/ 4392706 w 6755905"/>
              <a:gd name="connsiteY232" fmla="*/ 448236 h 3603910"/>
              <a:gd name="connsiteX233" fmla="*/ 4374777 w 6755905"/>
              <a:gd name="connsiteY233" fmla="*/ 412377 h 3603910"/>
              <a:gd name="connsiteX234" fmla="*/ 4332941 w 6755905"/>
              <a:gd name="connsiteY234" fmla="*/ 316753 h 3603910"/>
              <a:gd name="connsiteX235" fmla="*/ 4297082 w 6755905"/>
              <a:gd name="connsiteY235" fmla="*/ 245036 h 3603910"/>
              <a:gd name="connsiteX236" fmla="*/ 4261224 w 6755905"/>
              <a:gd name="connsiteY236" fmla="*/ 209177 h 3603910"/>
              <a:gd name="connsiteX237" fmla="*/ 4243294 w 6755905"/>
              <a:gd name="connsiteY237" fmla="*/ 179294 h 3603910"/>
              <a:gd name="connsiteX238" fmla="*/ 4207435 w 6755905"/>
              <a:gd name="connsiteY238" fmla="*/ 149412 h 3603910"/>
              <a:gd name="connsiteX239" fmla="*/ 4189506 w 6755905"/>
              <a:gd name="connsiteY239" fmla="*/ 131483 h 3603910"/>
              <a:gd name="connsiteX240" fmla="*/ 4171577 w 6755905"/>
              <a:gd name="connsiteY240" fmla="*/ 125506 h 3603910"/>
              <a:gd name="connsiteX241" fmla="*/ 4135718 w 6755905"/>
              <a:gd name="connsiteY241" fmla="*/ 101600 h 3603910"/>
              <a:gd name="connsiteX242" fmla="*/ 4099859 w 6755905"/>
              <a:gd name="connsiteY242" fmla="*/ 83671 h 3603910"/>
              <a:gd name="connsiteX243" fmla="*/ 4034118 w 6755905"/>
              <a:gd name="connsiteY243" fmla="*/ 29883 h 3603910"/>
              <a:gd name="connsiteX244" fmla="*/ 3986306 w 6755905"/>
              <a:gd name="connsiteY244" fmla="*/ 11953 h 3603910"/>
              <a:gd name="connsiteX245" fmla="*/ 3842871 w 6755905"/>
              <a:gd name="connsiteY245" fmla="*/ 0 h 3603910"/>
              <a:gd name="connsiteX246" fmla="*/ 3771153 w 6755905"/>
              <a:gd name="connsiteY246" fmla="*/ 11953 h 3603910"/>
              <a:gd name="connsiteX247" fmla="*/ 3693459 w 6755905"/>
              <a:gd name="connsiteY24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40518 w 6755905"/>
              <a:gd name="connsiteY208" fmla="*/ 1691341 h 3603910"/>
              <a:gd name="connsiteX209" fmla="*/ 4458447 w 6755905"/>
              <a:gd name="connsiteY209" fmla="*/ 1631577 h 3603910"/>
              <a:gd name="connsiteX210" fmla="*/ 4488329 w 6755905"/>
              <a:gd name="connsiteY210" fmla="*/ 1565836 h 3603910"/>
              <a:gd name="connsiteX211" fmla="*/ 4506259 w 6755905"/>
              <a:gd name="connsiteY211" fmla="*/ 1518024 h 3603910"/>
              <a:gd name="connsiteX212" fmla="*/ 4518212 w 6755905"/>
              <a:gd name="connsiteY212" fmla="*/ 1494118 h 3603910"/>
              <a:gd name="connsiteX213" fmla="*/ 4524188 w 6755905"/>
              <a:gd name="connsiteY213" fmla="*/ 1476189 h 3603910"/>
              <a:gd name="connsiteX214" fmla="*/ 4536141 w 6755905"/>
              <a:gd name="connsiteY214" fmla="*/ 1434353 h 3603910"/>
              <a:gd name="connsiteX215" fmla="*/ 4542118 w 6755905"/>
              <a:gd name="connsiteY215" fmla="*/ 1386541 h 3603910"/>
              <a:gd name="connsiteX216" fmla="*/ 4548094 w 6755905"/>
              <a:gd name="connsiteY216" fmla="*/ 1350683 h 3603910"/>
              <a:gd name="connsiteX217" fmla="*/ 4572000 w 6755905"/>
              <a:gd name="connsiteY217" fmla="*/ 1332753 h 3603910"/>
              <a:gd name="connsiteX218" fmla="*/ 4577977 w 6755905"/>
              <a:gd name="connsiteY218" fmla="*/ 1290918 h 3603910"/>
              <a:gd name="connsiteX219" fmla="*/ 4589929 w 6755905"/>
              <a:gd name="connsiteY219" fmla="*/ 1267012 h 3603910"/>
              <a:gd name="connsiteX220" fmla="*/ 4542118 w 6755905"/>
              <a:gd name="connsiteY220" fmla="*/ 908424 h 3603910"/>
              <a:gd name="connsiteX221" fmla="*/ 4536141 w 6755905"/>
              <a:gd name="connsiteY221" fmla="*/ 854636 h 3603910"/>
              <a:gd name="connsiteX222" fmla="*/ 4524188 w 6755905"/>
              <a:gd name="connsiteY222" fmla="*/ 830730 h 3603910"/>
              <a:gd name="connsiteX223" fmla="*/ 4500282 w 6755905"/>
              <a:gd name="connsiteY223" fmla="*/ 770965 h 3603910"/>
              <a:gd name="connsiteX224" fmla="*/ 4488329 w 6755905"/>
              <a:gd name="connsiteY224" fmla="*/ 723153 h 3603910"/>
              <a:gd name="connsiteX225" fmla="*/ 4464424 w 6755905"/>
              <a:gd name="connsiteY225" fmla="*/ 693271 h 3603910"/>
              <a:gd name="connsiteX226" fmla="*/ 4452471 w 6755905"/>
              <a:gd name="connsiteY226" fmla="*/ 663389 h 3603910"/>
              <a:gd name="connsiteX227" fmla="*/ 4446494 w 6755905"/>
              <a:gd name="connsiteY227" fmla="*/ 627530 h 3603910"/>
              <a:gd name="connsiteX228" fmla="*/ 4434541 w 6755905"/>
              <a:gd name="connsiteY228" fmla="*/ 609600 h 3603910"/>
              <a:gd name="connsiteX229" fmla="*/ 4428565 w 6755905"/>
              <a:gd name="connsiteY229" fmla="*/ 573741 h 3603910"/>
              <a:gd name="connsiteX230" fmla="*/ 4416612 w 6755905"/>
              <a:gd name="connsiteY230" fmla="*/ 531906 h 3603910"/>
              <a:gd name="connsiteX231" fmla="*/ 4392706 w 6755905"/>
              <a:gd name="connsiteY231" fmla="*/ 448236 h 3603910"/>
              <a:gd name="connsiteX232" fmla="*/ 4374777 w 6755905"/>
              <a:gd name="connsiteY232" fmla="*/ 412377 h 3603910"/>
              <a:gd name="connsiteX233" fmla="*/ 4332941 w 6755905"/>
              <a:gd name="connsiteY233" fmla="*/ 316753 h 3603910"/>
              <a:gd name="connsiteX234" fmla="*/ 4297082 w 6755905"/>
              <a:gd name="connsiteY234" fmla="*/ 245036 h 3603910"/>
              <a:gd name="connsiteX235" fmla="*/ 4261224 w 6755905"/>
              <a:gd name="connsiteY235" fmla="*/ 209177 h 3603910"/>
              <a:gd name="connsiteX236" fmla="*/ 4243294 w 6755905"/>
              <a:gd name="connsiteY236" fmla="*/ 179294 h 3603910"/>
              <a:gd name="connsiteX237" fmla="*/ 4207435 w 6755905"/>
              <a:gd name="connsiteY237" fmla="*/ 149412 h 3603910"/>
              <a:gd name="connsiteX238" fmla="*/ 4189506 w 6755905"/>
              <a:gd name="connsiteY238" fmla="*/ 131483 h 3603910"/>
              <a:gd name="connsiteX239" fmla="*/ 4171577 w 6755905"/>
              <a:gd name="connsiteY239" fmla="*/ 125506 h 3603910"/>
              <a:gd name="connsiteX240" fmla="*/ 4135718 w 6755905"/>
              <a:gd name="connsiteY240" fmla="*/ 101600 h 3603910"/>
              <a:gd name="connsiteX241" fmla="*/ 4099859 w 6755905"/>
              <a:gd name="connsiteY241" fmla="*/ 83671 h 3603910"/>
              <a:gd name="connsiteX242" fmla="*/ 4034118 w 6755905"/>
              <a:gd name="connsiteY242" fmla="*/ 29883 h 3603910"/>
              <a:gd name="connsiteX243" fmla="*/ 3986306 w 6755905"/>
              <a:gd name="connsiteY243" fmla="*/ 11953 h 3603910"/>
              <a:gd name="connsiteX244" fmla="*/ 3842871 w 6755905"/>
              <a:gd name="connsiteY244" fmla="*/ 0 h 3603910"/>
              <a:gd name="connsiteX245" fmla="*/ 3771153 w 6755905"/>
              <a:gd name="connsiteY245" fmla="*/ 11953 h 3603910"/>
              <a:gd name="connsiteX246" fmla="*/ 3693459 w 6755905"/>
              <a:gd name="connsiteY24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18212 w 6755905"/>
              <a:gd name="connsiteY211" fmla="*/ 1494118 h 3603910"/>
              <a:gd name="connsiteX212" fmla="*/ 4524188 w 6755905"/>
              <a:gd name="connsiteY212" fmla="*/ 1476189 h 3603910"/>
              <a:gd name="connsiteX213" fmla="*/ 4536141 w 6755905"/>
              <a:gd name="connsiteY213" fmla="*/ 1434353 h 3603910"/>
              <a:gd name="connsiteX214" fmla="*/ 4542118 w 6755905"/>
              <a:gd name="connsiteY214" fmla="*/ 1386541 h 3603910"/>
              <a:gd name="connsiteX215" fmla="*/ 4548094 w 6755905"/>
              <a:gd name="connsiteY215" fmla="*/ 1350683 h 3603910"/>
              <a:gd name="connsiteX216" fmla="*/ 4572000 w 6755905"/>
              <a:gd name="connsiteY216" fmla="*/ 1332753 h 3603910"/>
              <a:gd name="connsiteX217" fmla="*/ 4577977 w 6755905"/>
              <a:gd name="connsiteY217" fmla="*/ 1290918 h 3603910"/>
              <a:gd name="connsiteX218" fmla="*/ 4589929 w 6755905"/>
              <a:gd name="connsiteY218" fmla="*/ 1267012 h 3603910"/>
              <a:gd name="connsiteX219" fmla="*/ 4542118 w 6755905"/>
              <a:gd name="connsiteY219" fmla="*/ 908424 h 3603910"/>
              <a:gd name="connsiteX220" fmla="*/ 4536141 w 6755905"/>
              <a:gd name="connsiteY220" fmla="*/ 854636 h 3603910"/>
              <a:gd name="connsiteX221" fmla="*/ 4524188 w 6755905"/>
              <a:gd name="connsiteY221" fmla="*/ 830730 h 3603910"/>
              <a:gd name="connsiteX222" fmla="*/ 4500282 w 6755905"/>
              <a:gd name="connsiteY222" fmla="*/ 770965 h 3603910"/>
              <a:gd name="connsiteX223" fmla="*/ 4488329 w 6755905"/>
              <a:gd name="connsiteY223" fmla="*/ 723153 h 3603910"/>
              <a:gd name="connsiteX224" fmla="*/ 4464424 w 6755905"/>
              <a:gd name="connsiteY224" fmla="*/ 693271 h 3603910"/>
              <a:gd name="connsiteX225" fmla="*/ 4452471 w 6755905"/>
              <a:gd name="connsiteY225" fmla="*/ 663389 h 3603910"/>
              <a:gd name="connsiteX226" fmla="*/ 4446494 w 6755905"/>
              <a:gd name="connsiteY226" fmla="*/ 627530 h 3603910"/>
              <a:gd name="connsiteX227" fmla="*/ 4434541 w 6755905"/>
              <a:gd name="connsiteY227" fmla="*/ 609600 h 3603910"/>
              <a:gd name="connsiteX228" fmla="*/ 4428565 w 6755905"/>
              <a:gd name="connsiteY228" fmla="*/ 573741 h 3603910"/>
              <a:gd name="connsiteX229" fmla="*/ 4416612 w 6755905"/>
              <a:gd name="connsiteY229" fmla="*/ 531906 h 3603910"/>
              <a:gd name="connsiteX230" fmla="*/ 4392706 w 6755905"/>
              <a:gd name="connsiteY230" fmla="*/ 448236 h 3603910"/>
              <a:gd name="connsiteX231" fmla="*/ 4374777 w 6755905"/>
              <a:gd name="connsiteY231" fmla="*/ 412377 h 3603910"/>
              <a:gd name="connsiteX232" fmla="*/ 4332941 w 6755905"/>
              <a:gd name="connsiteY232" fmla="*/ 316753 h 3603910"/>
              <a:gd name="connsiteX233" fmla="*/ 4297082 w 6755905"/>
              <a:gd name="connsiteY233" fmla="*/ 245036 h 3603910"/>
              <a:gd name="connsiteX234" fmla="*/ 4261224 w 6755905"/>
              <a:gd name="connsiteY234" fmla="*/ 209177 h 3603910"/>
              <a:gd name="connsiteX235" fmla="*/ 4243294 w 6755905"/>
              <a:gd name="connsiteY235" fmla="*/ 179294 h 3603910"/>
              <a:gd name="connsiteX236" fmla="*/ 4207435 w 6755905"/>
              <a:gd name="connsiteY236" fmla="*/ 149412 h 3603910"/>
              <a:gd name="connsiteX237" fmla="*/ 4189506 w 6755905"/>
              <a:gd name="connsiteY237" fmla="*/ 131483 h 3603910"/>
              <a:gd name="connsiteX238" fmla="*/ 4171577 w 6755905"/>
              <a:gd name="connsiteY238" fmla="*/ 125506 h 3603910"/>
              <a:gd name="connsiteX239" fmla="*/ 4135718 w 6755905"/>
              <a:gd name="connsiteY239" fmla="*/ 101600 h 3603910"/>
              <a:gd name="connsiteX240" fmla="*/ 4099859 w 6755905"/>
              <a:gd name="connsiteY240" fmla="*/ 83671 h 3603910"/>
              <a:gd name="connsiteX241" fmla="*/ 4034118 w 6755905"/>
              <a:gd name="connsiteY241" fmla="*/ 29883 h 3603910"/>
              <a:gd name="connsiteX242" fmla="*/ 3986306 w 6755905"/>
              <a:gd name="connsiteY242" fmla="*/ 11953 h 3603910"/>
              <a:gd name="connsiteX243" fmla="*/ 3842871 w 6755905"/>
              <a:gd name="connsiteY243" fmla="*/ 0 h 3603910"/>
              <a:gd name="connsiteX244" fmla="*/ 3771153 w 6755905"/>
              <a:gd name="connsiteY244" fmla="*/ 11953 h 3603910"/>
              <a:gd name="connsiteX245" fmla="*/ 3693459 w 6755905"/>
              <a:gd name="connsiteY24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2118 w 6755905"/>
              <a:gd name="connsiteY213" fmla="*/ 1386541 h 3603910"/>
              <a:gd name="connsiteX214" fmla="*/ 4548094 w 6755905"/>
              <a:gd name="connsiteY214" fmla="*/ 1350683 h 3603910"/>
              <a:gd name="connsiteX215" fmla="*/ 4572000 w 6755905"/>
              <a:gd name="connsiteY215" fmla="*/ 1332753 h 3603910"/>
              <a:gd name="connsiteX216" fmla="*/ 4577977 w 6755905"/>
              <a:gd name="connsiteY216" fmla="*/ 1290918 h 3603910"/>
              <a:gd name="connsiteX217" fmla="*/ 4589929 w 6755905"/>
              <a:gd name="connsiteY217" fmla="*/ 1267012 h 3603910"/>
              <a:gd name="connsiteX218" fmla="*/ 4542118 w 6755905"/>
              <a:gd name="connsiteY218" fmla="*/ 908424 h 3603910"/>
              <a:gd name="connsiteX219" fmla="*/ 4536141 w 6755905"/>
              <a:gd name="connsiteY219" fmla="*/ 854636 h 3603910"/>
              <a:gd name="connsiteX220" fmla="*/ 4524188 w 6755905"/>
              <a:gd name="connsiteY220" fmla="*/ 830730 h 3603910"/>
              <a:gd name="connsiteX221" fmla="*/ 4500282 w 6755905"/>
              <a:gd name="connsiteY221" fmla="*/ 770965 h 3603910"/>
              <a:gd name="connsiteX222" fmla="*/ 4488329 w 6755905"/>
              <a:gd name="connsiteY222" fmla="*/ 723153 h 3603910"/>
              <a:gd name="connsiteX223" fmla="*/ 4464424 w 6755905"/>
              <a:gd name="connsiteY223" fmla="*/ 693271 h 3603910"/>
              <a:gd name="connsiteX224" fmla="*/ 4452471 w 6755905"/>
              <a:gd name="connsiteY224" fmla="*/ 663389 h 3603910"/>
              <a:gd name="connsiteX225" fmla="*/ 4446494 w 6755905"/>
              <a:gd name="connsiteY225" fmla="*/ 627530 h 3603910"/>
              <a:gd name="connsiteX226" fmla="*/ 4434541 w 6755905"/>
              <a:gd name="connsiteY226" fmla="*/ 609600 h 3603910"/>
              <a:gd name="connsiteX227" fmla="*/ 4428565 w 6755905"/>
              <a:gd name="connsiteY227" fmla="*/ 573741 h 3603910"/>
              <a:gd name="connsiteX228" fmla="*/ 4416612 w 6755905"/>
              <a:gd name="connsiteY228" fmla="*/ 531906 h 3603910"/>
              <a:gd name="connsiteX229" fmla="*/ 4392706 w 6755905"/>
              <a:gd name="connsiteY229" fmla="*/ 448236 h 3603910"/>
              <a:gd name="connsiteX230" fmla="*/ 4374777 w 6755905"/>
              <a:gd name="connsiteY230" fmla="*/ 412377 h 3603910"/>
              <a:gd name="connsiteX231" fmla="*/ 4332941 w 6755905"/>
              <a:gd name="connsiteY231" fmla="*/ 316753 h 3603910"/>
              <a:gd name="connsiteX232" fmla="*/ 4297082 w 6755905"/>
              <a:gd name="connsiteY232" fmla="*/ 245036 h 3603910"/>
              <a:gd name="connsiteX233" fmla="*/ 4261224 w 6755905"/>
              <a:gd name="connsiteY233" fmla="*/ 209177 h 3603910"/>
              <a:gd name="connsiteX234" fmla="*/ 4243294 w 6755905"/>
              <a:gd name="connsiteY234" fmla="*/ 179294 h 3603910"/>
              <a:gd name="connsiteX235" fmla="*/ 4207435 w 6755905"/>
              <a:gd name="connsiteY235" fmla="*/ 149412 h 3603910"/>
              <a:gd name="connsiteX236" fmla="*/ 4189506 w 6755905"/>
              <a:gd name="connsiteY236" fmla="*/ 131483 h 3603910"/>
              <a:gd name="connsiteX237" fmla="*/ 4171577 w 6755905"/>
              <a:gd name="connsiteY237" fmla="*/ 125506 h 3603910"/>
              <a:gd name="connsiteX238" fmla="*/ 4135718 w 6755905"/>
              <a:gd name="connsiteY238" fmla="*/ 101600 h 3603910"/>
              <a:gd name="connsiteX239" fmla="*/ 4099859 w 6755905"/>
              <a:gd name="connsiteY239" fmla="*/ 83671 h 3603910"/>
              <a:gd name="connsiteX240" fmla="*/ 4034118 w 6755905"/>
              <a:gd name="connsiteY240" fmla="*/ 29883 h 3603910"/>
              <a:gd name="connsiteX241" fmla="*/ 3986306 w 6755905"/>
              <a:gd name="connsiteY241" fmla="*/ 11953 h 3603910"/>
              <a:gd name="connsiteX242" fmla="*/ 3842871 w 6755905"/>
              <a:gd name="connsiteY242" fmla="*/ 0 h 3603910"/>
              <a:gd name="connsiteX243" fmla="*/ 3771153 w 6755905"/>
              <a:gd name="connsiteY243" fmla="*/ 11953 h 3603910"/>
              <a:gd name="connsiteX244" fmla="*/ 3693459 w 6755905"/>
              <a:gd name="connsiteY24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8094 w 6755905"/>
              <a:gd name="connsiteY213" fmla="*/ 1350683 h 3603910"/>
              <a:gd name="connsiteX214" fmla="*/ 4572000 w 6755905"/>
              <a:gd name="connsiteY214" fmla="*/ 1332753 h 3603910"/>
              <a:gd name="connsiteX215" fmla="*/ 4577977 w 6755905"/>
              <a:gd name="connsiteY215" fmla="*/ 1290918 h 3603910"/>
              <a:gd name="connsiteX216" fmla="*/ 4589929 w 6755905"/>
              <a:gd name="connsiteY216" fmla="*/ 1267012 h 3603910"/>
              <a:gd name="connsiteX217" fmla="*/ 4542118 w 6755905"/>
              <a:gd name="connsiteY217" fmla="*/ 908424 h 3603910"/>
              <a:gd name="connsiteX218" fmla="*/ 4536141 w 6755905"/>
              <a:gd name="connsiteY218" fmla="*/ 854636 h 3603910"/>
              <a:gd name="connsiteX219" fmla="*/ 4524188 w 6755905"/>
              <a:gd name="connsiteY219" fmla="*/ 830730 h 3603910"/>
              <a:gd name="connsiteX220" fmla="*/ 4500282 w 6755905"/>
              <a:gd name="connsiteY220" fmla="*/ 770965 h 3603910"/>
              <a:gd name="connsiteX221" fmla="*/ 4488329 w 6755905"/>
              <a:gd name="connsiteY221" fmla="*/ 723153 h 3603910"/>
              <a:gd name="connsiteX222" fmla="*/ 4464424 w 6755905"/>
              <a:gd name="connsiteY222" fmla="*/ 693271 h 3603910"/>
              <a:gd name="connsiteX223" fmla="*/ 4452471 w 6755905"/>
              <a:gd name="connsiteY223" fmla="*/ 663389 h 3603910"/>
              <a:gd name="connsiteX224" fmla="*/ 4446494 w 6755905"/>
              <a:gd name="connsiteY224" fmla="*/ 627530 h 3603910"/>
              <a:gd name="connsiteX225" fmla="*/ 4434541 w 6755905"/>
              <a:gd name="connsiteY225" fmla="*/ 609600 h 3603910"/>
              <a:gd name="connsiteX226" fmla="*/ 4428565 w 6755905"/>
              <a:gd name="connsiteY226" fmla="*/ 573741 h 3603910"/>
              <a:gd name="connsiteX227" fmla="*/ 4416612 w 6755905"/>
              <a:gd name="connsiteY227" fmla="*/ 531906 h 3603910"/>
              <a:gd name="connsiteX228" fmla="*/ 4392706 w 6755905"/>
              <a:gd name="connsiteY228" fmla="*/ 448236 h 3603910"/>
              <a:gd name="connsiteX229" fmla="*/ 4374777 w 6755905"/>
              <a:gd name="connsiteY229" fmla="*/ 412377 h 3603910"/>
              <a:gd name="connsiteX230" fmla="*/ 4332941 w 6755905"/>
              <a:gd name="connsiteY230" fmla="*/ 316753 h 3603910"/>
              <a:gd name="connsiteX231" fmla="*/ 4297082 w 6755905"/>
              <a:gd name="connsiteY231" fmla="*/ 245036 h 3603910"/>
              <a:gd name="connsiteX232" fmla="*/ 4261224 w 6755905"/>
              <a:gd name="connsiteY232" fmla="*/ 209177 h 3603910"/>
              <a:gd name="connsiteX233" fmla="*/ 4243294 w 6755905"/>
              <a:gd name="connsiteY233" fmla="*/ 179294 h 3603910"/>
              <a:gd name="connsiteX234" fmla="*/ 4207435 w 6755905"/>
              <a:gd name="connsiteY234" fmla="*/ 149412 h 3603910"/>
              <a:gd name="connsiteX235" fmla="*/ 4189506 w 6755905"/>
              <a:gd name="connsiteY235" fmla="*/ 131483 h 3603910"/>
              <a:gd name="connsiteX236" fmla="*/ 4171577 w 6755905"/>
              <a:gd name="connsiteY236" fmla="*/ 125506 h 3603910"/>
              <a:gd name="connsiteX237" fmla="*/ 4135718 w 6755905"/>
              <a:gd name="connsiteY237" fmla="*/ 101600 h 3603910"/>
              <a:gd name="connsiteX238" fmla="*/ 4099859 w 6755905"/>
              <a:gd name="connsiteY238" fmla="*/ 83671 h 3603910"/>
              <a:gd name="connsiteX239" fmla="*/ 4034118 w 6755905"/>
              <a:gd name="connsiteY239" fmla="*/ 29883 h 3603910"/>
              <a:gd name="connsiteX240" fmla="*/ 3986306 w 6755905"/>
              <a:gd name="connsiteY240" fmla="*/ 11953 h 3603910"/>
              <a:gd name="connsiteX241" fmla="*/ 3842871 w 6755905"/>
              <a:gd name="connsiteY241" fmla="*/ 0 h 3603910"/>
              <a:gd name="connsiteX242" fmla="*/ 3771153 w 6755905"/>
              <a:gd name="connsiteY242" fmla="*/ 11953 h 3603910"/>
              <a:gd name="connsiteX243" fmla="*/ 3693459 w 6755905"/>
              <a:gd name="connsiteY24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8094 w 6755905"/>
              <a:gd name="connsiteY213" fmla="*/ 1350683 h 3603910"/>
              <a:gd name="connsiteX214" fmla="*/ 4577977 w 6755905"/>
              <a:gd name="connsiteY214" fmla="*/ 1290918 h 3603910"/>
              <a:gd name="connsiteX215" fmla="*/ 4589929 w 6755905"/>
              <a:gd name="connsiteY215" fmla="*/ 1267012 h 3603910"/>
              <a:gd name="connsiteX216" fmla="*/ 4542118 w 6755905"/>
              <a:gd name="connsiteY216" fmla="*/ 908424 h 3603910"/>
              <a:gd name="connsiteX217" fmla="*/ 4536141 w 6755905"/>
              <a:gd name="connsiteY217" fmla="*/ 854636 h 3603910"/>
              <a:gd name="connsiteX218" fmla="*/ 4524188 w 6755905"/>
              <a:gd name="connsiteY218" fmla="*/ 830730 h 3603910"/>
              <a:gd name="connsiteX219" fmla="*/ 4500282 w 6755905"/>
              <a:gd name="connsiteY219" fmla="*/ 770965 h 3603910"/>
              <a:gd name="connsiteX220" fmla="*/ 4488329 w 6755905"/>
              <a:gd name="connsiteY220" fmla="*/ 723153 h 3603910"/>
              <a:gd name="connsiteX221" fmla="*/ 4464424 w 6755905"/>
              <a:gd name="connsiteY221" fmla="*/ 693271 h 3603910"/>
              <a:gd name="connsiteX222" fmla="*/ 4452471 w 6755905"/>
              <a:gd name="connsiteY222" fmla="*/ 663389 h 3603910"/>
              <a:gd name="connsiteX223" fmla="*/ 4446494 w 6755905"/>
              <a:gd name="connsiteY223" fmla="*/ 627530 h 3603910"/>
              <a:gd name="connsiteX224" fmla="*/ 4434541 w 6755905"/>
              <a:gd name="connsiteY224" fmla="*/ 609600 h 3603910"/>
              <a:gd name="connsiteX225" fmla="*/ 4428565 w 6755905"/>
              <a:gd name="connsiteY225" fmla="*/ 573741 h 3603910"/>
              <a:gd name="connsiteX226" fmla="*/ 4416612 w 6755905"/>
              <a:gd name="connsiteY226" fmla="*/ 531906 h 3603910"/>
              <a:gd name="connsiteX227" fmla="*/ 4392706 w 6755905"/>
              <a:gd name="connsiteY227" fmla="*/ 448236 h 3603910"/>
              <a:gd name="connsiteX228" fmla="*/ 4374777 w 6755905"/>
              <a:gd name="connsiteY228" fmla="*/ 412377 h 3603910"/>
              <a:gd name="connsiteX229" fmla="*/ 4332941 w 6755905"/>
              <a:gd name="connsiteY229" fmla="*/ 316753 h 3603910"/>
              <a:gd name="connsiteX230" fmla="*/ 4297082 w 6755905"/>
              <a:gd name="connsiteY230" fmla="*/ 245036 h 3603910"/>
              <a:gd name="connsiteX231" fmla="*/ 4261224 w 6755905"/>
              <a:gd name="connsiteY231" fmla="*/ 209177 h 3603910"/>
              <a:gd name="connsiteX232" fmla="*/ 4243294 w 6755905"/>
              <a:gd name="connsiteY232" fmla="*/ 179294 h 3603910"/>
              <a:gd name="connsiteX233" fmla="*/ 4207435 w 6755905"/>
              <a:gd name="connsiteY233" fmla="*/ 149412 h 3603910"/>
              <a:gd name="connsiteX234" fmla="*/ 4189506 w 6755905"/>
              <a:gd name="connsiteY234" fmla="*/ 131483 h 3603910"/>
              <a:gd name="connsiteX235" fmla="*/ 4171577 w 6755905"/>
              <a:gd name="connsiteY235" fmla="*/ 125506 h 3603910"/>
              <a:gd name="connsiteX236" fmla="*/ 4135718 w 6755905"/>
              <a:gd name="connsiteY236" fmla="*/ 101600 h 3603910"/>
              <a:gd name="connsiteX237" fmla="*/ 4099859 w 6755905"/>
              <a:gd name="connsiteY237" fmla="*/ 83671 h 3603910"/>
              <a:gd name="connsiteX238" fmla="*/ 4034118 w 6755905"/>
              <a:gd name="connsiteY238" fmla="*/ 29883 h 3603910"/>
              <a:gd name="connsiteX239" fmla="*/ 3986306 w 6755905"/>
              <a:gd name="connsiteY239" fmla="*/ 11953 h 3603910"/>
              <a:gd name="connsiteX240" fmla="*/ 3842871 w 6755905"/>
              <a:gd name="connsiteY240" fmla="*/ 0 h 3603910"/>
              <a:gd name="connsiteX241" fmla="*/ 3771153 w 6755905"/>
              <a:gd name="connsiteY241" fmla="*/ 11953 h 3603910"/>
              <a:gd name="connsiteX242" fmla="*/ 3693459 w 6755905"/>
              <a:gd name="connsiteY24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48094 w 6755905"/>
              <a:gd name="connsiteY212" fmla="*/ 1350683 h 3603910"/>
              <a:gd name="connsiteX213" fmla="*/ 4577977 w 6755905"/>
              <a:gd name="connsiteY213" fmla="*/ 1290918 h 3603910"/>
              <a:gd name="connsiteX214" fmla="*/ 4589929 w 6755905"/>
              <a:gd name="connsiteY214" fmla="*/ 1267012 h 3603910"/>
              <a:gd name="connsiteX215" fmla="*/ 4542118 w 6755905"/>
              <a:gd name="connsiteY215" fmla="*/ 908424 h 3603910"/>
              <a:gd name="connsiteX216" fmla="*/ 4536141 w 6755905"/>
              <a:gd name="connsiteY216" fmla="*/ 854636 h 3603910"/>
              <a:gd name="connsiteX217" fmla="*/ 4524188 w 6755905"/>
              <a:gd name="connsiteY217" fmla="*/ 830730 h 3603910"/>
              <a:gd name="connsiteX218" fmla="*/ 4500282 w 6755905"/>
              <a:gd name="connsiteY218" fmla="*/ 770965 h 3603910"/>
              <a:gd name="connsiteX219" fmla="*/ 4488329 w 6755905"/>
              <a:gd name="connsiteY219" fmla="*/ 723153 h 3603910"/>
              <a:gd name="connsiteX220" fmla="*/ 4464424 w 6755905"/>
              <a:gd name="connsiteY220" fmla="*/ 693271 h 3603910"/>
              <a:gd name="connsiteX221" fmla="*/ 4452471 w 6755905"/>
              <a:gd name="connsiteY221" fmla="*/ 663389 h 3603910"/>
              <a:gd name="connsiteX222" fmla="*/ 4446494 w 6755905"/>
              <a:gd name="connsiteY222" fmla="*/ 627530 h 3603910"/>
              <a:gd name="connsiteX223" fmla="*/ 4434541 w 6755905"/>
              <a:gd name="connsiteY223" fmla="*/ 609600 h 3603910"/>
              <a:gd name="connsiteX224" fmla="*/ 4428565 w 6755905"/>
              <a:gd name="connsiteY224" fmla="*/ 573741 h 3603910"/>
              <a:gd name="connsiteX225" fmla="*/ 4416612 w 6755905"/>
              <a:gd name="connsiteY225" fmla="*/ 531906 h 3603910"/>
              <a:gd name="connsiteX226" fmla="*/ 4392706 w 6755905"/>
              <a:gd name="connsiteY226" fmla="*/ 448236 h 3603910"/>
              <a:gd name="connsiteX227" fmla="*/ 4374777 w 6755905"/>
              <a:gd name="connsiteY227" fmla="*/ 412377 h 3603910"/>
              <a:gd name="connsiteX228" fmla="*/ 4332941 w 6755905"/>
              <a:gd name="connsiteY228" fmla="*/ 316753 h 3603910"/>
              <a:gd name="connsiteX229" fmla="*/ 4297082 w 6755905"/>
              <a:gd name="connsiteY229" fmla="*/ 245036 h 3603910"/>
              <a:gd name="connsiteX230" fmla="*/ 4261224 w 6755905"/>
              <a:gd name="connsiteY230" fmla="*/ 209177 h 3603910"/>
              <a:gd name="connsiteX231" fmla="*/ 4243294 w 6755905"/>
              <a:gd name="connsiteY231" fmla="*/ 179294 h 3603910"/>
              <a:gd name="connsiteX232" fmla="*/ 4207435 w 6755905"/>
              <a:gd name="connsiteY232" fmla="*/ 149412 h 3603910"/>
              <a:gd name="connsiteX233" fmla="*/ 4189506 w 6755905"/>
              <a:gd name="connsiteY233" fmla="*/ 131483 h 3603910"/>
              <a:gd name="connsiteX234" fmla="*/ 4171577 w 6755905"/>
              <a:gd name="connsiteY234" fmla="*/ 125506 h 3603910"/>
              <a:gd name="connsiteX235" fmla="*/ 4135718 w 6755905"/>
              <a:gd name="connsiteY235" fmla="*/ 101600 h 3603910"/>
              <a:gd name="connsiteX236" fmla="*/ 4099859 w 6755905"/>
              <a:gd name="connsiteY236" fmla="*/ 83671 h 3603910"/>
              <a:gd name="connsiteX237" fmla="*/ 4034118 w 6755905"/>
              <a:gd name="connsiteY237" fmla="*/ 29883 h 3603910"/>
              <a:gd name="connsiteX238" fmla="*/ 3986306 w 6755905"/>
              <a:gd name="connsiteY238" fmla="*/ 11953 h 3603910"/>
              <a:gd name="connsiteX239" fmla="*/ 3842871 w 6755905"/>
              <a:gd name="connsiteY239" fmla="*/ 0 h 3603910"/>
              <a:gd name="connsiteX240" fmla="*/ 3771153 w 6755905"/>
              <a:gd name="connsiteY240" fmla="*/ 11953 h 3603910"/>
              <a:gd name="connsiteX241" fmla="*/ 3693459 w 6755905"/>
              <a:gd name="connsiteY24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48094 w 6755905"/>
              <a:gd name="connsiteY211" fmla="*/ 1350683 h 3603910"/>
              <a:gd name="connsiteX212" fmla="*/ 4577977 w 6755905"/>
              <a:gd name="connsiteY212" fmla="*/ 1290918 h 3603910"/>
              <a:gd name="connsiteX213" fmla="*/ 4589929 w 6755905"/>
              <a:gd name="connsiteY213" fmla="*/ 1267012 h 3603910"/>
              <a:gd name="connsiteX214" fmla="*/ 4542118 w 6755905"/>
              <a:gd name="connsiteY214" fmla="*/ 908424 h 3603910"/>
              <a:gd name="connsiteX215" fmla="*/ 4536141 w 6755905"/>
              <a:gd name="connsiteY215" fmla="*/ 854636 h 3603910"/>
              <a:gd name="connsiteX216" fmla="*/ 4524188 w 6755905"/>
              <a:gd name="connsiteY216" fmla="*/ 830730 h 3603910"/>
              <a:gd name="connsiteX217" fmla="*/ 4500282 w 6755905"/>
              <a:gd name="connsiteY217" fmla="*/ 770965 h 3603910"/>
              <a:gd name="connsiteX218" fmla="*/ 4488329 w 6755905"/>
              <a:gd name="connsiteY218" fmla="*/ 723153 h 3603910"/>
              <a:gd name="connsiteX219" fmla="*/ 4464424 w 6755905"/>
              <a:gd name="connsiteY219" fmla="*/ 693271 h 3603910"/>
              <a:gd name="connsiteX220" fmla="*/ 4452471 w 6755905"/>
              <a:gd name="connsiteY220" fmla="*/ 663389 h 3603910"/>
              <a:gd name="connsiteX221" fmla="*/ 4446494 w 6755905"/>
              <a:gd name="connsiteY221" fmla="*/ 627530 h 3603910"/>
              <a:gd name="connsiteX222" fmla="*/ 4434541 w 6755905"/>
              <a:gd name="connsiteY222" fmla="*/ 609600 h 3603910"/>
              <a:gd name="connsiteX223" fmla="*/ 4428565 w 6755905"/>
              <a:gd name="connsiteY223" fmla="*/ 573741 h 3603910"/>
              <a:gd name="connsiteX224" fmla="*/ 4416612 w 6755905"/>
              <a:gd name="connsiteY224" fmla="*/ 531906 h 3603910"/>
              <a:gd name="connsiteX225" fmla="*/ 4392706 w 6755905"/>
              <a:gd name="connsiteY225" fmla="*/ 448236 h 3603910"/>
              <a:gd name="connsiteX226" fmla="*/ 4374777 w 6755905"/>
              <a:gd name="connsiteY226" fmla="*/ 412377 h 3603910"/>
              <a:gd name="connsiteX227" fmla="*/ 4332941 w 6755905"/>
              <a:gd name="connsiteY227" fmla="*/ 316753 h 3603910"/>
              <a:gd name="connsiteX228" fmla="*/ 4297082 w 6755905"/>
              <a:gd name="connsiteY228" fmla="*/ 245036 h 3603910"/>
              <a:gd name="connsiteX229" fmla="*/ 4261224 w 6755905"/>
              <a:gd name="connsiteY229" fmla="*/ 209177 h 3603910"/>
              <a:gd name="connsiteX230" fmla="*/ 4243294 w 6755905"/>
              <a:gd name="connsiteY230" fmla="*/ 179294 h 3603910"/>
              <a:gd name="connsiteX231" fmla="*/ 4207435 w 6755905"/>
              <a:gd name="connsiteY231" fmla="*/ 149412 h 3603910"/>
              <a:gd name="connsiteX232" fmla="*/ 4189506 w 6755905"/>
              <a:gd name="connsiteY232" fmla="*/ 131483 h 3603910"/>
              <a:gd name="connsiteX233" fmla="*/ 4171577 w 6755905"/>
              <a:gd name="connsiteY233" fmla="*/ 125506 h 3603910"/>
              <a:gd name="connsiteX234" fmla="*/ 4135718 w 6755905"/>
              <a:gd name="connsiteY234" fmla="*/ 101600 h 3603910"/>
              <a:gd name="connsiteX235" fmla="*/ 4099859 w 6755905"/>
              <a:gd name="connsiteY235" fmla="*/ 83671 h 3603910"/>
              <a:gd name="connsiteX236" fmla="*/ 4034118 w 6755905"/>
              <a:gd name="connsiteY236" fmla="*/ 29883 h 3603910"/>
              <a:gd name="connsiteX237" fmla="*/ 3986306 w 6755905"/>
              <a:gd name="connsiteY237" fmla="*/ 11953 h 3603910"/>
              <a:gd name="connsiteX238" fmla="*/ 3842871 w 6755905"/>
              <a:gd name="connsiteY238" fmla="*/ 0 h 3603910"/>
              <a:gd name="connsiteX239" fmla="*/ 3771153 w 6755905"/>
              <a:gd name="connsiteY239" fmla="*/ 11953 h 3603910"/>
              <a:gd name="connsiteX240" fmla="*/ 3693459 w 6755905"/>
              <a:gd name="connsiteY24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48094 w 6755905"/>
              <a:gd name="connsiteY210" fmla="*/ 1350683 h 3603910"/>
              <a:gd name="connsiteX211" fmla="*/ 4577977 w 6755905"/>
              <a:gd name="connsiteY211" fmla="*/ 1290918 h 3603910"/>
              <a:gd name="connsiteX212" fmla="*/ 4589929 w 6755905"/>
              <a:gd name="connsiteY212" fmla="*/ 1267012 h 3603910"/>
              <a:gd name="connsiteX213" fmla="*/ 4542118 w 6755905"/>
              <a:gd name="connsiteY213" fmla="*/ 908424 h 3603910"/>
              <a:gd name="connsiteX214" fmla="*/ 4536141 w 6755905"/>
              <a:gd name="connsiteY214" fmla="*/ 854636 h 3603910"/>
              <a:gd name="connsiteX215" fmla="*/ 4524188 w 6755905"/>
              <a:gd name="connsiteY215" fmla="*/ 830730 h 3603910"/>
              <a:gd name="connsiteX216" fmla="*/ 4500282 w 6755905"/>
              <a:gd name="connsiteY216" fmla="*/ 770965 h 3603910"/>
              <a:gd name="connsiteX217" fmla="*/ 4488329 w 6755905"/>
              <a:gd name="connsiteY217" fmla="*/ 723153 h 3603910"/>
              <a:gd name="connsiteX218" fmla="*/ 4464424 w 6755905"/>
              <a:gd name="connsiteY218" fmla="*/ 693271 h 3603910"/>
              <a:gd name="connsiteX219" fmla="*/ 4452471 w 6755905"/>
              <a:gd name="connsiteY219" fmla="*/ 663389 h 3603910"/>
              <a:gd name="connsiteX220" fmla="*/ 4446494 w 6755905"/>
              <a:gd name="connsiteY220" fmla="*/ 627530 h 3603910"/>
              <a:gd name="connsiteX221" fmla="*/ 4434541 w 6755905"/>
              <a:gd name="connsiteY221" fmla="*/ 609600 h 3603910"/>
              <a:gd name="connsiteX222" fmla="*/ 4428565 w 6755905"/>
              <a:gd name="connsiteY222" fmla="*/ 573741 h 3603910"/>
              <a:gd name="connsiteX223" fmla="*/ 4416612 w 6755905"/>
              <a:gd name="connsiteY223" fmla="*/ 531906 h 3603910"/>
              <a:gd name="connsiteX224" fmla="*/ 4392706 w 6755905"/>
              <a:gd name="connsiteY224" fmla="*/ 448236 h 3603910"/>
              <a:gd name="connsiteX225" fmla="*/ 4374777 w 6755905"/>
              <a:gd name="connsiteY225" fmla="*/ 412377 h 3603910"/>
              <a:gd name="connsiteX226" fmla="*/ 4332941 w 6755905"/>
              <a:gd name="connsiteY226" fmla="*/ 316753 h 3603910"/>
              <a:gd name="connsiteX227" fmla="*/ 4297082 w 6755905"/>
              <a:gd name="connsiteY227" fmla="*/ 245036 h 3603910"/>
              <a:gd name="connsiteX228" fmla="*/ 4261224 w 6755905"/>
              <a:gd name="connsiteY228" fmla="*/ 209177 h 3603910"/>
              <a:gd name="connsiteX229" fmla="*/ 4243294 w 6755905"/>
              <a:gd name="connsiteY229" fmla="*/ 179294 h 3603910"/>
              <a:gd name="connsiteX230" fmla="*/ 4207435 w 6755905"/>
              <a:gd name="connsiteY230" fmla="*/ 149412 h 3603910"/>
              <a:gd name="connsiteX231" fmla="*/ 4189506 w 6755905"/>
              <a:gd name="connsiteY231" fmla="*/ 131483 h 3603910"/>
              <a:gd name="connsiteX232" fmla="*/ 4171577 w 6755905"/>
              <a:gd name="connsiteY232" fmla="*/ 125506 h 3603910"/>
              <a:gd name="connsiteX233" fmla="*/ 4135718 w 6755905"/>
              <a:gd name="connsiteY233" fmla="*/ 101600 h 3603910"/>
              <a:gd name="connsiteX234" fmla="*/ 4099859 w 6755905"/>
              <a:gd name="connsiteY234" fmla="*/ 83671 h 3603910"/>
              <a:gd name="connsiteX235" fmla="*/ 4034118 w 6755905"/>
              <a:gd name="connsiteY235" fmla="*/ 29883 h 3603910"/>
              <a:gd name="connsiteX236" fmla="*/ 3986306 w 6755905"/>
              <a:gd name="connsiteY236" fmla="*/ 11953 h 3603910"/>
              <a:gd name="connsiteX237" fmla="*/ 3842871 w 6755905"/>
              <a:gd name="connsiteY237" fmla="*/ 0 h 3603910"/>
              <a:gd name="connsiteX238" fmla="*/ 3771153 w 6755905"/>
              <a:gd name="connsiteY238" fmla="*/ 11953 h 3603910"/>
              <a:gd name="connsiteX239" fmla="*/ 3693459 w 6755905"/>
              <a:gd name="connsiteY23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548094 w 6755905"/>
              <a:gd name="connsiteY209" fmla="*/ 1350683 h 3603910"/>
              <a:gd name="connsiteX210" fmla="*/ 4577977 w 6755905"/>
              <a:gd name="connsiteY210" fmla="*/ 1290918 h 3603910"/>
              <a:gd name="connsiteX211" fmla="*/ 4589929 w 6755905"/>
              <a:gd name="connsiteY211" fmla="*/ 1267012 h 3603910"/>
              <a:gd name="connsiteX212" fmla="*/ 4542118 w 6755905"/>
              <a:gd name="connsiteY212" fmla="*/ 908424 h 3603910"/>
              <a:gd name="connsiteX213" fmla="*/ 4536141 w 6755905"/>
              <a:gd name="connsiteY213" fmla="*/ 854636 h 3603910"/>
              <a:gd name="connsiteX214" fmla="*/ 4524188 w 6755905"/>
              <a:gd name="connsiteY214" fmla="*/ 830730 h 3603910"/>
              <a:gd name="connsiteX215" fmla="*/ 4500282 w 6755905"/>
              <a:gd name="connsiteY215" fmla="*/ 770965 h 3603910"/>
              <a:gd name="connsiteX216" fmla="*/ 4488329 w 6755905"/>
              <a:gd name="connsiteY216" fmla="*/ 723153 h 3603910"/>
              <a:gd name="connsiteX217" fmla="*/ 4464424 w 6755905"/>
              <a:gd name="connsiteY217" fmla="*/ 693271 h 3603910"/>
              <a:gd name="connsiteX218" fmla="*/ 4452471 w 6755905"/>
              <a:gd name="connsiteY218" fmla="*/ 663389 h 3603910"/>
              <a:gd name="connsiteX219" fmla="*/ 4446494 w 6755905"/>
              <a:gd name="connsiteY219" fmla="*/ 627530 h 3603910"/>
              <a:gd name="connsiteX220" fmla="*/ 4434541 w 6755905"/>
              <a:gd name="connsiteY220" fmla="*/ 609600 h 3603910"/>
              <a:gd name="connsiteX221" fmla="*/ 4428565 w 6755905"/>
              <a:gd name="connsiteY221" fmla="*/ 573741 h 3603910"/>
              <a:gd name="connsiteX222" fmla="*/ 4416612 w 6755905"/>
              <a:gd name="connsiteY222" fmla="*/ 531906 h 3603910"/>
              <a:gd name="connsiteX223" fmla="*/ 4392706 w 6755905"/>
              <a:gd name="connsiteY223" fmla="*/ 448236 h 3603910"/>
              <a:gd name="connsiteX224" fmla="*/ 4374777 w 6755905"/>
              <a:gd name="connsiteY224" fmla="*/ 412377 h 3603910"/>
              <a:gd name="connsiteX225" fmla="*/ 4332941 w 6755905"/>
              <a:gd name="connsiteY225" fmla="*/ 316753 h 3603910"/>
              <a:gd name="connsiteX226" fmla="*/ 4297082 w 6755905"/>
              <a:gd name="connsiteY226" fmla="*/ 245036 h 3603910"/>
              <a:gd name="connsiteX227" fmla="*/ 4261224 w 6755905"/>
              <a:gd name="connsiteY227" fmla="*/ 209177 h 3603910"/>
              <a:gd name="connsiteX228" fmla="*/ 4243294 w 6755905"/>
              <a:gd name="connsiteY228" fmla="*/ 179294 h 3603910"/>
              <a:gd name="connsiteX229" fmla="*/ 4207435 w 6755905"/>
              <a:gd name="connsiteY229" fmla="*/ 149412 h 3603910"/>
              <a:gd name="connsiteX230" fmla="*/ 4189506 w 6755905"/>
              <a:gd name="connsiteY230" fmla="*/ 131483 h 3603910"/>
              <a:gd name="connsiteX231" fmla="*/ 4171577 w 6755905"/>
              <a:gd name="connsiteY231" fmla="*/ 125506 h 3603910"/>
              <a:gd name="connsiteX232" fmla="*/ 4135718 w 6755905"/>
              <a:gd name="connsiteY232" fmla="*/ 101600 h 3603910"/>
              <a:gd name="connsiteX233" fmla="*/ 4099859 w 6755905"/>
              <a:gd name="connsiteY233" fmla="*/ 83671 h 3603910"/>
              <a:gd name="connsiteX234" fmla="*/ 4034118 w 6755905"/>
              <a:gd name="connsiteY234" fmla="*/ 29883 h 3603910"/>
              <a:gd name="connsiteX235" fmla="*/ 3986306 w 6755905"/>
              <a:gd name="connsiteY235" fmla="*/ 11953 h 3603910"/>
              <a:gd name="connsiteX236" fmla="*/ 3842871 w 6755905"/>
              <a:gd name="connsiteY236" fmla="*/ 0 h 3603910"/>
              <a:gd name="connsiteX237" fmla="*/ 3771153 w 6755905"/>
              <a:gd name="connsiteY237" fmla="*/ 11953 h 3603910"/>
              <a:gd name="connsiteX238" fmla="*/ 3693459 w 6755905"/>
              <a:gd name="connsiteY23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77977 w 6755905"/>
              <a:gd name="connsiteY209" fmla="*/ 1290918 h 3603910"/>
              <a:gd name="connsiteX210" fmla="*/ 4589929 w 6755905"/>
              <a:gd name="connsiteY210" fmla="*/ 1267012 h 3603910"/>
              <a:gd name="connsiteX211" fmla="*/ 4542118 w 6755905"/>
              <a:gd name="connsiteY211" fmla="*/ 908424 h 3603910"/>
              <a:gd name="connsiteX212" fmla="*/ 4536141 w 6755905"/>
              <a:gd name="connsiteY212" fmla="*/ 854636 h 3603910"/>
              <a:gd name="connsiteX213" fmla="*/ 4524188 w 6755905"/>
              <a:gd name="connsiteY213" fmla="*/ 830730 h 3603910"/>
              <a:gd name="connsiteX214" fmla="*/ 4500282 w 6755905"/>
              <a:gd name="connsiteY214" fmla="*/ 770965 h 3603910"/>
              <a:gd name="connsiteX215" fmla="*/ 4488329 w 6755905"/>
              <a:gd name="connsiteY215" fmla="*/ 723153 h 3603910"/>
              <a:gd name="connsiteX216" fmla="*/ 4464424 w 6755905"/>
              <a:gd name="connsiteY216" fmla="*/ 693271 h 3603910"/>
              <a:gd name="connsiteX217" fmla="*/ 4452471 w 6755905"/>
              <a:gd name="connsiteY217" fmla="*/ 663389 h 3603910"/>
              <a:gd name="connsiteX218" fmla="*/ 4446494 w 6755905"/>
              <a:gd name="connsiteY218" fmla="*/ 627530 h 3603910"/>
              <a:gd name="connsiteX219" fmla="*/ 4434541 w 6755905"/>
              <a:gd name="connsiteY219" fmla="*/ 609600 h 3603910"/>
              <a:gd name="connsiteX220" fmla="*/ 4428565 w 6755905"/>
              <a:gd name="connsiteY220" fmla="*/ 573741 h 3603910"/>
              <a:gd name="connsiteX221" fmla="*/ 4416612 w 6755905"/>
              <a:gd name="connsiteY221" fmla="*/ 531906 h 3603910"/>
              <a:gd name="connsiteX222" fmla="*/ 4392706 w 6755905"/>
              <a:gd name="connsiteY222" fmla="*/ 448236 h 3603910"/>
              <a:gd name="connsiteX223" fmla="*/ 4374777 w 6755905"/>
              <a:gd name="connsiteY223" fmla="*/ 412377 h 3603910"/>
              <a:gd name="connsiteX224" fmla="*/ 4332941 w 6755905"/>
              <a:gd name="connsiteY224" fmla="*/ 316753 h 3603910"/>
              <a:gd name="connsiteX225" fmla="*/ 4297082 w 6755905"/>
              <a:gd name="connsiteY225" fmla="*/ 245036 h 3603910"/>
              <a:gd name="connsiteX226" fmla="*/ 4261224 w 6755905"/>
              <a:gd name="connsiteY226" fmla="*/ 209177 h 3603910"/>
              <a:gd name="connsiteX227" fmla="*/ 4243294 w 6755905"/>
              <a:gd name="connsiteY227" fmla="*/ 179294 h 3603910"/>
              <a:gd name="connsiteX228" fmla="*/ 4207435 w 6755905"/>
              <a:gd name="connsiteY228" fmla="*/ 149412 h 3603910"/>
              <a:gd name="connsiteX229" fmla="*/ 4189506 w 6755905"/>
              <a:gd name="connsiteY229" fmla="*/ 131483 h 3603910"/>
              <a:gd name="connsiteX230" fmla="*/ 4171577 w 6755905"/>
              <a:gd name="connsiteY230" fmla="*/ 125506 h 3603910"/>
              <a:gd name="connsiteX231" fmla="*/ 4135718 w 6755905"/>
              <a:gd name="connsiteY231" fmla="*/ 101600 h 3603910"/>
              <a:gd name="connsiteX232" fmla="*/ 4099859 w 6755905"/>
              <a:gd name="connsiteY232" fmla="*/ 83671 h 3603910"/>
              <a:gd name="connsiteX233" fmla="*/ 4034118 w 6755905"/>
              <a:gd name="connsiteY233" fmla="*/ 29883 h 3603910"/>
              <a:gd name="connsiteX234" fmla="*/ 3986306 w 6755905"/>
              <a:gd name="connsiteY234" fmla="*/ 11953 h 3603910"/>
              <a:gd name="connsiteX235" fmla="*/ 3842871 w 6755905"/>
              <a:gd name="connsiteY235" fmla="*/ 0 h 3603910"/>
              <a:gd name="connsiteX236" fmla="*/ 3771153 w 6755905"/>
              <a:gd name="connsiteY236" fmla="*/ 11953 h 3603910"/>
              <a:gd name="connsiteX237" fmla="*/ 3693459 w 6755905"/>
              <a:gd name="connsiteY23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89929 w 6755905"/>
              <a:gd name="connsiteY209" fmla="*/ 1267012 h 3603910"/>
              <a:gd name="connsiteX210" fmla="*/ 4542118 w 6755905"/>
              <a:gd name="connsiteY210" fmla="*/ 908424 h 3603910"/>
              <a:gd name="connsiteX211" fmla="*/ 4536141 w 6755905"/>
              <a:gd name="connsiteY211" fmla="*/ 854636 h 3603910"/>
              <a:gd name="connsiteX212" fmla="*/ 4524188 w 6755905"/>
              <a:gd name="connsiteY212" fmla="*/ 830730 h 3603910"/>
              <a:gd name="connsiteX213" fmla="*/ 4500282 w 6755905"/>
              <a:gd name="connsiteY213" fmla="*/ 770965 h 3603910"/>
              <a:gd name="connsiteX214" fmla="*/ 4488329 w 6755905"/>
              <a:gd name="connsiteY214" fmla="*/ 723153 h 3603910"/>
              <a:gd name="connsiteX215" fmla="*/ 4464424 w 6755905"/>
              <a:gd name="connsiteY215" fmla="*/ 693271 h 3603910"/>
              <a:gd name="connsiteX216" fmla="*/ 4452471 w 6755905"/>
              <a:gd name="connsiteY216" fmla="*/ 663389 h 3603910"/>
              <a:gd name="connsiteX217" fmla="*/ 4446494 w 6755905"/>
              <a:gd name="connsiteY217" fmla="*/ 627530 h 3603910"/>
              <a:gd name="connsiteX218" fmla="*/ 4434541 w 6755905"/>
              <a:gd name="connsiteY218" fmla="*/ 609600 h 3603910"/>
              <a:gd name="connsiteX219" fmla="*/ 4428565 w 6755905"/>
              <a:gd name="connsiteY219" fmla="*/ 573741 h 3603910"/>
              <a:gd name="connsiteX220" fmla="*/ 4416612 w 6755905"/>
              <a:gd name="connsiteY220" fmla="*/ 531906 h 3603910"/>
              <a:gd name="connsiteX221" fmla="*/ 4392706 w 6755905"/>
              <a:gd name="connsiteY221" fmla="*/ 448236 h 3603910"/>
              <a:gd name="connsiteX222" fmla="*/ 4374777 w 6755905"/>
              <a:gd name="connsiteY222" fmla="*/ 412377 h 3603910"/>
              <a:gd name="connsiteX223" fmla="*/ 4332941 w 6755905"/>
              <a:gd name="connsiteY223" fmla="*/ 316753 h 3603910"/>
              <a:gd name="connsiteX224" fmla="*/ 4297082 w 6755905"/>
              <a:gd name="connsiteY224" fmla="*/ 245036 h 3603910"/>
              <a:gd name="connsiteX225" fmla="*/ 4261224 w 6755905"/>
              <a:gd name="connsiteY225" fmla="*/ 209177 h 3603910"/>
              <a:gd name="connsiteX226" fmla="*/ 4243294 w 6755905"/>
              <a:gd name="connsiteY226" fmla="*/ 179294 h 3603910"/>
              <a:gd name="connsiteX227" fmla="*/ 4207435 w 6755905"/>
              <a:gd name="connsiteY227" fmla="*/ 149412 h 3603910"/>
              <a:gd name="connsiteX228" fmla="*/ 4189506 w 6755905"/>
              <a:gd name="connsiteY228" fmla="*/ 131483 h 3603910"/>
              <a:gd name="connsiteX229" fmla="*/ 4171577 w 6755905"/>
              <a:gd name="connsiteY229" fmla="*/ 125506 h 3603910"/>
              <a:gd name="connsiteX230" fmla="*/ 4135718 w 6755905"/>
              <a:gd name="connsiteY230" fmla="*/ 101600 h 3603910"/>
              <a:gd name="connsiteX231" fmla="*/ 4099859 w 6755905"/>
              <a:gd name="connsiteY231" fmla="*/ 83671 h 3603910"/>
              <a:gd name="connsiteX232" fmla="*/ 4034118 w 6755905"/>
              <a:gd name="connsiteY232" fmla="*/ 29883 h 3603910"/>
              <a:gd name="connsiteX233" fmla="*/ 3986306 w 6755905"/>
              <a:gd name="connsiteY233" fmla="*/ 11953 h 3603910"/>
              <a:gd name="connsiteX234" fmla="*/ 3842871 w 6755905"/>
              <a:gd name="connsiteY234" fmla="*/ 0 h 3603910"/>
              <a:gd name="connsiteX235" fmla="*/ 3771153 w 6755905"/>
              <a:gd name="connsiteY235" fmla="*/ 11953 h 3603910"/>
              <a:gd name="connsiteX236" fmla="*/ 3693459 w 6755905"/>
              <a:gd name="connsiteY23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42118 w 6755905"/>
              <a:gd name="connsiteY209" fmla="*/ 908424 h 3603910"/>
              <a:gd name="connsiteX210" fmla="*/ 4536141 w 6755905"/>
              <a:gd name="connsiteY210" fmla="*/ 854636 h 3603910"/>
              <a:gd name="connsiteX211" fmla="*/ 4524188 w 6755905"/>
              <a:gd name="connsiteY211" fmla="*/ 830730 h 3603910"/>
              <a:gd name="connsiteX212" fmla="*/ 4500282 w 6755905"/>
              <a:gd name="connsiteY212" fmla="*/ 770965 h 3603910"/>
              <a:gd name="connsiteX213" fmla="*/ 4488329 w 6755905"/>
              <a:gd name="connsiteY213" fmla="*/ 723153 h 3603910"/>
              <a:gd name="connsiteX214" fmla="*/ 4464424 w 6755905"/>
              <a:gd name="connsiteY214" fmla="*/ 693271 h 3603910"/>
              <a:gd name="connsiteX215" fmla="*/ 4452471 w 6755905"/>
              <a:gd name="connsiteY215" fmla="*/ 663389 h 3603910"/>
              <a:gd name="connsiteX216" fmla="*/ 4446494 w 6755905"/>
              <a:gd name="connsiteY216" fmla="*/ 627530 h 3603910"/>
              <a:gd name="connsiteX217" fmla="*/ 4434541 w 6755905"/>
              <a:gd name="connsiteY217" fmla="*/ 609600 h 3603910"/>
              <a:gd name="connsiteX218" fmla="*/ 4428565 w 6755905"/>
              <a:gd name="connsiteY218" fmla="*/ 573741 h 3603910"/>
              <a:gd name="connsiteX219" fmla="*/ 4416612 w 6755905"/>
              <a:gd name="connsiteY219" fmla="*/ 531906 h 3603910"/>
              <a:gd name="connsiteX220" fmla="*/ 4392706 w 6755905"/>
              <a:gd name="connsiteY220" fmla="*/ 448236 h 3603910"/>
              <a:gd name="connsiteX221" fmla="*/ 4374777 w 6755905"/>
              <a:gd name="connsiteY221" fmla="*/ 412377 h 3603910"/>
              <a:gd name="connsiteX222" fmla="*/ 4332941 w 6755905"/>
              <a:gd name="connsiteY222" fmla="*/ 316753 h 3603910"/>
              <a:gd name="connsiteX223" fmla="*/ 4297082 w 6755905"/>
              <a:gd name="connsiteY223" fmla="*/ 245036 h 3603910"/>
              <a:gd name="connsiteX224" fmla="*/ 4261224 w 6755905"/>
              <a:gd name="connsiteY224" fmla="*/ 209177 h 3603910"/>
              <a:gd name="connsiteX225" fmla="*/ 4243294 w 6755905"/>
              <a:gd name="connsiteY225" fmla="*/ 179294 h 3603910"/>
              <a:gd name="connsiteX226" fmla="*/ 4207435 w 6755905"/>
              <a:gd name="connsiteY226" fmla="*/ 149412 h 3603910"/>
              <a:gd name="connsiteX227" fmla="*/ 4189506 w 6755905"/>
              <a:gd name="connsiteY227" fmla="*/ 131483 h 3603910"/>
              <a:gd name="connsiteX228" fmla="*/ 4171577 w 6755905"/>
              <a:gd name="connsiteY228" fmla="*/ 125506 h 3603910"/>
              <a:gd name="connsiteX229" fmla="*/ 4135718 w 6755905"/>
              <a:gd name="connsiteY229" fmla="*/ 101600 h 3603910"/>
              <a:gd name="connsiteX230" fmla="*/ 4099859 w 6755905"/>
              <a:gd name="connsiteY230" fmla="*/ 83671 h 3603910"/>
              <a:gd name="connsiteX231" fmla="*/ 4034118 w 6755905"/>
              <a:gd name="connsiteY231" fmla="*/ 29883 h 3603910"/>
              <a:gd name="connsiteX232" fmla="*/ 3986306 w 6755905"/>
              <a:gd name="connsiteY232" fmla="*/ 11953 h 3603910"/>
              <a:gd name="connsiteX233" fmla="*/ 3842871 w 6755905"/>
              <a:gd name="connsiteY233" fmla="*/ 0 h 3603910"/>
              <a:gd name="connsiteX234" fmla="*/ 3771153 w 6755905"/>
              <a:gd name="connsiteY234" fmla="*/ 11953 h 3603910"/>
              <a:gd name="connsiteX235" fmla="*/ 3693459 w 6755905"/>
              <a:gd name="connsiteY23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500282 w 6755905"/>
              <a:gd name="connsiteY211" fmla="*/ 770965 h 3603910"/>
              <a:gd name="connsiteX212" fmla="*/ 4488329 w 6755905"/>
              <a:gd name="connsiteY212" fmla="*/ 723153 h 3603910"/>
              <a:gd name="connsiteX213" fmla="*/ 4464424 w 6755905"/>
              <a:gd name="connsiteY213" fmla="*/ 693271 h 3603910"/>
              <a:gd name="connsiteX214" fmla="*/ 4452471 w 6755905"/>
              <a:gd name="connsiteY214" fmla="*/ 663389 h 3603910"/>
              <a:gd name="connsiteX215" fmla="*/ 4446494 w 6755905"/>
              <a:gd name="connsiteY215" fmla="*/ 627530 h 3603910"/>
              <a:gd name="connsiteX216" fmla="*/ 4434541 w 6755905"/>
              <a:gd name="connsiteY216" fmla="*/ 609600 h 3603910"/>
              <a:gd name="connsiteX217" fmla="*/ 4428565 w 6755905"/>
              <a:gd name="connsiteY217" fmla="*/ 573741 h 3603910"/>
              <a:gd name="connsiteX218" fmla="*/ 4416612 w 6755905"/>
              <a:gd name="connsiteY218" fmla="*/ 531906 h 3603910"/>
              <a:gd name="connsiteX219" fmla="*/ 4392706 w 6755905"/>
              <a:gd name="connsiteY219" fmla="*/ 448236 h 3603910"/>
              <a:gd name="connsiteX220" fmla="*/ 4374777 w 6755905"/>
              <a:gd name="connsiteY220" fmla="*/ 412377 h 3603910"/>
              <a:gd name="connsiteX221" fmla="*/ 4332941 w 6755905"/>
              <a:gd name="connsiteY221" fmla="*/ 316753 h 3603910"/>
              <a:gd name="connsiteX222" fmla="*/ 4297082 w 6755905"/>
              <a:gd name="connsiteY222" fmla="*/ 245036 h 3603910"/>
              <a:gd name="connsiteX223" fmla="*/ 4261224 w 6755905"/>
              <a:gd name="connsiteY223" fmla="*/ 209177 h 3603910"/>
              <a:gd name="connsiteX224" fmla="*/ 4243294 w 6755905"/>
              <a:gd name="connsiteY224" fmla="*/ 179294 h 3603910"/>
              <a:gd name="connsiteX225" fmla="*/ 4207435 w 6755905"/>
              <a:gd name="connsiteY225" fmla="*/ 149412 h 3603910"/>
              <a:gd name="connsiteX226" fmla="*/ 4189506 w 6755905"/>
              <a:gd name="connsiteY226" fmla="*/ 131483 h 3603910"/>
              <a:gd name="connsiteX227" fmla="*/ 4171577 w 6755905"/>
              <a:gd name="connsiteY227" fmla="*/ 125506 h 3603910"/>
              <a:gd name="connsiteX228" fmla="*/ 4135718 w 6755905"/>
              <a:gd name="connsiteY228" fmla="*/ 101600 h 3603910"/>
              <a:gd name="connsiteX229" fmla="*/ 4099859 w 6755905"/>
              <a:gd name="connsiteY229" fmla="*/ 83671 h 3603910"/>
              <a:gd name="connsiteX230" fmla="*/ 4034118 w 6755905"/>
              <a:gd name="connsiteY230" fmla="*/ 29883 h 3603910"/>
              <a:gd name="connsiteX231" fmla="*/ 3986306 w 6755905"/>
              <a:gd name="connsiteY231" fmla="*/ 11953 h 3603910"/>
              <a:gd name="connsiteX232" fmla="*/ 3842871 w 6755905"/>
              <a:gd name="connsiteY232" fmla="*/ 0 h 3603910"/>
              <a:gd name="connsiteX233" fmla="*/ 3771153 w 6755905"/>
              <a:gd name="connsiteY233" fmla="*/ 11953 h 3603910"/>
              <a:gd name="connsiteX234" fmla="*/ 3693459 w 6755905"/>
              <a:gd name="connsiteY23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34541 w 6755905"/>
              <a:gd name="connsiteY215" fmla="*/ 609600 h 3603910"/>
              <a:gd name="connsiteX216" fmla="*/ 4428565 w 6755905"/>
              <a:gd name="connsiteY216" fmla="*/ 573741 h 3603910"/>
              <a:gd name="connsiteX217" fmla="*/ 4416612 w 6755905"/>
              <a:gd name="connsiteY217" fmla="*/ 531906 h 3603910"/>
              <a:gd name="connsiteX218" fmla="*/ 4392706 w 6755905"/>
              <a:gd name="connsiteY218" fmla="*/ 448236 h 3603910"/>
              <a:gd name="connsiteX219" fmla="*/ 4374777 w 6755905"/>
              <a:gd name="connsiteY219" fmla="*/ 412377 h 3603910"/>
              <a:gd name="connsiteX220" fmla="*/ 4332941 w 6755905"/>
              <a:gd name="connsiteY220" fmla="*/ 316753 h 3603910"/>
              <a:gd name="connsiteX221" fmla="*/ 4297082 w 6755905"/>
              <a:gd name="connsiteY221" fmla="*/ 245036 h 3603910"/>
              <a:gd name="connsiteX222" fmla="*/ 4261224 w 6755905"/>
              <a:gd name="connsiteY222" fmla="*/ 209177 h 3603910"/>
              <a:gd name="connsiteX223" fmla="*/ 4243294 w 6755905"/>
              <a:gd name="connsiteY223" fmla="*/ 179294 h 3603910"/>
              <a:gd name="connsiteX224" fmla="*/ 4207435 w 6755905"/>
              <a:gd name="connsiteY224" fmla="*/ 149412 h 3603910"/>
              <a:gd name="connsiteX225" fmla="*/ 4189506 w 6755905"/>
              <a:gd name="connsiteY225" fmla="*/ 131483 h 3603910"/>
              <a:gd name="connsiteX226" fmla="*/ 4171577 w 6755905"/>
              <a:gd name="connsiteY226" fmla="*/ 125506 h 3603910"/>
              <a:gd name="connsiteX227" fmla="*/ 4135718 w 6755905"/>
              <a:gd name="connsiteY227" fmla="*/ 101600 h 3603910"/>
              <a:gd name="connsiteX228" fmla="*/ 4099859 w 6755905"/>
              <a:gd name="connsiteY228" fmla="*/ 83671 h 3603910"/>
              <a:gd name="connsiteX229" fmla="*/ 4034118 w 6755905"/>
              <a:gd name="connsiteY229" fmla="*/ 29883 h 3603910"/>
              <a:gd name="connsiteX230" fmla="*/ 3986306 w 6755905"/>
              <a:gd name="connsiteY230" fmla="*/ 11953 h 3603910"/>
              <a:gd name="connsiteX231" fmla="*/ 3842871 w 6755905"/>
              <a:gd name="connsiteY231" fmla="*/ 0 h 3603910"/>
              <a:gd name="connsiteX232" fmla="*/ 3771153 w 6755905"/>
              <a:gd name="connsiteY232" fmla="*/ 11953 h 3603910"/>
              <a:gd name="connsiteX233" fmla="*/ 3693459 w 6755905"/>
              <a:gd name="connsiteY23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28565 w 6755905"/>
              <a:gd name="connsiteY215" fmla="*/ 573741 h 3603910"/>
              <a:gd name="connsiteX216" fmla="*/ 4416612 w 6755905"/>
              <a:gd name="connsiteY216" fmla="*/ 531906 h 3603910"/>
              <a:gd name="connsiteX217" fmla="*/ 4392706 w 6755905"/>
              <a:gd name="connsiteY217" fmla="*/ 448236 h 3603910"/>
              <a:gd name="connsiteX218" fmla="*/ 4374777 w 6755905"/>
              <a:gd name="connsiteY218" fmla="*/ 412377 h 3603910"/>
              <a:gd name="connsiteX219" fmla="*/ 4332941 w 6755905"/>
              <a:gd name="connsiteY219" fmla="*/ 316753 h 3603910"/>
              <a:gd name="connsiteX220" fmla="*/ 4297082 w 6755905"/>
              <a:gd name="connsiteY220" fmla="*/ 245036 h 3603910"/>
              <a:gd name="connsiteX221" fmla="*/ 4261224 w 6755905"/>
              <a:gd name="connsiteY221" fmla="*/ 209177 h 3603910"/>
              <a:gd name="connsiteX222" fmla="*/ 4243294 w 6755905"/>
              <a:gd name="connsiteY222" fmla="*/ 179294 h 3603910"/>
              <a:gd name="connsiteX223" fmla="*/ 4207435 w 6755905"/>
              <a:gd name="connsiteY223" fmla="*/ 149412 h 3603910"/>
              <a:gd name="connsiteX224" fmla="*/ 4189506 w 6755905"/>
              <a:gd name="connsiteY224" fmla="*/ 131483 h 3603910"/>
              <a:gd name="connsiteX225" fmla="*/ 4171577 w 6755905"/>
              <a:gd name="connsiteY225" fmla="*/ 125506 h 3603910"/>
              <a:gd name="connsiteX226" fmla="*/ 4135718 w 6755905"/>
              <a:gd name="connsiteY226" fmla="*/ 101600 h 3603910"/>
              <a:gd name="connsiteX227" fmla="*/ 4099859 w 6755905"/>
              <a:gd name="connsiteY227" fmla="*/ 83671 h 3603910"/>
              <a:gd name="connsiteX228" fmla="*/ 4034118 w 6755905"/>
              <a:gd name="connsiteY228" fmla="*/ 29883 h 3603910"/>
              <a:gd name="connsiteX229" fmla="*/ 3986306 w 6755905"/>
              <a:gd name="connsiteY229" fmla="*/ 11953 h 3603910"/>
              <a:gd name="connsiteX230" fmla="*/ 3842871 w 6755905"/>
              <a:gd name="connsiteY230" fmla="*/ 0 h 3603910"/>
              <a:gd name="connsiteX231" fmla="*/ 3771153 w 6755905"/>
              <a:gd name="connsiteY231" fmla="*/ 11953 h 3603910"/>
              <a:gd name="connsiteX232" fmla="*/ 3693459 w 6755905"/>
              <a:gd name="connsiteY23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28565 w 6755905"/>
              <a:gd name="connsiteY215" fmla="*/ 573741 h 3603910"/>
              <a:gd name="connsiteX216" fmla="*/ 4392706 w 6755905"/>
              <a:gd name="connsiteY216" fmla="*/ 448236 h 3603910"/>
              <a:gd name="connsiteX217" fmla="*/ 4374777 w 6755905"/>
              <a:gd name="connsiteY217" fmla="*/ 412377 h 3603910"/>
              <a:gd name="connsiteX218" fmla="*/ 4332941 w 6755905"/>
              <a:gd name="connsiteY218" fmla="*/ 316753 h 3603910"/>
              <a:gd name="connsiteX219" fmla="*/ 4297082 w 6755905"/>
              <a:gd name="connsiteY219" fmla="*/ 245036 h 3603910"/>
              <a:gd name="connsiteX220" fmla="*/ 4261224 w 6755905"/>
              <a:gd name="connsiteY220" fmla="*/ 209177 h 3603910"/>
              <a:gd name="connsiteX221" fmla="*/ 4243294 w 6755905"/>
              <a:gd name="connsiteY221" fmla="*/ 179294 h 3603910"/>
              <a:gd name="connsiteX222" fmla="*/ 4207435 w 6755905"/>
              <a:gd name="connsiteY222" fmla="*/ 149412 h 3603910"/>
              <a:gd name="connsiteX223" fmla="*/ 4189506 w 6755905"/>
              <a:gd name="connsiteY223" fmla="*/ 131483 h 3603910"/>
              <a:gd name="connsiteX224" fmla="*/ 4171577 w 6755905"/>
              <a:gd name="connsiteY224" fmla="*/ 125506 h 3603910"/>
              <a:gd name="connsiteX225" fmla="*/ 4135718 w 6755905"/>
              <a:gd name="connsiteY225" fmla="*/ 101600 h 3603910"/>
              <a:gd name="connsiteX226" fmla="*/ 4099859 w 6755905"/>
              <a:gd name="connsiteY226" fmla="*/ 83671 h 3603910"/>
              <a:gd name="connsiteX227" fmla="*/ 4034118 w 6755905"/>
              <a:gd name="connsiteY227" fmla="*/ 29883 h 3603910"/>
              <a:gd name="connsiteX228" fmla="*/ 3986306 w 6755905"/>
              <a:gd name="connsiteY228" fmla="*/ 11953 h 3603910"/>
              <a:gd name="connsiteX229" fmla="*/ 3842871 w 6755905"/>
              <a:gd name="connsiteY229" fmla="*/ 0 h 3603910"/>
              <a:gd name="connsiteX230" fmla="*/ 3771153 w 6755905"/>
              <a:gd name="connsiteY230" fmla="*/ 11953 h 3603910"/>
              <a:gd name="connsiteX231" fmla="*/ 3693459 w 6755905"/>
              <a:gd name="connsiteY23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46494 w 6755905"/>
              <a:gd name="connsiteY213" fmla="*/ 627530 h 3603910"/>
              <a:gd name="connsiteX214" fmla="*/ 4428565 w 6755905"/>
              <a:gd name="connsiteY214" fmla="*/ 573741 h 3603910"/>
              <a:gd name="connsiteX215" fmla="*/ 4392706 w 6755905"/>
              <a:gd name="connsiteY215" fmla="*/ 448236 h 3603910"/>
              <a:gd name="connsiteX216" fmla="*/ 4374777 w 6755905"/>
              <a:gd name="connsiteY216" fmla="*/ 412377 h 3603910"/>
              <a:gd name="connsiteX217" fmla="*/ 4332941 w 6755905"/>
              <a:gd name="connsiteY217" fmla="*/ 316753 h 3603910"/>
              <a:gd name="connsiteX218" fmla="*/ 4297082 w 6755905"/>
              <a:gd name="connsiteY218" fmla="*/ 245036 h 3603910"/>
              <a:gd name="connsiteX219" fmla="*/ 4261224 w 6755905"/>
              <a:gd name="connsiteY219" fmla="*/ 209177 h 3603910"/>
              <a:gd name="connsiteX220" fmla="*/ 4243294 w 6755905"/>
              <a:gd name="connsiteY220" fmla="*/ 179294 h 3603910"/>
              <a:gd name="connsiteX221" fmla="*/ 4207435 w 6755905"/>
              <a:gd name="connsiteY221" fmla="*/ 149412 h 3603910"/>
              <a:gd name="connsiteX222" fmla="*/ 4189506 w 6755905"/>
              <a:gd name="connsiteY222" fmla="*/ 131483 h 3603910"/>
              <a:gd name="connsiteX223" fmla="*/ 4171577 w 6755905"/>
              <a:gd name="connsiteY223" fmla="*/ 125506 h 3603910"/>
              <a:gd name="connsiteX224" fmla="*/ 4135718 w 6755905"/>
              <a:gd name="connsiteY224" fmla="*/ 101600 h 3603910"/>
              <a:gd name="connsiteX225" fmla="*/ 4099859 w 6755905"/>
              <a:gd name="connsiteY225" fmla="*/ 83671 h 3603910"/>
              <a:gd name="connsiteX226" fmla="*/ 4034118 w 6755905"/>
              <a:gd name="connsiteY226" fmla="*/ 29883 h 3603910"/>
              <a:gd name="connsiteX227" fmla="*/ 3986306 w 6755905"/>
              <a:gd name="connsiteY227" fmla="*/ 11953 h 3603910"/>
              <a:gd name="connsiteX228" fmla="*/ 3842871 w 6755905"/>
              <a:gd name="connsiteY228" fmla="*/ 0 h 3603910"/>
              <a:gd name="connsiteX229" fmla="*/ 3771153 w 6755905"/>
              <a:gd name="connsiteY229" fmla="*/ 11953 h 3603910"/>
              <a:gd name="connsiteX230" fmla="*/ 3693459 w 6755905"/>
              <a:gd name="connsiteY23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28565 w 6755905"/>
              <a:gd name="connsiteY213" fmla="*/ 573741 h 3603910"/>
              <a:gd name="connsiteX214" fmla="*/ 4392706 w 6755905"/>
              <a:gd name="connsiteY214" fmla="*/ 448236 h 3603910"/>
              <a:gd name="connsiteX215" fmla="*/ 4374777 w 6755905"/>
              <a:gd name="connsiteY215" fmla="*/ 412377 h 3603910"/>
              <a:gd name="connsiteX216" fmla="*/ 4332941 w 6755905"/>
              <a:gd name="connsiteY216" fmla="*/ 316753 h 3603910"/>
              <a:gd name="connsiteX217" fmla="*/ 4297082 w 6755905"/>
              <a:gd name="connsiteY217" fmla="*/ 245036 h 3603910"/>
              <a:gd name="connsiteX218" fmla="*/ 4261224 w 6755905"/>
              <a:gd name="connsiteY218" fmla="*/ 209177 h 3603910"/>
              <a:gd name="connsiteX219" fmla="*/ 4243294 w 6755905"/>
              <a:gd name="connsiteY219" fmla="*/ 179294 h 3603910"/>
              <a:gd name="connsiteX220" fmla="*/ 4207435 w 6755905"/>
              <a:gd name="connsiteY220" fmla="*/ 149412 h 3603910"/>
              <a:gd name="connsiteX221" fmla="*/ 4189506 w 6755905"/>
              <a:gd name="connsiteY221" fmla="*/ 131483 h 3603910"/>
              <a:gd name="connsiteX222" fmla="*/ 4171577 w 6755905"/>
              <a:gd name="connsiteY222" fmla="*/ 125506 h 3603910"/>
              <a:gd name="connsiteX223" fmla="*/ 4135718 w 6755905"/>
              <a:gd name="connsiteY223" fmla="*/ 101600 h 3603910"/>
              <a:gd name="connsiteX224" fmla="*/ 4099859 w 6755905"/>
              <a:gd name="connsiteY224" fmla="*/ 83671 h 3603910"/>
              <a:gd name="connsiteX225" fmla="*/ 4034118 w 6755905"/>
              <a:gd name="connsiteY225" fmla="*/ 29883 h 3603910"/>
              <a:gd name="connsiteX226" fmla="*/ 3986306 w 6755905"/>
              <a:gd name="connsiteY226" fmla="*/ 11953 h 3603910"/>
              <a:gd name="connsiteX227" fmla="*/ 3842871 w 6755905"/>
              <a:gd name="connsiteY227" fmla="*/ 0 h 3603910"/>
              <a:gd name="connsiteX228" fmla="*/ 3771153 w 6755905"/>
              <a:gd name="connsiteY228" fmla="*/ 11953 h 3603910"/>
              <a:gd name="connsiteX229" fmla="*/ 3693459 w 6755905"/>
              <a:gd name="connsiteY22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28565 w 6755905"/>
              <a:gd name="connsiteY212" fmla="*/ 573741 h 3603910"/>
              <a:gd name="connsiteX213" fmla="*/ 4392706 w 6755905"/>
              <a:gd name="connsiteY213" fmla="*/ 448236 h 3603910"/>
              <a:gd name="connsiteX214" fmla="*/ 4374777 w 6755905"/>
              <a:gd name="connsiteY214" fmla="*/ 412377 h 3603910"/>
              <a:gd name="connsiteX215" fmla="*/ 4332941 w 6755905"/>
              <a:gd name="connsiteY215" fmla="*/ 316753 h 3603910"/>
              <a:gd name="connsiteX216" fmla="*/ 4297082 w 6755905"/>
              <a:gd name="connsiteY216" fmla="*/ 245036 h 3603910"/>
              <a:gd name="connsiteX217" fmla="*/ 4261224 w 6755905"/>
              <a:gd name="connsiteY217" fmla="*/ 209177 h 3603910"/>
              <a:gd name="connsiteX218" fmla="*/ 4243294 w 6755905"/>
              <a:gd name="connsiteY218" fmla="*/ 179294 h 3603910"/>
              <a:gd name="connsiteX219" fmla="*/ 4207435 w 6755905"/>
              <a:gd name="connsiteY219" fmla="*/ 149412 h 3603910"/>
              <a:gd name="connsiteX220" fmla="*/ 4189506 w 6755905"/>
              <a:gd name="connsiteY220" fmla="*/ 131483 h 3603910"/>
              <a:gd name="connsiteX221" fmla="*/ 4171577 w 6755905"/>
              <a:gd name="connsiteY221" fmla="*/ 125506 h 3603910"/>
              <a:gd name="connsiteX222" fmla="*/ 4135718 w 6755905"/>
              <a:gd name="connsiteY222" fmla="*/ 101600 h 3603910"/>
              <a:gd name="connsiteX223" fmla="*/ 4099859 w 6755905"/>
              <a:gd name="connsiteY223" fmla="*/ 83671 h 3603910"/>
              <a:gd name="connsiteX224" fmla="*/ 4034118 w 6755905"/>
              <a:gd name="connsiteY224" fmla="*/ 29883 h 3603910"/>
              <a:gd name="connsiteX225" fmla="*/ 3986306 w 6755905"/>
              <a:gd name="connsiteY225" fmla="*/ 11953 h 3603910"/>
              <a:gd name="connsiteX226" fmla="*/ 3842871 w 6755905"/>
              <a:gd name="connsiteY226" fmla="*/ 0 h 3603910"/>
              <a:gd name="connsiteX227" fmla="*/ 3771153 w 6755905"/>
              <a:gd name="connsiteY227" fmla="*/ 11953 h 3603910"/>
              <a:gd name="connsiteX228" fmla="*/ 3693459 w 6755905"/>
              <a:gd name="connsiteY22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488329 w 6755905"/>
              <a:gd name="connsiteY210" fmla="*/ 723153 h 3603910"/>
              <a:gd name="connsiteX211" fmla="*/ 4428565 w 6755905"/>
              <a:gd name="connsiteY211" fmla="*/ 573741 h 3603910"/>
              <a:gd name="connsiteX212" fmla="*/ 4392706 w 6755905"/>
              <a:gd name="connsiteY212" fmla="*/ 448236 h 3603910"/>
              <a:gd name="connsiteX213" fmla="*/ 4374777 w 6755905"/>
              <a:gd name="connsiteY213" fmla="*/ 412377 h 3603910"/>
              <a:gd name="connsiteX214" fmla="*/ 4332941 w 6755905"/>
              <a:gd name="connsiteY214" fmla="*/ 316753 h 3603910"/>
              <a:gd name="connsiteX215" fmla="*/ 4297082 w 6755905"/>
              <a:gd name="connsiteY215" fmla="*/ 245036 h 3603910"/>
              <a:gd name="connsiteX216" fmla="*/ 4261224 w 6755905"/>
              <a:gd name="connsiteY216" fmla="*/ 209177 h 3603910"/>
              <a:gd name="connsiteX217" fmla="*/ 4243294 w 6755905"/>
              <a:gd name="connsiteY217" fmla="*/ 179294 h 3603910"/>
              <a:gd name="connsiteX218" fmla="*/ 4207435 w 6755905"/>
              <a:gd name="connsiteY218" fmla="*/ 149412 h 3603910"/>
              <a:gd name="connsiteX219" fmla="*/ 4189506 w 6755905"/>
              <a:gd name="connsiteY219" fmla="*/ 131483 h 3603910"/>
              <a:gd name="connsiteX220" fmla="*/ 4171577 w 6755905"/>
              <a:gd name="connsiteY220" fmla="*/ 125506 h 3603910"/>
              <a:gd name="connsiteX221" fmla="*/ 4135718 w 6755905"/>
              <a:gd name="connsiteY221" fmla="*/ 101600 h 3603910"/>
              <a:gd name="connsiteX222" fmla="*/ 4099859 w 6755905"/>
              <a:gd name="connsiteY222" fmla="*/ 83671 h 3603910"/>
              <a:gd name="connsiteX223" fmla="*/ 4034118 w 6755905"/>
              <a:gd name="connsiteY223" fmla="*/ 29883 h 3603910"/>
              <a:gd name="connsiteX224" fmla="*/ 3986306 w 6755905"/>
              <a:gd name="connsiteY224" fmla="*/ 11953 h 3603910"/>
              <a:gd name="connsiteX225" fmla="*/ 3842871 w 6755905"/>
              <a:gd name="connsiteY225" fmla="*/ 0 h 3603910"/>
              <a:gd name="connsiteX226" fmla="*/ 3771153 w 6755905"/>
              <a:gd name="connsiteY226" fmla="*/ 11953 h 3603910"/>
              <a:gd name="connsiteX227" fmla="*/ 3693459 w 6755905"/>
              <a:gd name="connsiteY22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25254 w 6755905"/>
              <a:gd name="connsiteY209" fmla="*/ 818141 h 3603910"/>
              <a:gd name="connsiteX210" fmla="*/ 4488329 w 6755905"/>
              <a:gd name="connsiteY210" fmla="*/ 723153 h 3603910"/>
              <a:gd name="connsiteX211" fmla="*/ 4428565 w 6755905"/>
              <a:gd name="connsiteY211" fmla="*/ 573741 h 3603910"/>
              <a:gd name="connsiteX212" fmla="*/ 4392706 w 6755905"/>
              <a:gd name="connsiteY212" fmla="*/ 448236 h 3603910"/>
              <a:gd name="connsiteX213" fmla="*/ 4374777 w 6755905"/>
              <a:gd name="connsiteY213" fmla="*/ 412377 h 3603910"/>
              <a:gd name="connsiteX214" fmla="*/ 4332941 w 6755905"/>
              <a:gd name="connsiteY214" fmla="*/ 316753 h 3603910"/>
              <a:gd name="connsiteX215" fmla="*/ 4297082 w 6755905"/>
              <a:gd name="connsiteY215" fmla="*/ 245036 h 3603910"/>
              <a:gd name="connsiteX216" fmla="*/ 4261224 w 6755905"/>
              <a:gd name="connsiteY216" fmla="*/ 209177 h 3603910"/>
              <a:gd name="connsiteX217" fmla="*/ 4243294 w 6755905"/>
              <a:gd name="connsiteY217" fmla="*/ 179294 h 3603910"/>
              <a:gd name="connsiteX218" fmla="*/ 4207435 w 6755905"/>
              <a:gd name="connsiteY218" fmla="*/ 149412 h 3603910"/>
              <a:gd name="connsiteX219" fmla="*/ 4189506 w 6755905"/>
              <a:gd name="connsiteY219" fmla="*/ 131483 h 3603910"/>
              <a:gd name="connsiteX220" fmla="*/ 4171577 w 6755905"/>
              <a:gd name="connsiteY220" fmla="*/ 125506 h 3603910"/>
              <a:gd name="connsiteX221" fmla="*/ 4135718 w 6755905"/>
              <a:gd name="connsiteY221" fmla="*/ 101600 h 3603910"/>
              <a:gd name="connsiteX222" fmla="*/ 4099859 w 6755905"/>
              <a:gd name="connsiteY222" fmla="*/ 83671 h 3603910"/>
              <a:gd name="connsiteX223" fmla="*/ 4034118 w 6755905"/>
              <a:gd name="connsiteY223" fmla="*/ 29883 h 3603910"/>
              <a:gd name="connsiteX224" fmla="*/ 3986306 w 6755905"/>
              <a:gd name="connsiteY224" fmla="*/ 11953 h 3603910"/>
              <a:gd name="connsiteX225" fmla="*/ 3842871 w 6755905"/>
              <a:gd name="connsiteY225" fmla="*/ 0 h 3603910"/>
              <a:gd name="connsiteX226" fmla="*/ 3771153 w 6755905"/>
              <a:gd name="connsiteY226" fmla="*/ 11953 h 3603910"/>
              <a:gd name="connsiteX227" fmla="*/ 3693459 w 6755905"/>
              <a:gd name="connsiteY22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88329 w 6755905"/>
              <a:gd name="connsiteY208" fmla="*/ 723153 h 3603910"/>
              <a:gd name="connsiteX209" fmla="*/ 4428565 w 6755905"/>
              <a:gd name="connsiteY209" fmla="*/ 573741 h 3603910"/>
              <a:gd name="connsiteX210" fmla="*/ 4392706 w 6755905"/>
              <a:gd name="connsiteY210" fmla="*/ 448236 h 3603910"/>
              <a:gd name="connsiteX211" fmla="*/ 4374777 w 6755905"/>
              <a:gd name="connsiteY211" fmla="*/ 412377 h 3603910"/>
              <a:gd name="connsiteX212" fmla="*/ 4332941 w 6755905"/>
              <a:gd name="connsiteY212" fmla="*/ 316753 h 3603910"/>
              <a:gd name="connsiteX213" fmla="*/ 4297082 w 6755905"/>
              <a:gd name="connsiteY213" fmla="*/ 245036 h 3603910"/>
              <a:gd name="connsiteX214" fmla="*/ 4261224 w 6755905"/>
              <a:gd name="connsiteY214" fmla="*/ 209177 h 3603910"/>
              <a:gd name="connsiteX215" fmla="*/ 4243294 w 6755905"/>
              <a:gd name="connsiteY215" fmla="*/ 179294 h 3603910"/>
              <a:gd name="connsiteX216" fmla="*/ 4207435 w 6755905"/>
              <a:gd name="connsiteY216" fmla="*/ 149412 h 3603910"/>
              <a:gd name="connsiteX217" fmla="*/ 4189506 w 6755905"/>
              <a:gd name="connsiteY217" fmla="*/ 131483 h 3603910"/>
              <a:gd name="connsiteX218" fmla="*/ 4171577 w 6755905"/>
              <a:gd name="connsiteY218" fmla="*/ 125506 h 3603910"/>
              <a:gd name="connsiteX219" fmla="*/ 4135718 w 6755905"/>
              <a:gd name="connsiteY219" fmla="*/ 101600 h 3603910"/>
              <a:gd name="connsiteX220" fmla="*/ 4099859 w 6755905"/>
              <a:gd name="connsiteY220" fmla="*/ 83671 h 3603910"/>
              <a:gd name="connsiteX221" fmla="*/ 4034118 w 6755905"/>
              <a:gd name="connsiteY221" fmla="*/ 29883 h 3603910"/>
              <a:gd name="connsiteX222" fmla="*/ 3986306 w 6755905"/>
              <a:gd name="connsiteY222" fmla="*/ 11953 h 3603910"/>
              <a:gd name="connsiteX223" fmla="*/ 3842871 w 6755905"/>
              <a:gd name="connsiteY223" fmla="*/ 0 h 3603910"/>
              <a:gd name="connsiteX224" fmla="*/ 3771153 w 6755905"/>
              <a:gd name="connsiteY224" fmla="*/ 11953 h 3603910"/>
              <a:gd name="connsiteX225" fmla="*/ 3693459 w 6755905"/>
              <a:gd name="connsiteY22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8565 w 6755905"/>
              <a:gd name="connsiteY208" fmla="*/ 573741 h 3603910"/>
              <a:gd name="connsiteX209" fmla="*/ 4392706 w 6755905"/>
              <a:gd name="connsiteY209" fmla="*/ 448236 h 3603910"/>
              <a:gd name="connsiteX210" fmla="*/ 4374777 w 6755905"/>
              <a:gd name="connsiteY210" fmla="*/ 412377 h 3603910"/>
              <a:gd name="connsiteX211" fmla="*/ 4332941 w 6755905"/>
              <a:gd name="connsiteY211" fmla="*/ 316753 h 3603910"/>
              <a:gd name="connsiteX212" fmla="*/ 4297082 w 6755905"/>
              <a:gd name="connsiteY212" fmla="*/ 245036 h 3603910"/>
              <a:gd name="connsiteX213" fmla="*/ 4261224 w 6755905"/>
              <a:gd name="connsiteY213" fmla="*/ 209177 h 3603910"/>
              <a:gd name="connsiteX214" fmla="*/ 4243294 w 6755905"/>
              <a:gd name="connsiteY214" fmla="*/ 179294 h 3603910"/>
              <a:gd name="connsiteX215" fmla="*/ 4207435 w 6755905"/>
              <a:gd name="connsiteY215" fmla="*/ 149412 h 3603910"/>
              <a:gd name="connsiteX216" fmla="*/ 4189506 w 6755905"/>
              <a:gd name="connsiteY216" fmla="*/ 131483 h 3603910"/>
              <a:gd name="connsiteX217" fmla="*/ 4171577 w 6755905"/>
              <a:gd name="connsiteY217" fmla="*/ 125506 h 3603910"/>
              <a:gd name="connsiteX218" fmla="*/ 4135718 w 6755905"/>
              <a:gd name="connsiteY218" fmla="*/ 101600 h 3603910"/>
              <a:gd name="connsiteX219" fmla="*/ 4099859 w 6755905"/>
              <a:gd name="connsiteY219" fmla="*/ 83671 h 3603910"/>
              <a:gd name="connsiteX220" fmla="*/ 4034118 w 6755905"/>
              <a:gd name="connsiteY220" fmla="*/ 29883 h 3603910"/>
              <a:gd name="connsiteX221" fmla="*/ 3986306 w 6755905"/>
              <a:gd name="connsiteY221" fmla="*/ 11953 h 3603910"/>
              <a:gd name="connsiteX222" fmla="*/ 3842871 w 6755905"/>
              <a:gd name="connsiteY222" fmla="*/ 0 h 3603910"/>
              <a:gd name="connsiteX223" fmla="*/ 3771153 w 6755905"/>
              <a:gd name="connsiteY223" fmla="*/ 11953 h 3603910"/>
              <a:gd name="connsiteX224" fmla="*/ 3693459 w 6755905"/>
              <a:gd name="connsiteY22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374777 w 6755905"/>
              <a:gd name="connsiteY209" fmla="*/ 412377 h 3603910"/>
              <a:gd name="connsiteX210" fmla="*/ 4332941 w 6755905"/>
              <a:gd name="connsiteY210" fmla="*/ 316753 h 3603910"/>
              <a:gd name="connsiteX211" fmla="*/ 4297082 w 6755905"/>
              <a:gd name="connsiteY211" fmla="*/ 245036 h 3603910"/>
              <a:gd name="connsiteX212" fmla="*/ 4261224 w 6755905"/>
              <a:gd name="connsiteY212" fmla="*/ 209177 h 3603910"/>
              <a:gd name="connsiteX213" fmla="*/ 4243294 w 6755905"/>
              <a:gd name="connsiteY213" fmla="*/ 179294 h 3603910"/>
              <a:gd name="connsiteX214" fmla="*/ 4207435 w 6755905"/>
              <a:gd name="connsiteY214" fmla="*/ 149412 h 3603910"/>
              <a:gd name="connsiteX215" fmla="*/ 4189506 w 6755905"/>
              <a:gd name="connsiteY215" fmla="*/ 131483 h 3603910"/>
              <a:gd name="connsiteX216" fmla="*/ 4171577 w 6755905"/>
              <a:gd name="connsiteY216" fmla="*/ 125506 h 3603910"/>
              <a:gd name="connsiteX217" fmla="*/ 4135718 w 6755905"/>
              <a:gd name="connsiteY217" fmla="*/ 101600 h 3603910"/>
              <a:gd name="connsiteX218" fmla="*/ 4099859 w 6755905"/>
              <a:gd name="connsiteY218" fmla="*/ 83671 h 3603910"/>
              <a:gd name="connsiteX219" fmla="*/ 4034118 w 6755905"/>
              <a:gd name="connsiteY219" fmla="*/ 29883 h 3603910"/>
              <a:gd name="connsiteX220" fmla="*/ 3986306 w 6755905"/>
              <a:gd name="connsiteY220" fmla="*/ 11953 h 3603910"/>
              <a:gd name="connsiteX221" fmla="*/ 3842871 w 6755905"/>
              <a:gd name="connsiteY221" fmla="*/ 0 h 3603910"/>
              <a:gd name="connsiteX222" fmla="*/ 3771153 w 6755905"/>
              <a:gd name="connsiteY222" fmla="*/ 11953 h 3603910"/>
              <a:gd name="connsiteX223" fmla="*/ 3693459 w 6755905"/>
              <a:gd name="connsiteY22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374777 w 6755905"/>
              <a:gd name="connsiteY209" fmla="*/ 412377 h 3603910"/>
              <a:gd name="connsiteX210" fmla="*/ 4297082 w 6755905"/>
              <a:gd name="connsiteY210" fmla="*/ 245036 h 3603910"/>
              <a:gd name="connsiteX211" fmla="*/ 4261224 w 6755905"/>
              <a:gd name="connsiteY211" fmla="*/ 209177 h 3603910"/>
              <a:gd name="connsiteX212" fmla="*/ 4243294 w 6755905"/>
              <a:gd name="connsiteY212" fmla="*/ 179294 h 3603910"/>
              <a:gd name="connsiteX213" fmla="*/ 4207435 w 6755905"/>
              <a:gd name="connsiteY213" fmla="*/ 149412 h 3603910"/>
              <a:gd name="connsiteX214" fmla="*/ 4189506 w 6755905"/>
              <a:gd name="connsiteY214" fmla="*/ 131483 h 3603910"/>
              <a:gd name="connsiteX215" fmla="*/ 4171577 w 6755905"/>
              <a:gd name="connsiteY215" fmla="*/ 125506 h 3603910"/>
              <a:gd name="connsiteX216" fmla="*/ 4135718 w 6755905"/>
              <a:gd name="connsiteY216" fmla="*/ 101600 h 3603910"/>
              <a:gd name="connsiteX217" fmla="*/ 4099859 w 6755905"/>
              <a:gd name="connsiteY217" fmla="*/ 83671 h 3603910"/>
              <a:gd name="connsiteX218" fmla="*/ 4034118 w 6755905"/>
              <a:gd name="connsiteY218" fmla="*/ 29883 h 3603910"/>
              <a:gd name="connsiteX219" fmla="*/ 3986306 w 6755905"/>
              <a:gd name="connsiteY219" fmla="*/ 11953 h 3603910"/>
              <a:gd name="connsiteX220" fmla="*/ 3842871 w 6755905"/>
              <a:gd name="connsiteY220" fmla="*/ 0 h 3603910"/>
              <a:gd name="connsiteX221" fmla="*/ 3771153 w 6755905"/>
              <a:gd name="connsiteY221" fmla="*/ 11953 h 3603910"/>
              <a:gd name="connsiteX222" fmla="*/ 3693459 w 6755905"/>
              <a:gd name="connsiteY22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297082 w 6755905"/>
              <a:gd name="connsiteY209" fmla="*/ 245036 h 3603910"/>
              <a:gd name="connsiteX210" fmla="*/ 4261224 w 6755905"/>
              <a:gd name="connsiteY210" fmla="*/ 209177 h 3603910"/>
              <a:gd name="connsiteX211" fmla="*/ 4243294 w 6755905"/>
              <a:gd name="connsiteY211" fmla="*/ 179294 h 3603910"/>
              <a:gd name="connsiteX212" fmla="*/ 4207435 w 6755905"/>
              <a:gd name="connsiteY212" fmla="*/ 149412 h 3603910"/>
              <a:gd name="connsiteX213" fmla="*/ 4189506 w 6755905"/>
              <a:gd name="connsiteY213" fmla="*/ 131483 h 3603910"/>
              <a:gd name="connsiteX214" fmla="*/ 4171577 w 6755905"/>
              <a:gd name="connsiteY214" fmla="*/ 125506 h 3603910"/>
              <a:gd name="connsiteX215" fmla="*/ 4135718 w 6755905"/>
              <a:gd name="connsiteY215" fmla="*/ 101600 h 3603910"/>
              <a:gd name="connsiteX216" fmla="*/ 4099859 w 6755905"/>
              <a:gd name="connsiteY216" fmla="*/ 83671 h 3603910"/>
              <a:gd name="connsiteX217" fmla="*/ 4034118 w 6755905"/>
              <a:gd name="connsiteY217" fmla="*/ 29883 h 3603910"/>
              <a:gd name="connsiteX218" fmla="*/ 3986306 w 6755905"/>
              <a:gd name="connsiteY218" fmla="*/ 11953 h 3603910"/>
              <a:gd name="connsiteX219" fmla="*/ 3842871 w 6755905"/>
              <a:gd name="connsiteY219" fmla="*/ 0 h 3603910"/>
              <a:gd name="connsiteX220" fmla="*/ 3771153 w 6755905"/>
              <a:gd name="connsiteY220" fmla="*/ 11953 h 3603910"/>
              <a:gd name="connsiteX221" fmla="*/ 3693459 w 6755905"/>
              <a:gd name="connsiteY22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61224 w 6755905"/>
              <a:gd name="connsiteY209" fmla="*/ 209177 h 3603910"/>
              <a:gd name="connsiteX210" fmla="*/ 4243294 w 6755905"/>
              <a:gd name="connsiteY210" fmla="*/ 179294 h 3603910"/>
              <a:gd name="connsiteX211" fmla="*/ 4207435 w 6755905"/>
              <a:gd name="connsiteY211" fmla="*/ 149412 h 3603910"/>
              <a:gd name="connsiteX212" fmla="*/ 4189506 w 6755905"/>
              <a:gd name="connsiteY212" fmla="*/ 131483 h 3603910"/>
              <a:gd name="connsiteX213" fmla="*/ 4171577 w 6755905"/>
              <a:gd name="connsiteY213" fmla="*/ 125506 h 3603910"/>
              <a:gd name="connsiteX214" fmla="*/ 4135718 w 6755905"/>
              <a:gd name="connsiteY214" fmla="*/ 101600 h 3603910"/>
              <a:gd name="connsiteX215" fmla="*/ 4099859 w 6755905"/>
              <a:gd name="connsiteY215" fmla="*/ 83671 h 3603910"/>
              <a:gd name="connsiteX216" fmla="*/ 4034118 w 6755905"/>
              <a:gd name="connsiteY216" fmla="*/ 29883 h 3603910"/>
              <a:gd name="connsiteX217" fmla="*/ 3986306 w 6755905"/>
              <a:gd name="connsiteY217" fmla="*/ 11953 h 3603910"/>
              <a:gd name="connsiteX218" fmla="*/ 3842871 w 6755905"/>
              <a:gd name="connsiteY218" fmla="*/ 0 h 3603910"/>
              <a:gd name="connsiteX219" fmla="*/ 3771153 w 6755905"/>
              <a:gd name="connsiteY219" fmla="*/ 11953 h 3603910"/>
              <a:gd name="connsiteX220" fmla="*/ 3693459 w 6755905"/>
              <a:gd name="connsiteY22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61224 w 6755905"/>
              <a:gd name="connsiteY209" fmla="*/ 209177 h 3603910"/>
              <a:gd name="connsiteX210" fmla="*/ 4207435 w 6755905"/>
              <a:gd name="connsiteY210" fmla="*/ 149412 h 3603910"/>
              <a:gd name="connsiteX211" fmla="*/ 4189506 w 6755905"/>
              <a:gd name="connsiteY211" fmla="*/ 131483 h 3603910"/>
              <a:gd name="connsiteX212" fmla="*/ 4171577 w 6755905"/>
              <a:gd name="connsiteY212" fmla="*/ 125506 h 3603910"/>
              <a:gd name="connsiteX213" fmla="*/ 4135718 w 6755905"/>
              <a:gd name="connsiteY213" fmla="*/ 101600 h 3603910"/>
              <a:gd name="connsiteX214" fmla="*/ 4099859 w 6755905"/>
              <a:gd name="connsiteY214" fmla="*/ 83671 h 3603910"/>
              <a:gd name="connsiteX215" fmla="*/ 4034118 w 6755905"/>
              <a:gd name="connsiteY215" fmla="*/ 29883 h 3603910"/>
              <a:gd name="connsiteX216" fmla="*/ 3986306 w 6755905"/>
              <a:gd name="connsiteY216" fmla="*/ 11953 h 3603910"/>
              <a:gd name="connsiteX217" fmla="*/ 3842871 w 6755905"/>
              <a:gd name="connsiteY217" fmla="*/ 0 h 3603910"/>
              <a:gd name="connsiteX218" fmla="*/ 3771153 w 6755905"/>
              <a:gd name="connsiteY218" fmla="*/ 11953 h 3603910"/>
              <a:gd name="connsiteX219" fmla="*/ 3693459 w 6755905"/>
              <a:gd name="connsiteY21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07435 w 6755905"/>
              <a:gd name="connsiteY209" fmla="*/ 149412 h 3603910"/>
              <a:gd name="connsiteX210" fmla="*/ 4189506 w 6755905"/>
              <a:gd name="connsiteY210" fmla="*/ 131483 h 3603910"/>
              <a:gd name="connsiteX211" fmla="*/ 4171577 w 6755905"/>
              <a:gd name="connsiteY211" fmla="*/ 125506 h 3603910"/>
              <a:gd name="connsiteX212" fmla="*/ 4135718 w 6755905"/>
              <a:gd name="connsiteY212" fmla="*/ 101600 h 3603910"/>
              <a:gd name="connsiteX213" fmla="*/ 4099859 w 6755905"/>
              <a:gd name="connsiteY213" fmla="*/ 83671 h 3603910"/>
              <a:gd name="connsiteX214" fmla="*/ 4034118 w 6755905"/>
              <a:gd name="connsiteY214" fmla="*/ 29883 h 3603910"/>
              <a:gd name="connsiteX215" fmla="*/ 3986306 w 6755905"/>
              <a:gd name="connsiteY215" fmla="*/ 11953 h 3603910"/>
              <a:gd name="connsiteX216" fmla="*/ 3842871 w 6755905"/>
              <a:gd name="connsiteY216" fmla="*/ 0 h 3603910"/>
              <a:gd name="connsiteX217" fmla="*/ 3771153 w 6755905"/>
              <a:gd name="connsiteY217" fmla="*/ 11953 h 3603910"/>
              <a:gd name="connsiteX218" fmla="*/ 3693459 w 6755905"/>
              <a:gd name="connsiteY21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171577 w 6755905"/>
              <a:gd name="connsiteY210" fmla="*/ 125506 h 3603910"/>
              <a:gd name="connsiteX211" fmla="*/ 4135718 w 6755905"/>
              <a:gd name="connsiteY211" fmla="*/ 101600 h 3603910"/>
              <a:gd name="connsiteX212" fmla="*/ 4099859 w 6755905"/>
              <a:gd name="connsiteY212" fmla="*/ 83671 h 3603910"/>
              <a:gd name="connsiteX213" fmla="*/ 4034118 w 6755905"/>
              <a:gd name="connsiteY213" fmla="*/ 29883 h 3603910"/>
              <a:gd name="connsiteX214" fmla="*/ 3986306 w 6755905"/>
              <a:gd name="connsiteY214" fmla="*/ 11953 h 3603910"/>
              <a:gd name="connsiteX215" fmla="*/ 3842871 w 6755905"/>
              <a:gd name="connsiteY215" fmla="*/ 0 h 3603910"/>
              <a:gd name="connsiteX216" fmla="*/ 3771153 w 6755905"/>
              <a:gd name="connsiteY216" fmla="*/ 11953 h 3603910"/>
              <a:gd name="connsiteX217" fmla="*/ 3693459 w 6755905"/>
              <a:gd name="connsiteY21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171577 w 6755905"/>
              <a:gd name="connsiteY210" fmla="*/ 125506 h 3603910"/>
              <a:gd name="connsiteX211" fmla="*/ 4099859 w 6755905"/>
              <a:gd name="connsiteY211" fmla="*/ 83671 h 3603910"/>
              <a:gd name="connsiteX212" fmla="*/ 4034118 w 6755905"/>
              <a:gd name="connsiteY212" fmla="*/ 29883 h 3603910"/>
              <a:gd name="connsiteX213" fmla="*/ 3986306 w 6755905"/>
              <a:gd name="connsiteY213" fmla="*/ 11953 h 3603910"/>
              <a:gd name="connsiteX214" fmla="*/ 3842871 w 6755905"/>
              <a:gd name="connsiteY214" fmla="*/ 0 h 3603910"/>
              <a:gd name="connsiteX215" fmla="*/ 3771153 w 6755905"/>
              <a:gd name="connsiteY215" fmla="*/ 11953 h 3603910"/>
              <a:gd name="connsiteX216" fmla="*/ 3693459 w 6755905"/>
              <a:gd name="connsiteY21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099859 w 6755905"/>
              <a:gd name="connsiteY210" fmla="*/ 83671 h 3603910"/>
              <a:gd name="connsiteX211" fmla="*/ 4034118 w 6755905"/>
              <a:gd name="connsiteY211" fmla="*/ 29883 h 3603910"/>
              <a:gd name="connsiteX212" fmla="*/ 3986306 w 6755905"/>
              <a:gd name="connsiteY212" fmla="*/ 11953 h 3603910"/>
              <a:gd name="connsiteX213" fmla="*/ 3842871 w 6755905"/>
              <a:gd name="connsiteY213" fmla="*/ 0 h 3603910"/>
              <a:gd name="connsiteX214" fmla="*/ 3771153 w 6755905"/>
              <a:gd name="connsiteY214" fmla="*/ 11953 h 3603910"/>
              <a:gd name="connsiteX215" fmla="*/ 3693459 w 6755905"/>
              <a:gd name="connsiteY215" fmla="*/ 53789 h 3603910"/>
              <a:gd name="connsiteX0" fmla="*/ 3693459 w 6755905"/>
              <a:gd name="connsiteY0" fmla="*/ 65696 h 3615817"/>
              <a:gd name="connsiteX1" fmla="*/ 3657600 w 6755905"/>
              <a:gd name="connsiteY1" fmla="*/ 155343 h 3615817"/>
              <a:gd name="connsiteX2" fmla="*/ 3095812 w 6755905"/>
              <a:gd name="connsiteY2" fmla="*/ 1051813 h 3615817"/>
              <a:gd name="connsiteX3" fmla="*/ 3042024 w 6755905"/>
              <a:gd name="connsiteY3" fmla="*/ 1075719 h 3615817"/>
              <a:gd name="connsiteX4" fmla="*/ 2988235 w 6755905"/>
              <a:gd name="connsiteY4" fmla="*/ 1093648 h 3615817"/>
              <a:gd name="connsiteX5" fmla="*/ 2952377 w 6755905"/>
              <a:gd name="connsiteY5" fmla="*/ 1111578 h 3615817"/>
              <a:gd name="connsiteX6" fmla="*/ 2928471 w 6755905"/>
              <a:gd name="connsiteY6" fmla="*/ 1123531 h 3615817"/>
              <a:gd name="connsiteX7" fmla="*/ 2838824 w 6755905"/>
              <a:gd name="connsiteY7" fmla="*/ 1129507 h 3615817"/>
              <a:gd name="connsiteX8" fmla="*/ 2820894 w 6755905"/>
              <a:gd name="connsiteY8" fmla="*/ 1141460 h 3615817"/>
              <a:gd name="connsiteX9" fmla="*/ 2802965 w 6755905"/>
              <a:gd name="connsiteY9" fmla="*/ 1147437 h 3615817"/>
              <a:gd name="connsiteX10" fmla="*/ 2761129 w 6755905"/>
              <a:gd name="connsiteY10" fmla="*/ 1159390 h 3615817"/>
              <a:gd name="connsiteX11" fmla="*/ 2689412 w 6755905"/>
              <a:gd name="connsiteY11" fmla="*/ 1183296 h 3615817"/>
              <a:gd name="connsiteX12" fmla="*/ 2647577 w 6755905"/>
              <a:gd name="connsiteY12" fmla="*/ 1201225 h 3615817"/>
              <a:gd name="connsiteX13" fmla="*/ 2617694 w 6755905"/>
              <a:gd name="connsiteY13" fmla="*/ 1213178 h 3615817"/>
              <a:gd name="connsiteX14" fmla="*/ 2593788 w 6755905"/>
              <a:gd name="connsiteY14" fmla="*/ 1219154 h 3615817"/>
              <a:gd name="connsiteX15" fmla="*/ 2516094 w 6755905"/>
              <a:gd name="connsiteY15" fmla="*/ 1237084 h 3615817"/>
              <a:gd name="connsiteX16" fmla="*/ 2480235 w 6755905"/>
              <a:gd name="connsiteY16" fmla="*/ 1249037 h 3615817"/>
              <a:gd name="connsiteX17" fmla="*/ 2408518 w 6755905"/>
              <a:gd name="connsiteY17" fmla="*/ 1255013 h 3615817"/>
              <a:gd name="connsiteX18" fmla="*/ 2378635 w 6755905"/>
              <a:gd name="connsiteY18" fmla="*/ 1266966 h 3615817"/>
              <a:gd name="connsiteX19" fmla="*/ 2288988 w 6755905"/>
              <a:gd name="connsiteY19" fmla="*/ 1272943 h 3615817"/>
              <a:gd name="connsiteX20" fmla="*/ 2259106 w 6755905"/>
              <a:gd name="connsiteY20" fmla="*/ 1296848 h 3615817"/>
              <a:gd name="connsiteX21" fmla="*/ 2217271 w 6755905"/>
              <a:gd name="connsiteY21" fmla="*/ 1308801 h 3615817"/>
              <a:gd name="connsiteX22" fmla="*/ 2145553 w 6755905"/>
              <a:gd name="connsiteY22" fmla="*/ 1326731 h 3615817"/>
              <a:gd name="connsiteX23" fmla="*/ 2127624 w 6755905"/>
              <a:gd name="connsiteY23" fmla="*/ 1338684 h 3615817"/>
              <a:gd name="connsiteX24" fmla="*/ 2097741 w 6755905"/>
              <a:gd name="connsiteY24" fmla="*/ 1350637 h 3615817"/>
              <a:gd name="connsiteX25" fmla="*/ 2049929 w 6755905"/>
              <a:gd name="connsiteY25" fmla="*/ 1356613 h 3615817"/>
              <a:gd name="connsiteX26" fmla="*/ 1984188 w 6755905"/>
              <a:gd name="connsiteY26" fmla="*/ 1374543 h 3615817"/>
              <a:gd name="connsiteX27" fmla="*/ 1828800 w 6755905"/>
              <a:gd name="connsiteY27" fmla="*/ 1410401 h 3615817"/>
              <a:gd name="connsiteX28" fmla="*/ 1792941 w 6755905"/>
              <a:gd name="connsiteY28" fmla="*/ 1422354 h 3615817"/>
              <a:gd name="connsiteX29" fmla="*/ 1697318 w 6755905"/>
              <a:gd name="connsiteY29" fmla="*/ 1440284 h 3615817"/>
              <a:gd name="connsiteX30" fmla="*/ 1595718 w 6755905"/>
              <a:gd name="connsiteY30" fmla="*/ 1464190 h 3615817"/>
              <a:gd name="connsiteX31" fmla="*/ 1529977 w 6755905"/>
              <a:gd name="connsiteY31" fmla="*/ 1482119 h 3615817"/>
              <a:gd name="connsiteX32" fmla="*/ 1398494 w 6755905"/>
              <a:gd name="connsiteY32" fmla="*/ 1517978 h 3615817"/>
              <a:gd name="connsiteX33" fmla="*/ 860612 w 6755905"/>
              <a:gd name="connsiteY33" fmla="*/ 1541884 h 3615817"/>
              <a:gd name="connsiteX34" fmla="*/ 794871 w 6755905"/>
              <a:gd name="connsiteY34" fmla="*/ 1553837 h 3615817"/>
              <a:gd name="connsiteX35" fmla="*/ 729129 w 6755905"/>
              <a:gd name="connsiteY35" fmla="*/ 1559813 h 3615817"/>
              <a:gd name="connsiteX36" fmla="*/ 633506 w 6755905"/>
              <a:gd name="connsiteY36" fmla="*/ 1571766 h 3615817"/>
              <a:gd name="connsiteX37" fmla="*/ 603624 w 6755905"/>
              <a:gd name="connsiteY37" fmla="*/ 1583719 h 3615817"/>
              <a:gd name="connsiteX38" fmla="*/ 579718 w 6755905"/>
              <a:gd name="connsiteY38" fmla="*/ 1589696 h 3615817"/>
              <a:gd name="connsiteX39" fmla="*/ 472141 w 6755905"/>
              <a:gd name="connsiteY39" fmla="*/ 1625554 h 3615817"/>
              <a:gd name="connsiteX40" fmla="*/ 436282 w 6755905"/>
              <a:gd name="connsiteY40" fmla="*/ 1655437 h 3615817"/>
              <a:gd name="connsiteX41" fmla="*/ 418353 w 6755905"/>
              <a:gd name="connsiteY41" fmla="*/ 1673366 h 3615817"/>
              <a:gd name="connsiteX42" fmla="*/ 400424 w 6755905"/>
              <a:gd name="connsiteY42" fmla="*/ 1679343 h 3615817"/>
              <a:gd name="connsiteX43" fmla="*/ 382494 w 6755905"/>
              <a:gd name="connsiteY43" fmla="*/ 1691296 h 3615817"/>
              <a:gd name="connsiteX44" fmla="*/ 364565 w 6755905"/>
              <a:gd name="connsiteY44" fmla="*/ 1721178 h 3615817"/>
              <a:gd name="connsiteX45" fmla="*/ 298824 w 6755905"/>
              <a:gd name="connsiteY45" fmla="*/ 1751060 h 3615817"/>
              <a:gd name="connsiteX46" fmla="*/ 239059 w 6755905"/>
              <a:gd name="connsiteY46" fmla="*/ 1804848 h 3615817"/>
              <a:gd name="connsiteX47" fmla="*/ 209177 w 6755905"/>
              <a:gd name="connsiteY47" fmla="*/ 1816801 h 3615817"/>
              <a:gd name="connsiteX48" fmla="*/ 167341 w 6755905"/>
              <a:gd name="connsiteY48" fmla="*/ 1834731 h 3615817"/>
              <a:gd name="connsiteX49" fmla="*/ 131482 w 6755905"/>
              <a:gd name="connsiteY49" fmla="*/ 1870590 h 3615817"/>
              <a:gd name="connsiteX50" fmla="*/ 95624 w 6755905"/>
              <a:gd name="connsiteY50" fmla="*/ 1900472 h 3615817"/>
              <a:gd name="connsiteX51" fmla="*/ 65741 w 6755905"/>
              <a:gd name="connsiteY51" fmla="*/ 1930354 h 3615817"/>
              <a:gd name="connsiteX52" fmla="*/ 47812 w 6755905"/>
              <a:gd name="connsiteY52" fmla="*/ 1966213 h 3615817"/>
              <a:gd name="connsiteX53" fmla="*/ 0 w 6755905"/>
              <a:gd name="connsiteY53" fmla="*/ 2085743 h 3615817"/>
              <a:gd name="connsiteX54" fmla="*/ 5977 w 6755905"/>
              <a:gd name="connsiteY54" fmla="*/ 2193319 h 3615817"/>
              <a:gd name="connsiteX55" fmla="*/ 23906 w 6755905"/>
              <a:gd name="connsiteY55" fmla="*/ 2223201 h 3615817"/>
              <a:gd name="connsiteX56" fmla="*/ 41835 w 6755905"/>
              <a:gd name="connsiteY56" fmla="*/ 2288943 h 3615817"/>
              <a:gd name="connsiteX57" fmla="*/ 59765 w 6755905"/>
              <a:gd name="connsiteY57" fmla="*/ 2366637 h 3615817"/>
              <a:gd name="connsiteX58" fmla="*/ 71718 w 6755905"/>
              <a:gd name="connsiteY58" fmla="*/ 2420425 h 3615817"/>
              <a:gd name="connsiteX59" fmla="*/ 83671 w 6755905"/>
              <a:gd name="connsiteY59" fmla="*/ 2444331 h 3615817"/>
              <a:gd name="connsiteX60" fmla="*/ 89647 w 6755905"/>
              <a:gd name="connsiteY60" fmla="*/ 2498119 h 3615817"/>
              <a:gd name="connsiteX61" fmla="*/ 107577 w 6755905"/>
              <a:gd name="connsiteY61" fmla="*/ 2522025 h 3615817"/>
              <a:gd name="connsiteX62" fmla="*/ 119529 w 6755905"/>
              <a:gd name="connsiteY62" fmla="*/ 2539954 h 3615817"/>
              <a:gd name="connsiteX63" fmla="*/ 143435 w 6755905"/>
              <a:gd name="connsiteY63" fmla="*/ 2569837 h 3615817"/>
              <a:gd name="connsiteX64" fmla="*/ 179294 w 6755905"/>
              <a:gd name="connsiteY64" fmla="*/ 2617648 h 3615817"/>
              <a:gd name="connsiteX65" fmla="*/ 197224 w 6755905"/>
              <a:gd name="connsiteY65" fmla="*/ 2629601 h 3615817"/>
              <a:gd name="connsiteX66" fmla="*/ 215153 w 6755905"/>
              <a:gd name="connsiteY66" fmla="*/ 2647531 h 3615817"/>
              <a:gd name="connsiteX67" fmla="*/ 227106 w 6755905"/>
              <a:gd name="connsiteY67" fmla="*/ 2665460 h 3615817"/>
              <a:gd name="connsiteX68" fmla="*/ 245035 w 6755905"/>
              <a:gd name="connsiteY68" fmla="*/ 2671437 h 3615817"/>
              <a:gd name="connsiteX69" fmla="*/ 262965 w 6755905"/>
              <a:gd name="connsiteY69" fmla="*/ 2689366 h 3615817"/>
              <a:gd name="connsiteX70" fmla="*/ 286871 w 6755905"/>
              <a:gd name="connsiteY70" fmla="*/ 2725225 h 3615817"/>
              <a:gd name="connsiteX71" fmla="*/ 322729 w 6755905"/>
              <a:gd name="connsiteY71" fmla="*/ 2761084 h 3615817"/>
              <a:gd name="connsiteX72" fmla="*/ 340659 w 6755905"/>
              <a:gd name="connsiteY72" fmla="*/ 2779013 h 3615817"/>
              <a:gd name="connsiteX73" fmla="*/ 358588 w 6755905"/>
              <a:gd name="connsiteY73" fmla="*/ 2802919 h 3615817"/>
              <a:gd name="connsiteX74" fmla="*/ 406400 w 6755905"/>
              <a:gd name="connsiteY74" fmla="*/ 2850731 h 3615817"/>
              <a:gd name="connsiteX75" fmla="*/ 424329 w 6755905"/>
              <a:gd name="connsiteY75" fmla="*/ 2892566 h 3615817"/>
              <a:gd name="connsiteX76" fmla="*/ 442259 w 6755905"/>
              <a:gd name="connsiteY76" fmla="*/ 2928425 h 3615817"/>
              <a:gd name="connsiteX77" fmla="*/ 448235 w 6755905"/>
              <a:gd name="connsiteY77" fmla="*/ 2946354 h 3615817"/>
              <a:gd name="connsiteX78" fmla="*/ 484094 w 6755905"/>
              <a:gd name="connsiteY78" fmla="*/ 2982213 h 3615817"/>
              <a:gd name="connsiteX79" fmla="*/ 496047 w 6755905"/>
              <a:gd name="connsiteY79" fmla="*/ 3012096 h 3615817"/>
              <a:gd name="connsiteX80" fmla="*/ 513977 w 6755905"/>
              <a:gd name="connsiteY80" fmla="*/ 3030025 h 3615817"/>
              <a:gd name="connsiteX81" fmla="*/ 525929 w 6755905"/>
              <a:gd name="connsiteY81" fmla="*/ 3047954 h 3615817"/>
              <a:gd name="connsiteX82" fmla="*/ 543859 w 6755905"/>
              <a:gd name="connsiteY82" fmla="*/ 3071860 h 3615817"/>
              <a:gd name="connsiteX83" fmla="*/ 597647 w 6755905"/>
              <a:gd name="connsiteY83" fmla="*/ 3089790 h 3615817"/>
              <a:gd name="connsiteX84" fmla="*/ 615577 w 6755905"/>
              <a:gd name="connsiteY84" fmla="*/ 3101743 h 3615817"/>
              <a:gd name="connsiteX85" fmla="*/ 639482 w 6755905"/>
              <a:gd name="connsiteY85" fmla="*/ 3107719 h 3615817"/>
              <a:gd name="connsiteX86" fmla="*/ 693271 w 6755905"/>
              <a:gd name="connsiteY86" fmla="*/ 3119672 h 3615817"/>
              <a:gd name="connsiteX87" fmla="*/ 1063812 w 6755905"/>
              <a:gd name="connsiteY87" fmla="*/ 3107719 h 3615817"/>
              <a:gd name="connsiteX88" fmla="*/ 1117600 w 6755905"/>
              <a:gd name="connsiteY88" fmla="*/ 3089790 h 3615817"/>
              <a:gd name="connsiteX89" fmla="*/ 1195294 w 6755905"/>
              <a:gd name="connsiteY89" fmla="*/ 3059907 h 3615817"/>
              <a:gd name="connsiteX90" fmla="*/ 1225177 w 6755905"/>
              <a:gd name="connsiteY90" fmla="*/ 3053931 h 3615817"/>
              <a:gd name="connsiteX91" fmla="*/ 1249082 w 6755905"/>
              <a:gd name="connsiteY91" fmla="*/ 3047954 h 3615817"/>
              <a:gd name="connsiteX92" fmla="*/ 1284941 w 6755905"/>
              <a:gd name="connsiteY92" fmla="*/ 3036001 h 3615817"/>
              <a:gd name="connsiteX93" fmla="*/ 1374588 w 6755905"/>
              <a:gd name="connsiteY93" fmla="*/ 3018072 h 3615817"/>
              <a:gd name="connsiteX94" fmla="*/ 1464235 w 6755905"/>
              <a:gd name="connsiteY94" fmla="*/ 3012096 h 3615817"/>
              <a:gd name="connsiteX95" fmla="*/ 1500094 w 6755905"/>
              <a:gd name="connsiteY95" fmla="*/ 3000143 h 3615817"/>
              <a:gd name="connsiteX96" fmla="*/ 1535953 w 6755905"/>
              <a:gd name="connsiteY96" fmla="*/ 2994166 h 3615817"/>
              <a:gd name="connsiteX97" fmla="*/ 1553882 w 6755905"/>
              <a:gd name="connsiteY97" fmla="*/ 2976237 h 3615817"/>
              <a:gd name="connsiteX98" fmla="*/ 1607671 w 6755905"/>
              <a:gd name="connsiteY98" fmla="*/ 2958307 h 3615817"/>
              <a:gd name="connsiteX99" fmla="*/ 1625600 w 6755905"/>
              <a:gd name="connsiteY99" fmla="*/ 2952331 h 3615817"/>
              <a:gd name="connsiteX100" fmla="*/ 1661459 w 6755905"/>
              <a:gd name="connsiteY100" fmla="*/ 2934401 h 3615817"/>
              <a:gd name="connsiteX101" fmla="*/ 1685365 w 6755905"/>
              <a:gd name="connsiteY101" fmla="*/ 2916472 h 3615817"/>
              <a:gd name="connsiteX102" fmla="*/ 1703294 w 6755905"/>
              <a:gd name="connsiteY102" fmla="*/ 2904519 h 3615817"/>
              <a:gd name="connsiteX103" fmla="*/ 1709271 w 6755905"/>
              <a:gd name="connsiteY103" fmla="*/ 2886590 h 3615817"/>
              <a:gd name="connsiteX104" fmla="*/ 1727200 w 6755905"/>
              <a:gd name="connsiteY104" fmla="*/ 2880613 h 3615817"/>
              <a:gd name="connsiteX105" fmla="*/ 1757082 w 6755905"/>
              <a:gd name="connsiteY105" fmla="*/ 2868660 h 3615817"/>
              <a:gd name="connsiteX106" fmla="*/ 1780988 w 6755905"/>
              <a:gd name="connsiteY106" fmla="*/ 2850731 h 3615817"/>
              <a:gd name="connsiteX107" fmla="*/ 1816847 w 6755905"/>
              <a:gd name="connsiteY107" fmla="*/ 2838778 h 3615817"/>
              <a:gd name="connsiteX108" fmla="*/ 1840753 w 6755905"/>
              <a:gd name="connsiteY108" fmla="*/ 2826825 h 3615817"/>
              <a:gd name="connsiteX109" fmla="*/ 1858682 w 6755905"/>
              <a:gd name="connsiteY109" fmla="*/ 2802919 h 3615817"/>
              <a:gd name="connsiteX110" fmla="*/ 1894541 w 6755905"/>
              <a:gd name="connsiteY110" fmla="*/ 2767060 h 3615817"/>
              <a:gd name="connsiteX111" fmla="*/ 1906494 w 6755905"/>
              <a:gd name="connsiteY111" fmla="*/ 2749131 h 3615817"/>
              <a:gd name="connsiteX112" fmla="*/ 1930400 w 6755905"/>
              <a:gd name="connsiteY112" fmla="*/ 2743154 h 3615817"/>
              <a:gd name="connsiteX113" fmla="*/ 1960282 w 6755905"/>
              <a:gd name="connsiteY113" fmla="*/ 2671437 h 3615817"/>
              <a:gd name="connsiteX114" fmla="*/ 1984188 w 6755905"/>
              <a:gd name="connsiteY114" fmla="*/ 2629601 h 3615817"/>
              <a:gd name="connsiteX115" fmla="*/ 1996141 w 6755905"/>
              <a:gd name="connsiteY115" fmla="*/ 2605696 h 3615817"/>
              <a:gd name="connsiteX116" fmla="*/ 2020047 w 6755905"/>
              <a:gd name="connsiteY116" fmla="*/ 2587766 h 3615817"/>
              <a:gd name="connsiteX117" fmla="*/ 2055906 w 6755905"/>
              <a:gd name="connsiteY117" fmla="*/ 2539954 h 3615817"/>
              <a:gd name="connsiteX118" fmla="*/ 2073835 w 6755905"/>
              <a:gd name="connsiteY118" fmla="*/ 2510072 h 3615817"/>
              <a:gd name="connsiteX119" fmla="*/ 2115671 w 6755905"/>
              <a:gd name="connsiteY119" fmla="*/ 2492143 h 3615817"/>
              <a:gd name="connsiteX120" fmla="*/ 2157506 w 6755905"/>
              <a:gd name="connsiteY120" fmla="*/ 2456284 h 3615817"/>
              <a:gd name="connsiteX121" fmla="*/ 2199341 w 6755905"/>
              <a:gd name="connsiteY121" fmla="*/ 2420425 h 3615817"/>
              <a:gd name="connsiteX122" fmla="*/ 2217271 w 6755905"/>
              <a:gd name="connsiteY122" fmla="*/ 2414448 h 3615817"/>
              <a:gd name="connsiteX123" fmla="*/ 2253129 w 6755905"/>
              <a:gd name="connsiteY123" fmla="*/ 2396519 h 3615817"/>
              <a:gd name="connsiteX124" fmla="*/ 2378635 w 6755905"/>
              <a:gd name="connsiteY124" fmla="*/ 2378590 h 3615817"/>
              <a:gd name="connsiteX125" fmla="*/ 2414494 w 6755905"/>
              <a:gd name="connsiteY125" fmla="*/ 2366637 h 3615817"/>
              <a:gd name="connsiteX126" fmla="*/ 2623671 w 6755905"/>
              <a:gd name="connsiteY126" fmla="*/ 2378590 h 3615817"/>
              <a:gd name="connsiteX127" fmla="*/ 2641600 w 6755905"/>
              <a:gd name="connsiteY127" fmla="*/ 2384566 h 3615817"/>
              <a:gd name="connsiteX128" fmla="*/ 2683435 w 6755905"/>
              <a:gd name="connsiteY128" fmla="*/ 2396519 h 3615817"/>
              <a:gd name="connsiteX129" fmla="*/ 2707341 w 6755905"/>
              <a:gd name="connsiteY129" fmla="*/ 2414448 h 3615817"/>
              <a:gd name="connsiteX130" fmla="*/ 2731247 w 6755905"/>
              <a:gd name="connsiteY130" fmla="*/ 2450307 h 3615817"/>
              <a:gd name="connsiteX131" fmla="*/ 2761129 w 6755905"/>
              <a:gd name="connsiteY131" fmla="*/ 2456284 h 3615817"/>
              <a:gd name="connsiteX132" fmla="*/ 2779059 w 6755905"/>
              <a:gd name="connsiteY132" fmla="*/ 2474213 h 3615817"/>
              <a:gd name="connsiteX133" fmla="*/ 2808941 w 6755905"/>
              <a:gd name="connsiteY133" fmla="*/ 2516048 h 3615817"/>
              <a:gd name="connsiteX134" fmla="*/ 2856753 w 6755905"/>
              <a:gd name="connsiteY134" fmla="*/ 2533978 h 3615817"/>
              <a:gd name="connsiteX135" fmla="*/ 2898588 w 6755905"/>
              <a:gd name="connsiteY135" fmla="*/ 2557884 h 3615817"/>
              <a:gd name="connsiteX136" fmla="*/ 2922494 w 6755905"/>
              <a:gd name="connsiteY136" fmla="*/ 2575813 h 3615817"/>
              <a:gd name="connsiteX137" fmla="*/ 2940424 w 6755905"/>
              <a:gd name="connsiteY137" fmla="*/ 2587766 h 3615817"/>
              <a:gd name="connsiteX138" fmla="*/ 2958353 w 6755905"/>
              <a:gd name="connsiteY138" fmla="*/ 2611672 h 3615817"/>
              <a:gd name="connsiteX139" fmla="*/ 2970306 w 6755905"/>
              <a:gd name="connsiteY139" fmla="*/ 2629601 h 3615817"/>
              <a:gd name="connsiteX140" fmla="*/ 3012141 w 6755905"/>
              <a:gd name="connsiteY140" fmla="*/ 2665460 h 3615817"/>
              <a:gd name="connsiteX141" fmla="*/ 3024094 w 6755905"/>
              <a:gd name="connsiteY141" fmla="*/ 2683390 h 3615817"/>
              <a:gd name="connsiteX142" fmla="*/ 3042024 w 6755905"/>
              <a:gd name="connsiteY142" fmla="*/ 2719248 h 3615817"/>
              <a:gd name="connsiteX143" fmla="*/ 3071906 w 6755905"/>
              <a:gd name="connsiteY143" fmla="*/ 2755107 h 3615817"/>
              <a:gd name="connsiteX144" fmla="*/ 3095812 w 6755905"/>
              <a:gd name="connsiteY144" fmla="*/ 2802919 h 3615817"/>
              <a:gd name="connsiteX145" fmla="*/ 3131671 w 6755905"/>
              <a:gd name="connsiteY145" fmla="*/ 2844754 h 3615817"/>
              <a:gd name="connsiteX146" fmla="*/ 3155577 w 6755905"/>
              <a:gd name="connsiteY146" fmla="*/ 2898543 h 3615817"/>
              <a:gd name="connsiteX147" fmla="*/ 3167529 w 6755905"/>
              <a:gd name="connsiteY147" fmla="*/ 2916472 h 3615817"/>
              <a:gd name="connsiteX148" fmla="*/ 3185459 w 6755905"/>
              <a:gd name="connsiteY148" fmla="*/ 2952331 h 3615817"/>
              <a:gd name="connsiteX149" fmla="*/ 3203388 w 6755905"/>
              <a:gd name="connsiteY149" fmla="*/ 2964284 h 3615817"/>
              <a:gd name="connsiteX150" fmla="*/ 3215341 w 6755905"/>
              <a:gd name="connsiteY150" fmla="*/ 2994166 h 3615817"/>
              <a:gd name="connsiteX151" fmla="*/ 3221318 w 6755905"/>
              <a:gd name="connsiteY151" fmla="*/ 3012096 h 3615817"/>
              <a:gd name="connsiteX152" fmla="*/ 3239247 w 6755905"/>
              <a:gd name="connsiteY152" fmla="*/ 3036001 h 3615817"/>
              <a:gd name="connsiteX153" fmla="*/ 3257177 w 6755905"/>
              <a:gd name="connsiteY153" fmla="*/ 3071860 h 3615817"/>
              <a:gd name="connsiteX154" fmla="*/ 3275106 w 6755905"/>
              <a:gd name="connsiteY154" fmla="*/ 3077837 h 3615817"/>
              <a:gd name="connsiteX155" fmla="*/ 3293035 w 6755905"/>
              <a:gd name="connsiteY155" fmla="*/ 3089790 h 3615817"/>
              <a:gd name="connsiteX156" fmla="*/ 3316941 w 6755905"/>
              <a:gd name="connsiteY156" fmla="*/ 3119672 h 3615817"/>
              <a:gd name="connsiteX157" fmla="*/ 3334871 w 6755905"/>
              <a:gd name="connsiteY157" fmla="*/ 3155531 h 3615817"/>
              <a:gd name="connsiteX158" fmla="*/ 3352800 w 6755905"/>
              <a:gd name="connsiteY158" fmla="*/ 3173460 h 3615817"/>
              <a:gd name="connsiteX159" fmla="*/ 3358777 w 6755905"/>
              <a:gd name="connsiteY159" fmla="*/ 3191390 h 3615817"/>
              <a:gd name="connsiteX160" fmla="*/ 3376706 w 6755905"/>
              <a:gd name="connsiteY160" fmla="*/ 3197366 h 3615817"/>
              <a:gd name="connsiteX161" fmla="*/ 3388659 w 6755905"/>
              <a:gd name="connsiteY161" fmla="*/ 3215296 h 3615817"/>
              <a:gd name="connsiteX162" fmla="*/ 3406588 w 6755905"/>
              <a:gd name="connsiteY162" fmla="*/ 3245178 h 3615817"/>
              <a:gd name="connsiteX163" fmla="*/ 3430494 w 6755905"/>
              <a:gd name="connsiteY163" fmla="*/ 3304943 h 3615817"/>
              <a:gd name="connsiteX164" fmla="*/ 3448424 w 6755905"/>
              <a:gd name="connsiteY164" fmla="*/ 3310919 h 3615817"/>
              <a:gd name="connsiteX165" fmla="*/ 3454400 w 6755905"/>
              <a:gd name="connsiteY165" fmla="*/ 3340801 h 3615817"/>
              <a:gd name="connsiteX166" fmla="*/ 3490259 w 6755905"/>
              <a:gd name="connsiteY166" fmla="*/ 3370684 h 3615817"/>
              <a:gd name="connsiteX167" fmla="*/ 3508188 w 6755905"/>
              <a:gd name="connsiteY167" fmla="*/ 3388613 h 3615817"/>
              <a:gd name="connsiteX168" fmla="*/ 3538071 w 6755905"/>
              <a:gd name="connsiteY168" fmla="*/ 3424472 h 3615817"/>
              <a:gd name="connsiteX169" fmla="*/ 3544047 w 6755905"/>
              <a:gd name="connsiteY169" fmla="*/ 3442401 h 3615817"/>
              <a:gd name="connsiteX170" fmla="*/ 3579906 w 6755905"/>
              <a:gd name="connsiteY170" fmla="*/ 3466307 h 3615817"/>
              <a:gd name="connsiteX171" fmla="*/ 3597835 w 6755905"/>
              <a:gd name="connsiteY171" fmla="*/ 3478260 h 3615817"/>
              <a:gd name="connsiteX172" fmla="*/ 3621741 w 6755905"/>
              <a:gd name="connsiteY172" fmla="*/ 3484237 h 3615817"/>
              <a:gd name="connsiteX173" fmla="*/ 3645647 w 6755905"/>
              <a:gd name="connsiteY173" fmla="*/ 3496190 h 3615817"/>
              <a:gd name="connsiteX174" fmla="*/ 3663577 w 6755905"/>
              <a:gd name="connsiteY174" fmla="*/ 3502166 h 3615817"/>
              <a:gd name="connsiteX175" fmla="*/ 3681506 w 6755905"/>
              <a:gd name="connsiteY175" fmla="*/ 3520096 h 3615817"/>
              <a:gd name="connsiteX176" fmla="*/ 3771153 w 6755905"/>
              <a:gd name="connsiteY176" fmla="*/ 3538025 h 3615817"/>
              <a:gd name="connsiteX177" fmla="*/ 3807012 w 6755905"/>
              <a:gd name="connsiteY177" fmla="*/ 3561931 h 3615817"/>
              <a:gd name="connsiteX178" fmla="*/ 3842871 w 6755905"/>
              <a:gd name="connsiteY178" fmla="*/ 3573884 h 3615817"/>
              <a:gd name="connsiteX179" fmla="*/ 4040094 w 6755905"/>
              <a:gd name="connsiteY179" fmla="*/ 3591813 h 3615817"/>
              <a:gd name="connsiteX180" fmla="*/ 4147671 w 6755905"/>
              <a:gd name="connsiteY180" fmla="*/ 3609743 h 3615817"/>
              <a:gd name="connsiteX181" fmla="*/ 4177553 w 6755905"/>
              <a:gd name="connsiteY181" fmla="*/ 3615719 h 3615817"/>
              <a:gd name="connsiteX182" fmla="*/ 4386729 w 6755905"/>
              <a:gd name="connsiteY182" fmla="*/ 3585837 h 3615817"/>
              <a:gd name="connsiteX183" fmla="*/ 4464424 w 6755905"/>
              <a:gd name="connsiteY183" fmla="*/ 3567907 h 3615817"/>
              <a:gd name="connsiteX184" fmla="*/ 4500282 w 6755905"/>
              <a:gd name="connsiteY184" fmla="*/ 3555954 h 3615817"/>
              <a:gd name="connsiteX185" fmla="*/ 4536141 w 6755905"/>
              <a:gd name="connsiteY185" fmla="*/ 3549978 h 3615817"/>
              <a:gd name="connsiteX186" fmla="*/ 4649694 w 6755905"/>
              <a:gd name="connsiteY186" fmla="*/ 3544001 h 3615817"/>
              <a:gd name="connsiteX187" fmla="*/ 4721412 w 6755905"/>
              <a:gd name="connsiteY187" fmla="*/ 3561931 h 3615817"/>
              <a:gd name="connsiteX188" fmla="*/ 4763247 w 6755905"/>
              <a:gd name="connsiteY188" fmla="*/ 3567907 h 3615817"/>
              <a:gd name="connsiteX189" fmla="*/ 4960471 w 6755905"/>
              <a:gd name="connsiteY189" fmla="*/ 3555954 h 3615817"/>
              <a:gd name="connsiteX190" fmla="*/ 5050118 w 6755905"/>
              <a:gd name="connsiteY190" fmla="*/ 3532048 h 3615817"/>
              <a:gd name="connsiteX191" fmla="*/ 5080000 w 6755905"/>
              <a:gd name="connsiteY191" fmla="*/ 3520096 h 3615817"/>
              <a:gd name="connsiteX192" fmla="*/ 5145741 w 6755905"/>
              <a:gd name="connsiteY192" fmla="*/ 3472284 h 3615817"/>
              <a:gd name="connsiteX193" fmla="*/ 5205506 w 6755905"/>
              <a:gd name="connsiteY193" fmla="*/ 3454354 h 3615817"/>
              <a:gd name="connsiteX194" fmla="*/ 5235388 w 6755905"/>
              <a:gd name="connsiteY194" fmla="*/ 3436425 h 3615817"/>
              <a:gd name="connsiteX195" fmla="*/ 5277224 w 6755905"/>
              <a:gd name="connsiteY195" fmla="*/ 3418496 h 3615817"/>
              <a:gd name="connsiteX196" fmla="*/ 5336988 w 6755905"/>
              <a:gd name="connsiteY196" fmla="*/ 3370684 h 3615817"/>
              <a:gd name="connsiteX197" fmla="*/ 5354918 w 6755905"/>
              <a:gd name="connsiteY197" fmla="*/ 3352754 h 3615817"/>
              <a:gd name="connsiteX198" fmla="*/ 5378824 w 6755905"/>
              <a:gd name="connsiteY198" fmla="*/ 3334825 h 3615817"/>
              <a:gd name="connsiteX199" fmla="*/ 5390777 w 6755905"/>
              <a:gd name="connsiteY199" fmla="*/ 3269084 h 3615817"/>
              <a:gd name="connsiteX200" fmla="*/ 5396753 w 6755905"/>
              <a:gd name="connsiteY200" fmla="*/ 3227248 h 3615817"/>
              <a:gd name="connsiteX201" fmla="*/ 5384800 w 6755905"/>
              <a:gd name="connsiteY201" fmla="*/ 3024048 h 3615817"/>
              <a:gd name="connsiteX202" fmla="*/ 6568141 w 6755905"/>
              <a:gd name="connsiteY202" fmla="*/ 2982213 h 3615817"/>
              <a:gd name="connsiteX203" fmla="*/ 6687672 w 6755905"/>
              <a:gd name="connsiteY203" fmla="*/ 1966213 h 3615817"/>
              <a:gd name="connsiteX204" fmla="*/ 5904753 w 6755905"/>
              <a:gd name="connsiteY204" fmla="*/ 992049 h 3615817"/>
              <a:gd name="connsiteX205" fmla="*/ 4452471 w 6755905"/>
              <a:gd name="connsiteY205" fmla="*/ 2121601 h 3615817"/>
              <a:gd name="connsiteX206" fmla="*/ 4434541 w 6755905"/>
              <a:gd name="connsiteY206" fmla="*/ 2097696 h 3615817"/>
              <a:gd name="connsiteX207" fmla="*/ 4416612 w 6755905"/>
              <a:gd name="connsiteY207" fmla="*/ 2085743 h 3615817"/>
              <a:gd name="connsiteX208" fmla="*/ 4207435 w 6755905"/>
              <a:gd name="connsiteY208" fmla="*/ 161319 h 3615817"/>
              <a:gd name="connsiteX209" fmla="*/ 4099859 w 6755905"/>
              <a:gd name="connsiteY209" fmla="*/ 95578 h 3615817"/>
              <a:gd name="connsiteX210" fmla="*/ 4034118 w 6755905"/>
              <a:gd name="connsiteY210" fmla="*/ 41790 h 3615817"/>
              <a:gd name="connsiteX211" fmla="*/ 3986306 w 6755905"/>
              <a:gd name="connsiteY211" fmla="*/ 23860 h 3615817"/>
              <a:gd name="connsiteX212" fmla="*/ 3842871 w 6755905"/>
              <a:gd name="connsiteY212" fmla="*/ 11907 h 3615817"/>
              <a:gd name="connsiteX213" fmla="*/ 3771153 w 6755905"/>
              <a:gd name="connsiteY213" fmla="*/ 23860 h 3615817"/>
              <a:gd name="connsiteX214" fmla="*/ 3693459 w 6755905"/>
              <a:gd name="connsiteY214" fmla="*/ 65696 h 3615817"/>
              <a:gd name="connsiteX0" fmla="*/ 3693459 w 6755905"/>
              <a:gd name="connsiteY0" fmla="*/ 133763 h 3683884"/>
              <a:gd name="connsiteX1" fmla="*/ 3657600 w 6755905"/>
              <a:gd name="connsiteY1" fmla="*/ 223410 h 3683884"/>
              <a:gd name="connsiteX2" fmla="*/ 3095812 w 6755905"/>
              <a:gd name="connsiteY2" fmla="*/ 1119880 h 3683884"/>
              <a:gd name="connsiteX3" fmla="*/ 3042024 w 6755905"/>
              <a:gd name="connsiteY3" fmla="*/ 1143786 h 3683884"/>
              <a:gd name="connsiteX4" fmla="*/ 2988235 w 6755905"/>
              <a:gd name="connsiteY4" fmla="*/ 1161715 h 3683884"/>
              <a:gd name="connsiteX5" fmla="*/ 2952377 w 6755905"/>
              <a:gd name="connsiteY5" fmla="*/ 1179645 h 3683884"/>
              <a:gd name="connsiteX6" fmla="*/ 2928471 w 6755905"/>
              <a:gd name="connsiteY6" fmla="*/ 1191598 h 3683884"/>
              <a:gd name="connsiteX7" fmla="*/ 2838824 w 6755905"/>
              <a:gd name="connsiteY7" fmla="*/ 1197574 h 3683884"/>
              <a:gd name="connsiteX8" fmla="*/ 2820894 w 6755905"/>
              <a:gd name="connsiteY8" fmla="*/ 1209527 h 3683884"/>
              <a:gd name="connsiteX9" fmla="*/ 2802965 w 6755905"/>
              <a:gd name="connsiteY9" fmla="*/ 1215504 h 3683884"/>
              <a:gd name="connsiteX10" fmla="*/ 2761129 w 6755905"/>
              <a:gd name="connsiteY10" fmla="*/ 1227457 h 3683884"/>
              <a:gd name="connsiteX11" fmla="*/ 2689412 w 6755905"/>
              <a:gd name="connsiteY11" fmla="*/ 1251363 h 3683884"/>
              <a:gd name="connsiteX12" fmla="*/ 2647577 w 6755905"/>
              <a:gd name="connsiteY12" fmla="*/ 1269292 h 3683884"/>
              <a:gd name="connsiteX13" fmla="*/ 2617694 w 6755905"/>
              <a:gd name="connsiteY13" fmla="*/ 1281245 h 3683884"/>
              <a:gd name="connsiteX14" fmla="*/ 2593788 w 6755905"/>
              <a:gd name="connsiteY14" fmla="*/ 1287221 h 3683884"/>
              <a:gd name="connsiteX15" fmla="*/ 2516094 w 6755905"/>
              <a:gd name="connsiteY15" fmla="*/ 1305151 h 3683884"/>
              <a:gd name="connsiteX16" fmla="*/ 2480235 w 6755905"/>
              <a:gd name="connsiteY16" fmla="*/ 1317104 h 3683884"/>
              <a:gd name="connsiteX17" fmla="*/ 2408518 w 6755905"/>
              <a:gd name="connsiteY17" fmla="*/ 1323080 h 3683884"/>
              <a:gd name="connsiteX18" fmla="*/ 2378635 w 6755905"/>
              <a:gd name="connsiteY18" fmla="*/ 1335033 h 3683884"/>
              <a:gd name="connsiteX19" fmla="*/ 2288988 w 6755905"/>
              <a:gd name="connsiteY19" fmla="*/ 1341010 h 3683884"/>
              <a:gd name="connsiteX20" fmla="*/ 2259106 w 6755905"/>
              <a:gd name="connsiteY20" fmla="*/ 1364915 h 3683884"/>
              <a:gd name="connsiteX21" fmla="*/ 2217271 w 6755905"/>
              <a:gd name="connsiteY21" fmla="*/ 1376868 h 3683884"/>
              <a:gd name="connsiteX22" fmla="*/ 2145553 w 6755905"/>
              <a:gd name="connsiteY22" fmla="*/ 1394798 h 3683884"/>
              <a:gd name="connsiteX23" fmla="*/ 2127624 w 6755905"/>
              <a:gd name="connsiteY23" fmla="*/ 1406751 h 3683884"/>
              <a:gd name="connsiteX24" fmla="*/ 2097741 w 6755905"/>
              <a:gd name="connsiteY24" fmla="*/ 1418704 h 3683884"/>
              <a:gd name="connsiteX25" fmla="*/ 2049929 w 6755905"/>
              <a:gd name="connsiteY25" fmla="*/ 1424680 h 3683884"/>
              <a:gd name="connsiteX26" fmla="*/ 1984188 w 6755905"/>
              <a:gd name="connsiteY26" fmla="*/ 1442610 h 3683884"/>
              <a:gd name="connsiteX27" fmla="*/ 1828800 w 6755905"/>
              <a:gd name="connsiteY27" fmla="*/ 1478468 h 3683884"/>
              <a:gd name="connsiteX28" fmla="*/ 1792941 w 6755905"/>
              <a:gd name="connsiteY28" fmla="*/ 1490421 h 3683884"/>
              <a:gd name="connsiteX29" fmla="*/ 1697318 w 6755905"/>
              <a:gd name="connsiteY29" fmla="*/ 1508351 h 3683884"/>
              <a:gd name="connsiteX30" fmla="*/ 1595718 w 6755905"/>
              <a:gd name="connsiteY30" fmla="*/ 1532257 h 3683884"/>
              <a:gd name="connsiteX31" fmla="*/ 1529977 w 6755905"/>
              <a:gd name="connsiteY31" fmla="*/ 1550186 h 3683884"/>
              <a:gd name="connsiteX32" fmla="*/ 1398494 w 6755905"/>
              <a:gd name="connsiteY32" fmla="*/ 1586045 h 3683884"/>
              <a:gd name="connsiteX33" fmla="*/ 860612 w 6755905"/>
              <a:gd name="connsiteY33" fmla="*/ 1609951 h 3683884"/>
              <a:gd name="connsiteX34" fmla="*/ 794871 w 6755905"/>
              <a:gd name="connsiteY34" fmla="*/ 1621904 h 3683884"/>
              <a:gd name="connsiteX35" fmla="*/ 729129 w 6755905"/>
              <a:gd name="connsiteY35" fmla="*/ 1627880 h 3683884"/>
              <a:gd name="connsiteX36" fmla="*/ 633506 w 6755905"/>
              <a:gd name="connsiteY36" fmla="*/ 1639833 h 3683884"/>
              <a:gd name="connsiteX37" fmla="*/ 603624 w 6755905"/>
              <a:gd name="connsiteY37" fmla="*/ 1651786 h 3683884"/>
              <a:gd name="connsiteX38" fmla="*/ 579718 w 6755905"/>
              <a:gd name="connsiteY38" fmla="*/ 1657763 h 3683884"/>
              <a:gd name="connsiteX39" fmla="*/ 472141 w 6755905"/>
              <a:gd name="connsiteY39" fmla="*/ 1693621 h 3683884"/>
              <a:gd name="connsiteX40" fmla="*/ 436282 w 6755905"/>
              <a:gd name="connsiteY40" fmla="*/ 1723504 h 3683884"/>
              <a:gd name="connsiteX41" fmla="*/ 418353 w 6755905"/>
              <a:gd name="connsiteY41" fmla="*/ 1741433 h 3683884"/>
              <a:gd name="connsiteX42" fmla="*/ 400424 w 6755905"/>
              <a:gd name="connsiteY42" fmla="*/ 1747410 h 3683884"/>
              <a:gd name="connsiteX43" fmla="*/ 382494 w 6755905"/>
              <a:gd name="connsiteY43" fmla="*/ 1759363 h 3683884"/>
              <a:gd name="connsiteX44" fmla="*/ 364565 w 6755905"/>
              <a:gd name="connsiteY44" fmla="*/ 1789245 h 3683884"/>
              <a:gd name="connsiteX45" fmla="*/ 298824 w 6755905"/>
              <a:gd name="connsiteY45" fmla="*/ 1819127 h 3683884"/>
              <a:gd name="connsiteX46" fmla="*/ 239059 w 6755905"/>
              <a:gd name="connsiteY46" fmla="*/ 1872915 h 3683884"/>
              <a:gd name="connsiteX47" fmla="*/ 209177 w 6755905"/>
              <a:gd name="connsiteY47" fmla="*/ 1884868 h 3683884"/>
              <a:gd name="connsiteX48" fmla="*/ 167341 w 6755905"/>
              <a:gd name="connsiteY48" fmla="*/ 1902798 h 3683884"/>
              <a:gd name="connsiteX49" fmla="*/ 131482 w 6755905"/>
              <a:gd name="connsiteY49" fmla="*/ 1938657 h 3683884"/>
              <a:gd name="connsiteX50" fmla="*/ 95624 w 6755905"/>
              <a:gd name="connsiteY50" fmla="*/ 1968539 h 3683884"/>
              <a:gd name="connsiteX51" fmla="*/ 65741 w 6755905"/>
              <a:gd name="connsiteY51" fmla="*/ 1998421 h 3683884"/>
              <a:gd name="connsiteX52" fmla="*/ 47812 w 6755905"/>
              <a:gd name="connsiteY52" fmla="*/ 2034280 h 3683884"/>
              <a:gd name="connsiteX53" fmla="*/ 0 w 6755905"/>
              <a:gd name="connsiteY53" fmla="*/ 2153810 h 3683884"/>
              <a:gd name="connsiteX54" fmla="*/ 5977 w 6755905"/>
              <a:gd name="connsiteY54" fmla="*/ 2261386 h 3683884"/>
              <a:gd name="connsiteX55" fmla="*/ 23906 w 6755905"/>
              <a:gd name="connsiteY55" fmla="*/ 2291268 h 3683884"/>
              <a:gd name="connsiteX56" fmla="*/ 41835 w 6755905"/>
              <a:gd name="connsiteY56" fmla="*/ 2357010 h 3683884"/>
              <a:gd name="connsiteX57" fmla="*/ 59765 w 6755905"/>
              <a:gd name="connsiteY57" fmla="*/ 2434704 h 3683884"/>
              <a:gd name="connsiteX58" fmla="*/ 71718 w 6755905"/>
              <a:gd name="connsiteY58" fmla="*/ 2488492 h 3683884"/>
              <a:gd name="connsiteX59" fmla="*/ 83671 w 6755905"/>
              <a:gd name="connsiteY59" fmla="*/ 2512398 h 3683884"/>
              <a:gd name="connsiteX60" fmla="*/ 89647 w 6755905"/>
              <a:gd name="connsiteY60" fmla="*/ 2566186 h 3683884"/>
              <a:gd name="connsiteX61" fmla="*/ 107577 w 6755905"/>
              <a:gd name="connsiteY61" fmla="*/ 2590092 h 3683884"/>
              <a:gd name="connsiteX62" fmla="*/ 119529 w 6755905"/>
              <a:gd name="connsiteY62" fmla="*/ 2608021 h 3683884"/>
              <a:gd name="connsiteX63" fmla="*/ 143435 w 6755905"/>
              <a:gd name="connsiteY63" fmla="*/ 2637904 h 3683884"/>
              <a:gd name="connsiteX64" fmla="*/ 179294 w 6755905"/>
              <a:gd name="connsiteY64" fmla="*/ 2685715 h 3683884"/>
              <a:gd name="connsiteX65" fmla="*/ 197224 w 6755905"/>
              <a:gd name="connsiteY65" fmla="*/ 2697668 h 3683884"/>
              <a:gd name="connsiteX66" fmla="*/ 215153 w 6755905"/>
              <a:gd name="connsiteY66" fmla="*/ 2715598 h 3683884"/>
              <a:gd name="connsiteX67" fmla="*/ 227106 w 6755905"/>
              <a:gd name="connsiteY67" fmla="*/ 2733527 h 3683884"/>
              <a:gd name="connsiteX68" fmla="*/ 245035 w 6755905"/>
              <a:gd name="connsiteY68" fmla="*/ 2739504 h 3683884"/>
              <a:gd name="connsiteX69" fmla="*/ 262965 w 6755905"/>
              <a:gd name="connsiteY69" fmla="*/ 2757433 h 3683884"/>
              <a:gd name="connsiteX70" fmla="*/ 286871 w 6755905"/>
              <a:gd name="connsiteY70" fmla="*/ 2793292 h 3683884"/>
              <a:gd name="connsiteX71" fmla="*/ 322729 w 6755905"/>
              <a:gd name="connsiteY71" fmla="*/ 2829151 h 3683884"/>
              <a:gd name="connsiteX72" fmla="*/ 340659 w 6755905"/>
              <a:gd name="connsiteY72" fmla="*/ 2847080 h 3683884"/>
              <a:gd name="connsiteX73" fmla="*/ 358588 w 6755905"/>
              <a:gd name="connsiteY73" fmla="*/ 2870986 h 3683884"/>
              <a:gd name="connsiteX74" fmla="*/ 406400 w 6755905"/>
              <a:gd name="connsiteY74" fmla="*/ 2918798 h 3683884"/>
              <a:gd name="connsiteX75" fmla="*/ 424329 w 6755905"/>
              <a:gd name="connsiteY75" fmla="*/ 2960633 h 3683884"/>
              <a:gd name="connsiteX76" fmla="*/ 442259 w 6755905"/>
              <a:gd name="connsiteY76" fmla="*/ 2996492 h 3683884"/>
              <a:gd name="connsiteX77" fmla="*/ 448235 w 6755905"/>
              <a:gd name="connsiteY77" fmla="*/ 3014421 h 3683884"/>
              <a:gd name="connsiteX78" fmla="*/ 484094 w 6755905"/>
              <a:gd name="connsiteY78" fmla="*/ 3050280 h 3683884"/>
              <a:gd name="connsiteX79" fmla="*/ 496047 w 6755905"/>
              <a:gd name="connsiteY79" fmla="*/ 3080163 h 3683884"/>
              <a:gd name="connsiteX80" fmla="*/ 513977 w 6755905"/>
              <a:gd name="connsiteY80" fmla="*/ 3098092 h 3683884"/>
              <a:gd name="connsiteX81" fmla="*/ 525929 w 6755905"/>
              <a:gd name="connsiteY81" fmla="*/ 3116021 h 3683884"/>
              <a:gd name="connsiteX82" fmla="*/ 543859 w 6755905"/>
              <a:gd name="connsiteY82" fmla="*/ 3139927 h 3683884"/>
              <a:gd name="connsiteX83" fmla="*/ 597647 w 6755905"/>
              <a:gd name="connsiteY83" fmla="*/ 3157857 h 3683884"/>
              <a:gd name="connsiteX84" fmla="*/ 615577 w 6755905"/>
              <a:gd name="connsiteY84" fmla="*/ 3169810 h 3683884"/>
              <a:gd name="connsiteX85" fmla="*/ 639482 w 6755905"/>
              <a:gd name="connsiteY85" fmla="*/ 3175786 h 3683884"/>
              <a:gd name="connsiteX86" fmla="*/ 693271 w 6755905"/>
              <a:gd name="connsiteY86" fmla="*/ 3187739 h 3683884"/>
              <a:gd name="connsiteX87" fmla="*/ 1063812 w 6755905"/>
              <a:gd name="connsiteY87" fmla="*/ 3175786 h 3683884"/>
              <a:gd name="connsiteX88" fmla="*/ 1117600 w 6755905"/>
              <a:gd name="connsiteY88" fmla="*/ 3157857 h 3683884"/>
              <a:gd name="connsiteX89" fmla="*/ 1195294 w 6755905"/>
              <a:gd name="connsiteY89" fmla="*/ 3127974 h 3683884"/>
              <a:gd name="connsiteX90" fmla="*/ 1225177 w 6755905"/>
              <a:gd name="connsiteY90" fmla="*/ 3121998 h 3683884"/>
              <a:gd name="connsiteX91" fmla="*/ 1249082 w 6755905"/>
              <a:gd name="connsiteY91" fmla="*/ 3116021 h 3683884"/>
              <a:gd name="connsiteX92" fmla="*/ 1284941 w 6755905"/>
              <a:gd name="connsiteY92" fmla="*/ 3104068 h 3683884"/>
              <a:gd name="connsiteX93" fmla="*/ 1374588 w 6755905"/>
              <a:gd name="connsiteY93" fmla="*/ 3086139 h 3683884"/>
              <a:gd name="connsiteX94" fmla="*/ 1464235 w 6755905"/>
              <a:gd name="connsiteY94" fmla="*/ 3080163 h 3683884"/>
              <a:gd name="connsiteX95" fmla="*/ 1500094 w 6755905"/>
              <a:gd name="connsiteY95" fmla="*/ 3068210 h 3683884"/>
              <a:gd name="connsiteX96" fmla="*/ 1535953 w 6755905"/>
              <a:gd name="connsiteY96" fmla="*/ 3062233 h 3683884"/>
              <a:gd name="connsiteX97" fmla="*/ 1553882 w 6755905"/>
              <a:gd name="connsiteY97" fmla="*/ 3044304 h 3683884"/>
              <a:gd name="connsiteX98" fmla="*/ 1607671 w 6755905"/>
              <a:gd name="connsiteY98" fmla="*/ 3026374 h 3683884"/>
              <a:gd name="connsiteX99" fmla="*/ 1625600 w 6755905"/>
              <a:gd name="connsiteY99" fmla="*/ 3020398 h 3683884"/>
              <a:gd name="connsiteX100" fmla="*/ 1661459 w 6755905"/>
              <a:gd name="connsiteY100" fmla="*/ 3002468 h 3683884"/>
              <a:gd name="connsiteX101" fmla="*/ 1685365 w 6755905"/>
              <a:gd name="connsiteY101" fmla="*/ 2984539 h 3683884"/>
              <a:gd name="connsiteX102" fmla="*/ 1703294 w 6755905"/>
              <a:gd name="connsiteY102" fmla="*/ 2972586 h 3683884"/>
              <a:gd name="connsiteX103" fmla="*/ 1709271 w 6755905"/>
              <a:gd name="connsiteY103" fmla="*/ 2954657 h 3683884"/>
              <a:gd name="connsiteX104" fmla="*/ 1727200 w 6755905"/>
              <a:gd name="connsiteY104" fmla="*/ 2948680 h 3683884"/>
              <a:gd name="connsiteX105" fmla="*/ 1757082 w 6755905"/>
              <a:gd name="connsiteY105" fmla="*/ 2936727 h 3683884"/>
              <a:gd name="connsiteX106" fmla="*/ 1780988 w 6755905"/>
              <a:gd name="connsiteY106" fmla="*/ 2918798 h 3683884"/>
              <a:gd name="connsiteX107" fmla="*/ 1816847 w 6755905"/>
              <a:gd name="connsiteY107" fmla="*/ 2906845 h 3683884"/>
              <a:gd name="connsiteX108" fmla="*/ 1840753 w 6755905"/>
              <a:gd name="connsiteY108" fmla="*/ 2894892 h 3683884"/>
              <a:gd name="connsiteX109" fmla="*/ 1858682 w 6755905"/>
              <a:gd name="connsiteY109" fmla="*/ 2870986 h 3683884"/>
              <a:gd name="connsiteX110" fmla="*/ 1894541 w 6755905"/>
              <a:gd name="connsiteY110" fmla="*/ 2835127 h 3683884"/>
              <a:gd name="connsiteX111" fmla="*/ 1906494 w 6755905"/>
              <a:gd name="connsiteY111" fmla="*/ 2817198 h 3683884"/>
              <a:gd name="connsiteX112" fmla="*/ 1930400 w 6755905"/>
              <a:gd name="connsiteY112" fmla="*/ 2811221 h 3683884"/>
              <a:gd name="connsiteX113" fmla="*/ 1960282 w 6755905"/>
              <a:gd name="connsiteY113" fmla="*/ 2739504 h 3683884"/>
              <a:gd name="connsiteX114" fmla="*/ 1984188 w 6755905"/>
              <a:gd name="connsiteY114" fmla="*/ 2697668 h 3683884"/>
              <a:gd name="connsiteX115" fmla="*/ 1996141 w 6755905"/>
              <a:gd name="connsiteY115" fmla="*/ 2673763 h 3683884"/>
              <a:gd name="connsiteX116" fmla="*/ 2020047 w 6755905"/>
              <a:gd name="connsiteY116" fmla="*/ 2655833 h 3683884"/>
              <a:gd name="connsiteX117" fmla="*/ 2055906 w 6755905"/>
              <a:gd name="connsiteY117" fmla="*/ 2608021 h 3683884"/>
              <a:gd name="connsiteX118" fmla="*/ 2073835 w 6755905"/>
              <a:gd name="connsiteY118" fmla="*/ 2578139 h 3683884"/>
              <a:gd name="connsiteX119" fmla="*/ 2115671 w 6755905"/>
              <a:gd name="connsiteY119" fmla="*/ 2560210 h 3683884"/>
              <a:gd name="connsiteX120" fmla="*/ 2157506 w 6755905"/>
              <a:gd name="connsiteY120" fmla="*/ 2524351 h 3683884"/>
              <a:gd name="connsiteX121" fmla="*/ 2199341 w 6755905"/>
              <a:gd name="connsiteY121" fmla="*/ 2488492 h 3683884"/>
              <a:gd name="connsiteX122" fmla="*/ 2217271 w 6755905"/>
              <a:gd name="connsiteY122" fmla="*/ 2482515 h 3683884"/>
              <a:gd name="connsiteX123" fmla="*/ 2253129 w 6755905"/>
              <a:gd name="connsiteY123" fmla="*/ 2464586 h 3683884"/>
              <a:gd name="connsiteX124" fmla="*/ 2378635 w 6755905"/>
              <a:gd name="connsiteY124" fmla="*/ 2446657 h 3683884"/>
              <a:gd name="connsiteX125" fmla="*/ 2414494 w 6755905"/>
              <a:gd name="connsiteY125" fmla="*/ 2434704 h 3683884"/>
              <a:gd name="connsiteX126" fmla="*/ 2623671 w 6755905"/>
              <a:gd name="connsiteY126" fmla="*/ 2446657 h 3683884"/>
              <a:gd name="connsiteX127" fmla="*/ 2641600 w 6755905"/>
              <a:gd name="connsiteY127" fmla="*/ 2452633 h 3683884"/>
              <a:gd name="connsiteX128" fmla="*/ 2683435 w 6755905"/>
              <a:gd name="connsiteY128" fmla="*/ 2464586 h 3683884"/>
              <a:gd name="connsiteX129" fmla="*/ 2707341 w 6755905"/>
              <a:gd name="connsiteY129" fmla="*/ 2482515 h 3683884"/>
              <a:gd name="connsiteX130" fmla="*/ 2731247 w 6755905"/>
              <a:gd name="connsiteY130" fmla="*/ 2518374 h 3683884"/>
              <a:gd name="connsiteX131" fmla="*/ 2761129 w 6755905"/>
              <a:gd name="connsiteY131" fmla="*/ 2524351 h 3683884"/>
              <a:gd name="connsiteX132" fmla="*/ 2779059 w 6755905"/>
              <a:gd name="connsiteY132" fmla="*/ 2542280 h 3683884"/>
              <a:gd name="connsiteX133" fmla="*/ 2808941 w 6755905"/>
              <a:gd name="connsiteY133" fmla="*/ 2584115 h 3683884"/>
              <a:gd name="connsiteX134" fmla="*/ 2856753 w 6755905"/>
              <a:gd name="connsiteY134" fmla="*/ 2602045 h 3683884"/>
              <a:gd name="connsiteX135" fmla="*/ 2898588 w 6755905"/>
              <a:gd name="connsiteY135" fmla="*/ 2625951 h 3683884"/>
              <a:gd name="connsiteX136" fmla="*/ 2922494 w 6755905"/>
              <a:gd name="connsiteY136" fmla="*/ 2643880 h 3683884"/>
              <a:gd name="connsiteX137" fmla="*/ 2940424 w 6755905"/>
              <a:gd name="connsiteY137" fmla="*/ 2655833 h 3683884"/>
              <a:gd name="connsiteX138" fmla="*/ 2958353 w 6755905"/>
              <a:gd name="connsiteY138" fmla="*/ 2679739 h 3683884"/>
              <a:gd name="connsiteX139" fmla="*/ 2970306 w 6755905"/>
              <a:gd name="connsiteY139" fmla="*/ 2697668 h 3683884"/>
              <a:gd name="connsiteX140" fmla="*/ 3012141 w 6755905"/>
              <a:gd name="connsiteY140" fmla="*/ 2733527 h 3683884"/>
              <a:gd name="connsiteX141" fmla="*/ 3024094 w 6755905"/>
              <a:gd name="connsiteY141" fmla="*/ 2751457 h 3683884"/>
              <a:gd name="connsiteX142" fmla="*/ 3042024 w 6755905"/>
              <a:gd name="connsiteY142" fmla="*/ 2787315 h 3683884"/>
              <a:gd name="connsiteX143" fmla="*/ 3071906 w 6755905"/>
              <a:gd name="connsiteY143" fmla="*/ 2823174 h 3683884"/>
              <a:gd name="connsiteX144" fmla="*/ 3095812 w 6755905"/>
              <a:gd name="connsiteY144" fmla="*/ 2870986 h 3683884"/>
              <a:gd name="connsiteX145" fmla="*/ 3131671 w 6755905"/>
              <a:gd name="connsiteY145" fmla="*/ 2912821 h 3683884"/>
              <a:gd name="connsiteX146" fmla="*/ 3155577 w 6755905"/>
              <a:gd name="connsiteY146" fmla="*/ 2966610 h 3683884"/>
              <a:gd name="connsiteX147" fmla="*/ 3167529 w 6755905"/>
              <a:gd name="connsiteY147" fmla="*/ 2984539 h 3683884"/>
              <a:gd name="connsiteX148" fmla="*/ 3185459 w 6755905"/>
              <a:gd name="connsiteY148" fmla="*/ 3020398 h 3683884"/>
              <a:gd name="connsiteX149" fmla="*/ 3203388 w 6755905"/>
              <a:gd name="connsiteY149" fmla="*/ 3032351 h 3683884"/>
              <a:gd name="connsiteX150" fmla="*/ 3215341 w 6755905"/>
              <a:gd name="connsiteY150" fmla="*/ 3062233 h 3683884"/>
              <a:gd name="connsiteX151" fmla="*/ 3221318 w 6755905"/>
              <a:gd name="connsiteY151" fmla="*/ 3080163 h 3683884"/>
              <a:gd name="connsiteX152" fmla="*/ 3239247 w 6755905"/>
              <a:gd name="connsiteY152" fmla="*/ 3104068 h 3683884"/>
              <a:gd name="connsiteX153" fmla="*/ 3257177 w 6755905"/>
              <a:gd name="connsiteY153" fmla="*/ 3139927 h 3683884"/>
              <a:gd name="connsiteX154" fmla="*/ 3275106 w 6755905"/>
              <a:gd name="connsiteY154" fmla="*/ 3145904 h 3683884"/>
              <a:gd name="connsiteX155" fmla="*/ 3293035 w 6755905"/>
              <a:gd name="connsiteY155" fmla="*/ 3157857 h 3683884"/>
              <a:gd name="connsiteX156" fmla="*/ 3316941 w 6755905"/>
              <a:gd name="connsiteY156" fmla="*/ 3187739 h 3683884"/>
              <a:gd name="connsiteX157" fmla="*/ 3334871 w 6755905"/>
              <a:gd name="connsiteY157" fmla="*/ 3223598 h 3683884"/>
              <a:gd name="connsiteX158" fmla="*/ 3352800 w 6755905"/>
              <a:gd name="connsiteY158" fmla="*/ 3241527 h 3683884"/>
              <a:gd name="connsiteX159" fmla="*/ 3358777 w 6755905"/>
              <a:gd name="connsiteY159" fmla="*/ 3259457 h 3683884"/>
              <a:gd name="connsiteX160" fmla="*/ 3376706 w 6755905"/>
              <a:gd name="connsiteY160" fmla="*/ 3265433 h 3683884"/>
              <a:gd name="connsiteX161" fmla="*/ 3388659 w 6755905"/>
              <a:gd name="connsiteY161" fmla="*/ 3283363 h 3683884"/>
              <a:gd name="connsiteX162" fmla="*/ 3406588 w 6755905"/>
              <a:gd name="connsiteY162" fmla="*/ 3313245 h 3683884"/>
              <a:gd name="connsiteX163" fmla="*/ 3430494 w 6755905"/>
              <a:gd name="connsiteY163" fmla="*/ 3373010 h 3683884"/>
              <a:gd name="connsiteX164" fmla="*/ 3448424 w 6755905"/>
              <a:gd name="connsiteY164" fmla="*/ 3378986 h 3683884"/>
              <a:gd name="connsiteX165" fmla="*/ 3454400 w 6755905"/>
              <a:gd name="connsiteY165" fmla="*/ 3408868 h 3683884"/>
              <a:gd name="connsiteX166" fmla="*/ 3490259 w 6755905"/>
              <a:gd name="connsiteY166" fmla="*/ 3438751 h 3683884"/>
              <a:gd name="connsiteX167" fmla="*/ 3508188 w 6755905"/>
              <a:gd name="connsiteY167" fmla="*/ 3456680 h 3683884"/>
              <a:gd name="connsiteX168" fmla="*/ 3538071 w 6755905"/>
              <a:gd name="connsiteY168" fmla="*/ 3492539 h 3683884"/>
              <a:gd name="connsiteX169" fmla="*/ 3544047 w 6755905"/>
              <a:gd name="connsiteY169" fmla="*/ 3510468 h 3683884"/>
              <a:gd name="connsiteX170" fmla="*/ 3579906 w 6755905"/>
              <a:gd name="connsiteY170" fmla="*/ 3534374 h 3683884"/>
              <a:gd name="connsiteX171" fmla="*/ 3597835 w 6755905"/>
              <a:gd name="connsiteY171" fmla="*/ 3546327 h 3683884"/>
              <a:gd name="connsiteX172" fmla="*/ 3621741 w 6755905"/>
              <a:gd name="connsiteY172" fmla="*/ 3552304 h 3683884"/>
              <a:gd name="connsiteX173" fmla="*/ 3645647 w 6755905"/>
              <a:gd name="connsiteY173" fmla="*/ 3564257 h 3683884"/>
              <a:gd name="connsiteX174" fmla="*/ 3663577 w 6755905"/>
              <a:gd name="connsiteY174" fmla="*/ 3570233 h 3683884"/>
              <a:gd name="connsiteX175" fmla="*/ 3681506 w 6755905"/>
              <a:gd name="connsiteY175" fmla="*/ 3588163 h 3683884"/>
              <a:gd name="connsiteX176" fmla="*/ 3771153 w 6755905"/>
              <a:gd name="connsiteY176" fmla="*/ 3606092 h 3683884"/>
              <a:gd name="connsiteX177" fmla="*/ 3807012 w 6755905"/>
              <a:gd name="connsiteY177" fmla="*/ 3629998 h 3683884"/>
              <a:gd name="connsiteX178" fmla="*/ 3842871 w 6755905"/>
              <a:gd name="connsiteY178" fmla="*/ 3641951 h 3683884"/>
              <a:gd name="connsiteX179" fmla="*/ 4040094 w 6755905"/>
              <a:gd name="connsiteY179" fmla="*/ 3659880 h 3683884"/>
              <a:gd name="connsiteX180" fmla="*/ 4147671 w 6755905"/>
              <a:gd name="connsiteY180" fmla="*/ 3677810 h 3683884"/>
              <a:gd name="connsiteX181" fmla="*/ 4177553 w 6755905"/>
              <a:gd name="connsiteY181" fmla="*/ 3683786 h 3683884"/>
              <a:gd name="connsiteX182" fmla="*/ 4386729 w 6755905"/>
              <a:gd name="connsiteY182" fmla="*/ 3653904 h 3683884"/>
              <a:gd name="connsiteX183" fmla="*/ 4464424 w 6755905"/>
              <a:gd name="connsiteY183" fmla="*/ 3635974 h 3683884"/>
              <a:gd name="connsiteX184" fmla="*/ 4500282 w 6755905"/>
              <a:gd name="connsiteY184" fmla="*/ 3624021 h 3683884"/>
              <a:gd name="connsiteX185" fmla="*/ 4536141 w 6755905"/>
              <a:gd name="connsiteY185" fmla="*/ 3618045 h 3683884"/>
              <a:gd name="connsiteX186" fmla="*/ 4649694 w 6755905"/>
              <a:gd name="connsiteY186" fmla="*/ 3612068 h 3683884"/>
              <a:gd name="connsiteX187" fmla="*/ 4721412 w 6755905"/>
              <a:gd name="connsiteY187" fmla="*/ 3629998 h 3683884"/>
              <a:gd name="connsiteX188" fmla="*/ 4763247 w 6755905"/>
              <a:gd name="connsiteY188" fmla="*/ 3635974 h 3683884"/>
              <a:gd name="connsiteX189" fmla="*/ 4960471 w 6755905"/>
              <a:gd name="connsiteY189" fmla="*/ 3624021 h 3683884"/>
              <a:gd name="connsiteX190" fmla="*/ 5050118 w 6755905"/>
              <a:gd name="connsiteY190" fmla="*/ 3600115 h 3683884"/>
              <a:gd name="connsiteX191" fmla="*/ 5080000 w 6755905"/>
              <a:gd name="connsiteY191" fmla="*/ 3588163 h 3683884"/>
              <a:gd name="connsiteX192" fmla="*/ 5145741 w 6755905"/>
              <a:gd name="connsiteY192" fmla="*/ 3540351 h 3683884"/>
              <a:gd name="connsiteX193" fmla="*/ 5205506 w 6755905"/>
              <a:gd name="connsiteY193" fmla="*/ 3522421 h 3683884"/>
              <a:gd name="connsiteX194" fmla="*/ 5235388 w 6755905"/>
              <a:gd name="connsiteY194" fmla="*/ 3504492 h 3683884"/>
              <a:gd name="connsiteX195" fmla="*/ 5277224 w 6755905"/>
              <a:gd name="connsiteY195" fmla="*/ 3486563 h 3683884"/>
              <a:gd name="connsiteX196" fmla="*/ 5336988 w 6755905"/>
              <a:gd name="connsiteY196" fmla="*/ 3438751 h 3683884"/>
              <a:gd name="connsiteX197" fmla="*/ 5354918 w 6755905"/>
              <a:gd name="connsiteY197" fmla="*/ 3420821 h 3683884"/>
              <a:gd name="connsiteX198" fmla="*/ 5378824 w 6755905"/>
              <a:gd name="connsiteY198" fmla="*/ 3402892 h 3683884"/>
              <a:gd name="connsiteX199" fmla="*/ 5390777 w 6755905"/>
              <a:gd name="connsiteY199" fmla="*/ 3337151 h 3683884"/>
              <a:gd name="connsiteX200" fmla="*/ 5396753 w 6755905"/>
              <a:gd name="connsiteY200" fmla="*/ 3295315 h 3683884"/>
              <a:gd name="connsiteX201" fmla="*/ 5384800 w 6755905"/>
              <a:gd name="connsiteY201" fmla="*/ 3092115 h 3683884"/>
              <a:gd name="connsiteX202" fmla="*/ 6568141 w 6755905"/>
              <a:gd name="connsiteY202" fmla="*/ 3050280 h 3683884"/>
              <a:gd name="connsiteX203" fmla="*/ 6687672 w 6755905"/>
              <a:gd name="connsiteY203" fmla="*/ 2034280 h 3683884"/>
              <a:gd name="connsiteX204" fmla="*/ 5904753 w 6755905"/>
              <a:gd name="connsiteY204" fmla="*/ 1060116 h 3683884"/>
              <a:gd name="connsiteX205" fmla="*/ 4452471 w 6755905"/>
              <a:gd name="connsiteY205" fmla="*/ 2189668 h 3683884"/>
              <a:gd name="connsiteX206" fmla="*/ 4434541 w 6755905"/>
              <a:gd name="connsiteY206" fmla="*/ 2165763 h 3683884"/>
              <a:gd name="connsiteX207" fmla="*/ 4416612 w 6755905"/>
              <a:gd name="connsiteY207" fmla="*/ 2153810 h 3683884"/>
              <a:gd name="connsiteX208" fmla="*/ 4099859 w 6755905"/>
              <a:gd name="connsiteY208" fmla="*/ 163645 h 3683884"/>
              <a:gd name="connsiteX209" fmla="*/ 4034118 w 6755905"/>
              <a:gd name="connsiteY209" fmla="*/ 109857 h 3683884"/>
              <a:gd name="connsiteX210" fmla="*/ 3986306 w 6755905"/>
              <a:gd name="connsiteY210" fmla="*/ 91927 h 3683884"/>
              <a:gd name="connsiteX211" fmla="*/ 3842871 w 6755905"/>
              <a:gd name="connsiteY211" fmla="*/ 79974 h 3683884"/>
              <a:gd name="connsiteX212" fmla="*/ 3771153 w 6755905"/>
              <a:gd name="connsiteY212" fmla="*/ 91927 h 3683884"/>
              <a:gd name="connsiteX213" fmla="*/ 3693459 w 6755905"/>
              <a:gd name="connsiteY213" fmla="*/ 133763 h 3683884"/>
              <a:gd name="connsiteX0" fmla="*/ 3693459 w 6755905"/>
              <a:gd name="connsiteY0" fmla="*/ 180093 h 3730214"/>
              <a:gd name="connsiteX1" fmla="*/ 3657600 w 6755905"/>
              <a:gd name="connsiteY1" fmla="*/ 269740 h 3730214"/>
              <a:gd name="connsiteX2" fmla="*/ 3095812 w 6755905"/>
              <a:gd name="connsiteY2" fmla="*/ 1166210 h 3730214"/>
              <a:gd name="connsiteX3" fmla="*/ 3042024 w 6755905"/>
              <a:gd name="connsiteY3" fmla="*/ 1190116 h 3730214"/>
              <a:gd name="connsiteX4" fmla="*/ 2988235 w 6755905"/>
              <a:gd name="connsiteY4" fmla="*/ 1208045 h 3730214"/>
              <a:gd name="connsiteX5" fmla="*/ 2952377 w 6755905"/>
              <a:gd name="connsiteY5" fmla="*/ 1225975 h 3730214"/>
              <a:gd name="connsiteX6" fmla="*/ 2928471 w 6755905"/>
              <a:gd name="connsiteY6" fmla="*/ 1237928 h 3730214"/>
              <a:gd name="connsiteX7" fmla="*/ 2838824 w 6755905"/>
              <a:gd name="connsiteY7" fmla="*/ 1243904 h 3730214"/>
              <a:gd name="connsiteX8" fmla="*/ 2820894 w 6755905"/>
              <a:gd name="connsiteY8" fmla="*/ 1255857 h 3730214"/>
              <a:gd name="connsiteX9" fmla="*/ 2802965 w 6755905"/>
              <a:gd name="connsiteY9" fmla="*/ 1261834 h 3730214"/>
              <a:gd name="connsiteX10" fmla="*/ 2761129 w 6755905"/>
              <a:gd name="connsiteY10" fmla="*/ 1273787 h 3730214"/>
              <a:gd name="connsiteX11" fmla="*/ 2689412 w 6755905"/>
              <a:gd name="connsiteY11" fmla="*/ 1297693 h 3730214"/>
              <a:gd name="connsiteX12" fmla="*/ 2647577 w 6755905"/>
              <a:gd name="connsiteY12" fmla="*/ 1315622 h 3730214"/>
              <a:gd name="connsiteX13" fmla="*/ 2617694 w 6755905"/>
              <a:gd name="connsiteY13" fmla="*/ 1327575 h 3730214"/>
              <a:gd name="connsiteX14" fmla="*/ 2593788 w 6755905"/>
              <a:gd name="connsiteY14" fmla="*/ 1333551 h 3730214"/>
              <a:gd name="connsiteX15" fmla="*/ 2516094 w 6755905"/>
              <a:gd name="connsiteY15" fmla="*/ 1351481 h 3730214"/>
              <a:gd name="connsiteX16" fmla="*/ 2480235 w 6755905"/>
              <a:gd name="connsiteY16" fmla="*/ 1363434 h 3730214"/>
              <a:gd name="connsiteX17" fmla="*/ 2408518 w 6755905"/>
              <a:gd name="connsiteY17" fmla="*/ 1369410 h 3730214"/>
              <a:gd name="connsiteX18" fmla="*/ 2378635 w 6755905"/>
              <a:gd name="connsiteY18" fmla="*/ 1381363 h 3730214"/>
              <a:gd name="connsiteX19" fmla="*/ 2288988 w 6755905"/>
              <a:gd name="connsiteY19" fmla="*/ 1387340 h 3730214"/>
              <a:gd name="connsiteX20" fmla="*/ 2259106 w 6755905"/>
              <a:gd name="connsiteY20" fmla="*/ 1411245 h 3730214"/>
              <a:gd name="connsiteX21" fmla="*/ 2217271 w 6755905"/>
              <a:gd name="connsiteY21" fmla="*/ 1423198 h 3730214"/>
              <a:gd name="connsiteX22" fmla="*/ 2145553 w 6755905"/>
              <a:gd name="connsiteY22" fmla="*/ 1441128 h 3730214"/>
              <a:gd name="connsiteX23" fmla="*/ 2127624 w 6755905"/>
              <a:gd name="connsiteY23" fmla="*/ 1453081 h 3730214"/>
              <a:gd name="connsiteX24" fmla="*/ 2097741 w 6755905"/>
              <a:gd name="connsiteY24" fmla="*/ 1465034 h 3730214"/>
              <a:gd name="connsiteX25" fmla="*/ 2049929 w 6755905"/>
              <a:gd name="connsiteY25" fmla="*/ 1471010 h 3730214"/>
              <a:gd name="connsiteX26" fmla="*/ 1984188 w 6755905"/>
              <a:gd name="connsiteY26" fmla="*/ 1488940 h 3730214"/>
              <a:gd name="connsiteX27" fmla="*/ 1828800 w 6755905"/>
              <a:gd name="connsiteY27" fmla="*/ 1524798 h 3730214"/>
              <a:gd name="connsiteX28" fmla="*/ 1792941 w 6755905"/>
              <a:gd name="connsiteY28" fmla="*/ 1536751 h 3730214"/>
              <a:gd name="connsiteX29" fmla="*/ 1697318 w 6755905"/>
              <a:gd name="connsiteY29" fmla="*/ 1554681 h 3730214"/>
              <a:gd name="connsiteX30" fmla="*/ 1595718 w 6755905"/>
              <a:gd name="connsiteY30" fmla="*/ 1578587 h 3730214"/>
              <a:gd name="connsiteX31" fmla="*/ 1529977 w 6755905"/>
              <a:gd name="connsiteY31" fmla="*/ 1596516 h 3730214"/>
              <a:gd name="connsiteX32" fmla="*/ 1398494 w 6755905"/>
              <a:gd name="connsiteY32" fmla="*/ 1632375 h 3730214"/>
              <a:gd name="connsiteX33" fmla="*/ 860612 w 6755905"/>
              <a:gd name="connsiteY33" fmla="*/ 1656281 h 3730214"/>
              <a:gd name="connsiteX34" fmla="*/ 794871 w 6755905"/>
              <a:gd name="connsiteY34" fmla="*/ 1668234 h 3730214"/>
              <a:gd name="connsiteX35" fmla="*/ 729129 w 6755905"/>
              <a:gd name="connsiteY35" fmla="*/ 1674210 h 3730214"/>
              <a:gd name="connsiteX36" fmla="*/ 633506 w 6755905"/>
              <a:gd name="connsiteY36" fmla="*/ 1686163 h 3730214"/>
              <a:gd name="connsiteX37" fmla="*/ 603624 w 6755905"/>
              <a:gd name="connsiteY37" fmla="*/ 1698116 h 3730214"/>
              <a:gd name="connsiteX38" fmla="*/ 579718 w 6755905"/>
              <a:gd name="connsiteY38" fmla="*/ 1704093 h 3730214"/>
              <a:gd name="connsiteX39" fmla="*/ 472141 w 6755905"/>
              <a:gd name="connsiteY39" fmla="*/ 1739951 h 3730214"/>
              <a:gd name="connsiteX40" fmla="*/ 436282 w 6755905"/>
              <a:gd name="connsiteY40" fmla="*/ 1769834 h 3730214"/>
              <a:gd name="connsiteX41" fmla="*/ 418353 w 6755905"/>
              <a:gd name="connsiteY41" fmla="*/ 1787763 h 3730214"/>
              <a:gd name="connsiteX42" fmla="*/ 400424 w 6755905"/>
              <a:gd name="connsiteY42" fmla="*/ 1793740 h 3730214"/>
              <a:gd name="connsiteX43" fmla="*/ 382494 w 6755905"/>
              <a:gd name="connsiteY43" fmla="*/ 1805693 h 3730214"/>
              <a:gd name="connsiteX44" fmla="*/ 364565 w 6755905"/>
              <a:gd name="connsiteY44" fmla="*/ 1835575 h 3730214"/>
              <a:gd name="connsiteX45" fmla="*/ 298824 w 6755905"/>
              <a:gd name="connsiteY45" fmla="*/ 1865457 h 3730214"/>
              <a:gd name="connsiteX46" fmla="*/ 239059 w 6755905"/>
              <a:gd name="connsiteY46" fmla="*/ 1919245 h 3730214"/>
              <a:gd name="connsiteX47" fmla="*/ 209177 w 6755905"/>
              <a:gd name="connsiteY47" fmla="*/ 1931198 h 3730214"/>
              <a:gd name="connsiteX48" fmla="*/ 167341 w 6755905"/>
              <a:gd name="connsiteY48" fmla="*/ 1949128 h 3730214"/>
              <a:gd name="connsiteX49" fmla="*/ 131482 w 6755905"/>
              <a:gd name="connsiteY49" fmla="*/ 1984987 h 3730214"/>
              <a:gd name="connsiteX50" fmla="*/ 95624 w 6755905"/>
              <a:gd name="connsiteY50" fmla="*/ 2014869 h 3730214"/>
              <a:gd name="connsiteX51" fmla="*/ 65741 w 6755905"/>
              <a:gd name="connsiteY51" fmla="*/ 2044751 h 3730214"/>
              <a:gd name="connsiteX52" fmla="*/ 47812 w 6755905"/>
              <a:gd name="connsiteY52" fmla="*/ 2080610 h 3730214"/>
              <a:gd name="connsiteX53" fmla="*/ 0 w 6755905"/>
              <a:gd name="connsiteY53" fmla="*/ 2200140 h 3730214"/>
              <a:gd name="connsiteX54" fmla="*/ 5977 w 6755905"/>
              <a:gd name="connsiteY54" fmla="*/ 2307716 h 3730214"/>
              <a:gd name="connsiteX55" fmla="*/ 23906 w 6755905"/>
              <a:gd name="connsiteY55" fmla="*/ 2337598 h 3730214"/>
              <a:gd name="connsiteX56" fmla="*/ 41835 w 6755905"/>
              <a:gd name="connsiteY56" fmla="*/ 2403340 h 3730214"/>
              <a:gd name="connsiteX57" fmla="*/ 59765 w 6755905"/>
              <a:gd name="connsiteY57" fmla="*/ 2481034 h 3730214"/>
              <a:gd name="connsiteX58" fmla="*/ 71718 w 6755905"/>
              <a:gd name="connsiteY58" fmla="*/ 2534822 h 3730214"/>
              <a:gd name="connsiteX59" fmla="*/ 83671 w 6755905"/>
              <a:gd name="connsiteY59" fmla="*/ 2558728 h 3730214"/>
              <a:gd name="connsiteX60" fmla="*/ 89647 w 6755905"/>
              <a:gd name="connsiteY60" fmla="*/ 2612516 h 3730214"/>
              <a:gd name="connsiteX61" fmla="*/ 107577 w 6755905"/>
              <a:gd name="connsiteY61" fmla="*/ 2636422 h 3730214"/>
              <a:gd name="connsiteX62" fmla="*/ 119529 w 6755905"/>
              <a:gd name="connsiteY62" fmla="*/ 2654351 h 3730214"/>
              <a:gd name="connsiteX63" fmla="*/ 143435 w 6755905"/>
              <a:gd name="connsiteY63" fmla="*/ 2684234 h 3730214"/>
              <a:gd name="connsiteX64" fmla="*/ 179294 w 6755905"/>
              <a:gd name="connsiteY64" fmla="*/ 2732045 h 3730214"/>
              <a:gd name="connsiteX65" fmla="*/ 197224 w 6755905"/>
              <a:gd name="connsiteY65" fmla="*/ 2743998 h 3730214"/>
              <a:gd name="connsiteX66" fmla="*/ 215153 w 6755905"/>
              <a:gd name="connsiteY66" fmla="*/ 2761928 h 3730214"/>
              <a:gd name="connsiteX67" fmla="*/ 227106 w 6755905"/>
              <a:gd name="connsiteY67" fmla="*/ 2779857 h 3730214"/>
              <a:gd name="connsiteX68" fmla="*/ 245035 w 6755905"/>
              <a:gd name="connsiteY68" fmla="*/ 2785834 h 3730214"/>
              <a:gd name="connsiteX69" fmla="*/ 262965 w 6755905"/>
              <a:gd name="connsiteY69" fmla="*/ 2803763 h 3730214"/>
              <a:gd name="connsiteX70" fmla="*/ 286871 w 6755905"/>
              <a:gd name="connsiteY70" fmla="*/ 2839622 h 3730214"/>
              <a:gd name="connsiteX71" fmla="*/ 322729 w 6755905"/>
              <a:gd name="connsiteY71" fmla="*/ 2875481 h 3730214"/>
              <a:gd name="connsiteX72" fmla="*/ 340659 w 6755905"/>
              <a:gd name="connsiteY72" fmla="*/ 2893410 h 3730214"/>
              <a:gd name="connsiteX73" fmla="*/ 358588 w 6755905"/>
              <a:gd name="connsiteY73" fmla="*/ 2917316 h 3730214"/>
              <a:gd name="connsiteX74" fmla="*/ 406400 w 6755905"/>
              <a:gd name="connsiteY74" fmla="*/ 2965128 h 3730214"/>
              <a:gd name="connsiteX75" fmla="*/ 424329 w 6755905"/>
              <a:gd name="connsiteY75" fmla="*/ 3006963 h 3730214"/>
              <a:gd name="connsiteX76" fmla="*/ 442259 w 6755905"/>
              <a:gd name="connsiteY76" fmla="*/ 3042822 h 3730214"/>
              <a:gd name="connsiteX77" fmla="*/ 448235 w 6755905"/>
              <a:gd name="connsiteY77" fmla="*/ 3060751 h 3730214"/>
              <a:gd name="connsiteX78" fmla="*/ 484094 w 6755905"/>
              <a:gd name="connsiteY78" fmla="*/ 3096610 h 3730214"/>
              <a:gd name="connsiteX79" fmla="*/ 496047 w 6755905"/>
              <a:gd name="connsiteY79" fmla="*/ 3126493 h 3730214"/>
              <a:gd name="connsiteX80" fmla="*/ 513977 w 6755905"/>
              <a:gd name="connsiteY80" fmla="*/ 3144422 h 3730214"/>
              <a:gd name="connsiteX81" fmla="*/ 525929 w 6755905"/>
              <a:gd name="connsiteY81" fmla="*/ 3162351 h 3730214"/>
              <a:gd name="connsiteX82" fmla="*/ 543859 w 6755905"/>
              <a:gd name="connsiteY82" fmla="*/ 3186257 h 3730214"/>
              <a:gd name="connsiteX83" fmla="*/ 597647 w 6755905"/>
              <a:gd name="connsiteY83" fmla="*/ 3204187 h 3730214"/>
              <a:gd name="connsiteX84" fmla="*/ 615577 w 6755905"/>
              <a:gd name="connsiteY84" fmla="*/ 3216140 h 3730214"/>
              <a:gd name="connsiteX85" fmla="*/ 639482 w 6755905"/>
              <a:gd name="connsiteY85" fmla="*/ 3222116 h 3730214"/>
              <a:gd name="connsiteX86" fmla="*/ 693271 w 6755905"/>
              <a:gd name="connsiteY86" fmla="*/ 3234069 h 3730214"/>
              <a:gd name="connsiteX87" fmla="*/ 1063812 w 6755905"/>
              <a:gd name="connsiteY87" fmla="*/ 3222116 h 3730214"/>
              <a:gd name="connsiteX88" fmla="*/ 1117600 w 6755905"/>
              <a:gd name="connsiteY88" fmla="*/ 3204187 h 3730214"/>
              <a:gd name="connsiteX89" fmla="*/ 1195294 w 6755905"/>
              <a:gd name="connsiteY89" fmla="*/ 3174304 h 3730214"/>
              <a:gd name="connsiteX90" fmla="*/ 1225177 w 6755905"/>
              <a:gd name="connsiteY90" fmla="*/ 3168328 h 3730214"/>
              <a:gd name="connsiteX91" fmla="*/ 1249082 w 6755905"/>
              <a:gd name="connsiteY91" fmla="*/ 3162351 h 3730214"/>
              <a:gd name="connsiteX92" fmla="*/ 1284941 w 6755905"/>
              <a:gd name="connsiteY92" fmla="*/ 3150398 h 3730214"/>
              <a:gd name="connsiteX93" fmla="*/ 1374588 w 6755905"/>
              <a:gd name="connsiteY93" fmla="*/ 3132469 h 3730214"/>
              <a:gd name="connsiteX94" fmla="*/ 1464235 w 6755905"/>
              <a:gd name="connsiteY94" fmla="*/ 3126493 h 3730214"/>
              <a:gd name="connsiteX95" fmla="*/ 1500094 w 6755905"/>
              <a:gd name="connsiteY95" fmla="*/ 3114540 h 3730214"/>
              <a:gd name="connsiteX96" fmla="*/ 1535953 w 6755905"/>
              <a:gd name="connsiteY96" fmla="*/ 3108563 h 3730214"/>
              <a:gd name="connsiteX97" fmla="*/ 1553882 w 6755905"/>
              <a:gd name="connsiteY97" fmla="*/ 3090634 h 3730214"/>
              <a:gd name="connsiteX98" fmla="*/ 1607671 w 6755905"/>
              <a:gd name="connsiteY98" fmla="*/ 3072704 h 3730214"/>
              <a:gd name="connsiteX99" fmla="*/ 1625600 w 6755905"/>
              <a:gd name="connsiteY99" fmla="*/ 3066728 h 3730214"/>
              <a:gd name="connsiteX100" fmla="*/ 1661459 w 6755905"/>
              <a:gd name="connsiteY100" fmla="*/ 3048798 h 3730214"/>
              <a:gd name="connsiteX101" fmla="*/ 1685365 w 6755905"/>
              <a:gd name="connsiteY101" fmla="*/ 3030869 h 3730214"/>
              <a:gd name="connsiteX102" fmla="*/ 1703294 w 6755905"/>
              <a:gd name="connsiteY102" fmla="*/ 3018916 h 3730214"/>
              <a:gd name="connsiteX103" fmla="*/ 1709271 w 6755905"/>
              <a:gd name="connsiteY103" fmla="*/ 3000987 h 3730214"/>
              <a:gd name="connsiteX104" fmla="*/ 1727200 w 6755905"/>
              <a:gd name="connsiteY104" fmla="*/ 2995010 h 3730214"/>
              <a:gd name="connsiteX105" fmla="*/ 1757082 w 6755905"/>
              <a:gd name="connsiteY105" fmla="*/ 2983057 h 3730214"/>
              <a:gd name="connsiteX106" fmla="*/ 1780988 w 6755905"/>
              <a:gd name="connsiteY106" fmla="*/ 2965128 h 3730214"/>
              <a:gd name="connsiteX107" fmla="*/ 1816847 w 6755905"/>
              <a:gd name="connsiteY107" fmla="*/ 2953175 h 3730214"/>
              <a:gd name="connsiteX108" fmla="*/ 1840753 w 6755905"/>
              <a:gd name="connsiteY108" fmla="*/ 2941222 h 3730214"/>
              <a:gd name="connsiteX109" fmla="*/ 1858682 w 6755905"/>
              <a:gd name="connsiteY109" fmla="*/ 2917316 h 3730214"/>
              <a:gd name="connsiteX110" fmla="*/ 1894541 w 6755905"/>
              <a:gd name="connsiteY110" fmla="*/ 2881457 h 3730214"/>
              <a:gd name="connsiteX111" fmla="*/ 1906494 w 6755905"/>
              <a:gd name="connsiteY111" fmla="*/ 2863528 h 3730214"/>
              <a:gd name="connsiteX112" fmla="*/ 1930400 w 6755905"/>
              <a:gd name="connsiteY112" fmla="*/ 2857551 h 3730214"/>
              <a:gd name="connsiteX113" fmla="*/ 1960282 w 6755905"/>
              <a:gd name="connsiteY113" fmla="*/ 2785834 h 3730214"/>
              <a:gd name="connsiteX114" fmla="*/ 1984188 w 6755905"/>
              <a:gd name="connsiteY114" fmla="*/ 2743998 h 3730214"/>
              <a:gd name="connsiteX115" fmla="*/ 1996141 w 6755905"/>
              <a:gd name="connsiteY115" fmla="*/ 2720093 h 3730214"/>
              <a:gd name="connsiteX116" fmla="*/ 2020047 w 6755905"/>
              <a:gd name="connsiteY116" fmla="*/ 2702163 h 3730214"/>
              <a:gd name="connsiteX117" fmla="*/ 2055906 w 6755905"/>
              <a:gd name="connsiteY117" fmla="*/ 2654351 h 3730214"/>
              <a:gd name="connsiteX118" fmla="*/ 2073835 w 6755905"/>
              <a:gd name="connsiteY118" fmla="*/ 2624469 h 3730214"/>
              <a:gd name="connsiteX119" fmla="*/ 2115671 w 6755905"/>
              <a:gd name="connsiteY119" fmla="*/ 2606540 h 3730214"/>
              <a:gd name="connsiteX120" fmla="*/ 2157506 w 6755905"/>
              <a:gd name="connsiteY120" fmla="*/ 2570681 h 3730214"/>
              <a:gd name="connsiteX121" fmla="*/ 2199341 w 6755905"/>
              <a:gd name="connsiteY121" fmla="*/ 2534822 h 3730214"/>
              <a:gd name="connsiteX122" fmla="*/ 2217271 w 6755905"/>
              <a:gd name="connsiteY122" fmla="*/ 2528845 h 3730214"/>
              <a:gd name="connsiteX123" fmla="*/ 2253129 w 6755905"/>
              <a:gd name="connsiteY123" fmla="*/ 2510916 h 3730214"/>
              <a:gd name="connsiteX124" fmla="*/ 2378635 w 6755905"/>
              <a:gd name="connsiteY124" fmla="*/ 2492987 h 3730214"/>
              <a:gd name="connsiteX125" fmla="*/ 2414494 w 6755905"/>
              <a:gd name="connsiteY125" fmla="*/ 2481034 h 3730214"/>
              <a:gd name="connsiteX126" fmla="*/ 2623671 w 6755905"/>
              <a:gd name="connsiteY126" fmla="*/ 2492987 h 3730214"/>
              <a:gd name="connsiteX127" fmla="*/ 2641600 w 6755905"/>
              <a:gd name="connsiteY127" fmla="*/ 2498963 h 3730214"/>
              <a:gd name="connsiteX128" fmla="*/ 2683435 w 6755905"/>
              <a:gd name="connsiteY128" fmla="*/ 2510916 h 3730214"/>
              <a:gd name="connsiteX129" fmla="*/ 2707341 w 6755905"/>
              <a:gd name="connsiteY129" fmla="*/ 2528845 h 3730214"/>
              <a:gd name="connsiteX130" fmla="*/ 2731247 w 6755905"/>
              <a:gd name="connsiteY130" fmla="*/ 2564704 h 3730214"/>
              <a:gd name="connsiteX131" fmla="*/ 2761129 w 6755905"/>
              <a:gd name="connsiteY131" fmla="*/ 2570681 h 3730214"/>
              <a:gd name="connsiteX132" fmla="*/ 2779059 w 6755905"/>
              <a:gd name="connsiteY132" fmla="*/ 2588610 h 3730214"/>
              <a:gd name="connsiteX133" fmla="*/ 2808941 w 6755905"/>
              <a:gd name="connsiteY133" fmla="*/ 2630445 h 3730214"/>
              <a:gd name="connsiteX134" fmla="*/ 2856753 w 6755905"/>
              <a:gd name="connsiteY134" fmla="*/ 2648375 h 3730214"/>
              <a:gd name="connsiteX135" fmla="*/ 2898588 w 6755905"/>
              <a:gd name="connsiteY135" fmla="*/ 2672281 h 3730214"/>
              <a:gd name="connsiteX136" fmla="*/ 2922494 w 6755905"/>
              <a:gd name="connsiteY136" fmla="*/ 2690210 h 3730214"/>
              <a:gd name="connsiteX137" fmla="*/ 2940424 w 6755905"/>
              <a:gd name="connsiteY137" fmla="*/ 2702163 h 3730214"/>
              <a:gd name="connsiteX138" fmla="*/ 2958353 w 6755905"/>
              <a:gd name="connsiteY138" fmla="*/ 2726069 h 3730214"/>
              <a:gd name="connsiteX139" fmla="*/ 2970306 w 6755905"/>
              <a:gd name="connsiteY139" fmla="*/ 2743998 h 3730214"/>
              <a:gd name="connsiteX140" fmla="*/ 3012141 w 6755905"/>
              <a:gd name="connsiteY140" fmla="*/ 2779857 h 3730214"/>
              <a:gd name="connsiteX141" fmla="*/ 3024094 w 6755905"/>
              <a:gd name="connsiteY141" fmla="*/ 2797787 h 3730214"/>
              <a:gd name="connsiteX142" fmla="*/ 3042024 w 6755905"/>
              <a:gd name="connsiteY142" fmla="*/ 2833645 h 3730214"/>
              <a:gd name="connsiteX143" fmla="*/ 3071906 w 6755905"/>
              <a:gd name="connsiteY143" fmla="*/ 2869504 h 3730214"/>
              <a:gd name="connsiteX144" fmla="*/ 3095812 w 6755905"/>
              <a:gd name="connsiteY144" fmla="*/ 2917316 h 3730214"/>
              <a:gd name="connsiteX145" fmla="*/ 3131671 w 6755905"/>
              <a:gd name="connsiteY145" fmla="*/ 2959151 h 3730214"/>
              <a:gd name="connsiteX146" fmla="*/ 3155577 w 6755905"/>
              <a:gd name="connsiteY146" fmla="*/ 3012940 h 3730214"/>
              <a:gd name="connsiteX147" fmla="*/ 3167529 w 6755905"/>
              <a:gd name="connsiteY147" fmla="*/ 3030869 h 3730214"/>
              <a:gd name="connsiteX148" fmla="*/ 3185459 w 6755905"/>
              <a:gd name="connsiteY148" fmla="*/ 3066728 h 3730214"/>
              <a:gd name="connsiteX149" fmla="*/ 3203388 w 6755905"/>
              <a:gd name="connsiteY149" fmla="*/ 3078681 h 3730214"/>
              <a:gd name="connsiteX150" fmla="*/ 3215341 w 6755905"/>
              <a:gd name="connsiteY150" fmla="*/ 3108563 h 3730214"/>
              <a:gd name="connsiteX151" fmla="*/ 3221318 w 6755905"/>
              <a:gd name="connsiteY151" fmla="*/ 3126493 h 3730214"/>
              <a:gd name="connsiteX152" fmla="*/ 3239247 w 6755905"/>
              <a:gd name="connsiteY152" fmla="*/ 3150398 h 3730214"/>
              <a:gd name="connsiteX153" fmla="*/ 3257177 w 6755905"/>
              <a:gd name="connsiteY153" fmla="*/ 3186257 h 3730214"/>
              <a:gd name="connsiteX154" fmla="*/ 3275106 w 6755905"/>
              <a:gd name="connsiteY154" fmla="*/ 3192234 h 3730214"/>
              <a:gd name="connsiteX155" fmla="*/ 3293035 w 6755905"/>
              <a:gd name="connsiteY155" fmla="*/ 3204187 h 3730214"/>
              <a:gd name="connsiteX156" fmla="*/ 3316941 w 6755905"/>
              <a:gd name="connsiteY156" fmla="*/ 3234069 h 3730214"/>
              <a:gd name="connsiteX157" fmla="*/ 3334871 w 6755905"/>
              <a:gd name="connsiteY157" fmla="*/ 3269928 h 3730214"/>
              <a:gd name="connsiteX158" fmla="*/ 3352800 w 6755905"/>
              <a:gd name="connsiteY158" fmla="*/ 3287857 h 3730214"/>
              <a:gd name="connsiteX159" fmla="*/ 3358777 w 6755905"/>
              <a:gd name="connsiteY159" fmla="*/ 3305787 h 3730214"/>
              <a:gd name="connsiteX160" fmla="*/ 3376706 w 6755905"/>
              <a:gd name="connsiteY160" fmla="*/ 3311763 h 3730214"/>
              <a:gd name="connsiteX161" fmla="*/ 3388659 w 6755905"/>
              <a:gd name="connsiteY161" fmla="*/ 3329693 h 3730214"/>
              <a:gd name="connsiteX162" fmla="*/ 3406588 w 6755905"/>
              <a:gd name="connsiteY162" fmla="*/ 3359575 h 3730214"/>
              <a:gd name="connsiteX163" fmla="*/ 3430494 w 6755905"/>
              <a:gd name="connsiteY163" fmla="*/ 3419340 h 3730214"/>
              <a:gd name="connsiteX164" fmla="*/ 3448424 w 6755905"/>
              <a:gd name="connsiteY164" fmla="*/ 3425316 h 3730214"/>
              <a:gd name="connsiteX165" fmla="*/ 3454400 w 6755905"/>
              <a:gd name="connsiteY165" fmla="*/ 3455198 h 3730214"/>
              <a:gd name="connsiteX166" fmla="*/ 3490259 w 6755905"/>
              <a:gd name="connsiteY166" fmla="*/ 3485081 h 3730214"/>
              <a:gd name="connsiteX167" fmla="*/ 3508188 w 6755905"/>
              <a:gd name="connsiteY167" fmla="*/ 3503010 h 3730214"/>
              <a:gd name="connsiteX168" fmla="*/ 3538071 w 6755905"/>
              <a:gd name="connsiteY168" fmla="*/ 3538869 h 3730214"/>
              <a:gd name="connsiteX169" fmla="*/ 3544047 w 6755905"/>
              <a:gd name="connsiteY169" fmla="*/ 3556798 h 3730214"/>
              <a:gd name="connsiteX170" fmla="*/ 3579906 w 6755905"/>
              <a:gd name="connsiteY170" fmla="*/ 3580704 h 3730214"/>
              <a:gd name="connsiteX171" fmla="*/ 3597835 w 6755905"/>
              <a:gd name="connsiteY171" fmla="*/ 3592657 h 3730214"/>
              <a:gd name="connsiteX172" fmla="*/ 3621741 w 6755905"/>
              <a:gd name="connsiteY172" fmla="*/ 3598634 h 3730214"/>
              <a:gd name="connsiteX173" fmla="*/ 3645647 w 6755905"/>
              <a:gd name="connsiteY173" fmla="*/ 3610587 h 3730214"/>
              <a:gd name="connsiteX174" fmla="*/ 3663577 w 6755905"/>
              <a:gd name="connsiteY174" fmla="*/ 3616563 h 3730214"/>
              <a:gd name="connsiteX175" fmla="*/ 3681506 w 6755905"/>
              <a:gd name="connsiteY175" fmla="*/ 3634493 h 3730214"/>
              <a:gd name="connsiteX176" fmla="*/ 3771153 w 6755905"/>
              <a:gd name="connsiteY176" fmla="*/ 3652422 h 3730214"/>
              <a:gd name="connsiteX177" fmla="*/ 3807012 w 6755905"/>
              <a:gd name="connsiteY177" fmla="*/ 3676328 h 3730214"/>
              <a:gd name="connsiteX178" fmla="*/ 3842871 w 6755905"/>
              <a:gd name="connsiteY178" fmla="*/ 3688281 h 3730214"/>
              <a:gd name="connsiteX179" fmla="*/ 4040094 w 6755905"/>
              <a:gd name="connsiteY179" fmla="*/ 3706210 h 3730214"/>
              <a:gd name="connsiteX180" fmla="*/ 4147671 w 6755905"/>
              <a:gd name="connsiteY180" fmla="*/ 3724140 h 3730214"/>
              <a:gd name="connsiteX181" fmla="*/ 4177553 w 6755905"/>
              <a:gd name="connsiteY181" fmla="*/ 3730116 h 3730214"/>
              <a:gd name="connsiteX182" fmla="*/ 4386729 w 6755905"/>
              <a:gd name="connsiteY182" fmla="*/ 3700234 h 3730214"/>
              <a:gd name="connsiteX183" fmla="*/ 4464424 w 6755905"/>
              <a:gd name="connsiteY183" fmla="*/ 3682304 h 3730214"/>
              <a:gd name="connsiteX184" fmla="*/ 4500282 w 6755905"/>
              <a:gd name="connsiteY184" fmla="*/ 3670351 h 3730214"/>
              <a:gd name="connsiteX185" fmla="*/ 4536141 w 6755905"/>
              <a:gd name="connsiteY185" fmla="*/ 3664375 h 3730214"/>
              <a:gd name="connsiteX186" fmla="*/ 4649694 w 6755905"/>
              <a:gd name="connsiteY186" fmla="*/ 3658398 h 3730214"/>
              <a:gd name="connsiteX187" fmla="*/ 4721412 w 6755905"/>
              <a:gd name="connsiteY187" fmla="*/ 3676328 h 3730214"/>
              <a:gd name="connsiteX188" fmla="*/ 4763247 w 6755905"/>
              <a:gd name="connsiteY188" fmla="*/ 3682304 h 3730214"/>
              <a:gd name="connsiteX189" fmla="*/ 4960471 w 6755905"/>
              <a:gd name="connsiteY189" fmla="*/ 3670351 h 3730214"/>
              <a:gd name="connsiteX190" fmla="*/ 5050118 w 6755905"/>
              <a:gd name="connsiteY190" fmla="*/ 3646445 h 3730214"/>
              <a:gd name="connsiteX191" fmla="*/ 5080000 w 6755905"/>
              <a:gd name="connsiteY191" fmla="*/ 3634493 h 3730214"/>
              <a:gd name="connsiteX192" fmla="*/ 5145741 w 6755905"/>
              <a:gd name="connsiteY192" fmla="*/ 3586681 h 3730214"/>
              <a:gd name="connsiteX193" fmla="*/ 5205506 w 6755905"/>
              <a:gd name="connsiteY193" fmla="*/ 3568751 h 3730214"/>
              <a:gd name="connsiteX194" fmla="*/ 5235388 w 6755905"/>
              <a:gd name="connsiteY194" fmla="*/ 3550822 h 3730214"/>
              <a:gd name="connsiteX195" fmla="*/ 5277224 w 6755905"/>
              <a:gd name="connsiteY195" fmla="*/ 3532893 h 3730214"/>
              <a:gd name="connsiteX196" fmla="*/ 5336988 w 6755905"/>
              <a:gd name="connsiteY196" fmla="*/ 3485081 h 3730214"/>
              <a:gd name="connsiteX197" fmla="*/ 5354918 w 6755905"/>
              <a:gd name="connsiteY197" fmla="*/ 3467151 h 3730214"/>
              <a:gd name="connsiteX198" fmla="*/ 5378824 w 6755905"/>
              <a:gd name="connsiteY198" fmla="*/ 3449222 h 3730214"/>
              <a:gd name="connsiteX199" fmla="*/ 5390777 w 6755905"/>
              <a:gd name="connsiteY199" fmla="*/ 3383481 h 3730214"/>
              <a:gd name="connsiteX200" fmla="*/ 5396753 w 6755905"/>
              <a:gd name="connsiteY200" fmla="*/ 3341645 h 3730214"/>
              <a:gd name="connsiteX201" fmla="*/ 5384800 w 6755905"/>
              <a:gd name="connsiteY201" fmla="*/ 3138445 h 3730214"/>
              <a:gd name="connsiteX202" fmla="*/ 6568141 w 6755905"/>
              <a:gd name="connsiteY202" fmla="*/ 3096610 h 3730214"/>
              <a:gd name="connsiteX203" fmla="*/ 6687672 w 6755905"/>
              <a:gd name="connsiteY203" fmla="*/ 2080610 h 3730214"/>
              <a:gd name="connsiteX204" fmla="*/ 5904753 w 6755905"/>
              <a:gd name="connsiteY204" fmla="*/ 1106446 h 3730214"/>
              <a:gd name="connsiteX205" fmla="*/ 4452471 w 6755905"/>
              <a:gd name="connsiteY205" fmla="*/ 2235998 h 3730214"/>
              <a:gd name="connsiteX206" fmla="*/ 4434541 w 6755905"/>
              <a:gd name="connsiteY206" fmla="*/ 2212093 h 3730214"/>
              <a:gd name="connsiteX207" fmla="*/ 4416612 w 6755905"/>
              <a:gd name="connsiteY207" fmla="*/ 2200140 h 3730214"/>
              <a:gd name="connsiteX208" fmla="*/ 4034118 w 6755905"/>
              <a:gd name="connsiteY208" fmla="*/ 156187 h 3730214"/>
              <a:gd name="connsiteX209" fmla="*/ 3986306 w 6755905"/>
              <a:gd name="connsiteY209" fmla="*/ 138257 h 3730214"/>
              <a:gd name="connsiteX210" fmla="*/ 3842871 w 6755905"/>
              <a:gd name="connsiteY210" fmla="*/ 126304 h 3730214"/>
              <a:gd name="connsiteX211" fmla="*/ 3771153 w 6755905"/>
              <a:gd name="connsiteY211" fmla="*/ 138257 h 3730214"/>
              <a:gd name="connsiteX212" fmla="*/ 3693459 w 6755905"/>
              <a:gd name="connsiteY212" fmla="*/ 180093 h 3730214"/>
              <a:gd name="connsiteX0" fmla="*/ 3693459 w 6755905"/>
              <a:gd name="connsiteY0" fmla="*/ 184950 h 3735071"/>
              <a:gd name="connsiteX1" fmla="*/ 3657600 w 6755905"/>
              <a:gd name="connsiteY1" fmla="*/ 274597 h 3735071"/>
              <a:gd name="connsiteX2" fmla="*/ 3095812 w 6755905"/>
              <a:gd name="connsiteY2" fmla="*/ 1171067 h 3735071"/>
              <a:gd name="connsiteX3" fmla="*/ 3042024 w 6755905"/>
              <a:gd name="connsiteY3" fmla="*/ 1194973 h 3735071"/>
              <a:gd name="connsiteX4" fmla="*/ 2988235 w 6755905"/>
              <a:gd name="connsiteY4" fmla="*/ 1212902 h 3735071"/>
              <a:gd name="connsiteX5" fmla="*/ 2952377 w 6755905"/>
              <a:gd name="connsiteY5" fmla="*/ 1230832 h 3735071"/>
              <a:gd name="connsiteX6" fmla="*/ 2928471 w 6755905"/>
              <a:gd name="connsiteY6" fmla="*/ 1242785 h 3735071"/>
              <a:gd name="connsiteX7" fmla="*/ 2838824 w 6755905"/>
              <a:gd name="connsiteY7" fmla="*/ 1248761 h 3735071"/>
              <a:gd name="connsiteX8" fmla="*/ 2820894 w 6755905"/>
              <a:gd name="connsiteY8" fmla="*/ 1260714 h 3735071"/>
              <a:gd name="connsiteX9" fmla="*/ 2802965 w 6755905"/>
              <a:gd name="connsiteY9" fmla="*/ 1266691 h 3735071"/>
              <a:gd name="connsiteX10" fmla="*/ 2761129 w 6755905"/>
              <a:gd name="connsiteY10" fmla="*/ 1278644 h 3735071"/>
              <a:gd name="connsiteX11" fmla="*/ 2689412 w 6755905"/>
              <a:gd name="connsiteY11" fmla="*/ 1302550 h 3735071"/>
              <a:gd name="connsiteX12" fmla="*/ 2647577 w 6755905"/>
              <a:gd name="connsiteY12" fmla="*/ 1320479 h 3735071"/>
              <a:gd name="connsiteX13" fmla="*/ 2617694 w 6755905"/>
              <a:gd name="connsiteY13" fmla="*/ 1332432 h 3735071"/>
              <a:gd name="connsiteX14" fmla="*/ 2593788 w 6755905"/>
              <a:gd name="connsiteY14" fmla="*/ 1338408 h 3735071"/>
              <a:gd name="connsiteX15" fmla="*/ 2516094 w 6755905"/>
              <a:gd name="connsiteY15" fmla="*/ 1356338 h 3735071"/>
              <a:gd name="connsiteX16" fmla="*/ 2480235 w 6755905"/>
              <a:gd name="connsiteY16" fmla="*/ 1368291 h 3735071"/>
              <a:gd name="connsiteX17" fmla="*/ 2408518 w 6755905"/>
              <a:gd name="connsiteY17" fmla="*/ 1374267 h 3735071"/>
              <a:gd name="connsiteX18" fmla="*/ 2378635 w 6755905"/>
              <a:gd name="connsiteY18" fmla="*/ 1386220 h 3735071"/>
              <a:gd name="connsiteX19" fmla="*/ 2288988 w 6755905"/>
              <a:gd name="connsiteY19" fmla="*/ 1392197 h 3735071"/>
              <a:gd name="connsiteX20" fmla="*/ 2259106 w 6755905"/>
              <a:gd name="connsiteY20" fmla="*/ 1416102 h 3735071"/>
              <a:gd name="connsiteX21" fmla="*/ 2217271 w 6755905"/>
              <a:gd name="connsiteY21" fmla="*/ 1428055 h 3735071"/>
              <a:gd name="connsiteX22" fmla="*/ 2145553 w 6755905"/>
              <a:gd name="connsiteY22" fmla="*/ 1445985 h 3735071"/>
              <a:gd name="connsiteX23" fmla="*/ 2127624 w 6755905"/>
              <a:gd name="connsiteY23" fmla="*/ 1457938 h 3735071"/>
              <a:gd name="connsiteX24" fmla="*/ 2097741 w 6755905"/>
              <a:gd name="connsiteY24" fmla="*/ 1469891 h 3735071"/>
              <a:gd name="connsiteX25" fmla="*/ 2049929 w 6755905"/>
              <a:gd name="connsiteY25" fmla="*/ 1475867 h 3735071"/>
              <a:gd name="connsiteX26" fmla="*/ 1984188 w 6755905"/>
              <a:gd name="connsiteY26" fmla="*/ 1493797 h 3735071"/>
              <a:gd name="connsiteX27" fmla="*/ 1828800 w 6755905"/>
              <a:gd name="connsiteY27" fmla="*/ 1529655 h 3735071"/>
              <a:gd name="connsiteX28" fmla="*/ 1792941 w 6755905"/>
              <a:gd name="connsiteY28" fmla="*/ 1541608 h 3735071"/>
              <a:gd name="connsiteX29" fmla="*/ 1697318 w 6755905"/>
              <a:gd name="connsiteY29" fmla="*/ 1559538 h 3735071"/>
              <a:gd name="connsiteX30" fmla="*/ 1595718 w 6755905"/>
              <a:gd name="connsiteY30" fmla="*/ 1583444 h 3735071"/>
              <a:gd name="connsiteX31" fmla="*/ 1529977 w 6755905"/>
              <a:gd name="connsiteY31" fmla="*/ 1601373 h 3735071"/>
              <a:gd name="connsiteX32" fmla="*/ 1398494 w 6755905"/>
              <a:gd name="connsiteY32" fmla="*/ 1637232 h 3735071"/>
              <a:gd name="connsiteX33" fmla="*/ 860612 w 6755905"/>
              <a:gd name="connsiteY33" fmla="*/ 1661138 h 3735071"/>
              <a:gd name="connsiteX34" fmla="*/ 794871 w 6755905"/>
              <a:gd name="connsiteY34" fmla="*/ 1673091 h 3735071"/>
              <a:gd name="connsiteX35" fmla="*/ 729129 w 6755905"/>
              <a:gd name="connsiteY35" fmla="*/ 1679067 h 3735071"/>
              <a:gd name="connsiteX36" fmla="*/ 633506 w 6755905"/>
              <a:gd name="connsiteY36" fmla="*/ 1691020 h 3735071"/>
              <a:gd name="connsiteX37" fmla="*/ 603624 w 6755905"/>
              <a:gd name="connsiteY37" fmla="*/ 1702973 h 3735071"/>
              <a:gd name="connsiteX38" fmla="*/ 579718 w 6755905"/>
              <a:gd name="connsiteY38" fmla="*/ 1708950 h 3735071"/>
              <a:gd name="connsiteX39" fmla="*/ 472141 w 6755905"/>
              <a:gd name="connsiteY39" fmla="*/ 1744808 h 3735071"/>
              <a:gd name="connsiteX40" fmla="*/ 436282 w 6755905"/>
              <a:gd name="connsiteY40" fmla="*/ 1774691 h 3735071"/>
              <a:gd name="connsiteX41" fmla="*/ 418353 w 6755905"/>
              <a:gd name="connsiteY41" fmla="*/ 1792620 h 3735071"/>
              <a:gd name="connsiteX42" fmla="*/ 400424 w 6755905"/>
              <a:gd name="connsiteY42" fmla="*/ 1798597 h 3735071"/>
              <a:gd name="connsiteX43" fmla="*/ 382494 w 6755905"/>
              <a:gd name="connsiteY43" fmla="*/ 1810550 h 3735071"/>
              <a:gd name="connsiteX44" fmla="*/ 364565 w 6755905"/>
              <a:gd name="connsiteY44" fmla="*/ 1840432 h 3735071"/>
              <a:gd name="connsiteX45" fmla="*/ 298824 w 6755905"/>
              <a:gd name="connsiteY45" fmla="*/ 1870314 h 3735071"/>
              <a:gd name="connsiteX46" fmla="*/ 239059 w 6755905"/>
              <a:gd name="connsiteY46" fmla="*/ 1924102 h 3735071"/>
              <a:gd name="connsiteX47" fmla="*/ 209177 w 6755905"/>
              <a:gd name="connsiteY47" fmla="*/ 1936055 h 3735071"/>
              <a:gd name="connsiteX48" fmla="*/ 167341 w 6755905"/>
              <a:gd name="connsiteY48" fmla="*/ 1953985 h 3735071"/>
              <a:gd name="connsiteX49" fmla="*/ 131482 w 6755905"/>
              <a:gd name="connsiteY49" fmla="*/ 1989844 h 3735071"/>
              <a:gd name="connsiteX50" fmla="*/ 95624 w 6755905"/>
              <a:gd name="connsiteY50" fmla="*/ 2019726 h 3735071"/>
              <a:gd name="connsiteX51" fmla="*/ 65741 w 6755905"/>
              <a:gd name="connsiteY51" fmla="*/ 2049608 h 3735071"/>
              <a:gd name="connsiteX52" fmla="*/ 47812 w 6755905"/>
              <a:gd name="connsiteY52" fmla="*/ 2085467 h 3735071"/>
              <a:gd name="connsiteX53" fmla="*/ 0 w 6755905"/>
              <a:gd name="connsiteY53" fmla="*/ 2204997 h 3735071"/>
              <a:gd name="connsiteX54" fmla="*/ 5977 w 6755905"/>
              <a:gd name="connsiteY54" fmla="*/ 2312573 h 3735071"/>
              <a:gd name="connsiteX55" fmla="*/ 23906 w 6755905"/>
              <a:gd name="connsiteY55" fmla="*/ 2342455 h 3735071"/>
              <a:gd name="connsiteX56" fmla="*/ 41835 w 6755905"/>
              <a:gd name="connsiteY56" fmla="*/ 2408197 h 3735071"/>
              <a:gd name="connsiteX57" fmla="*/ 59765 w 6755905"/>
              <a:gd name="connsiteY57" fmla="*/ 2485891 h 3735071"/>
              <a:gd name="connsiteX58" fmla="*/ 71718 w 6755905"/>
              <a:gd name="connsiteY58" fmla="*/ 2539679 h 3735071"/>
              <a:gd name="connsiteX59" fmla="*/ 83671 w 6755905"/>
              <a:gd name="connsiteY59" fmla="*/ 2563585 h 3735071"/>
              <a:gd name="connsiteX60" fmla="*/ 89647 w 6755905"/>
              <a:gd name="connsiteY60" fmla="*/ 2617373 h 3735071"/>
              <a:gd name="connsiteX61" fmla="*/ 107577 w 6755905"/>
              <a:gd name="connsiteY61" fmla="*/ 2641279 h 3735071"/>
              <a:gd name="connsiteX62" fmla="*/ 119529 w 6755905"/>
              <a:gd name="connsiteY62" fmla="*/ 2659208 h 3735071"/>
              <a:gd name="connsiteX63" fmla="*/ 143435 w 6755905"/>
              <a:gd name="connsiteY63" fmla="*/ 2689091 h 3735071"/>
              <a:gd name="connsiteX64" fmla="*/ 179294 w 6755905"/>
              <a:gd name="connsiteY64" fmla="*/ 2736902 h 3735071"/>
              <a:gd name="connsiteX65" fmla="*/ 197224 w 6755905"/>
              <a:gd name="connsiteY65" fmla="*/ 2748855 h 3735071"/>
              <a:gd name="connsiteX66" fmla="*/ 215153 w 6755905"/>
              <a:gd name="connsiteY66" fmla="*/ 2766785 h 3735071"/>
              <a:gd name="connsiteX67" fmla="*/ 227106 w 6755905"/>
              <a:gd name="connsiteY67" fmla="*/ 2784714 h 3735071"/>
              <a:gd name="connsiteX68" fmla="*/ 245035 w 6755905"/>
              <a:gd name="connsiteY68" fmla="*/ 2790691 h 3735071"/>
              <a:gd name="connsiteX69" fmla="*/ 262965 w 6755905"/>
              <a:gd name="connsiteY69" fmla="*/ 2808620 h 3735071"/>
              <a:gd name="connsiteX70" fmla="*/ 286871 w 6755905"/>
              <a:gd name="connsiteY70" fmla="*/ 2844479 h 3735071"/>
              <a:gd name="connsiteX71" fmla="*/ 322729 w 6755905"/>
              <a:gd name="connsiteY71" fmla="*/ 2880338 h 3735071"/>
              <a:gd name="connsiteX72" fmla="*/ 340659 w 6755905"/>
              <a:gd name="connsiteY72" fmla="*/ 2898267 h 3735071"/>
              <a:gd name="connsiteX73" fmla="*/ 358588 w 6755905"/>
              <a:gd name="connsiteY73" fmla="*/ 2922173 h 3735071"/>
              <a:gd name="connsiteX74" fmla="*/ 406400 w 6755905"/>
              <a:gd name="connsiteY74" fmla="*/ 2969985 h 3735071"/>
              <a:gd name="connsiteX75" fmla="*/ 424329 w 6755905"/>
              <a:gd name="connsiteY75" fmla="*/ 3011820 h 3735071"/>
              <a:gd name="connsiteX76" fmla="*/ 442259 w 6755905"/>
              <a:gd name="connsiteY76" fmla="*/ 3047679 h 3735071"/>
              <a:gd name="connsiteX77" fmla="*/ 448235 w 6755905"/>
              <a:gd name="connsiteY77" fmla="*/ 3065608 h 3735071"/>
              <a:gd name="connsiteX78" fmla="*/ 484094 w 6755905"/>
              <a:gd name="connsiteY78" fmla="*/ 3101467 h 3735071"/>
              <a:gd name="connsiteX79" fmla="*/ 496047 w 6755905"/>
              <a:gd name="connsiteY79" fmla="*/ 3131350 h 3735071"/>
              <a:gd name="connsiteX80" fmla="*/ 513977 w 6755905"/>
              <a:gd name="connsiteY80" fmla="*/ 3149279 h 3735071"/>
              <a:gd name="connsiteX81" fmla="*/ 525929 w 6755905"/>
              <a:gd name="connsiteY81" fmla="*/ 3167208 h 3735071"/>
              <a:gd name="connsiteX82" fmla="*/ 543859 w 6755905"/>
              <a:gd name="connsiteY82" fmla="*/ 3191114 h 3735071"/>
              <a:gd name="connsiteX83" fmla="*/ 597647 w 6755905"/>
              <a:gd name="connsiteY83" fmla="*/ 3209044 h 3735071"/>
              <a:gd name="connsiteX84" fmla="*/ 615577 w 6755905"/>
              <a:gd name="connsiteY84" fmla="*/ 3220997 h 3735071"/>
              <a:gd name="connsiteX85" fmla="*/ 639482 w 6755905"/>
              <a:gd name="connsiteY85" fmla="*/ 3226973 h 3735071"/>
              <a:gd name="connsiteX86" fmla="*/ 693271 w 6755905"/>
              <a:gd name="connsiteY86" fmla="*/ 3238926 h 3735071"/>
              <a:gd name="connsiteX87" fmla="*/ 1063812 w 6755905"/>
              <a:gd name="connsiteY87" fmla="*/ 3226973 h 3735071"/>
              <a:gd name="connsiteX88" fmla="*/ 1117600 w 6755905"/>
              <a:gd name="connsiteY88" fmla="*/ 3209044 h 3735071"/>
              <a:gd name="connsiteX89" fmla="*/ 1195294 w 6755905"/>
              <a:gd name="connsiteY89" fmla="*/ 3179161 h 3735071"/>
              <a:gd name="connsiteX90" fmla="*/ 1225177 w 6755905"/>
              <a:gd name="connsiteY90" fmla="*/ 3173185 h 3735071"/>
              <a:gd name="connsiteX91" fmla="*/ 1249082 w 6755905"/>
              <a:gd name="connsiteY91" fmla="*/ 3167208 h 3735071"/>
              <a:gd name="connsiteX92" fmla="*/ 1284941 w 6755905"/>
              <a:gd name="connsiteY92" fmla="*/ 3155255 h 3735071"/>
              <a:gd name="connsiteX93" fmla="*/ 1374588 w 6755905"/>
              <a:gd name="connsiteY93" fmla="*/ 3137326 h 3735071"/>
              <a:gd name="connsiteX94" fmla="*/ 1464235 w 6755905"/>
              <a:gd name="connsiteY94" fmla="*/ 3131350 h 3735071"/>
              <a:gd name="connsiteX95" fmla="*/ 1500094 w 6755905"/>
              <a:gd name="connsiteY95" fmla="*/ 3119397 h 3735071"/>
              <a:gd name="connsiteX96" fmla="*/ 1535953 w 6755905"/>
              <a:gd name="connsiteY96" fmla="*/ 3113420 h 3735071"/>
              <a:gd name="connsiteX97" fmla="*/ 1553882 w 6755905"/>
              <a:gd name="connsiteY97" fmla="*/ 3095491 h 3735071"/>
              <a:gd name="connsiteX98" fmla="*/ 1607671 w 6755905"/>
              <a:gd name="connsiteY98" fmla="*/ 3077561 h 3735071"/>
              <a:gd name="connsiteX99" fmla="*/ 1625600 w 6755905"/>
              <a:gd name="connsiteY99" fmla="*/ 3071585 h 3735071"/>
              <a:gd name="connsiteX100" fmla="*/ 1661459 w 6755905"/>
              <a:gd name="connsiteY100" fmla="*/ 3053655 h 3735071"/>
              <a:gd name="connsiteX101" fmla="*/ 1685365 w 6755905"/>
              <a:gd name="connsiteY101" fmla="*/ 3035726 h 3735071"/>
              <a:gd name="connsiteX102" fmla="*/ 1703294 w 6755905"/>
              <a:gd name="connsiteY102" fmla="*/ 3023773 h 3735071"/>
              <a:gd name="connsiteX103" fmla="*/ 1709271 w 6755905"/>
              <a:gd name="connsiteY103" fmla="*/ 3005844 h 3735071"/>
              <a:gd name="connsiteX104" fmla="*/ 1727200 w 6755905"/>
              <a:gd name="connsiteY104" fmla="*/ 2999867 h 3735071"/>
              <a:gd name="connsiteX105" fmla="*/ 1757082 w 6755905"/>
              <a:gd name="connsiteY105" fmla="*/ 2987914 h 3735071"/>
              <a:gd name="connsiteX106" fmla="*/ 1780988 w 6755905"/>
              <a:gd name="connsiteY106" fmla="*/ 2969985 h 3735071"/>
              <a:gd name="connsiteX107" fmla="*/ 1816847 w 6755905"/>
              <a:gd name="connsiteY107" fmla="*/ 2958032 h 3735071"/>
              <a:gd name="connsiteX108" fmla="*/ 1840753 w 6755905"/>
              <a:gd name="connsiteY108" fmla="*/ 2946079 h 3735071"/>
              <a:gd name="connsiteX109" fmla="*/ 1858682 w 6755905"/>
              <a:gd name="connsiteY109" fmla="*/ 2922173 h 3735071"/>
              <a:gd name="connsiteX110" fmla="*/ 1894541 w 6755905"/>
              <a:gd name="connsiteY110" fmla="*/ 2886314 h 3735071"/>
              <a:gd name="connsiteX111" fmla="*/ 1906494 w 6755905"/>
              <a:gd name="connsiteY111" fmla="*/ 2868385 h 3735071"/>
              <a:gd name="connsiteX112" fmla="*/ 1930400 w 6755905"/>
              <a:gd name="connsiteY112" fmla="*/ 2862408 h 3735071"/>
              <a:gd name="connsiteX113" fmla="*/ 1960282 w 6755905"/>
              <a:gd name="connsiteY113" fmla="*/ 2790691 h 3735071"/>
              <a:gd name="connsiteX114" fmla="*/ 1984188 w 6755905"/>
              <a:gd name="connsiteY114" fmla="*/ 2748855 h 3735071"/>
              <a:gd name="connsiteX115" fmla="*/ 1996141 w 6755905"/>
              <a:gd name="connsiteY115" fmla="*/ 2724950 h 3735071"/>
              <a:gd name="connsiteX116" fmla="*/ 2020047 w 6755905"/>
              <a:gd name="connsiteY116" fmla="*/ 2707020 h 3735071"/>
              <a:gd name="connsiteX117" fmla="*/ 2055906 w 6755905"/>
              <a:gd name="connsiteY117" fmla="*/ 2659208 h 3735071"/>
              <a:gd name="connsiteX118" fmla="*/ 2073835 w 6755905"/>
              <a:gd name="connsiteY118" fmla="*/ 2629326 h 3735071"/>
              <a:gd name="connsiteX119" fmla="*/ 2115671 w 6755905"/>
              <a:gd name="connsiteY119" fmla="*/ 2611397 h 3735071"/>
              <a:gd name="connsiteX120" fmla="*/ 2157506 w 6755905"/>
              <a:gd name="connsiteY120" fmla="*/ 2575538 h 3735071"/>
              <a:gd name="connsiteX121" fmla="*/ 2199341 w 6755905"/>
              <a:gd name="connsiteY121" fmla="*/ 2539679 h 3735071"/>
              <a:gd name="connsiteX122" fmla="*/ 2217271 w 6755905"/>
              <a:gd name="connsiteY122" fmla="*/ 2533702 h 3735071"/>
              <a:gd name="connsiteX123" fmla="*/ 2253129 w 6755905"/>
              <a:gd name="connsiteY123" fmla="*/ 2515773 h 3735071"/>
              <a:gd name="connsiteX124" fmla="*/ 2378635 w 6755905"/>
              <a:gd name="connsiteY124" fmla="*/ 2497844 h 3735071"/>
              <a:gd name="connsiteX125" fmla="*/ 2414494 w 6755905"/>
              <a:gd name="connsiteY125" fmla="*/ 2485891 h 3735071"/>
              <a:gd name="connsiteX126" fmla="*/ 2623671 w 6755905"/>
              <a:gd name="connsiteY126" fmla="*/ 2497844 h 3735071"/>
              <a:gd name="connsiteX127" fmla="*/ 2641600 w 6755905"/>
              <a:gd name="connsiteY127" fmla="*/ 2503820 h 3735071"/>
              <a:gd name="connsiteX128" fmla="*/ 2683435 w 6755905"/>
              <a:gd name="connsiteY128" fmla="*/ 2515773 h 3735071"/>
              <a:gd name="connsiteX129" fmla="*/ 2707341 w 6755905"/>
              <a:gd name="connsiteY129" fmla="*/ 2533702 h 3735071"/>
              <a:gd name="connsiteX130" fmla="*/ 2731247 w 6755905"/>
              <a:gd name="connsiteY130" fmla="*/ 2569561 h 3735071"/>
              <a:gd name="connsiteX131" fmla="*/ 2761129 w 6755905"/>
              <a:gd name="connsiteY131" fmla="*/ 2575538 h 3735071"/>
              <a:gd name="connsiteX132" fmla="*/ 2779059 w 6755905"/>
              <a:gd name="connsiteY132" fmla="*/ 2593467 h 3735071"/>
              <a:gd name="connsiteX133" fmla="*/ 2808941 w 6755905"/>
              <a:gd name="connsiteY133" fmla="*/ 2635302 h 3735071"/>
              <a:gd name="connsiteX134" fmla="*/ 2856753 w 6755905"/>
              <a:gd name="connsiteY134" fmla="*/ 2653232 h 3735071"/>
              <a:gd name="connsiteX135" fmla="*/ 2898588 w 6755905"/>
              <a:gd name="connsiteY135" fmla="*/ 2677138 h 3735071"/>
              <a:gd name="connsiteX136" fmla="*/ 2922494 w 6755905"/>
              <a:gd name="connsiteY136" fmla="*/ 2695067 h 3735071"/>
              <a:gd name="connsiteX137" fmla="*/ 2940424 w 6755905"/>
              <a:gd name="connsiteY137" fmla="*/ 2707020 h 3735071"/>
              <a:gd name="connsiteX138" fmla="*/ 2958353 w 6755905"/>
              <a:gd name="connsiteY138" fmla="*/ 2730926 h 3735071"/>
              <a:gd name="connsiteX139" fmla="*/ 2970306 w 6755905"/>
              <a:gd name="connsiteY139" fmla="*/ 2748855 h 3735071"/>
              <a:gd name="connsiteX140" fmla="*/ 3012141 w 6755905"/>
              <a:gd name="connsiteY140" fmla="*/ 2784714 h 3735071"/>
              <a:gd name="connsiteX141" fmla="*/ 3024094 w 6755905"/>
              <a:gd name="connsiteY141" fmla="*/ 2802644 h 3735071"/>
              <a:gd name="connsiteX142" fmla="*/ 3042024 w 6755905"/>
              <a:gd name="connsiteY142" fmla="*/ 2838502 h 3735071"/>
              <a:gd name="connsiteX143" fmla="*/ 3071906 w 6755905"/>
              <a:gd name="connsiteY143" fmla="*/ 2874361 h 3735071"/>
              <a:gd name="connsiteX144" fmla="*/ 3095812 w 6755905"/>
              <a:gd name="connsiteY144" fmla="*/ 2922173 h 3735071"/>
              <a:gd name="connsiteX145" fmla="*/ 3131671 w 6755905"/>
              <a:gd name="connsiteY145" fmla="*/ 2964008 h 3735071"/>
              <a:gd name="connsiteX146" fmla="*/ 3155577 w 6755905"/>
              <a:gd name="connsiteY146" fmla="*/ 3017797 h 3735071"/>
              <a:gd name="connsiteX147" fmla="*/ 3167529 w 6755905"/>
              <a:gd name="connsiteY147" fmla="*/ 3035726 h 3735071"/>
              <a:gd name="connsiteX148" fmla="*/ 3185459 w 6755905"/>
              <a:gd name="connsiteY148" fmla="*/ 3071585 h 3735071"/>
              <a:gd name="connsiteX149" fmla="*/ 3203388 w 6755905"/>
              <a:gd name="connsiteY149" fmla="*/ 3083538 h 3735071"/>
              <a:gd name="connsiteX150" fmla="*/ 3215341 w 6755905"/>
              <a:gd name="connsiteY150" fmla="*/ 3113420 h 3735071"/>
              <a:gd name="connsiteX151" fmla="*/ 3221318 w 6755905"/>
              <a:gd name="connsiteY151" fmla="*/ 3131350 h 3735071"/>
              <a:gd name="connsiteX152" fmla="*/ 3239247 w 6755905"/>
              <a:gd name="connsiteY152" fmla="*/ 3155255 h 3735071"/>
              <a:gd name="connsiteX153" fmla="*/ 3257177 w 6755905"/>
              <a:gd name="connsiteY153" fmla="*/ 3191114 h 3735071"/>
              <a:gd name="connsiteX154" fmla="*/ 3275106 w 6755905"/>
              <a:gd name="connsiteY154" fmla="*/ 3197091 h 3735071"/>
              <a:gd name="connsiteX155" fmla="*/ 3293035 w 6755905"/>
              <a:gd name="connsiteY155" fmla="*/ 3209044 h 3735071"/>
              <a:gd name="connsiteX156" fmla="*/ 3316941 w 6755905"/>
              <a:gd name="connsiteY156" fmla="*/ 3238926 h 3735071"/>
              <a:gd name="connsiteX157" fmla="*/ 3334871 w 6755905"/>
              <a:gd name="connsiteY157" fmla="*/ 3274785 h 3735071"/>
              <a:gd name="connsiteX158" fmla="*/ 3352800 w 6755905"/>
              <a:gd name="connsiteY158" fmla="*/ 3292714 h 3735071"/>
              <a:gd name="connsiteX159" fmla="*/ 3358777 w 6755905"/>
              <a:gd name="connsiteY159" fmla="*/ 3310644 h 3735071"/>
              <a:gd name="connsiteX160" fmla="*/ 3376706 w 6755905"/>
              <a:gd name="connsiteY160" fmla="*/ 3316620 h 3735071"/>
              <a:gd name="connsiteX161" fmla="*/ 3388659 w 6755905"/>
              <a:gd name="connsiteY161" fmla="*/ 3334550 h 3735071"/>
              <a:gd name="connsiteX162" fmla="*/ 3406588 w 6755905"/>
              <a:gd name="connsiteY162" fmla="*/ 3364432 h 3735071"/>
              <a:gd name="connsiteX163" fmla="*/ 3430494 w 6755905"/>
              <a:gd name="connsiteY163" fmla="*/ 3424197 h 3735071"/>
              <a:gd name="connsiteX164" fmla="*/ 3448424 w 6755905"/>
              <a:gd name="connsiteY164" fmla="*/ 3430173 h 3735071"/>
              <a:gd name="connsiteX165" fmla="*/ 3454400 w 6755905"/>
              <a:gd name="connsiteY165" fmla="*/ 3460055 h 3735071"/>
              <a:gd name="connsiteX166" fmla="*/ 3490259 w 6755905"/>
              <a:gd name="connsiteY166" fmla="*/ 3489938 h 3735071"/>
              <a:gd name="connsiteX167" fmla="*/ 3508188 w 6755905"/>
              <a:gd name="connsiteY167" fmla="*/ 3507867 h 3735071"/>
              <a:gd name="connsiteX168" fmla="*/ 3538071 w 6755905"/>
              <a:gd name="connsiteY168" fmla="*/ 3543726 h 3735071"/>
              <a:gd name="connsiteX169" fmla="*/ 3544047 w 6755905"/>
              <a:gd name="connsiteY169" fmla="*/ 3561655 h 3735071"/>
              <a:gd name="connsiteX170" fmla="*/ 3579906 w 6755905"/>
              <a:gd name="connsiteY170" fmla="*/ 3585561 h 3735071"/>
              <a:gd name="connsiteX171" fmla="*/ 3597835 w 6755905"/>
              <a:gd name="connsiteY171" fmla="*/ 3597514 h 3735071"/>
              <a:gd name="connsiteX172" fmla="*/ 3621741 w 6755905"/>
              <a:gd name="connsiteY172" fmla="*/ 3603491 h 3735071"/>
              <a:gd name="connsiteX173" fmla="*/ 3645647 w 6755905"/>
              <a:gd name="connsiteY173" fmla="*/ 3615444 h 3735071"/>
              <a:gd name="connsiteX174" fmla="*/ 3663577 w 6755905"/>
              <a:gd name="connsiteY174" fmla="*/ 3621420 h 3735071"/>
              <a:gd name="connsiteX175" fmla="*/ 3681506 w 6755905"/>
              <a:gd name="connsiteY175" fmla="*/ 3639350 h 3735071"/>
              <a:gd name="connsiteX176" fmla="*/ 3771153 w 6755905"/>
              <a:gd name="connsiteY176" fmla="*/ 3657279 h 3735071"/>
              <a:gd name="connsiteX177" fmla="*/ 3807012 w 6755905"/>
              <a:gd name="connsiteY177" fmla="*/ 3681185 h 3735071"/>
              <a:gd name="connsiteX178" fmla="*/ 3842871 w 6755905"/>
              <a:gd name="connsiteY178" fmla="*/ 3693138 h 3735071"/>
              <a:gd name="connsiteX179" fmla="*/ 4040094 w 6755905"/>
              <a:gd name="connsiteY179" fmla="*/ 3711067 h 3735071"/>
              <a:gd name="connsiteX180" fmla="*/ 4147671 w 6755905"/>
              <a:gd name="connsiteY180" fmla="*/ 3728997 h 3735071"/>
              <a:gd name="connsiteX181" fmla="*/ 4177553 w 6755905"/>
              <a:gd name="connsiteY181" fmla="*/ 3734973 h 3735071"/>
              <a:gd name="connsiteX182" fmla="*/ 4386729 w 6755905"/>
              <a:gd name="connsiteY182" fmla="*/ 3705091 h 3735071"/>
              <a:gd name="connsiteX183" fmla="*/ 4464424 w 6755905"/>
              <a:gd name="connsiteY183" fmla="*/ 3687161 h 3735071"/>
              <a:gd name="connsiteX184" fmla="*/ 4500282 w 6755905"/>
              <a:gd name="connsiteY184" fmla="*/ 3675208 h 3735071"/>
              <a:gd name="connsiteX185" fmla="*/ 4536141 w 6755905"/>
              <a:gd name="connsiteY185" fmla="*/ 3669232 h 3735071"/>
              <a:gd name="connsiteX186" fmla="*/ 4649694 w 6755905"/>
              <a:gd name="connsiteY186" fmla="*/ 3663255 h 3735071"/>
              <a:gd name="connsiteX187" fmla="*/ 4721412 w 6755905"/>
              <a:gd name="connsiteY187" fmla="*/ 3681185 h 3735071"/>
              <a:gd name="connsiteX188" fmla="*/ 4763247 w 6755905"/>
              <a:gd name="connsiteY188" fmla="*/ 3687161 h 3735071"/>
              <a:gd name="connsiteX189" fmla="*/ 4960471 w 6755905"/>
              <a:gd name="connsiteY189" fmla="*/ 3675208 h 3735071"/>
              <a:gd name="connsiteX190" fmla="*/ 5050118 w 6755905"/>
              <a:gd name="connsiteY190" fmla="*/ 3651302 h 3735071"/>
              <a:gd name="connsiteX191" fmla="*/ 5080000 w 6755905"/>
              <a:gd name="connsiteY191" fmla="*/ 3639350 h 3735071"/>
              <a:gd name="connsiteX192" fmla="*/ 5145741 w 6755905"/>
              <a:gd name="connsiteY192" fmla="*/ 3591538 h 3735071"/>
              <a:gd name="connsiteX193" fmla="*/ 5205506 w 6755905"/>
              <a:gd name="connsiteY193" fmla="*/ 3573608 h 3735071"/>
              <a:gd name="connsiteX194" fmla="*/ 5235388 w 6755905"/>
              <a:gd name="connsiteY194" fmla="*/ 3555679 h 3735071"/>
              <a:gd name="connsiteX195" fmla="*/ 5277224 w 6755905"/>
              <a:gd name="connsiteY195" fmla="*/ 3537750 h 3735071"/>
              <a:gd name="connsiteX196" fmla="*/ 5336988 w 6755905"/>
              <a:gd name="connsiteY196" fmla="*/ 3489938 h 3735071"/>
              <a:gd name="connsiteX197" fmla="*/ 5354918 w 6755905"/>
              <a:gd name="connsiteY197" fmla="*/ 3472008 h 3735071"/>
              <a:gd name="connsiteX198" fmla="*/ 5378824 w 6755905"/>
              <a:gd name="connsiteY198" fmla="*/ 3454079 h 3735071"/>
              <a:gd name="connsiteX199" fmla="*/ 5390777 w 6755905"/>
              <a:gd name="connsiteY199" fmla="*/ 3388338 h 3735071"/>
              <a:gd name="connsiteX200" fmla="*/ 5396753 w 6755905"/>
              <a:gd name="connsiteY200" fmla="*/ 3346502 h 3735071"/>
              <a:gd name="connsiteX201" fmla="*/ 5384800 w 6755905"/>
              <a:gd name="connsiteY201" fmla="*/ 3143302 h 3735071"/>
              <a:gd name="connsiteX202" fmla="*/ 6568141 w 6755905"/>
              <a:gd name="connsiteY202" fmla="*/ 3101467 h 3735071"/>
              <a:gd name="connsiteX203" fmla="*/ 6687672 w 6755905"/>
              <a:gd name="connsiteY203" fmla="*/ 2085467 h 3735071"/>
              <a:gd name="connsiteX204" fmla="*/ 5904753 w 6755905"/>
              <a:gd name="connsiteY204" fmla="*/ 1111303 h 3735071"/>
              <a:gd name="connsiteX205" fmla="*/ 4452471 w 6755905"/>
              <a:gd name="connsiteY205" fmla="*/ 2240855 h 3735071"/>
              <a:gd name="connsiteX206" fmla="*/ 4434541 w 6755905"/>
              <a:gd name="connsiteY206" fmla="*/ 2216950 h 3735071"/>
              <a:gd name="connsiteX207" fmla="*/ 4416612 w 6755905"/>
              <a:gd name="connsiteY207" fmla="*/ 2204997 h 3735071"/>
              <a:gd name="connsiteX208" fmla="*/ 4034118 w 6755905"/>
              <a:gd name="connsiteY208" fmla="*/ 161044 h 3735071"/>
              <a:gd name="connsiteX209" fmla="*/ 3842871 w 6755905"/>
              <a:gd name="connsiteY209" fmla="*/ 131161 h 3735071"/>
              <a:gd name="connsiteX210" fmla="*/ 3771153 w 6755905"/>
              <a:gd name="connsiteY210" fmla="*/ 143114 h 3735071"/>
              <a:gd name="connsiteX211" fmla="*/ 3693459 w 6755905"/>
              <a:gd name="connsiteY211" fmla="*/ 184950 h 3735071"/>
              <a:gd name="connsiteX0" fmla="*/ 3693459 w 6755905"/>
              <a:gd name="connsiteY0" fmla="*/ 205425 h 3755546"/>
              <a:gd name="connsiteX1" fmla="*/ 3657600 w 6755905"/>
              <a:gd name="connsiteY1" fmla="*/ 295072 h 3755546"/>
              <a:gd name="connsiteX2" fmla="*/ 3095812 w 6755905"/>
              <a:gd name="connsiteY2" fmla="*/ 1191542 h 3755546"/>
              <a:gd name="connsiteX3" fmla="*/ 3042024 w 6755905"/>
              <a:gd name="connsiteY3" fmla="*/ 1215448 h 3755546"/>
              <a:gd name="connsiteX4" fmla="*/ 2988235 w 6755905"/>
              <a:gd name="connsiteY4" fmla="*/ 1233377 h 3755546"/>
              <a:gd name="connsiteX5" fmla="*/ 2952377 w 6755905"/>
              <a:gd name="connsiteY5" fmla="*/ 1251307 h 3755546"/>
              <a:gd name="connsiteX6" fmla="*/ 2928471 w 6755905"/>
              <a:gd name="connsiteY6" fmla="*/ 1263260 h 3755546"/>
              <a:gd name="connsiteX7" fmla="*/ 2838824 w 6755905"/>
              <a:gd name="connsiteY7" fmla="*/ 1269236 h 3755546"/>
              <a:gd name="connsiteX8" fmla="*/ 2820894 w 6755905"/>
              <a:gd name="connsiteY8" fmla="*/ 1281189 h 3755546"/>
              <a:gd name="connsiteX9" fmla="*/ 2802965 w 6755905"/>
              <a:gd name="connsiteY9" fmla="*/ 1287166 h 3755546"/>
              <a:gd name="connsiteX10" fmla="*/ 2761129 w 6755905"/>
              <a:gd name="connsiteY10" fmla="*/ 1299119 h 3755546"/>
              <a:gd name="connsiteX11" fmla="*/ 2689412 w 6755905"/>
              <a:gd name="connsiteY11" fmla="*/ 1323025 h 3755546"/>
              <a:gd name="connsiteX12" fmla="*/ 2647577 w 6755905"/>
              <a:gd name="connsiteY12" fmla="*/ 1340954 h 3755546"/>
              <a:gd name="connsiteX13" fmla="*/ 2617694 w 6755905"/>
              <a:gd name="connsiteY13" fmla="*/ 1352907 h 3755546"/>
              <a:gd name="connsiteX14" fmla="*/ 2593788 w 6755905"/>
              <a:gd name="connsiteY14" fmla="*/ 1358883 h 3755546"/>
              <a:gd name="connsiteX15" fmla="*/ 2516094 w 6755905"/>
              <a:gd name="connsiteY15" fmla="*/ 1376813 h 3755546"/>
              <a:gd name="connsiteX16" fmla="*/ 2480235 w 6755905"/>
              <a:gd name="connsiteY16" fmla="*/ 1388766 h 3755546"/>
              <a:gd name="connsiteX17" fmla="*/ 2408518 w 6755905"/>
              <a:gd name="connsiteY17" fmla="*/ 1394742 h 3755546"/>
              <a:gd name="connsiteX18" fmla="*/ 2378635 w 6755905"/>
              <a:gd name="connsiteY18" fmla="*/ 1406695 h 3755546"/>
              <a:gd name="connsiteX19" fmla="*/ 2288988 w 6755905"/>
              <a:gd name="connsiteY19" fmla="*/ 1412672 h 3755546"/>
              <a:gd name="connsiteX20" fmla="*/ 2259106 w 6755905"/>
              <a:gd name="connsiteY20" fmla="*/ 1436577 h 3755546"/>
              <a:gd name="connsiteX21" fmla="*/ 2217271 w 6755905"/>
              <a:gd name="connsiteY21" fmla="*/ 1448530 h 3755546"/>
              <a:gd name="connsiteX22" fmla="*/ 2145553 w 6755905"/>
              <a:gd name="connsiteY22" fmla="*/ 1466460 h 3755546"/>
              <a:gd name="connsiteX23" fmla="*/ 2127624 w 6755905"/>
              <a:gd name="connsiteY23" fmla="*/ 1478413 h 3755546"/>
              <a:gd name="connsiteX24" fmla="*/ 2097741 w 6755905"/>
              <a:gd name="connsiteY24" fmla="*/ 1490366 h 3755546"/>
              <a:gd name="connsiteX25" fmla="*/ 2049929 w 6755905"/>
              <a:gd name="connsiteY25" fmla="*/ 1496342 h 3755546"/>
              <a:gd name="connsiteX26" fmla="*/ 1984188 w 6755905"/>
              <a:gd name="connsiteY26" fmla="*/ 1514272 h 3755546"/>
              <a:gd name="connsiteX27" fmla="*/ 1828800 w 6755905"/>
              <a:gd name="connsiteY27" fmla="*/ 1550130 h 3755546"/>
              <a:gd name="connsiteX28" fmla="*/ 1792941 w 6755905"/>
              <a:gd name="connsiteY28" fmla="*/ 1562083 h 3755546"/>
              <a:gd name="connsiteX29" fmla="*/ 1697318 w 6755905"/>
              <a:gd name="connsiteY29" fmla="*/ 1580013 h 3755546"/>
              <a:gd name="connsiteX30" fmla="*/ 1595718 w 6755905"/>
              <a:gd name="connsiteY30" fmla="*/ 1603919 h 3755546"/>
              <a:gd name="connsiteX31" fmla="*/ 1529977 w 6755905"/>
              <a:gd name="connsiteY31" fmla="*/ 1621848 h 3755546"/>
              <a:gd name="connsiteX32" fmla="*/ 1398494 w 6755905"/>
              <a:gd name="connsiteY32" fmla="*/ 1657707 h 3755546"/>
              <a:gd name="connsiteX33" fmla="*/ 860612 w 6755905"/>
              <a:gd name="connsiteY33" fmla="*/ 1681613 h 3755546"/>
              <a:gd name="connsiteX34" fmla="*/ 794871 w 6755905"/>
              <a:gd name="connsiteY34" fmla="*/ 1693566 h 3755546"/>
              <a:gd name="connsiteX35" fmla="*/ 729129 w 6755905"/>
              <a:gd name="connsiteY35" fmla="*/ 1699542 h 3755546"/>
              <a:gd name="connsiteX36" fmla="*/ 633506 w 6755905"/>
              <a:gd name="connsiteY36" fmla="*/ 1711495 h 3755546"/>
              <a:gd name="connsiteX37" fmla="*/ 603624 w 6755905"/>
              <a:gd name="connsiteY37" fmla="*/ 1723448 h 3755546"/>
              <a:gd name="connsiteX38" fmla="*/ 579718 w 6755905"/>
              <a:gd name="connsiteY38" fmla="*/ 1729425 h 3755546"/>
              <a:gd name="connsiteX39" fmla="*/ 472141 w 6755905"/>
              <a:gd name="connsiteY39" fmla="*/ 1765283 h 3755546"/>
              <a:gd name="connsiteX40" fmla="*/ 436282 w 6755905"/>
              <a:gd name="connsiteY40" fmla="*/ 1795166 h 3755546"/>
              <a:gd name="connsiteX41" fmla="*/ 418353 w 6755905"/>
              <a:gd name="connsiteY41" fmla="*/ 1813095 h 3755546"/>
              <a:gd name="connsiteX42" fmla="*/ 400424 w 6755905"/>
              <a:gd name="connsiteY42" fmla="*/ 1819072 h 3755546"/>
              <a:gd name="connsiteX43" fmla="*/ 382494 w 6755905"/>
              <a:gd name="connsiteY43" fmla="*/ 1831025 h 3755546"/>
              <a:gd name="connsiteX44" fmla="*/ 364565 w 6755905"/>
              <a:gd name="connsiteY44" fmla="*/ 1860907 h 3755546"/>
              <a:gd name="connsiteX45" fmla="*/ 298824 w 6755905"/>
              <a:gd name="connsiteY45" fmla="*/ 1890789 h 3755546"/>
              <a:gd name="connsiteX46" fmla="*/ 239059 w 6755905"/>
              <a:gd name="connsiteY46" fmla="*/ 1944577 h 3755546"/>
              <a:gd name="connsiteX47" fmla="*/ 209177 w 6755905"/>
              <a:gd name="connsiteY47" fmla="*/ 1956530 h 3755546"/>
              <a:gd name="connsiteX48" fmla="*/ 167341 w 6755905"/>
              <a:gd name="connsiteY48" fmla="*/ 1974460 h 3755546"/>
              <a:gd name="connsiteX49" fmla="*/ 131482 w 6755905"/>
              <a:gd name="connsiteY49" fmla="*/ 2010319 h 3755546"/>
              <a:gd name="connsiteX50" fmla="*/ 95624 w 6755905"/>
              <a:gd name="connsiteY50" fmla="*/ 2040201 h 3755546"/>
              <a:gd name="connsiteX51" fmla="*/ 65741 w 6755905"/>
              <a:gd name="connsiteY51" fmla="*/ 2070083 h 3755546"/>
              <a:gd name="connsiteX52" fmla="*/ 47812 w 6755905"/>
              <a:gd name="connsiteY52" fmla="*/ 2105942 h 3755546"/>
              <a:gd name="connsiteX53" fmla="*/ 0 w 6755905"/>
              <a:gd name="connsiteY53" fmla="*/ 2225472 h 3755546"/>
              <a:gd name="connsiteX54" fmla="*/ 5977 w 6755905"/>
              <a:gd name="connsiteY54" fmla="*/ 2333048 h 3755546"/>
              <a:gd name="connsiteX55" fmla="*/ 23906 w 6755905"/>
              <a:gd name="connsiteY55" fmla="*/ 2362930 h 3755546"/>
              <a:gd name="connsiteX56" fmla="*/ 41835 w 6755905"/>
              <a:gd name="connsiteY56" fmla="*/ 2428672 h 3755546"/>
              <a:gd name="connsiteX57" fmla="*/ 59765 w 6755905"/>
              <a:gd name="connsiteY57" fmla="*/ 2506366 h 3755546"/>
              <a:gd name="connsiteX58" fmla="*/ 71718 w 6755905"/>
              <a:gd name="connsiteY58" fmla="*/ 2560154 h 3755546"/>
              <a:gd name="connsiteX59" fmla="*/ 83671 w 6755905"/>
              <a:gd name="connsiteY59" fmla="*/ 2584060 h 3755546"/>
              <a:gd name="connsiteX60" fmla="*/ 89647 w 6755905"/>
              <a:gd name="connsiteY60" fmla="*/ 2637848 h 3755546"/>
              <a:gd name="connsiteX61" fmla="*/ 107577 w 6755905"/>
              <a:gd name="connsiteY61" fmla="*/ 2661754 h 3755546"/>
              <a:gd name="connsiteX62" fmla="*/ 119529 w 6755905"/>
              <a:gd name="connsiteY62" fmla="*/ 2679683 h 3755546"/>
              <a:gd name="connsiteX63" fmla="*/ 143435 w 6755905"/>
              <a:gd name="connsiteY63" fmla="*/ 2709566 h 3755546"/>
              <a:gd name="connsiteX64" fmla="*/ 179294 w 6755905"/>
              <a:gd name="connsiteY64" fmla="*/ 2757377 h 3755546"/>
              <a:gd name="connsiteX65" fmla="*/ 197224 w 6755905"/>
              <a:gd name="connsiteY65" fmla="*/ 2769330 h 3755546"/>
              <a:gd name="connsiteX66" fmla="*/ 215153 w 6755905"/>
              <a:gd name="connsiteY66" fmla="*/ 2787260 h 3755546"/>
              <a:gd name="connsiteX67" fmla="*/ 227106 w 6755905"/>
              <a:gd name="connsiteY67" fmla="*/ 2805189 h 3755546"/>
              <a:gd name="connsiteX68" fmla="*/ 245035 w 6755905"/>
              <a:gd name="connsiteY68" fmla="*/ 2811166 h 3755546"/>
              <a:gd name="connsiteX69" fmla="*/ 262965 w 6755905"/>
              <a:gd name="connsiteY69" fmla="*/ 2829095 h 3755546"/>
              <a:gd name="connsiteX70" fmla="*/ 286871 w 6755905"/>
              <a:gd name="connsiteY70" fmla="*/ 2864954 h 3755546"/>
              <a:gd name="connsiteX71" fmla="*/ 322729 w 6755905"/>
              <a:gd name="connsiteY71" fmla="*/ 2900813 h 3755546"/>
              <a:gd name="connsiteX72" fmla="*/ 340659 w 6755905"/>
              <a:gd name="connsiteY72" fmla="*/ 2918742 h 3755546"/>
              <a:gd name="connsiteX73" fmla="*/ 358588 w 6755905"/>
              <a:gd name="connsiteY73" fmla="*/ 2942648 h 3755546"/>
              <a:gd name="connsiteX74" fmla="*/ 406400 w 6755905"/>
              <a:gd name="connsiteY74" fmla="*/ 2990460 h 3755546"/>
              <a:gd name="connsiteX75" fmla="*/ 424329 w 6755905"/>
              <a:gd name="connsiteY75" fmla="*/ 3032295 h 3755546"/>
              <a:gd name="connsiteX76" fmla="*/ 442259 w 6755905"/>
              <a:gd name="connsiteY76" fmla="*/ 3068154 h 3755546"/>
              <a:gd name="connsiteX77" fmla="*/ 448235 w 6755905"/>
              <a:gd name="connsiteY77" fmla="*/ 3086083 h 3755546"/>
              <a:gd name="connsiteX78" fmla="*/ 484094 w 6755905"/>
              <a:gd name="connsiteY78" fmla="*/ 3121942 h 3755546"/>
              <a:gd name="connsiteX79" fmla="*/ 496047 w 6755905"/>
              <a:gd name="connsiteY79" fmla="*/ 3151825 h 3755546"/>
              <a:gd name="connsiteX80" fmla="*/ 513977 w 6755905"/>
              <a:gd name="connsiteY80" fmla="*/ 3169754 h 3755546"/>
              <a:gd name="connsiteX81" fmla="*/ 525929 w 6755905"/>
              <a:gd name="connsiteY81" fmla="*/ 3187683 h 3755546"/>
              <a:gd name="connsiteX82" fmla="*/ 543859 w 6755905"/>
              <a:gd name="connsiteY82" fmla="*/ 3211589 h 3755546"/>
              <a:gd name="connsiteX83" fmla="*/ 597647 w 6755905"/>
              <a:gd name="connsiteY83" fmla="*/ 3229519 h 3755546"/>
              <a:gd name="connsiteX84" fmla="*/ 615577 w 6755905"/>
              <a:gd name="connsiteY84" fmla="*/ 3241472 h 3755546"/>
              <a:gd name="connsiteX85" fmla="*/ 639482 w 6755905"/>
              <a:gd name="connsiteY85" fmla="*/ 3247448 h 3755546"/>
              <a:gd name="connsiteX86" fmla="*/ 693271 w 6755905"/>
              <a:gd name="connsiteY86" fmla="*/ 3259401 h 3755546"/>
              <a:gd name="connsiteX87" fmla="*/ 1063812 w 6755905"/>
              <a:gd name="connsiteY87" fmla="*/ 3247448 h 3755546"/>
              <a:gd name="connsiteX88" fmla="*/ 1117600 w 6755905"/>
              <a:gd name="connsiteY88" fmla="*/ 3229519 h 3755546"/>
              <a:gd name="connsiteX89" fmla="*/ 1195294 w 6755905"/>
              <a:gd name="connsiteY89" fmla="*/ 3199636 h 3755546"/>
              <a:gd name="connsiteX90" fmla="*/ 1225177 w 6755905"/>
              <a:gd name="connsiteY90" fmla="*/ 3193660 h 3755546"/>
              <a:gd name="connsiteX91" fmla="*/ 1249082 w 6755905"/>
              <a:gd name="connsiteY91" fmla="*/ 3187683 h 3755546"/>
              <a:gd name="connsiteX92" fmla="*/ 1284941 w 6755905"/>
              <a:gd name="connsiteY92" fmla="*/ 3175730 h 3755546"/>
              <a:gd name="connsiteX93" fmla="*/ 1374588 w 6755905"/>
              <a:gd name="connsiteY93" fmla="*/ 3157801 h 3755546"/>
              <a:gd name="connsiteX94" fmla="*/ 1464235 w 6755905"/>
              <a:gd name="connsiteY94" fmla="*/ 3151825 h 3755546"/>
              <a:gd name="connsiteX95" fmla="*/ 1500094 w 6755905"/>
              <a:gd name="connsiteY95" fmla="*/ 3139872 h 3755546"/>
              <a:gd name="connsiteX96" fmla="*/ 1535953 w 6755905"/>
              <a:gd name="connsiteY96" fmla="*/ 3133895 h 3755546"/>
              <a:gd name="connsiteX97" fmla="*/ 1553882 w 6755905"/>
              <a:gd name="connsiteY97" fmla="*/ 3115966 h 3755546"/>
              <a:gd name="connsiteX98" fmla="*/ 1607671 w 6755905"/>
              <a:gd name="connsiteY98" fmla="*/ 3098036 h 3755546"/>
              <a:gd name="connsiteX99" fmla="*/ 1625600 w 6755905"/>
              <a:gd name="connsiteY99" fmla="*/ 3092060 h 3755546"/>
              <a:gd name="connsiteX100" fmla="*/ 1661459 w 6755905"/>
              <a:gd name="connsiteY100" fmla="*/ 3074130 h 3755546"/>
              <a:gd name="connsiteX101" fmla="*/ 1685365 w 6755905"/>
              <a:gd name="connsiteY101" fmla="*/ 3056201 h 3755546"/>
              <a:gd name="connsiteX102" fmla="*/ 1703294 w 6755905"/>
              <a:gd name="connsiteY102" fmla="*/ 3044248 h 3755546"/>
              <a:gd name="connsiteX103" fmla="*/ 1709271 w 6755905"/>
              <a:gd name="connsiteY103" fmla="*/ 3026319 h 3755546"/>
              <a:gd name="connsiteX104" fmla="*/ 1727200 w 6755905"/>
              <a:gd name="connsiteY104" fmla="*/ 3020342 h 3755546"/>
              <a:gd name="connsiteX105" fmla="*/ 1757082 w 6755905"/>
              <a:gd name="connsiteY105" fmla="*/ 3008389 h 3755546"/>
              <a:gd name="connsiteX106" fmla="*/ 1780988 w 6755905"/>
              <a:gd name="connsiteY106" fmla="*/ 2990460 h 3755546"/>
              <a:gd name="connsiteX107" fmla="*/ 1816847 w 6755905"/>
              <a:gd name="connsiteY107" fmla="*/ 2978507 h 3755546"/>
              <a:gd name="connsiteX108" fmla="*/ 1840753 w 6755905"/>
              <a:gd name="connsiteY108" fmla="*/ 2966554 h 3755546"/>
              <a:gd name="connsiteX109" fmla="*/ 1858682 w 6755905"/>
              <a:gd name="connsiteY109" fmla="*/ 2942648 h 3755546"/>
              <a:gd name="connsiteX110" fmla="*/ 1894541 w 6755905"/>
              <a:gd name="connsiteY110" fmla="*/ 2906789 h 3755546"/>
              <a:gd name="connsiteX111" fmla="*/ 1906494 w 6755905"/>
              <a:gd name="connsiteY111" fmla="*/ 2888860 h 3755546"/>
              <a:gd name="connsiteX112" fmla="*/ 1930400 w 6755905"/>
              <a:gd name="connsiteY112" fmla="*/ 2882883 h 3755546"/>
              <a:gd name="connsiteX113" fmla="*/ 1960282 w 6755905"/>
              <a:gd name="connsiteY113" fmla="*/ 2811166 h 3755546"/>
              <a:gd name="connsiteX114" fmla="*/ 1984188 w 6755905"/>
              <a:gd name="connsiteY114" fmla="*/ 2769330 h 3755546"/>
              <a:gd name="connsiteX115" fmla="*/ 1996141 w 6755905"/>
              <a:gd name="connsiteY115" fmla="*/ 2745425 h 3755546"/>
              <a:gd name="connsiteX116" fmla="*/ 2020047 w 6755905"/>
              <a:gd name="connsiteY116" fmla="*/ 2727495 h 3755546"/>
              <a:gd name="connsiteX117" fmla="*/ 2055906 w 6755905"/>
              <a:gd name="connsiteY117" fmla="*/ 2679683 h 3755546"/>
              <a:gd name="connsiteX118" fmla="*/ 2073835 w 6755905"/>
              <a:gd name="connsiteY118" fmla="*/ 2649801 h 3755546"/>
              <a:gd name="connsiteX119" fmla="*/ 2115671 w 6755905"/>
              <a:gd name="connsiteY119" fmla="*/ 2631872 h 3755546"/>
              <a:gd name="connsiteX120" fmla="*/ 2157506 w 6755905"/>
              <a:gd name="connsiteY120" fmla="*/ 2596013 h 3755546"/>
              <a:gd name="connsiteX121" fmla="*/ 2199341 w 6755905"/>
              <a:gd name="connsiteY121" fmla="*/ 2560154 h 3755546"/>
              <a:gd name="connsiteX122" fmla="*/ 2217271 w 6755905"/>
              <a:gd name="connsiteY122" fmla="*/ 2554177 h 3755546"/>
              <a:gd name="connsiteX123" fmla="*/ 2253129 w 6755905"/>
              <a:gd name="connsiteY123" fmla="*/ 2536248 h 3755546"/>
              <a:gd name="connsiteX124" fmla="*/ 2378635 w 6755905"/>
              <a:gd name="connsiteY124" fmla="*/ 2518319 h 3755546"/>
              <a:gd name="connsiteX125" fmla="*/ 2414494 w 6755905"/>
              <a:gd name="connsiteY125" fmla="*/ 2506366 h 3755546"/>
              <a:gd name="connsiteX126" fmla="*/ 2623671 w 6755905"/>
              <a:gd name="connsiteY126" fmla="*/ 2518319 h 3755546"/>
              <a:gd name="connsiteX127" fmla="*/ 2641600 w 6755905"/>
              <a:gd name="connsiteY127" fmla="*/ 2524295 h 3755546"/>
              <a:gd name="connsiteX128" fmla="*/ 2683435 w 6755905"/>
              <a:gd name="connsiteY128" fmla="*/ 2536248 h 3755546"/>
              <a:gd name="connsiteX129" fmla="*/ 2707341 w 6755905"/>
              <a:gd name="connsiteY129" fmla="*/ 2554177 h 3755546"/>
              <a:gd name="connsiteX130" fmla="*/ 2731247 w 6755905"/>
              <a:gd name="connsiteY130" fmla="*/ 2590036 h 3755546"/>
              <a:gd name="connsiteX131" fmla="*/ 2761129 w 6755905"/>
              <a:gd name="connsiteY131" fmla="*/ 2596013 h 3755546"/>
              <a:gd name="connsiteX132" fmla="*/ 2779059 w 6755905"/>
              <a:gd name="connsiteY132" fmla="*/ 2613942 h 3755546"/>
              <a:gd name="connsiteX133" fmla="*/ 2808941 w 6755905"/>
              <a:gd name="connsiteY133" fmla="*/ 2655777 h 3755546"/>
              <a:gd name="connsiteX134" fmla="*/ 2856753 w 6755905"/>
              <a:gd name="connsiteY134" fmla="*/ 2673707 h 3755546"/>
              <a:gd name="connsiteX135" fmla="*/ 2898588 w 6755905"/>
              <a:gd name="connsiteY135" fmla="*/ 2697613 h 3755546"/>
              <a:gd name="connsiteX136" fmla="*/ 2922494 w 6755905"/>
              <a:gd name="connsiteY136" fmla="*/ 2715542 h 3755546"/>
              <a:gd name="connsiteX137" fmla="*/ 2940424 w 6755905"/>
              <a:gd name="connsiteY137" fmla="*/ 2727495 h 3755546"/>
              <a:gd name="connsiteX138" fmla="*/ 2958353 w 6755905"/>
              <a:gd name="connsiteY138" fmla="*/ 2751401 h 3755546"/>
              <a:gd name="connsiteX139" fmla="*/ 2970306 w 6755905"/>
              <a:gd name="connsiteY139" fmla="*/ 2769330 h 3755546"/>
              <a:gd name="connsiteX140" fmla="*/ 3012141 w 6755905"/>
              <a:gd name="connsiteY140" fmla="*/ 2805189 h 3755546"/>
              <a:gd name="connsiteX141" fmla="*/ 3024094 w 6755905"/>
              <a:gd name="connsiteY141" fmla="*/ 2823119 h 3755546"/>
              <a:gd name="connsiteX142" fmla="*/ 3042024 w 6755905"/>
              <a:gd name="connsiteY142" fmla="*/ 2858977 h 3755546"/>
              <a:gd name="connsiteX143" fmla="*/ 3071906 w 6755905"/>
              <a:gd name="connsiteY143" fmla="*/ 2894836 h 3755546"/>
              <a:gd name="connsiteX144" fmla="*/ 3095812 w 6755905"/>
              <a:gd name="connsiteY144" fmla="*/ 2942648 h 3755546"/>
              <a:gd name="connsiteX145" fmla="*/ 3131671 w 6755905"/>
              <a:gd name="connsiteY145" fmla="*/ 2984483 h 3755546"/>
              <a:gd name="connsiteX146" fmla="*/ 3155577 w 6755905"/>
              <a:gd name="connsiteY146" fmla="*/ 3038272 h 3755546"/>
              <a:gd name="connsiteX147" fmla="*/ 3167529 w 6755905"/>
              <a:gd name="connsiteY147" fmla="*/ 3056201 h 3755546"/>
              <a:gd name="connsiteX148" fmla="*/ 3185459 w 6755905"/>
              <a:gd name="connsiteY148" fmla="*/ 3092060 h 3755546"/>
              <a:gd name="connsiteX149" fmla="*/ 3203388 w 6755905"/>
              <a:gd name="connsiteY149" fmla="*/ 3104013 h 3755546"/>
              <a:gd name="connsiteX150" fmla="*/ 3215341 w 6755905"/>
              <a:gd name="connsiteY150" fmla="*/ 3133895 h 3755546"/>
              <a:gd name="connsiteX151" fmla="*/ 3221318 w 6755905"/>
              <a:gd name="connsiteY151" fmla="*/ 3151825 h 3755546"/>
              <a:gd name="connsiteX152" fmla="*/ 3239247 w 6755905"/>
              <a:gd name="connsiteY152" fmla="*/ 3175730 h 3755546"/>
              <a:gd name="connsiteX153" fmla="*/ 3257177 w 6755905"/>
              <a:gd name="connsiteY153" fmla="*/ 3211589 h 3755546"/>
              <a:gd name="connsiteX154" fmla="*/ 3275106 w 6755905"/>
              <a:gd name="connsiteY154" fmla="*/ 3217566 h 3755546"/>
              <a:gd name="connsiteX155" fmla="*/ 3293035 w 6755905"/>
              <a:gd name="connsiteY155" fmla="*/ 3229519 h 3755546"/>
              <a:gd name="connsiteX156" fmla="*/ 3316941 w 6755905"/>
              <a:gd name="connsiteY156" fmla="*/ 3259401 h 3755546"/>
              <a:gd name="connsiteX157" fmla="*/ 3334871 w 6755905"/>
              <a:gd name="connsiteY157" fmla="*/ 3295260 h 3755546"/>
              <a:gd name="connsiteX158" fmla="*/ 3352800 w 6755905"/>
              <a:gd name="connsiteY158" fmla="*/ 3313189 h 3755546"/>
              <a:gd name="connsiteX159" fmla="*/ 3358777 w 6755905"/>
              <a:gd name="connsiteY159" fmla="*/ 3331119 h 3755546"/>
              <a:gd name="connsiteX160" fmla="*/ 3376706 w 6755905"/>
              <a:gd name="connsiteY160" fmla="*/ 3337095 h 3755546"/>
              <a:gd name="connsiteX161" fmla="*/ 3388659 w 6755905"/>
              <a:gd name="connsiteY161" fmla="*/ 3355025 h 3755546"/>
              <a:gd name="connsiteX162" fmla="*/ 3406588 w 6755905"/>
              <a:gd name="connsiteY162" fmla="*/ 3384907 h 3755546"/>
              <a:gd name="connsiteX163" fmla="*/ 3430494 w 6755905"/>
              <a:gd name="connsiteY163" fmla="*/ 3444672 h 3755546"/>
              <a:gd name="connsiteX164" fmla="*/ 3448424 w 6755905"/>
              <a:gd name="connsiteY164" fmla="*/ 3450648 h 3755546"/>
              <a:gd name="connsiteX165" fmla="*/ 3454400 w 6755905"/>
              <a:gd name="connsiteY165" fmla="*/ 3480530 h 3755546"/>
              <a:gd name="connsiteX166" fmla="*/ 3490259 w 6755905"/>
              <a:gd name="connsiteY166" fmla="*/ 3510413 h 3755546"/>
              <a:gd name="connsiteX167" fmla="*/ 3508188 w 6755905"/>
              <a:gd name="connsiteY167" fmla="*/ 3528342 h 3755546"/>
              <a:gd name="connsiteX168" fmla="*/ 3538071 w 6755905"/>
              <a:gd name="connsiteY168" fmla="*/ 3564201 h 3755546"/>
              <a:gd name="connsiteX169" fmla="*/ 3544047 w 6755905"/>
              <a:gd name="connsiteY169" fmla="*/ 3582130 h 3755546"/>
              <a:gd name="connsiteX170" fmla="*/ 3579906 w 6755905"/>
              <a:gd name="connsiteY170" fmla="*/ 3606036 h 3755546"/>
              <a:gd name="connsiteX171" fmla="*/ 3597835 w 6755905"/>
              <a:gd name="connsiteY171" fmla="*/ 3617989 h 3755546"/>
              <a:gd name="connsiteX172" fmla="*/ 3621741 w 6755905"/>
              <a:gd name="connsiteY172" fmla="*/ 3623966 h 3755546"/>
              <a:gd name="connsiteX173" fmla="*/ 3645647 w 6755905"/>
              <a:gd name="connsiteY173" fmla="*/ 3635919 h 3755546"/>
              <a:gd name="connsiteX174" fmla="*/ 3663577 w 6755905"/>
              <a:gd name="connsiteY174" fmla="*/ 3641895 h 3755546"/>
              <a:gd name="connsiteX175" fmla="*/ 3681506 w 6755905"/>
              <a:gd name="connsiteY175" fmla="*/ 3659825 h 3755546"/>
              <a:gd name="connsiteX176" fmla="*/ 3771153 w 6755905"/>
              <a:gd name="connsiteY176" fmla="*/ 3677754 h 3755546"/>
              <a:gd name="connsiteX177" fmla="*/ 3807012 w 6755905"/>
              <a:gd name="connsiteY177" fmla="*/ 3701660 h 3755546"/>
              <a:gd name="connsiteX178" fmla="*/ 3842871 w 6755905"/>
              <a:gd name="connsiteY178" fmla="*/ 3713613 h 3755546"/>
              <a:gd name="connsiteX179" fmla="*/ 4040094 w 6755905"/>
              <a:gd name="connsiteY179" fmla="*/ 3731542 h 3755546"/>
              <a:gd name="connsiteX180" fmla="*/ 4147671 w 6755905"/>
              <a:gd name="connsiteY180" fmla="*/ 3749472 h 3755546"/>
              <a:gd name="connsiteX181" fmla="*/ 4177553 w 6755905"/>
              <a:gd name="connsiteY181" fmla="*/ 3755448 h 3755546"/>
              <a:gd name="connsiteX182" fmla="*/ 4386729 w 6755905"/>
              <a:gd name="connsiteY182" fmla="*/ 3725566 h 3755546"/>
              <a:gd name="connsiteX183" fmla="*/ 4464424 w 6755905"/>
              <a:gd name="connsiteY183" fmla="*/ 3707636 h 3755546"/>
              <a:gd name="connsiteX184" fmla="*/ 4500282 w 6755905"/>
              <a:gd name="connsiteY184" fmla="*/ 3695683 h 3755546"/>
              <a:gd name="connsiteX185" fmla="*/ 4536141 w 6755905"/>
              <a:gd name="connsiteY185" fmla="*/ 3689707 h 3755546"/>
              <a:gd name="connsiteX186" fmla="*/ 4649694 w 6755905"/>
              <a:gd name="connsiteY186" fmla="*/ 3683730 h 3755546"/>
              <a:gd name="connsiteX187" fmla="*/ 4721412 w 6755905"/>
              <a:gd name="connsiteY187" fmla="*/ 3701660 h 3755546"/>
              <a:gd name="connsiteX188" fmla="*/ 4763247 w 6755905"/>
              <a:gd name="connsiteY188" fmla="*/ 3707636 h 3755546"/>
              <a:gd name="connsiteX189" fmla="*/ 4960471 w 6755905"/>
              <a:gd name="connsiteY189" fmla="*/ 3695683 h 3755546"/>
              <a:gd name="connsiteX190" fmla="*/ 5050118 w 6755905"/>
              <a:gd name="connsiteY190" fmla="*/ 3671777 h 3755546"/>
              <a:gd name="connsiteX191" fmla="*/ 5080000 w 6755905"/>
              <a:gd name="connsiteY191" fmla="*/ 3659825 h 3755546"/>
              <a:gd name="connsiteX192" fmla="*/ 5145741 w 6755905"/>
              <a:gd name="connsiteY192" fmla="*/ 3612013 h 3755546"/>
              <a:gd name="connsiteX193" fmla="*/ 5205506 w 6755905"/>
              <a:gd name="connsiteY193" fmla="*/ 3594083 h 3755546"/>
              <a:gd name="connsiteX194" fmla="*/ 5235388 w 6755905"/>
              <a:gd name="connsiteY194" fmla="*/ 3576154 h 3755546"/>
              <a:gd name="connsiteX195" fmla="*/ 5277224 w 6755905"/>
              <a:gd name="connsiteY195" fmla="*/ 3558225 h 3755546"/>
              <a:gd name="connsiteX196" fmla="*/ 5336988 w 6755905"/>
              <a:gd name="connsiteY196" fmla="*/ 3510413 h 3755546"/>
              <a:gd name="connsiteX197" fmla="*/ 5354918 w 6755905"/>
              <a:gd name="connsiteY197" fmla="*/ 3492483 h 3755546"/>
              <a:gd name="connsiteX198" fmla="*/ 5378824 w 6755905"/>
              <a:gd name="connsiteY198" fmla="*/ 3474554 h 3755546"/>
              <a:gd name="connsiteX199" fmla="*/ 5390777 w 6755905"/>
              <a:gd name="connsiteY199" fmla="*/ 3408813 h 3755546"/>
              <a:gd name="connsiteX200" fmla="*/ 5396753 w 6755905"/>
              <a:gd name="connsiteY200" fmla="*/ 3366977 h 3755546"/>
              <a:gd name="connsiteX201" fmla="*/ 5384800 w 6755905"/>
              <a:gd name="connsiteY201" fmla="*/ 3163777 h 3755546"/>
              <a:gd name="connsiteX202" fmla="*/ 6568141 w 6755905"/>
              <a:gd name="connsiteY202" fmla="*/ 3121942 h 3755546"/>
              <a:gd name="connsiteX203" fmla="*/ 6687672 w 6755905"/>
              <a:gd name="connsiteY203" fmla="*/ 2105942 h 3755546"/>
              <a:gd name="connsiteX204" fmla="*/ 5904753 w 6755905"/>
              <a:gd name="connsiteY204" fmla="*/ 1131778 h 3755546"/>
              <a:gd name="connsiteX205" fmla="*/ 4452471 w 6755905"/>
              <a:gd name="connsiteY205" fmla="*/ 2261330 h 3755546"/>
              <a:gd name="connsiteX206" fmla="*/ 4434541 w 6755905"/>
              <a:gd name="connsiteY206" fmla="*/ 2237425 h 3755546"/>
              <a:gd name="connsiteX207" fmla="*/ 4416612 w 6755905"/>
              <a:gd name="connsiteY207" fmla="*/ 2225472 h 3755546"/>
              <a:gd name="connsiteX208" fmla="*/ 3842871 w 6755905"/>
              <a:gd name="connsiteY208" fmla="*/ 151636 h 3755546"/>
              <a:gd name="connsiteX209" fmla="*/ 3771153 w 6755905"/>
              <a:gd name="connsiteY209" fmla="*/ 163589 h 3755546"/>
              <a:gd name="connsiteX210" fmla="*/ 3693459 w 6755905"/>
              <a:gd name="connsiteY210" fmla="*/ 205425 h 3755546"/>
              <a:gd name="connsiteX0" fmla="*/ 3693459 w 6755905"/>
              <a:gd name="connsiteY0" fmla="*/ 185762 h 3735883"/>
              <a:gd name="connsiteX1" fmla="*/ 3657600 w 6755905"/>
              <a:gd name="connsiteY1" fmla="*/ 275409 h 3735883"/>
              <a:gd name="connsiteX2" fmla="*/ 3095812 w 6755905"/>
              <a:gd name="connsiteY2" fmla="*/ 1171879 h 3735883"/>
              <a:gd name="connsiteX3" fmla="*/ 3042024 w 6755905"/>
              <a:gd name="connsiteY3" fmla="*/ 1195785 h 3735883"/>
              <a:gd name="connsiteX4" fmla="*/ 2988235 w 6755905"/>
              <a:gd name="connsiteY4" fmla="*/ 1213714 h 3735883"/>
              <a:gd name="connsiteX5" fmla="*/ 2952377 w 6755905"/>
              <a:gd name="connsiteY5" fmla="*/ 1231644 h 3735883"/>
              <a:gd name="connsiteX6" fmla="*/ 2928471 w 6755905"/>
              <a:gd name="connsiteY6" fmla="*/ 1243597 h 3735883"/>
              <a:gd name="connsiteX7" fmla="*/ 2838824 w 6755905"/>
              <a:gd name="connsiteY7" fmla="*/ 1249573 h 3735883"/>
              <a:gd name="connsiteX8" fmla="*/ 2820894 w 6755905"/>
              <a:gd name="connsiteY8" fmla="*/ 1261526 h 3735883"/>
              <a:gd name="connsiteX9" fmla="*/ 2802965 w 6755905"/>
              <a:gd name="connsiteY9" fmla="*/ 1267503 h 3735883"/>
              <a:gd name="connsiteX10" fmla="*/ 2761129 w 6755905"/>
              <a:gd name="connsiteY10" fmla="*/ 1279456 h 3735883"/>
              <a:gd name="connsiteX11" fmla="*/ 2689412 w 6755905"/>
              <a:gd name="connsiteY11" fmla="*/ 1303362 h 3735883"/>
              <a:gd name="connsiteX12" fmla="*/ 2647577 w 6755905"/>
              <a:gd name="connsiteY12" fmla="*/ 1321291 h 3735883"/>
              <a:gd name="connsiteX13" fmla="*/ 2617694 w 6755905"/>
              <a:gd name="connsiteY13" fmla="*/ 1333244 h 3735883"/>
              <a:gd name="connsiteX14" fmla="*/ 2593788 w 6755905"/>
              <a:gd name="connsiteY14" fmla="*/ 1339220 h 3735883"/>
              <a:gd name="connsiteX15" fmla="*/ 2516094 w 6755905"/>
              <a:gd name="connsiteY15" fmla="*/ 1357150 h 3735883"/>
              <a:gd name="connsiteX16" fmla="*/ 2480235 w 6755905"/>
              <a:gd name="connsiteY16" fmla="*/ 1369103 h 3735883"/>
              <a:gd name="connsiteX17" fmla="*/ 2408518 w 6755905"/>
              <a:gd name="connsiteY17" fmla="*/ 1375079 h 3735883"/>
              <a:gd name="connsiteX18" fmla="*/ 2378635 w 6755905"/>
              <a:gd name="connsiteY18" fmla="*/ 1387032 h 3735883"/>
              <a:gd name="connsiteX19" fmla="*/ 2288988 w 6755905"/>
              <a:gd name="connsiteY19" fmla="*/ 1393009 h 3735883"/>
              <a:gd name="connsiteX20" fmla="*/ 2259106 w 6755905"/>
              <a:gd name="connsiteY20" fmla="*/ 1416914 h 3735883"/>
              <a:gd name="connsiteX21" fmla="*/ 2217271 w 6755905"/>
              <a:gd name="connsiteY21" fmla="*/ 1428867 h 3735883"/>
              <a:gd name="connsiteX22" fmla="*/ 2145553 w 6755905"/>
              <a:gd name="connsiteY22" fmla="*/ 1446797 h 3735883"/>
              <a:gd name="connsiteX23" fmla="*/ 2127624 w 6755905"/>
              <a:gd name="connsiteY23" fmla="*/ 1458750 h 3735883"/>
              <a:gd name="connsiteX24" fmla="*/ 2097741 w 6755905"/>
              <a:gd name="connsiteY24" fmla="*/ 1470703 h 3735883"/>
              <a:gd name="connsiteX25" fmla="*/ 2049929 w 6755905"/>
              <a:gd name="connsiteY25" fmla="*/ 1476679 h 3735883"/>
              <a:gd name="connsiteX26" fmla="*/ 1984188 w 6755905"/>
              <a:gd name="connsiteY26" fmla="*/ 1494609 h 3735883"/>
              <a:gd name="connsiteX27" fmla="*/ 1828800 w 6755905"/>
              <a:gd name="connsiteY27" fmla="*/ 1530467 h 3735883"/>
              <a:gd name="connsiteX28" fmla="*/ 1792941 w 6755905"/>
              <a:gd name="connsiteY28" fmla="*/ 1542420 h 3735883"/>
              <a:gd name="connsiteX29" fmla="*/ 1697318 w 6755905"/>
              <a:gd name="connsiteY29" fmla="*/ 1560350 h 3735883"/>
              <a:gd name="connsiteX30" fmla="*/ 1595718 w 6755905"/>
              <a:gd name="connsiteY30" fmla="*/ 1584256 h 3735883"/>
              <a:gd name="connsiteX31" fmla="*/ 1529977 w 6755905"/>
              <a:gd name="connsiteY31" fmla="*/ 1602185 h 3735883"/>
              <a:gd name="connsiteX32" fmla="*/ 1398494 w 6755905"/>
              <a:gd name="connsiteY32" fmla="*/ 1638044 h 3735883"/>
              <a:gd name="connsiteX33" fmla="*/ 860612 w 6755905"/>
              <a:gd name="connsiteY33" fmla="*/ 1661950 h 3735883"/>
              <a:gd name="connsiteX34" fmla="*/ 794871 w 6755905"/>
              <a:gd name="connsiteY34" fmla="*/ 1673903 h 3735883"/>
              <a:gd name="connsiteX35" fmla="*/ 729129 w 6755905"/>
              <a:gd name="connsiteY35" fmla="*/ 1679879 h 3735883"/>
              <a:gd name="connsiteX36" fmla="*/ 633506 w 6755905"/>
              <a:gd name="connsiteY36" fmla="*/ 1691832 h 3735883"/>
              <a:gd name="connsiteX37" fmla="*/ 603624 w 6755905"/>
              <a:gd name="connsiteY37" fmla="*/ 1703785 h 3735883"/>
              <a:gd name="connsiteX38" fmla="*/ 579718 w 6755905"/>
              <a:gd name="connsiteY38" fmla="*/ 1709762 h 3735883"/>
              <a:gd name="connsiteX39" fmla="*/ 472141 w 6755905"/>
              <a:gd name="connsiteY39" fmla="*/ 1745620 h 3735883"/>
              <a:gd name="connsiteX40" fmla="*/ 436282 w 6755905"/>
              <a:gd name="connsiteY40" fmla="*/ 1775503 h 3735883"/>
              <a:gd name="connsiteX41" fmla="*/ 418353 w 6755905"/>
              <a:gd name="connsiteY41" fmla="*/ 1793432 h 3735883"/>
              <a:gd name="connsiteX42" fmla="*/ 400424 w 6755905"/>
              <a:gd name="connsiteY42" fmla="*/ 1799409 h 3735883"/>
              <a:gd name="connsiteX43" fmla="*/ 382494 w 6755905"/>
              <a:gd name="connsiteY43" fmla="*/ 1811362 h 3735883"/>
              <a:gd name="connsiteX44" fmla="*/ 364565 w 6755905"/>
              <a:gd name="connsiteY44" fmla="*/ 1841244 h 3735883"/>
              <a:gd name="connsiteX45" fmla="*/ 298824 w 6755905"/>
              <a:gd name="connsiteY45" fmla="*/ 1871126 h 3735883"/>
              <a:gd name="connsiteX46" fmla="*/ 239059 w 6755905"/>
              <a:gd name="connsiteY46" fmla="*/ 1924914 h 3735883"/>
              <a:gd name="connsiteX47" fmla="*/ 209177 w 6755905"/>
              <a:gd name="connsiteY47" fmla="*/ 1936867 h 3735883"/>
              <a:gd name="connsiteX48" fmla="*/ 167341 w 6755905"/>
              <a:gd name="connsiteY48" fmla="*/ 1954797 h 3735883"/>
              <a:gd name="connsiteX49" fmla="*/ 131482 w 6755905"/>
              <a:gd name="connsiteY49" fmla="*/ 1990656 h 3735883"/>
              <a:gd name="connsiteX50" fmla="*/ 95624 w 6755905"/>
              <a:gd name="connsiteY50" fmla="*/ 2020538 h 3735883"/>
              <a:gd name="connsiteX51" fmla="*/ 65741 w 6755905"/>
              <a:gd name="connsiteY51" fmla="*/ 2050420 h 3735883"/>
              <a:gd name="connsiteX52" fmla="*/ 47812 w 6755905"/>
              <a:gd name="connsiteY52" fmla="*/ 2086279 h 3735883"/>
              <a:gd name="connsiteX53" fmla="*/ 0 w 6755905"/>
              <a:gd name="connsiteY53" fmla="*/ 2205809 h 3735883"/>
              <a:gd name="connsiteX54" fmla="*/ 5977 w 6755905"/>
              <a:gd name="connsiteY54" fmla="*/ 2313385 h 3735883"/>
              <a:gd name="connsiteX55" fmla="*/ 23906 w 6755905"/>
              <a:gd name="connsiteY55" fmla="*/ 2343267 h 3735883"/>
              <a:gd name="connsiteX56" fmla="*/ 41835 w 6755905"/>
              <a:gd name="connsiteY56" fmla="*/ 2409009 h 3735883"/>
              <a:gd name="connsiteX57" fmla="*/ 59765 w 6755905"/>
              <a:gd name="connsiteY57" fmla="*/ 2486703 h 3735883"/>
              <a:gd name="connsiteX58" fmla="*/ 71718 w 6755905"/>
              <a:gd name="connsiteY58" fmla="*/ 2540491 h 3735883"/>
              <a:gd name="connsiteX59" fmla="*/ 83671 w 6755905"/>
              <a:gd name="connsiteY59" fmla="*/ 2564397 h 3735883"/>
              <a:gd name="connsiteX60" fmla="*/ 89647 w 6755905"/>
              <a:gd name="connsiteY60" fmla="*/ 2618185 h 3735883"/>
              <a:gd name="connsiteX61" fmla="*/ 107577 w 6755905"/>
              <a:gd name="connsiteY61" fmla="*/ 2642091 h 3735883"/>
              <a:gd name="connsiteX62" fmla="*/ 119529 w 6755905"/>
              <a:gd name="connsiteY62" fmla="*/ 2660020 h 3735883"/>
              <a:gd name="connsiteX63" fmla="*/ 143435 w 6755905"/>
              <a:gd name="connsiteY63" fmla="*/ 2689903 h 3735883"/>
              <a:gd name="connsiteX64" fmla="*/ 179294 w 6755905"/>
              <a:gd name="connsiteY64" fmla="*/ 2737714 h 3735883"/>
              <a:gd name="connsiteX65" fmla="*/ 197224 w 6755905"/>
              <a:gd name="connsiteY65" fmla="*/ 2749667 h 3735883"/>
              <a:gd name="connsiteX66" fmla="*/ 215153 w 6755905"/>
              <a:gd name="connsiteY66" fmla="*/ 2767597 h 3735883"/>
              <a:gd name="connsiteX67" fmla="*/ 227106 w 6755905"/>
              <a:gd name="connsiteY67" fmla="*/ 2785526 h 3735883"/>
              <a:gd name="connsiteX68" fmla="*/ 245035 w 6755905"/>
              <a:gd name="connsiteY68" fmla="*/ 2791503 h 3735883"/>
              <a:gd name="connsiteX69" fmla="*/ 262965 w 6755905"/>
              <a:gd name="connsiteY69" fmla="*/ 2809432 h 3735883"/>
              <a:gd name="connsiteX70" fmla="*/ 286871 w 6755905"/>
              <a:gd name="connsiteY70" fmla="*/ 2845291 h 3735883"/>
              <a:gd name="connsiteX71" fmla="*/ 322729 w 6755905"/>
              <a:gd name="connsiteY71" fmla="*/ 2881150 h 3735883"/>
              <a:gd name="connsiteX72" fmla="*/ 340659 w 6755905"/>
              <a:gd name="connsiteY72" fmla="*/ 2899079 h 3735883"/>
              <a:gd name="connsiteX73" fmla="*/ 358588 w 6755905"/>
              <a:gd name="connsiteY73" fmla="*/ 2922985 h 3735883"/>
              <a:gd name="connsiteX74" fmla="*/ 406400 w 6755905"/>
              <a:gd name="connsiteY74" fmla="*/ 2970797 h 3735883"/>
              <a:gd name="connsiteX75" fmla="*/ 424329 w 6755905"/>
              <a:gd name="connsiteY75" fmla="*/ 3012632 h 3735883"/>
              <a:gd name="connsiteX76" fmla="*/ 442259 w 6755905"/>
              <a:gd name="connsiteY76" fmla="*/ 3048491 h 3735883"/>
              <a:gd name="connsiteX77" fmla="*/ 448235 w 6755905"/>
              <a:gd name="connsiteY77" fmla="*/ 3066420 h 3735883"/>
              <a:gd name="connsiteX78" fmla="*/ 484094 w 6755905"/>
              <a:gd name="connsiteY78" fmla="*/ 3102279 h 3735883"/>
              <a:gd name="connsiteX79" fmla="*/ 496047 w 6755905"/>
              <a:gd name="connsiteY79" fmla="*/ 3132162 h 3735883"/>
              <a:gd name="connsiteX80" fmla="*/ 513977 w 6755905"/>
              <a:gd name="connsiteY80" fmla="*/ 3150091 h 3735883"/>
              <a:gd name="connsiteX81" fmla="*/ 525929 w 6755905"/>
              <a:gd name="connsiteY81" fmla="*/ 3168020 h 3735883"/>
              <a:gd name="connsiteX82" fmla="*/ 543859 w 6755905"/>
              <a:gd name="connsiteY82" fmla="*/ 3191926 h 3735883"/>
              <a:gd name="connsiteX83" fmla="*/ 597647 w 6755905"/>
              <a:gd name="connsiteY83" fmla="*/ 3209856 h 3735883"/>
              <a:gd name="connsiteX84" fmla="*/ 615577 w 6755905"/>
              <a:gd name="connsiteY84" fmla="*/ 3221809 h 3735883"/>
              <a:gd name="connsiteX85" fmla="*/ 639482 w 6755905"/>
              <a:gd name="connsiteY85" fmla="*/ 3227785 h 3735883"/>
              <a:gd name="connsiteX86" fmla="*/ 693271 w 6755905"/>
              <a:gd name="connsiteY86" fmla="*/ 3239738 h 3735883"/>
              <a:gd name="connsiteX87" fmla="*/ 1063812 w 6755905"/>
              <a:gd name="connsiteY87" fmla="*/ 3227785 h 3735883"/>
              <a:gd name="connsiteX88" fmla="*/ 1117600 w 6755905"/>
              <a:gd name="connsiteY88" fmla="*/ 3209856 h 3735883"/>
              <a:gd name="connsiteX89" fmla="*/ 1195294 w 6755905"/>
              <a:gd name="connsiteY89" fmla="*/ 3179973 h 3735883"/>
              <a:gd name="connsiteX90" fmla="*/ 1225177 w 6755905"/>
              <a:gd name="connsiteY90" fmla="*/ 3173997 h 3735883"/>
              <a:gd name="connsiteX91" fmla="*/ 1249082 w 6755905"/>
              <a:gd name="connsiteY91" fmla="*/ 3168020 h 3735883"/>
              <a:gd name="connsiteX92" fmla="*/ 1284941 w 6755905"/>
              <a:gd name="connsiteY92" fmla="*/ 3156067 h 3735883"/>
              <a:gd name="connsiteX93" fmla="*/ 1374588 w 6755905"/>
              <a:gd name="connsiteY93" fmla="*/ 3138138 h 3735883"/>
              <a:gd name="connsiteX94" fmla="*/ 1464235 w 6755905"/>
              <a:gd name="connsiteY94" fmla="*/ 3132162 h 3735883"/>
              <a:gd name="connsiteX95" fmla="*/ 1500094 w 6755905"/>
              <a:gd name="connsiteY95" fmla="*/ 3120209 h 3735883"/>
              <a:gd name="connsiteX96" fmla="*/ 1535953 w 6755905"/>
              <a:gd name="connsiteY96" fmla="*/ 3114232 h 3735883"/>
              <a:gd name="connsiteX97" fmla="*/ 1553882 w 6755905"/>
              <a:gd name="connsiteY97" fmla="*/ 3096303 h 3735883"/>
              <a:gd name="connsiteX98" fmla="*/ 1607671 w 6755905"/>
              <a:gd name="connsiteY98" fmla="*/ 3078373 h 3735883"/>
              <a:gd name="connsiteX99" fmla="*/ 1625600 w 6755905"/>
              <a:gd name="connsiteY99" fmla="*/ 3072397 h 3735883"/>
              <a:gd name="connsiteX100" fmla="*/ 1661459 w 6755905"/>
              <a:gd name="connsiteY100" fmla="*/ 3054467 h 3735883"/>
              <a:gd name="connsiteX101" fmla="*/ 1685365 w 6755905"/>
              <a:gd name="connsiteY101" fmla="*/ 3036538 h 3735883"/>
              <a:gd name="connsiteX102" fmla="*/ 1703294 w 6755905"/>
              <a:gd name="connsiteY102" fmla="*/ 3024585 h 3735883"/>
              <a:gd name="connsiteX103" fmla="*/ 1709271 w 6755905"/>
              <a:gd name="connsiteY103" fmla="*/ 3006656 h 3735883"/>
              <a:gd name="connsiteX104" fmla="*/ 1727200 w 6755905"/>
              <a:gd name="connsiteY104" fmla="*/ 3000679 h 3735883"/>
              <a:gd name="connsiteX105" fmla="*/ 1757082 w 6755905"/>
              <a:gd name="connsiteY105" fmla="*/ 2988726 h 3735883"/>
              <a:gd name="connsiteX106" fmla="*/ 1780988 w 6755905"/>
              <a:gd name="connsiteY106" fmla="*/ 2970797 h 3735883"/>
              <a:gd name="connsiteX107" fmla="*/ 1816847 w 6755905"/>
              <a:gd name="connsiteY107" fmla="*/ 2958844 h 3735883"/>
              <a:gd name="connsiteX108" fmla="*/ 1840753 w 6755905"/>
              <a:gd name="connsiteY108" fmla="*/ 2946891 h 3735883"/>
              <a:gd name="connsiteX109" fmla="*/ 1858682 w 6755905"/>
              <a:gd name="connsiteY109" fmla="*/ 2922985 h 3735883"/>
              <a:gd name="connsiteX110" fmla="*/ 1894541 w 6755905"/>
              <a:gd name="connsiteY110" fmla="*/ 2887126 h 3735883"/>
              <a:gd name="connsiteX111" fmla="*/ 1906494 w 6755905"/>
              <a:gd name="connsiteY111" fmla="*/ 2869197 h 3735883"/>
              <a:gd name="connsiteX112" fmla="*/ 1930400 w 6755905"/>
              <a:gd name="connsiteY112" fmla="*/ 2863220 h 3735883"/>
              <a:gd name="connsiteX113" fmla="*/ 1960282 w 6755905"/>
              <a:gd name="connsiteY113" fmla="*/ 2791503 h 3735883"/>
              <a:gd name="connsiteX114" fmla="*/ 1984188 w 6755905"/>
              <a:gd name="connsiteY114" fmla="*/ 2749667 h 3735883"/>
              <a:gd name="connsiteX115" fmla="*/ 1996141 w 6755905"/>
              <a:gd name="connsiteY115" fmla="*/ 2725762 h 3735883"/>
              <a:gd name="connsiteX116" fmla="*/ 2020047 w 6755905"/>
              <a:gd name="connsiteY116" fmla="*/ 2707832 h 3735883"/>
              <a:gd name="connsiteX117" fmla="*/ 2055906 w 6755905"/>
              <a:gd name="connsiteY117" fmla="*/ 2660020 h 3735883"/>
              <a:gd name="connsiteX118" fmla="*/ 2073835 w 6755905"/>
              <a:gd name="connsiteY118" fmla="*/ 2630138 h 3735883"/>
              <a:gd name="connsiteX119" fmla="*/ 2115671 w 6755905"/>
              <a:gd name="connsiteY119" fmla="*/ 2612209 h 3735883"/>
              <a:gd name="connsiteX120" fmla="*/ 2157506 w 6755905"/>
              <a:gd name="connsiteY120" fmla="*/ 2576350 h 3735883"/>
              <a:gd name="connsiteX121" fmla="*/ 2199341 w 6755905"/>
              <a:gd name="connsiteY121" fmla="*/ 2540491 h 3735883"/>
              <a:gd name="connsiteX122" fmla="*/ 2217271 w 6755905"/>
              <a:gd name="connsiteY122" fmla="*/ 2534514 h 3735883"/>
              <a:gd name="connsiteX123" fmla="*/ 2253129 w 6755905"/>
              <a:gd name="connsiteY123" fmla="*/ 2516585 h 3735883"/>
              <a:gd name="connsiteX124" fmla="*/ 2378635 w 6755905"/>
              <a:gd name="connsiteY124" fmla="*/ 2498656 h 3735883"/>
              <a:gd name="connsiteX125" fmla="*/ 2414494 w 6755905"/>
              <a:gd name="connsiteY125" fmla="*/ 2486703 h 3735883"/>
              <a:gd name="connsiteX126" fmla="*/ 2623671 w 6755905"/>
              <a:gd name="connsiteY126" fmla="*/ 2498656 h 3735883"/>
              <a:gd name="connsiteX127" fmla="*/ 2641600 w 6755905"/>
              <a:gd name="connsiteY127" fmla="*/ 2504632 h 3735883"/>
              <a:gd name="connsiteX128" fmla="*/ 2683435 w 6755905"/>
              <a:gd name="connsiteY128" fmla="*/ 2516585 h 3735883"/>
              <a:gd name="connsiteX129" fmla="*/ 2707341 w 6755905"/>
              <a:gd name="connsiteY129" fmla="*/ 2534514 h 3735883"/>
              <a:gd name="connsiteX130" fmla="*/ 2731247 w 6755905"/>
              <a:gd name="connsiteY130" fmla="*/ 2570373 h 3735883"/>
              <a:gd name="connsiteX131" fmla="*/ 2761129 w 6755905"/>
              <a:gd name="connsiteY131" fmla="*/ 2576350 h 3735883"/>
              <a:gd name="connsiteX132" fmla="*/ 2779059 w 6755905"/>
              <a:gd name="connsiteY132" fmla="*/ 2594279 h 3735883"/>
              <a:gd name="connsiteX133" fmla="*/ 2808941 w 6755905"/>
              <a:gd name="connsiteY133" fmla="*/ 2636114 h 3735883"/>
              <a:gd name="connsiteX134" fmla="*/ 2856753 w 6755905"/>
              <a:gd name="connsiteY134" fmla="*/ 2654044 h 3735883"/>
              <a:gd name="connsiteX135" fmla="*/ 2898588 w 6755905"/>
              <a:gd name="connsiteY135" fmla="*/ 2677950 h 3735883"/>
              <a:gd name="connsiteX136" fmla="*/ 2922494 w 6755905"/>
              <a:gd name="connsiteY136" fmla="*/ 2695879 h 3735883"/>
              <a:gd name="connsiteX137" fmla="*/ 2940424 w 6755905"/>
              <a:gd name="connsiteY137" fmla="*/ 2707832 h 3735883"/>
              <a:gd name="connsiteX138" fmla="*/ 2958353 w 6755905"/>
              <a:gd name="connsiteY138" fmla="*/ 2731738 h 3735883"/>
              <a:gd name="connsiteX139" fmla="*/ 2970306 w 6755905"/>
              <a:gd name="connsiteY139" fmla="*/ 2749667 h 3735883"/>
              <a:gd name="connsiteX140" fmla="*/ 3012141 w 6755905"/>
              <a:gd name="connsiteY140" fmla="*/ 2785526 h 3735883"/>
              <a:gd name="connsiteX141" fmla="*/ 3024094 w 6755905"/>
              <a:gd name="connsiteY141" fmla="*/ 2803456 h 3735883"/>
              <a:gd name="connsiteX142" fmla="*/ 3042024 w 6755905"/>
              <a:gd name="connsiteY142" fmla="*/ 2839314 h 3735883"/>
              <a:gd name="connsiteX143" fmla="*/ 3071906 w 6755905"/>
              <a:gd name="connsiteY143" fmla="*/ 2875173 h 3735883"/>
              <a:gd name="connsiteX144" fmla="*/ 3095812 w 6755905"/>
              <a:gd name="connsiteY144" fmla="*/ 2922985 h 3735883"/>
              <a:gd name="connsiteX145" fmla="*/ 3131671 w 6755905"/>
              <a:gd name="connsiteY145" fmla="*/ 2964820 h 3735883"/>
              <a:gd name="connsiteX146" fmla="*/ 3155577 w 6755905"/>
              <a:gd name="connsiteY146" fmla="*/ 3018609 h 3735883"/>
              <a:gd name="connsiteX147" fmla="*/ 3167529 w 6755905"/>
              <a:gd name="connsiteY147" fmla="*/ 3036538 h 3735883"/>
              <a:gd name="connsiteX148" fmla="*/ 3185459 w 6755905"/>
              <a:gd name="connsiteY148" fmla="*/ 3072397 h 3735883"/>
              <a:gd name="connsiteX149" fmla="*/ 3203388 w 6755905"/>
              <a:gd name="connsiteY149" fmla="*/ 3084350 h 3735883"/>
              <a:gd name="connsiteX150" fmla="*/ 3215341 w 6755905"/>
              <a:gd name="connsiteY150" fmla="*/ 3114232 h 3735883"/>
              <a:gd name="connsiteX151" fmla="*/ 3221318 w 6755905"/>
              <a:gd name="connsiteY151" fmla="*/ 3132162 h 3735883"/>
              <a:gd name="connsiteX152" fmla="*/ 3239247 w 6755905"/>
              <a:gd name="connsiteY152" fmla="*/ 3156067 h 3735883"/>
              <a:gd name="connsiteX153" fmla="*/ 3257177 w 6755905"/>
              <a:gd name="connsiteY153" fmla="*/ 3191926 h 3735883"/>
              <a:gd name="connsiteX154" fmla="*/ 3275106 w 6755905"/>
              <a:gd name="connsiteY154" fmla="*/ 3197903 h 3735883"/>
              <a:gd name="connsiteX155" fmla="*/ 3293035 w 6755905"/>
              <a:gd name="connsiteY155" fmla="*/ 3209856 h 3735883"/>
              <a:gd name="connsiteX156" fmla="*/ 3316941 w 6755905"/>
              <a:gd name="connsiteY156" fmla="*/ 3239738 h 3735883"/>
              <a:gd name="connsiteX157" fmla="*/ 3334871 w 6755905"/>
              <a:gd name="connsiteY157" fmla="*/ 3275597 h 3735883"/>
              <a:gd name="connsiteX158" fmla="*/ 3352800 w 6755905"/>
              <a:gd name="connsiteY158" fmla="*/ 3293526 h 3735883"/>
              <a:gd name="connsiteX159" fmla="*/ 3358777 w 6755905"/>
              <a:gd name="connsiteY159" fmla="*/ 3311456 h 3735883"/>
              <a:gd name="connsiteX160" fmla="*/ 3376706 w 6755905"/>
              <a:gd name="connsiteY160" fmla="*/ 3317432 h 3735883"/>
              <a:gd name="connsiteX161" fmla="*/ 3388659 w 6755905"/>
              <a:gd name="connsiteY161" fmla="*/ 3335362 h 3735883"/>
              <a:gd name="connsiteX162" fmla="*/ 3406588 w 6755905"/>
              <a:gd name="connsiteY162" fmla="*/ 3365244 h 3735883"/>
              <a:gd name="connsiteX163" fmla="*/ 3430494 w 6755905"/>
              <a:gd name="connsiteY163" fmla="*/ 3425009 h 3735883"/>
              <a:gd name="connsiteX164" fmla="*/ 3448424 w 6755905"/>
              <a:gd name="connsiteY164" fmla="*/ 3430985 h 3735883"/>
              <a:gd name="connsiteX165" fmla="*/ 3454400 w 6755905"/>
              <a:gd name="connsiteY165" fmla="*/ 3460867 h 3735883"/>
              <a:gd name="connsiteX166" fmla="*/ 3490259 w 6755905"/>
              <a:gd name="connsiteY166" fmla="*/ 3490750 h 3735883"/>
              <a:gd name="connsiteX167" fmla="*/ 3508188 w 6755905"/>
              <a:gd name="connsiteY167" fmla="*/ 3508679 h 3735883"/>
              <a:gd name="connsiteX168" fmla="*/ 3538071 w 6755905"/>
              <a:gd name="connsiteY168" fmla="*/ 3544538 h 3735883"/>
              <a:gd name="connsiteX169" fmla="*/ 3544047 w 6755905"/>
              <a:gd name="connsiteY169" fmla="*/ 3562467 h 3735883"/>
              <a:gd name="connsiteX170" fmla="*/ 3579906 w 6755905"/>
              <a:gd name="connsiteY170" fmla="*/ 3586373 h 3735883"/>
              <a:gd name="connsiteX171" fmla="*/ 3597835 w 6755905"/>
              <a:gd name="connsiteY171" fmla="*/ 3598326 h 3735883"/>
              <a:gd name="connsiteX172" fmla="*/ 3621741 w 6755905"/>
              <a:gd name="connsiteY172" fmla="*/ 3604303 h 3735883"/>
              <a:gd name="connsiteX173" fmla="*/ 3645647 w 6755905"/>
              <a:gd name="connsiteY173" fmla="*/ 3616256 h 3735883"/>
              <a:gd name="connsiteX174" fmla="*/ 3663577 w 6755905"/>
              <a:gd name="connsiteY174" fmla="*/ 3622232 h 3735883"/>
              <a:gd name="connsiteX175" fmla="*/ 3681506 w 6755905"/>
              <a:gd name="connsiteY175" fmla="*/ 3640162 h 3735883"/>
              <a:gd name="connsiteX176" fmla="*/ 3771153 w 6755905"/>
              <a:gd name="connsiteY176" fmla="*/ 3658091 h 3735883"/>
              <a:gd name="connsiteX177" fmla="*/ 3807012 w 6755905"/>
              <a:gd name="connsiteY177" fmla="*/ 3681997 h 3735883"/>
              <a:gd name="connsiteX178" fmla="*/ 3842871 w 6755905"/>
              <a:gd name="connsiteY178" fmla="*/ 3693950 h 3735883"/>
              <a:gd name="connsiteX179" fmla="*/ 4040094 w 6755905"/>
              <a:gd name="connsiteY179" fmla="*/ 3711879 h 3735883"/>
              <a:gd name="connsiteX180" fmla="*/ 4147671 w 6755905"/>
              <a:gd name="connsiteY180" fmla="*/ 3729809 h 3735883"/>
              <a:gd name="connsiteX181" fmla="*/ 4177553 w 6755905"/>
              <a:gd name="connsiteY181" fmla="*/ 3735785 h 3735883"/>
              <a:gd name="connsiteX182" fmla="*/ 4386729 w 6755905"/>
              <a:gd name="connsiteY182" fmla="*/ 3705903 h 3735883"/>
              <a:gd name="connsiteX183" fmla="*/ 4464424 w 6755905"/>
              <a:gd name="connsiteY183" fmla="*/ 3687973 h 3735883"/>
              <a:gd name="connsiteX184" fmla="*/ 4500282 w 6755905"/>
              <a:gd name="connsiteY184" fmla="*/ 3676020 h 3735883"/>
              <a:gd name="connsiteX185" fmla="*/ 4536141 w 6755905"/>
              <a:gd name="connsiteY185" fmla="*/ 3670044 h 3735883"/>
              <a:gd name="connsiteX186" fmla="*/ 4649694 w 6755905"/>
              <a:gd name="connsiteY186" fmla="*/ 3664067 h 3735883"/>
              <a:gd name="connsiteX187" fmla="*/ 4721412 w 6755905"/>
              <a:gd name="connsiteY187" fmla="*/ 3681997 h 3735883"/>
              <a:gd name="connsiteX188" fmla="*/ 4763247 w 6755905"/>
              <a:gd name="connsiteY188" fmla="*/ 3687973 h 3735883"/>
              <a:gd name="connsiteX189" fmla="*/ 4960471 w 6755905"/>
              <a:gd name="connsiteY189" fmla="*/ 3676020 h 3735883"/>
              <a:gd name="connsiteX190" fmla="*/ 5050118 w 6755905"/>
              <a:gd name="connsiteY190" fmla="*/ 3652114 h 3735883"/>
              <a:gd name="connsiteX191" fmla="*/ 5080000 w 6755905"/>
              <a:gd name="connsiteY191" fmla="*/ 3640162 h 3735883"/>
              <a:gd name="connsiteX192" fmla="*/ 5145741 w 6755905"/>
              <a:gd name="connsiteY192" fmla="*/ 3592350 h 3735883"/>
              <a:gd name="connsiteX193" fmla="*/ 5205506 w 6755905"/>
              <a:gd name="connsiteY193" fmla="*/ 3574420 h 3735883"/>
              <a:gd name="connsiteX194" fmla="*/ 5235388 w 6755905"/>
              <a:gd name="connsiteY194" fmla="*/ 3556491 h 3735883"/>
              <a:gd name="connsiteX195" fmla="*/ 5277224 w 6755905"/>
              <a:gd name="connsiteY195" fmla="*/ 3538562 h 3735883"/>
              <a:gd name="connsiteX196" fmla="*/ 5336988 w 6755905"/>
              <a:gd name="connsiteY196" fmla="*/ 3490750 h 3735883"/>
              <a:gd name="connsiteX197" fmla="*/ 5354918 w 6755905"/>
              <a:gd name="connsiteY197" fmla="*/ 3472820 h 3735883"/>
              <a:gd name="connsiteX198" fmla="*/ 5378824 w 6755905"/>
              <a:gd name="connsiteY198" fmla="*/ 3454891 h 3735883"/>
              <a:gd name="connsiteX199" fmla="*/ 5390777 w 6755905"/>
              <a:gd name="connsiteY199" fmla="*/ 3389150 h 3735883"/>
              <a:gd name="connsiteX200" fmla="*/ 5396753 w 6755905"/>
              <a:gd name="connsiteY200" fmla="*/ 3347314 h 3735883"/>
              <a:gd name="connsiteX201" fmla="*/ 5384800 w 6755905"/>
              <a:gd name="connsiteY201" fmla="*/ 3144114 h 3735883"/>
              <a:gd name="connsiteX202" fmla="*/ 6568141 w 6755905"/>
              <a:gd name="connsiteY202" fmla="*/ 3102279 h 3735883"/>
              <a:gd name="connsiteX203" fmla="*/ 6687672 w 6755905"/>
              <a:gd name="connsiteY203" fmla="*/ 2086279 h 3735883"/>
              <a:gd name="connsiteX204" fmla="*/ 5904753 w 6755905"/>
              <a:gd name="connsiteY204" fmla="*/ 1112115 h 3735883"/>
              <a:gd name="connsiteX205" fmla="*/ 4452471 w 6755905"/>
              <a:gd name="connsiteY205" fmla="*/ 2241667 h 3735883"/>
              <a:gd name="connsiteX206" fmla="*/ 4434541 w 6755905"/>
              <a:gd name="connsiteY206" fmla="*/ 2217762 h 3735883"/>
              <a:gd name="connsiteX207" fmla="*/ 4416612 w 6755905"/>
              <a:gd name="connsiteY207" fmla="*/ 2205809 h 3735883"/>
              <a:gd name="connsiteX208" fmla="*/ 3771153 w 6755905"/>
              <a:gd name="connsiteY208" fmla="*/ 143926 h 3735883"/>
              <a:gd name="connsiteX209" fmla="*/ 3693459 w 6755905"/>
              <a:gd name="connsiteY209" fmla="*/ 185762 h 3735883"/>
              <a:gd name="connsiteX0" fmla="*/ 3693459 w 6755905"/>
              <a:gd name="connsiteY0" fmla="*/ 156757 h 3706878"/>
              <a:gd name="connsiteX1" fmla="*/ 3657600 w 6755905"/>
              <a:gd name="connsiteY1" fmla="*/ 246404 h 3706878"/>
              <a:gd name="connsiteX2" fmla="*/ 3095812 w 6755905"/>
              <a:gd name="connsiteY2" fmla="*/ 1142874 h 3706878"/>
              <a:gd name="connsiteX3" fmla="*/ 3042024 w 6755905"/>
              <a:gd name="connsiteY3" fmla="*/ 1166780 h 3706878"/>
              <a:gd name="connsiteX4" fmla="*/ 2988235 w 6755905"/>
              <a:gd name="connsiteY4" fmla="*/ 1184709 h 3706878"/>
              <a:gd name="connsiteX5" fmla="*/ 2952377 w 6755905"/>
              <a:gd name="connsiteY5" fmla="*/ 1202639 h 3706878"/>
              <a:gd name="connsiteX6" fmla="*/ 2928471 w 6755905"/>
              <a:gd name="connsiteY6" fmla="*/ 1214592 h 3706878"/>
              <a:gd name="connsiteX7" fmla="*/ 2838824 w 6755905"/>
              <a:gd name="connsiteY7" fmla="*/ 1220568 h 3706878"/>
              <a:gd name="connsiteX8" fmla="*/ 2820894 w 6755905"/>
              <a:gd name="connsiteY8" fmla="*/ 1232521 h 3706878"/>
              <a:gd name="connsiteX9" fmla="*/ 2802965 w 6755905"/>
              <a:gd name="connsiteY9" fmla="*/ 1238498 h 3706878"/>
              <a:gd name="connsiteX10" fmla="*/ 2761129 w 6755905"/>
              <a:gd name="connsiteY10" fmla="*/ 1250451 h 3706878"/>
              <a:gd name="connsiteX11" fmla="*/ 2689412 w 6755905"/>
              <a:gd name="connsiteY11" fmla="*/ 1274357 h 3706878"/>
              <a:gd name="connsiteX12" fmla="*/ 2647577 w 6755905"/>
              <a:gd name="connsiteY12" fmla="*/ 1292286 h 3706878"/>
              <a:gd name="connsiteX13" fmla="*/ 2617694 w 6755905"/>
              <a:gd name="connsiteY13" fmla="*/ 1304239 h 3706878"/>
              <a:gd name="connsiteX14" fmla="*/ 2593788 w 6755905"/>
              <a:gd name="connsiteY14" fmla="*/ 1310215 h 3706878"/>
              <a:gd name="connsiteX15" fmla="*/ 2516094 w 6755905"/>
              <a:gd name="connsiteY15" fmla="*/ 1328145 h 3706878"/>
              <a:gd name="connsiteX16" fmla="*/ 2480235 w 6755905"/>
              <a:gd name="connsiteY16" fmla="*/ 1340098 h 3706878"/>
              <a:gd name="connsiteX17" fmla="*/ 2408518 w 6755905"/>
              <a:gd name="connsiteY17" fmla="*/ 1346074 h 3706878"/>
              <a:gd name="connsiteX18" fmla="*/ 2378635 w 6755905"/>
              <a:gd name="connsiteY18" fmla="*/ 1358027 h 3706878"/>
              <a:gd name="connsiteX19" fmla="*/ 2288988 w 6755905"/>
              <a:gd name="connsiteY19" fmla="*/ 1364004 h 3706878"/>
              <a:gd name="connsiteX20" fmla="*/ 2259106 w 6755905"/>
              <a:gd name="connsiteY20" fmla="*/ 1387909 h 3706878"/>
              <a:gd name="connsiteX21" fmla="*/ 2217271 w 6755905"/>
              <a:gd name="connsiteY21" fmla="*/ 1399862 h 3706878"/>
              <a:gd name="connsiteX22" fmla="*/ 2145553 w 6755905"/>
              <a:gd name="connsiteY22" fmla="*/ 1417792 h 3706878"/>
              <a:gd name="connsiteX23" fmla="*/ 2127624 w 6755905"/>
              <a:gd name="connsiteY23" fmla="*/ 1429745 h 3706878"/>
              <a:gd name="connsiteX24" fmla="*/ 2097741 w 6755905"/>
              <a:gd name="connsiteY24" fmla="*/ 1441698 h 3706878"/>
              <a:gd name="connsiteX25" fmla="*/ 2049929 w 6755905"/>
              <a:gd name="connsiteY25" fmla="*/ 1447674 h 3706878"/>
              <a:gd name="connsiteX26" fmla="*/ 1984188 w 6755905"/>
              <a:gd name="connsiteY26" fmla="*/ 1465604 h 3706878"/>
              <a:gd name="connsiteX27" fmla="*/ 1828800 w 6755905"/>
              <a:gd name="connsiteY27" fmla="*/ 1501462 h 3706878"/>
              <a:gd name="connsiteX28" fmla="*/ 1792941 w 6755905"/>
              <a:gd name="connsiteY28" fmla="*/ 1513415 h 3706878"/>
              <a:gd name="connsiteX29" fmla="*/ 1697318 w 6755905"/>
              <a:gd name="connsiteY29" fmla="*/ 1531345 h 3706878"/>
              <a:gd name="connsiteX30" fmla="*/ 1595718 w 6755905"/>
              <a:gd name="connsiteY30" fmla="*/ 1555251 h 3706878"/>
              <a:gd name="connsiteX31" fmla="*/ 1529977 w 6755905"/>
              <a:gd name="connsiteY31" fmla="*/ 1573180 h 3706878"/>
              <a:gd name="connsiteX32" fmla="*/ 1398494 w 6755905"/>
              <a:gd name="connsiteY32" fmla="*/ 1609039 h 3706878"/>
              <a:gd name="connsiteX33" fmla="*/ 860612 w 6755905"/>
              <a:gd name="connsiteY33" fmla="*/ 1632945 h 3706878"/>
              <a:gd name="connsiteX34" fmla="*/ 794871 w 6755905"/>
              <a:gd name="connsiteY34" fmla="*/ 1644898 h 3706878"/>
              <a:gd name="connsiteX35" fmla="*/ 729129 w 6755905"/>
              <a:gd name="connsiteY35" fmla="*/ 1650874 h 3706878"/>
              <a:gd name="connsiteX36" fmla="*/ 633506 w 6755905"/>
              <a:gd name="connsiteY36" fmla="*/ 1662827 h 3706878"/>
              <a:gd name="connsiteX37" fmla="*/ 603624 w 6755905"/>
              <a:gd name="connsiteY37" fmla="*/ 1674780 h 3706878"/>
              <a:gd name="connsiteX38" fmla="*/ 579718 w 6755905"/>
              <a:gd name="connsiteY38" fmla="*/ 1680757 h 3706878"/>
              <a:gd name="connsiteX39" fmla="*/ 472141 w 6755905"/>
              <a:gd name="connsiteY39" fmla="*/ 1716615 h 3706878"/>
              <a:gd name="connsiteX40" fmla="*/ 436282 w 6755905"/>
              <a:gd name="connsiteY40" fmla="*/ 1746498 h 3706878"/>
              <a:gd name="connsiteX41" fmla="*/ 418353 w 6755905"/>
              <a:gd name="connsiteY41" fmla="*/ 1764427 h 3706878"/>
              <a:gd name="connsiteX42" fmla="*/ 400424 w 6755905"/>
              <a:gd name="connsiteY42" fmla="*/ 1770404 h 3706878"/>
              <a:gd name="connsiteX43" fmla="*/ 382494 w 6755905"/>
              <a:gd name="connsiteY43" fmla="*/ 1782357 h 3706878"/>
              <a:gd name="connsiteX44" fmla="*/ 364565 w 6755905"/>
              <a:gd name="connsiteY44" fmla="*/ 1812239 h 3706878"/>
              <a:gd name="connsiteX45" fmla="*/ 298824 w 6755905"/>
              <a:gd name="connsiteY45" fmla="*/ 1842121 h 3706878"/>
              <a:gd name="connsiteX46" fmla="*/ 239059 w 6755905"/>
              <a:gd name="connsiteY46" fmla="*/ 1895909 h 3706878"/>
              <a:gd name="connsiteX47" fmla="*/ 209177 w 6755905"/>
              <a:gd name="connsiteY47" fmla="*/ 1907862 h 3706878"/>
              <a:gd name="connsiteX48" fmla="*/ 167341 w 6755905"/>
              <a:gd name="connsiteY48" fmla="*/ 1925792 h 3706878"/>
              <a:gd name="connsiteX49" fmla="*/ 131482 w 6755905"/>
              <a:gd name="connsiteY49" fmla="*/ 1961651 h 3706878"/>
              <a:gd name="connsiteX50" fmla="*/ 95624 w 6755905"/>
              <a:gd name="connsiteY50" fmla="*/ 1991533 h 3706878"/>
              <a:gd name="connsiteX51" fmla="*/ 65741 w 6755905"/>
              <a:gd name="connsiteY51" fmla="*/ 2021415 h 3706878"/>
              <a:gd name="connsiteX52" fmla="*/ 47812 w 6755905"/>
              <a:gd name="connsiteY52" fmla="*/ 2057274 h 3706878"/>
              <a:gd name="connsiteX53" fmla="*/ 0 w 6755905"/>
              <a:gd name="connsiteY53" fmla="*/ 2176804 h 3706878"/>
              <a:gd name="connsiteX54" fmla="*/ 5977 w 6755905"/>
              <a:gd name="connsiteY54" fmla="*/ 2284380 h 3706878"/>
              <a:gd name="connsiteX55" fmla="*/ 23906 w 6755905"/>
              <a:gd name="connsiteY55" fmla="*/ 2314262 h 3706878"/>
              <a:gd name="connsiteX56" fmla="*/ 41835 w 6755905"/>
              <a:gd name="connsiteY56" fmla="*/ 2380004 h 3706878"/>
              <a:gd name="connsiteX57" fmla="*/ 59765 w 6755905"/>
              <a:gd name="connsiteY57" fmla="*/ 2457698 h 3706878"/>
              <a:gd name="connsiteX58" fmla="*/ 71718 w 6755905"/>
              <a:gd name="connsiteY58" fmla="*/ 2511486 h 3706878"/>
              <a:gd name="connsiteX59" fmla="*/ 83671 w 6755905"/>
              <a:gd name="connsiteY59" fmla="*/ 2535392 h 3706878"/>
              <a:gd name="connsiteX60" fmla="*/ 89647 w 6755905"/>
              <a:gd name="connsiteY60" fmla="*/ 2589180 h 3706878"/>
              <a:gd name="connsiteX61" fmla="*/ 107577 w 6755905"/>
              <a:gd name="connsiteY61" fmla="*/ 2613086 h 3706878"/>
              <a:gd name="connsiteX62" fmla="*/ 119529 w 6755905"/>
              <a:gd name="connsiteY62" fmla="*/ 2631015 h 3706878"/>
              <a:gd name="connsiteX63" fmla="*/ 143435 w 6755905"/>
              <a:gd name="connsiteY63" fmla="*/ 2660898 h 3706878"/>
              <a:gd name="connsiteX64" fmla="*/ 179294 w 6755905"/>
              <a:gd name="connsiteY64" fmla="*/ 2708709 h 3706878"/>
              <a:gd name="connsiteX65" fmla="*/ 197224 w 6755905"/>
              <a:gd name="connsiteY65" fmla="*/ 2720662 h 3706878"/>
              <a:gd name="connsiteX66" fmla="*/ 215153 w 6755905"/>
              <a:gd name="connsiteY66" fmla="*/ 2738592 h 3706878"/>
              <a:gd name="connsiteX67" fmla="*/ 227106 w 6755905"/>
              <a:gd name="connsiteY67" fmla="*/ 2756521 h 3706878"/>
              <a:gd name="connsiteX68" fmla="*/ 245035 w 6755905"/>
              <a:gd name="connsiteY68" fmla="*/ 2762498 h 3706878"/>
              <a:gd name="connsiteX69" fmla="*/ 262965 w 6755905"/>
              <a:gd name="connsiteY69" fmla="*/ 2780427 h 3706878"/>
              <a:gd name="connsiteX70" fmla="*/ 286871 w 6755905"/>
              <a:gd name="connsiteY70" fmla="*/ 2816286 h 3706878"/>
              <a:gd name="connsiteX71" fmla="*/ 322729 w 6755905"/>
              <a:gd name="connsiteY71" fmla="*/ 2852145 h 3706878"/>
              <a:gd name="connsiteX72" fmla="*/ 340659 w 6755905"/>
              <a:gd name="connsiteY72" fmla="*/ 2870074 h 3706878"/>
              <a:gd name="connsiteX73" fmla="*/ 358588 w 6755905"/>
              <a:gd name="connsiteY73" fmla="*/ 2893980 h 3706878"/>
              <a:gd name="connsiteX74" fmla="*/ 406400 w 6755905"/>
              <a:gd name="connsiteY74" fmla="*/ 2941792 h 3706878"/>
              <a:gd name="connsiteX75" fmla="*/ 424329 w 6755905"/>
              <a:gd name="connsiteY75" fmla="*/ 2983627 h 3706878"/>
              <a:gd name="connsiteX76" fmla="*/ 442259 w 6755905"/>
              <a:gd name="connsiteY76" fmla="*/ 3019486 h 3706878"/>
              <a:gd name="connsiteX77" fmla="*/ 448235 w 6755905"/>
              <a:gd name="connsiteY77" fmla="*/ 3037415 h 3706878"/>
              <a:gd name="connsiteX78" fmla="*/ 484094 w 6755905"/>
              <a:gd name="connsiteY78" fmla="*/ 3073274 h 3706878"/>
              <a:gd name="connsiteX79" fmla="*/ 496047 w 6755905"/>
              <a:gd name="connsiteY79" fmla="*/ 3103157 h 3706878"/>
              <a:gd name="connsiteX80" fmla="*/ 513977 w 6755905"/>
              <a:gd name="connsiteY80" fmla="*/ 3121086 h 3706878"/>
              <a:gd name="connsiteX81" fmla="*/ 525929 w 6755905"/>
              <a:gd name="connsiteY81" fmla="*/ 3139015 h 3706878"/>
              <a:gd name="connsiteX82" fmla="*/ 543859 w 6755905"/>
              <a:gd name="connsiteY82" fmla="*/ 3162921 h 3706878"/>
              <a:gd name="connsiteX83" fmla="*/ 597647 w 6755905"/>
              <a:gd name="connsiteY83" fmla="*/ 3180851 h 3706878"/>
              <a:gd name="connsiteX84" fmla="*/ 615577 w 6755905"/>
              <a:gd name="connsiteY84" fmla="*/ 3192804 h 3706878"/>
              <a:gd name="connsiteX85" fmla="*/ 639482 w 6755905"/>
              <a:gd name="connsiteY85" fmla="*/ 3198780 h 3706878"/>
              <a:gd name="connsiteX86" fmla="*/ 693271 w 6755905"/>
              <a:gd name="connsiteY86" fmla="*/ 3210733 h 3706878"/>
              <a:gd name="connsiteX87" fmla="*/ 1063812 w 6755905"/>
              <a:gd name="connsiteY87" fmla="*/ 3198780 h 3706878"/>
              <a:gd name="connsiteX88" fmla="*/ 1117600 w 6755905"/>
              <a:gd name="connsiteY88" fmla="*/ 3180851 h 3706878"/>
              <a:gd name="connsiteX89" fmla="*/ 1195294 w 6755905"/>
              <a:gd name="connsiteY89" fmla="*/ 3150968 h 3706878"/>
              <a:gd name="connsiteX90" fmla="*/ 1225177 w 6755905"/>
              <a:gd name="connsiteY90" fmla="*/ 3144992 h 3706878"/>
              <a:gd name="connsiteX91" fmla="*/ 1249082 w 6755905"/>
              <a:gd name="connsiteY91" fmla="*/ 3139015 h 3706878"/>
              <a:gd name="connsiteX92" fmla="*/ 1284941 w 6755905"/>
              <a:gd name="connsiteY92" fmla="*/ 3127062 h 3706878"/>
              <a:gd name="connsiteX93" fmla="*/ 1374588 w 6755905"/>
              <a:gd name="connsiteY93" fmla="*/ 3109133 h 3706878"/>
              <a:gd name="connsiteX94" fmla="*/ 1464235 w 6755905"/>
              <a:gd name="connsiteY94" fmla="*/ 3103157 h 3706878"/>
              <a:gd name="connsiteX95" fmla="*/ 1500094 w 6755905"/>
              <a:gd name="connsiteY95" fmla="*/ 3091204 h 3706878"/>
              <a:gd name="connsiteX96" fmla="*/ 1535953 w 6755905"/>
              <a:gd name="connsiteY96" fmla="*/ 3085227 h 3706878"/>
              <a:gd name="connsiteX97" fmla="*/ 1553882 w 6755905"/>
              <a:gd name="connsiteY97" fmla="*/ 3067298 h 3706878"/>
              <a:gd name="connsiteX98" fmla="*/ 1607671 w 6755905"/>
              <a:gd name="connsiteY98" fmla="*/ 3049368 h 3706878"/>
              <a:gd name="connsiteX99" fmla="*/ 1625600 w 6755905"/>
              <a:gd name="connsiteY99" fmla="*/ 3043392 h 3706878"/>
              <a:gd name="connsiteX100" fmla="*/ 1661459 w 6755905"/>
              <a:gd name="connsiteY100" fmla="*/ 3025462 h 3706878"/>
              <a:gd name="connsiteX101" fmla="*/ 1685365 w 6755905"/>
              <a:gd name="connsiteY101" fmla="*/ 3007533 h 3706878"/>
              <a:gd name="connsiteX102" fmla="*/ 1703294 w 6755905"/>
              <a:gd name="connsiteY102" fmla="*/ 2995580 h 3706878"/>
              <a:gd name="connsiteX103" fmla="*/ 1709271 w 6755905"/>
              <a:gd name="connsiteY103" fmla="*/ 2977651 h 3706878"/>
              <a:gd name="connsiteX104" fmla="*/ 1727200 w 6755905"/>
              <a:gd name="connsiteY104" fmla="*/ 2971674 h 3706878"/>
              <a:gd name="connsiteX105" fmla="*/ 1757082 w 6755905"/>
              <a:gd name="connsiteY105" fmla="*/ 2959721 h 3706878"/>
              <a:gd name="connsiteX106" fmla="*/ 1780988 w 6755905"/>
              <a:gd name="connsiteY106" fmla="*/ 2941792 h 3706878"/>
              <a:gd name="connsiteX107" fmla="*/ 1816847 w 6755905"/>
              <a:gd name="connsiteY107" fmla="*/ 2929839 h 3706878"/>
              <a:gd name="connsiteX108" fmla="*/ 1840753 w 6755905"/>
              <a:gd name="connsiteY108" fmla="*/ 2917886 h 3706878"/>
              <a:gd name="connsiteX109" fmla="*/ 1858682 w 6755905"/>
              <a:gd name="connsiteY109" fmla="*/ 2893980 h 3706878"/>
              <a:gd name="connsiteX110" fmla="*/ 1894541 w 6755905"/>
              <a:gd name="connsiteY110" fmla="*/ 2858121 h 3706878"/>
              <a:gd name="connsiteX111" fmla="*/ 1906494 w 6755905"/>
              <a:gd name="connsiteY111" fmla="*/ 2840192 h 3706878"/>
              <a:gd name="connsiteX112" fmla="*/ 1930400 w 6755905"/>
              <a:gd name="connsiteY112" fmla="*/ 2834215 h 3706878"/>
              <a:gd name="connsiteX113" fmla="*/ 1960282 w 6755905"/>
              <a:gd name="connsiteY113" fmla="*/ 2762498 h 3706878"/>
              <a:gd name="connsiteX114" fmla="*/ 1984188 w 6755905"/>
              <a:gd name="connsiteY114" fmla="*/ 2720662 h 3706878"/>
              <a:gd name="connsiteX115" fmla="*/ 1996141 w 6755905"/>
              <a:gd name="connsiteY115" fmla="*/ 2696757 h 3706878"/>
              <a:gd name="connsiteX116" fmla="*/ 2020047 w 6755905"/>
              <a:gd name="connsiteY116" fmla="*/ 2678827 h 3706878"/>
              <a:gd name="connsiteX117" fmla="*/ 2055906 w 6755905"/>
              <a:gd name="connsiteY117" fmla="*/ 2631015 h 3706878"/>
              <a:gd name="connsiteX118" fmla="*/ 2073835 w 6755905"/>
              <a:gd name="connsiteY118" fmla="*/ 2601133 h 3706878"/>
              <a:gd name="connsiteX119" fmla="*/ 2115671 w 6755905"/>
              <a:gd name="connsiteY119" fmla="*/ 2583204 h 3706878"/>
              <a:gd name="connsiteX120" fmla="*/ 2157506 w 6755905"/>
              <a:gd name="connsiteY120" fmla="*/ 2547345 h 3706878"/>
              <a:gd name="connsiteX121" fmla="*/ 2199341 w 6755905"/>
              <a:gd name="connsiteY121" fmla="*/ 2511486 h 3706878"/>
              <a:gd name="connsiteX122" fmla="*/ 2217271 w 6755905"/>
              <a:gd name="connsiteY122" fmla="*/ 2505509 h 3706878"/>
              <a:gd name="connsiteX123" fmla="*/ 2253129 w 6755905"/>
              <a:gd name="connsiteY123" fmla="*/ 2487580 h 3706878"/>
              <a:gd name="connsiteX124" fmla="*/ 2378635 w 6755905"/>
              <a:gd name="connsiteY124" fmla="*/ 2469651 h 3706878"/>
              <a:gd name="connsiteX125" fmla="*/ 2414494 w 6755905"/>
              <a:gd name="connsiteY125" fmla="*/ 2457698 h 3706878"/>
              <a:gd name="connsiteX126" fmla="*/ 2623671 w 6755905"/>
              <a:gd name="connsiteY126" fmla="*/ 2469651 h 3706878"/>
              <a:gd name="connsiteX127" fmla="*/ 2641600 w 6755905"/>
              <a:gd name="connsiteY127" fmla="*/ 2475627 h 3706878"/>
              <a:gd name="connsiteX128" fmla="*/ 2683435 w 6755905"/>
              <a:gd name="connsiteY128" fmla="*/ 2487580 h 3706878"/>
              <a:gd name="connsiteX129" fmla="*/ 2707341 w 6755905"/>
              <a:gd name="connsiteY129" fmla="*/ 2505509 h 3706878"/>
              <a:gd name="connsiteX130" fmla="*/ 2731247 w 6755905"/>
              <a:gd name="connsiteY130" fmla="*/ 2541368 h 3706878"/>
              <a:gd name="connsiteX131" fmla="*/ 2761129 w 6755905"/>
              <a:gd name="connsiteY131" fmla="*/ 2547345 h 3706878"/>
              <a:gd name="connsiteX132" fmla="*/ 2779059 w 6755905"/>
              <a:gd name="connsiteY132" fmla="*/ 2565274 h 3706878"/>
              <a:gd name="connsiteX133" fmla="*/ 2808941 w 6755905"/>
              <a:gd name="connsiteY133" fmla="*/ 2607109 h 3706878"/>
              <a:gd name="connsiteX134" fmla="*/ 2856753 w 6755905"/>
              <a:gd name="connsiteY134" fmla="*/ 2625039 h 3706878"/>
              <a:gd name="connsiteX135" fmla="*/ 2898588 w 6755905"/>
              <a:gd name="connsiteY135" fmla="*/ 2648945 h 3706878"/>
              <a:gd name="connsiteX136" fmla="*/ 2922494 w 6755905"/>
              <a:gd name="connsiteY136" fmla="*/ 2666874 h 3706878"/>
              <a:gd name="connsiteX137" fmla="*/ 2940424 w 6755905"/>
              <a:gd name="connsiteY137" fmla="*/ 2678827 h 3706878"/>
              <a:gd name="connsiteX138" fmla="*/ 2958353 w 6755905"/>
              <a:gd name="connsiteY138" fmla="*/ 2702733 h 3706878"/>
              <a:gd name="connsiteX139" fmla="*/ 2970306 w 6755905"/>
              <a:gd name="connsiteY139" fmla="*/ 2720662 h 3706878"/>
              <a:gd name="connsiteX140" fmla="*/ 3012141 w 6755905"/>
              <a:gd name="connsiteY140" fmla="*/ 2756521 h 3706878"/>
              <a:gd name="connsiteX141" fmla="*/ 3024094 w 6755905"/>
              <a:gd name="connsiteY141" fmla="*/ 2774451 h 3706878"/>
              <a:gd name="connsiteX142" fmla="*/ 3042024 w 6755905"/>
              <a:gd name="connsiteY142" fmla="*/ 2810309 h 3706878"/>
              <a:gd name="connsiteX143" fmla="*/ 3071906 w 6755905"/>
              <a:gd name="connsiteY143" fmla="*/ 2846168 h 3706878"/>
              <a:gd name="connsiteX144" fmla="*/ 3095812 w 6755905"/>
              <a:gd name="connsiteY144" fmla="*/ 2893980 h 3706878"/>
              <a:gd name="connsiteX145" fmla="*/ 3131671 w 6755905"/>
              <a:gd name="connsiteY145" fmla="*/ 2935815 h 3706878"/>
              <a:gd name="connsiteX146" fmla="*/ 3155577 w 6755905"/>
              <a:gd name="connsiteY146" fmla="*/ 2989604 h 3706878"/>
              <a:gd name="connsiteX147" fmla="*/ 3167529 w 6755905"/>
              <a:gd name="connsiteY147" fmla="*/ 3007533 h 3706878"/>
              <a:gd name="connsiteX148" fmla="*/ 3185459 w 6755905"/>
              <a:gd name="connsiteY148" fmla="*/ 3043392 h 3706878"/>
              <a:gd name="connsiteX149" fmla="*/ 3203388 w 6755905"/>
              <a:gd name="connsiteY149" fmla="*/ 3055345 h 3706878"/>
              <a:gd name="connsiteX150" fmla="*/ 3215341 w 6755905"/>
              <a:gd name="connsiteY150" fmla="*/ 3085227 h 3706878"/>
              <a:gd name="connsiteX151" fmla="*/ 3221318 w 6755905"/>
              <a:gd name="connsiteY151" fmla="*/ 3103157 h 3706878"/>
              <a:gd name="connsiteX152" fmla="*/ 3239247 w 6755905"/>
              <a:gd name="connsiteY152" fmla="*/ 3127062 h 3706878"/>
              <a:gd name="connsiteX153" fmla="*/ 3257177 w 6755905"/>
              <a:gd name="connsiteY153" fmla="*/ 3162921 h 3706878"/>
              <a:gd name="connsiteX154" fmla="*/ 3275106 w 6755905"/>
              <a:gd name="connsiteY154" fmla="*/ 3168898 h 3706878"/>
              <a:gd name="connsiteX155" fmla="*/ 3293035 w 6755905"/>
              <a:gd name="connsiteY155" fmla="*/ 3180851 h 3706878"/>
              <a:gd name="connsiteX156" fmla="*/ 3316941 w 6755905"/>
              <a:gd name="connsiteY156" fmla="*/ 3210733 h 3706878"/>
              <a:gd name="connsiteX157" fmla="*/ 3334871 w 6755905"/>
              <a:gd name="connsiteY157" fmla="*/ 3246592 h 3706878"/>
              <a:gd name="connsiteX158" fmla="*/ 3352800 w 6755905"/>
              <a:gd name="connsiteY158" fmla="*/ 3264521 h 3706878"/>
              <a:gd name="connsiteX159" fmla="*/ 3358777 w 6755905"/>
              <a:gd name="connsiteY159" fmla="*/ 3282451 h 3706878"/>
              <a:gd name="connsiteX160" fmla="*/ 3376706 w 6755905"/>
              <a:gd name="connsiteY160" fmla="*/ 3288427 h 3706878"/>
              <a:gd name="connsiteX161" fmla="*/ 3388659 w 6755905"/>
              <a:gd name="connsiteY161" fmla="*/ 3306357 h 3706878"/>
              <a:gd name="connsiteX162" fmla="*/ 3406588 w 6755905"/>
              <a:gd name="connsiteY162" fmla="*/ 3336239 h 3706878"/>
              <a:gd name="connsiteX163" fmla="*/ 3430494 w 6755905"/>
              <a:gd name="connsiteY163" fmla="*/ 3396004 h 3706878"/>
              <a:gd name="connsiteX164" fmla="*/ 3448424 w 6755905"/>
              <a:gd name="connsiteY164" fmla="*/ 3401980 h 3706878"/>
              <a:gd name="connsiteX165" fmla="*/ 3454400 w 6755905"/>
              <a:gd name="connsiteY165" fmla="*/ 3431862 h 3706878"/>
              <a:gd name="connsiteX166" fmla="*/ 3490259 w 6755905"/>
              <a:gd name="connsiteY166" fmla="*/ 3461745 h 3706878"/>
              <a:gd name="connsiteX167" fmla="*/ 3508188 w 6755905"/>
              <a:gd name="connsiteY167" fmla="*/ 3479674 h 3706878"/>
              <a:gd name="connsiteX168" fmla="*/ 3538071 w 6755905"/>
              <a:gd name="connsiteY168" fmla="*/ 3515533 h 3706878"/>
              <a:gd name="connsiteX169" fmla="*/ 3544047 w 6755905"/>
              <a:gd name="connsiteY169" fmla="*/ 3533462 h 3706878"/>
              <a:gd name="connsiteX170" fmla="*/ 3579906 w 6755905"/>
              <a:gd name="connsiteY170" fmla="*/ 3557368 h 3706878"/>
              <a:gd name="connsiteX171" fmla="*/ 3597835 w 6755905"/>
              <a:gd name="connsiteY171" fmla="*/ 3569321 h 3706878"/>
              <a:gd name="connsiteX172" fmla="*/ 3621741 w 6755905"/>
              <a:gd name="connsiteY172" fmla="*/ 3575298 h 3706878"/>
              <a:gd name="connsiteX173" fmla="*/ 3645647 w 6755905"/>
              <a:gd name="connsiteY173" fmla="*/ 3587251 h 3706878"/>
              <a:gd name="connsiteX174" fmla="*/ 3663577 w 6755905"/>
              <a:gd name="connsiteY174" fmla="*/ 3593227 h 3706878"/>
              <a:gd name="connsiteX175" fmla="*/ 3681506 w 6755905"/>
              <a:gd name="connsiteY175" fmla="*/ 3611157 h 3706878"/>
              <a:gd name="connsiteX176" fmla="*/ 3771153 w 6755905"/>
              <a:gd name="connsiteY176" fmla="*/ 3629086 h 3706878"/>
              <a:gd name="connsiteX177" fmla="*/ 3807012 w 6755905"/>
              <a:gd name="connsiteY177" fmla="*/ 3652992 h 3706878"/>
              <a:gd name="connsiteX178" fmla="*/ 3842871 w 6755905"/>
              <a:gd name="connsiteY178" fmla="*/ 3664945 h 3706878"/>
              <a:gd name="connsiteX179" fmla="*/ 4040094 w 6755905"/>
              <a:gd name="connsiteY179" fmla="*/ 3682874 h 3706878"/>
              <a:gd name="connsiteX180" fmla="*/ 4147671 w 6755905"/>
              <a:gd name="connsiteY180" fmla="*/ 3700804 h 3706878"/>
              <a:gd name="connsiteX181" fmla="*/ 4177553 w 6755905"/>
              <a:gd name="connsiteY181" fmla="*/ 3706780 h 3706878"/>
              <a:gd name="connsiteX182" fmla="*/ 4386729 w 6755905"/>
              <a:gd name="connsiteY182" fmla="*/ 3676898 h 3706878"/>
              <a:gd name="connsiteX183" fmla="*/ 4464424 w 6755905"/>
              <a:gd name="connsiteY183" fmla="*/ 3658968 h 3706878"/>
              <a:gd name="connsiteX184" fmla="*/ 4500282 w 6755905"/>
              <a:gd name="connsiteY184" fmla="*/ 3647015 h 3706878"/>
              <a:gd name="connsiteX185" fmla="*/ 4536141 w 6755905"/>
              <a:gd name="connsiteY185" fmla="*/ 3641039 h 3706878"/>
              <a:gd name="connsiteX186" fmla="*/ 4649694 w 6755905"/>
              <a:gd name="connsiteY186" fmla="*/ 3635062 h 3706878"/>
              <a:gd name="connsiteX187" fmla="*/ 4721412 w 6755905"/>
              <a:gd name="connsiteY187" fmla="*/ 3652992 h 3706878"/>
              <a:gd name="connsiteX188" fmla="*/ 4763247 w 6755905"/>
              <a:gd name="connsiteY188" fmla="*/ 3658968 h 3706878"/>
              <a:gd name="connsiteX189" fmla="*/ 4960471 w 6755905"/>
              <a:gd name="connsiteY189" fmla="*/ 3647015 h 3706878"/>
              <a:gd name="connsiteX190" fmla="*/ 5050118 w 6755905"/>
              <a:gd name="connsiteY190" fmla="*/ 3623109 h 3706878"/>
              <a:gd name="connsiteX191" fmla="*/ 5080000 w 6755905"/>
              <a:gd name="connsiteY191" fmla="*/ 3611157 h 3706878"/>
              <a:gd name="connsiteX192" fmla="*/ 5145741 w 6755905"/>
              <a:gd name="connsiteY192" fmla="*/ 3563345 h 3706878"/>
              <a:gd name="connsiteX193" fmla="*/ 5205506 w 6755905"/>
              <a:gd name="connsiteY193" fmla="*/ 3545415 h 3706878"/>
              <a:gd name="connsiteX194" fmla="*/ 5235388 w 6755905"/>
              <a:gd name="connsiteY194" fmla="*/ 3527486 h 3706878"/>
              <a:gd name="connsiteX195" fmla="*/ 5277224 w 6755905"/>
              <a:gd name="connsiteY195" fmla="*/ 3509557 h 3706878"/>
              <a:gd name="connsiteX196" fmla="*/ 5336988 w 6755905"/>
              <a:gd name="connsiteY196" fmla="*/ 3461745 h 3706878"/>
              <a:gd name="connsiteX197" fmla="*/ 5354918 w 6755905"/>
              <a:gd name="connsiteY197" fmla="*/ 3443815 h 3706878"/>
              <a:gd name="connsiteX198" fmla="*/ 5378824 w 6755905"/>
              <a:gd name="connsiteY198" fmla="*/ 3425886 h 3706878"/>
              <a:gd name="connsiteX199" fmla="*/ 5390777 w 6755905"/>
              <a:gd name="connsiteY199" fmla="*/ 3360145 h 3706878"/>
              <a:gd name="connsiteX200" fmla="*/ 5396753 w 6755905"/>
              <a:gd name="connsiteY200" fmla="*/ 3318309 h 3706878"/>
              <a:gd name="connsiteX201" fmla="*/ 5384800 w 6755905"/>
              <a:gd name="connsiteY201" fmla="*/ 3115109 h 3706878"/>
              <a:gd name="connsiteX202" fmla="*/ 6568141 w 6755905"/>
              <a:gd name="connsiteY202" fmla="*/ 3073274 h 3706878"/>
              <a:gd name="connsiteX203" fmla="*/ 6687672 w 6755905"/>
              <a:gd name="connsiteY203" fmla="*/ 2057274 h 3706878"/>
              <a:gd name="connsiteX204" fmla="*/ 5904753 w 6755905"/>
              <a:gd name="connsiteY204" fmla="*/ 1083110 h 3706878"/>
              <a:gd name="connsiteX205" fmla="*/ 4452471 w 6755905"/>
              <a:gd name="connsiteY205" fmla="*/ 2212662 h 3706878"/>
              <a:gd name="connsiteX206" fmla="*/ 4434541 w 6755905"/>
              <a:gd name="connsiteY206" fmla="*/ 2188757 h 3706878"/>
              <a:gd name="connsiteX207" fmla="*/ 4416612 w 6755905"/>
              <a:gd name="connsiteY207" fmla="*/ 2176804 h 3706878"/>
              <a:gd name="connsiteX208" fmla="*/ 3693459 w 6755905"/>
              <a:gd name="connsiteY208" fmla="*/ 156757 h 3706878"/>
              <a:gd name="connsiteX0" fmla="*/ 2659530 w 6755905"/>
              <a:gd name="connsiteY0" fmla="*/ 1670120 h 3475111"/>
              <a:gd name="connsiteX1" fmla="*/ 3657600 w 6755905"/>
              <a:gd name="connsiteY1" fmla="*/ 14637 h 3475111"/>
              <a:gd name="connsiteX2" fmla="*/ 3095812 w 6755905"/>
              <a:gd name="connsiteY2" fmla="*/ 911107 h 3475111"/>
              <a:gd name="connsiteX3" fmla="*/ 3042024 w 6755905"/>
              <a:gd name="connsiteY3" fmla="*/ 935013 h 3475111"/>
              <a:gd name="connsiteX4" fmla="*/ 2988235 w 6755905"/>
              <a:gd name="connsiteY4" fmla="*/ 952942 h 3475111"/>
              <a:gd name="connsiteX5" fmla="*/ 2952377 w 6755905"/>
              <a:gd name="connsiteY5" fmla="*/ 970872 h 3475111"/>
              <a:gd name="connsiteX6" fmla="*/ 2928471 w 6755905"/>
              <a:gd name="connsiteY6" fmla="*/ 982825 h 3475111"/>
              <a:gd name="connsiteX7" fmla="*/ 2838824 w 6755905"/>
              <a:gd name="connsiteY7" fmla="*/ 988801 h 3475111"/>
              <a:gd name="connsiteX8" fmla="*/ 2820894 w 6755905"/>
              <a:gd name="connsiteY8" fmla="*/ 1000754 h 3475111"/>
              <a:gd name="connsiteX9" fmla="*/ 2802965 w 6755905"/>
              <a:gd name="connsiteY9" fmla="*/ 1006731 h 3475111"/>
              <a:gd name="connsiteX10" fmla="*/ 2761129 w 6755905"/>
              <a:gd name="connsiteY10" fmla="*/ 1018684 h 3475111"/>
              <a:gd name="connsiteX11" fmla="*/ 2689412 w 6755905"/>
              <a:gd name="connsiteY11" fmla="*/ 1042590 h 3475111"/>
              <a:gd name="connsiteX12" fmla="*/ 2647577 w 6755905"/>
              <a:gd name="connsiteY12" fmla="*/ 1060519 h 3475111"/>
              <a:gd name="connsiteX13" fmla="*/ 2617694 w 6755905"/>
              <a:gd name="connsiteY13" fmla="*/ 1072472 h 3475111"/>
              <a:gd name="connsiteX14" fmla="*/ 2593788 w 6755905"/>
              <a:gd name="connsiteY14" fmla="*/ 1078448 h 3475111"/>
              <a:gd name="connsiteX15" fmla="*/ 2516094 w 6755905"/>
              <a:gd name="connsiteY15" fmla="*/ 1096378 h 3475111"/>
              <a:gd name="connsiteX16" fmla="*/ 2480235 w 6755905"/>
              <a:gd name="connsiteY16" fmla="*/ 1108331 h 3475111"/>
              <a:gd name="connsiteX17" fmla="*/ 2408518 w 6755905"/>
              <a:gd name="connsiteY17" fmla="*/ 1114307 h 3475111"/>
              <a:gd name="connsiteX18" fmla="*/ 2378635 w 6755905"/>
              <a:gd name="connsiteY18" fmla="*/ 1126260 h 3475111"/>
              <a:gd name="connsiteX19" fmla="*/ 2288988 w 6755905"/>
              <a:gd name="connsiteY19" fmla="*/ 1132237 h 3475111"/>
              <a:gd name="connsiteX20" fmla="*/ 2259106 w 6755905"/>
              <a:gd name="connsiteY20" fmla="*/ 1156142 h 3475111"/>
              <a:gd name="connsiteX21" fmla="*/ 2217271 w 6755905"/>
              <a:gd name="connsiteY21" fmla="*/ 1168095 h 3475111"/>
              <a:gd name="connsiteX22" fmla="*/ 2145553 w 6755905"/>
              <a:gd name="connsiteY22" fmla="*/ 1186025 h 3475111"/>
              <a:gd name="connsiteX23" fmla="*/ 2127624 w 6755905"/>
              <a:gd name="connsiteY23" fmla="*/ 1197978 h 3475111"/>
              <a:gd name="connsiteX24" fmla="*/ 2097741 w 6755905"/>
              <a:gd name="connsiteY24" fmla="*/ 1209931 h 3475111"/>
              <a:gd name="connsiteX25" fmla="*/ 2049929 w 6755905"/>
              <a:gd name="connsiteY25" fmla="*/ 1215907 h 3475111"/>
              <a:gd name="connsiteX26" fmla="*/ 1984188 w 6755905"/>
              <a:gd name="connsiteY26" fmla="*/ 1233837 h 3475111"/>
              <a:gd name="connsiteX27" fmla="*/ 1828800 w 6755905"/>
              <a:gd name="connsiteY27" fmla="*/ 1269695 h 3475111"/>
              <a:gd name="connsiteX28" fmla="*/ 1792941 w 6755905"/>
              <a:gd name="connsiteY28" fmla="*/ 1281648 h 3475111"/>
              <a:gd name="connsiteX29" fmla="*/ 1697318 w 6755905"/>
              <a:gd name="connsiteY29" fmla="*/ 1299578 h 3475111"/>
              <a:gd name="connsiteX30" fmla="*/ 1595718 w 6755905"/>
              <a:gd name="connsiteY30" fmla="*/ 1323484 h 3475111"/>
              <a:gd name="connsiteX31" fmla="*/ 1529977 w 6755905"/>
              <a:gd name="connsiteY31" fmla="*/ 1341413 h 3475111"/>
              <a:gd name="connsiteX32" fmla="*/ 1398494 w 6755905"/>
              <a:gd name="connsiteY32" fmla="*/ 1377272 h 3475111"/>
              <a:gd name="connsiteX33" fmla="*/ 860612 w 6755905"/>
              <a:gd name="connsiteY33" fmla="*/ 1401178 h 3475111"/>
              <a:gd name="connsiteX34" fmla="*/ 794871 w 6755905"/>
              <a:gd name="connsiteY34" fmla="*/ 1413131 h 3475111"/>
              <a:gd name="connsiteX35" fmla="*/ 729129 w 6755905"/>
              <a:gd name="connsiteY35" fmla="*/ 1419107 h 3475111"/>
              <a:gd name="connsiteX36" fmla="*/ 633506 w 6755905"/>
              <a:gd name="connsiteY36" fmla="*/ 1431060 h 3475111"/>
              <a:gd name="connsiteX37" fmla="*/ 603624 w 6755905"/>
              <a:gd name="connsiteY37" fmla="*/ 1443013 h 3475111"/>
              <a:gd name="connsiteX38" fmla="*/ 579718 w 6755905"/>
              <a:gd name="connsiteY38" fmla="*/ 1448990 h 3475111"/>
              <a:gd name="connsiteX39" fmla="*/ 472141 w 6755905"/>
              <a:gd name="connsiteY39" fmla="*/ 1484848 h 3475111"/>
              <a:gd name="connsiteX40" fmla="*/ 436282 w 6755905"/>
              <a:gd name="connsiteY40" fmla="*/ 1514731 h 3475111"/>
              <a:gd name="connsiteX41" fmla="*/ 418353 w 6755905"/>
              <a:gd name="connsiteY41" fmla="*/ 1532660 h 3475111"/>
              <a:gd name="connsiteX42" fmla="*/ 400424 w 6755905"/>
              <a:gd name="connsiteY42" fmla="*/ 1538637 h 3475111"/>
              <a:gd name="connsiteX43" fmla="*/ 382494 w 6755905"/>
              <a:gd name="connsiteY43" fmla="*/ 1550590 h 3475111"/>
              <a:gd name="connsiteX44" fmla="*/ 364565 w 6755905"/>
              <a:gd name="connsiteY44" fmla="*/ 1580472 h 3475111"/>
              <a:gd name="connsiteX45" fmla="*/ 298824 w 6755905"/>
              <a:gd name="connsiteY45" fmla="*/ 1610354 h 3475111"/>
              <a:gd name="connsiteX46" fmla="*/ 239059 w 6755905"/>
              <a:gd name="connsiteY46" fmla="*/ 1664142 h 3475111"/>
              <a:gd name="connsiteX47" fmla="*/ 209177 w 6755905"/>
              <a:gd name="connsiteY47" fmla="*/ 1676095 h 3475111"/>
              <a:gd name="connsiteX48" fmla="*/ 167341 w 6755905"/>
              <a:gd name="connsiteY48" fmla="*/ 1694025 h 3475111"/>
              <a:gd name="connsiteX49" fmla="*/ 131482 w 6755905"/>
              <a:gd name="connsiteY49" fmla="*/ 1729884 h 3475111"/>
              <a:gd name="connsiteX50" fmla="*/ 95624 w 6755905"/>
              <a:gd name="connsiteY50" fmla="*/ 1759766 h 3475111"/>
              <a:gd name="connsiteX51" fmla="*/ 65741 w 6755905"/>
              <a:gd name="connsiteY51" fmla="*/ 1789648 h 3475111"/>
              <a:gd name="connsiteX52" fmla="*/ 47812 w 6755905"/>
              <a:gd name="connsiteY52" fmla="*/ 1825507 h 3475111"/>
              <a:gd name="connsiteX53" fmla="*/ 0 w 6755905"/>
              <a:gd name="connsiteY53" fmla="*/ 1945037 h 3475111"/>
              <a:gd name="connsiteX54" fmla="*/ 5977 w 6755905"/>
              <a:gd name="connsiteY54" fmla="*/ 2052613 h 3475111"/>
              <a:gd name="connsiteX55" fmla="*/ 23906 w 6755905"/>
              <a:gd name="connsiteY55" fmla="*/ 2082495 h 3475111"/>
              <a:gd name="connsiteX56" fmla="*/ 41835 w 6755905"/>
              <a:gd name="connsiteY56" fmla="*/ 2148237 h 3475111"/>
              <a:gd name="connsiteX57" fmla="*/ 59765 w 6755905"/>
              <a:gd name="connsiteY57" fmla="*/ 2225931 h 3475111"/>
              <a:gd name="connsiteX58" fmla="*/ 71718 w 6755905"/>
              <a:gd name="connsiteY58" fmla="*/ 2279719 h 3475111"/>
              <a:gd name="connsiteX59" fmla="*/ 83671 w 6755905"/>
              <a:gd name="connsiteY59" fmla="*/ 2303625 h 3475111"/>
              <a:gd name="connsiteX60" fmla="*/ 89647 w 6755905"/>
              <a:gd name="connsiteY60" fmla="*/ 2357413 h 3475111"/>
              <a:gd name="connsiteX61" fmla="*/ 107577 w 6755905"/>
              <a:gd name="connsiteY61" fmla="*/ 2381319 h 3475111"/>
              <a:gd name="connsiteX62" fmla="*/ 119529 w 6755905"/>
              <a:gd name="connsiteY62" fmla="*/ 2399248 h 3475111"/>
              <a:gd name="connsiteX63" fmla="*/ 143435 w 6755905"/>
              <a:gd name="connsiteY63" fmla="*/ 2429131 h 3475111"/>
              <a:gd name="connsiteX64" fmla="*/ 179294 w 6755905"/>
              <a:gd name="connsiteY64" fmla="*/ 2476942 h 3475111"/>
              <a:gd name="connsiteX65" fmla="*/ 197224 w 6755905"/>
              <a:gd name="connsiteY65" fmla="*/ 2488895 h 3475111"/>
              <a:gd name="connsiteX66" fmla="*/ 215153 w 6755905"/>
              <a:gd name="connsiteY66" fmla="*/ 2506825 h 3475111"/>
              <a:gd name="connsiteX67" fmla="*/ 227106 w 6755905"/>
              <a:gd name="connsiteY67" fmla="*/ 2524754 h 3475111"/>
              <a:gd name="connsiteX68" fmla="*/ 245035 w 6755905"/>
              <a:gd name="connsiteY68" fmla="*/ 2530731 h 3475111"/>
              <a:gd name="connsiteX69" fmla="*/ 262965 w 6755905"/>
              <a:gd name="connsiteY69" fmla="*/ 2548660 h 3475111"/>
              <a:gd name="connsiteX70" fmla="*/ 286871 w 6755905"/>
              <a:gd name="connsiteY70" fmla="*/ 2584519 h 3475111"/>
              <a:gd name="connsiteX71" fmla="*/ 322729 w 6755905"/>
              <a:gd name="connsiteY71" fmla="*/ 2620378 h 3475111"/>
              <a:gd name="connsiteX72" fmla="*/ 340659 w 6755905"/>
              <a:gd name="connsiteY72" fmla="*/ 2638307 h 3475111"/>
              <a:gd name="connsiteX73" fmla="*/ 358588 w 6755905"/>
              <a:gd name="connsiteY73" fmla="*/ 2662213 h 3475111"/>
              <a:gd name="connsiteX74" fmla="*/ 406400 w 6755905"/>
              <a:gd name="connsiteY74" fmla="*/ 2710025 h 3475111"/>
              <a:gd name="connsiteX75" fmla="*/ 424329 w 6755905"/>
              <a:gd name="connsiteY75" fmla="*/ 2751860 h 3475111"/>
              <a:gd name="connsiteX76" fmla="*/ 442259 w 6755905"/>
              <a:gd name="connsiteY76" fmla="*/ 2787719 h 3475111"/>
              <a:gd name="connsiteX77" fmla="*/ 448235 w 6755905"/>
              <a:gd name="connsiteY77" fmla="*/ 2805648 h 3475111"/>
              <a:gd name="connsiteX78" fmla="*/ 484094 w 6755905"/>
              <a:gd name="connsiteY78" fmla="*/ 2841507 h 3475111"/>
              <a:gd name="connsiteX79" fmla="*/ 496047 w 6755905"/>
              <a:gd name="connsiteY79" fmla="*/ 2871390 h 3475111"/>
              <a:gd name="connsiteX80" fmla="*/ 513977 w 6755905"/>
              <a:gd name="connsiteY80" fmla="*/ 2889319 h 3475111"/>
              <a:gd name="connsiteX81" fmla="*/ 525929 w 6755905"/>
              <a:gd name="connsiteY81" fmla="*/ 2907248 h 3475111"/>
              <a:gd name="connsiteX82" fmla="*/ 543859 w 6755905"/>
              <a:gd name="connsiteY82" fmla="*/ 2931154 h 3475111"/>
              <a:gd name="connsiteX83" fmla="*/ 597647 w 6755905"/>
              <a:gd name="connsiteY83" fmla="*/ 2949084 h 3475111"/>
              <a:gd name="connsiteX84" fmla="*/ 615577 w 6755905"/>
              <a:gd name="connsiteY84" fmla="*/ 2961037 h 3475111"/>
              <a:gd name="connsiteX85" fmla="*/ 639482 w 6755905"/>
              <a:gd name="connsiteY85" fmla="*/ 2967013 h 3475111"/>
              <a:gd name="connsiteX86" fmla="*/ 693271 w 6755905"/>
              <a:gd name="connsiteY86" fmla="*/ 2978966 h 3475111"/>
              <a:gd name="connsiteX87" fmla="*/ 1063812 w 6755905"/>
              <a:gd name="connsiteY87" fmla="*/ 2967013 h 3475111"/>
              <a:gd name="connsiteX88" fmla="*/ 1117600 w 6755905"/>
              <a:gd name="connsiteY88" fmla="*/ 2949084 h 3475111"/>
              <a:gd name="connsiteX89" fmla="*/ 1195294 w 6755905"/>
              <a:gd name="connsiteY89" fmla="*/ 2919201 h 3475111"/>
              <a:gd name="connsiteX90" fmla="*/ 1225177 w 6755905"/>
              <a:gd name="connsiteY90" fmla="*/ 2913225 h 3475111"/>
              <a:gd name="connsiteX91" fmla="*/ 1249082 w 6755905"/>
              <a:gd name="connsiteY91" fmla="*/ 2907248 h 3475111"/>
              <a:gd name="connsiteX92" fmla="*/ 1284941 w 6755905"/>
              <a:gd name="connsiteY92" fmla="*/ 2895295 h 3475111"/>
              <a:gd name="connsiteX93" fmla="*/ 1374588 w 6755905"/>
              <a:gd name="connsiteY93" fmla="*/ 2877366 h 3475111"/>
              <a:gd name="connsiteX94" fmla="*/ 1464235 w 6755905"/>
              <a:gd name="connsiteY94" fmla="*/ 2871390 h 3475111"/>
              <a:gd name="connsiteX95" fmla="*/ 1500094 w 6755905"/>
              <a:gd name="connsiteY95" fmla="*/ 2859437 h 3475111"/>
              <a:gd name="connsiteX96" fmla="*/ 1535953 w 6755905"/>
              <a:gd name="connsiteY96" fmla="*/ 2853460 h 3475111"/>
              <a:gd name="connsiteX97" fmla="*/ 1553882 w 6755905"/>
              <a:gd name="connsiteY97" fmla="*/ 2835531 h 3475111"/>
              <a:gd name="connsiteX98" fmla="*/ 1607671 w 6755905"/>
              <a:gd name="connsiteY98" fmla="*/ 2817601 h 3475111"/>
              <a:gd name="connsiteX99" fmla="*/ 1625600 w 6755905"/>
              <a:gd name="connsiteY99" fmla="*/ 2811625 h 3475111"/>
              <a:gd name="connsiteX100" fmla="*/ 1661459 w 6755905"/>
              <a:gd name="connsiteY100" fmla="*/ 2793695 h 3475111"/>
              <a:gd name="connsiteX101" fmla="*/ 1685365 w 6755905"/>
              <a:gd name="connsiteY101" fmla="*/ 2775766 h 3475111"/>
              <a:gd name="connsiteX102" fmla="*/ 1703294 w 6755905"/>
              <a:gd name="connsiteY102" fmla="*/ 2763813 h 3475111"/>
              <a:gd name="connsiteX103" fmla="*/ 1709271 w 6755905"/>
              <a:gd name="connsiteY103" fmla="*/ 2745884 h 3475111"/>
              <a:gd name="connsiteX104" fmla="*/ 1727200 w 6755905"/>
              <a:gd name="connsiteY104" fmla="*/ 2739907 h 3475111"/>
              <a:gd name="connsiteX105" fmla="*/ 1757082 w 6755905"/>
              <a:gd name="connsiteY105" fmla="*/ 2727954 h 3475111"/>
              <a:gd name="connsiteX106" fmla="*/ 1780988 w 6755905"/>
              <a:gd name="connsiteY106" fmla="*/ 2710025 h 3475111"/>
              <a:gd name="connsiteX107" fmla="*/ 1816847 w 6755905"/>
              <a:gd name="connsiteY107" fmla="*/ 2698072 h 3475111"/>
              <a:gd name="connsiteX108" fmla="*/ 1840753 w 6755905"/>
              <a:gd name="connsiteY108" fmla="*/ 2686119 h 3475111"/>
              <a:gd name="connsiteX109" fmla="*/ 1858682 w 6755905"/>
              <a:gd name="connsiteY109" fmla="*/ 2662213 h 3475111"/>
              <a:gd name="connsiteX110" fmla="*/ 1894541 w 6755905"/>
              <a:gd name="connsiteY110" fmla="*/ 2626354 h 3475111"/>
              <a:gd name="connsiteX111" fmla="*/ 1906494 w 6755905"/>
              <a:gd name="connsiteY111" fmla="*/ 2608425 h 3475111"/>
              <a:gd name="connsiteX112" fmla="*/ 1930400 w 6755905"/>
              <a:gd name="connsiteY112" fmla="*/ 2602448 h 3475111"/>
              <a:gd name="connsiteX113" fmla="*/ 1960282 w 6755905"/>
              <a:gd name="connsiteY113" fmla="*/ 2530731 h 3475111"/>
              <a:gd name="connsiteX114" fmla="*/ 1984188 w 6755905"/>
              <a:gd name="connsiteY114" fmla="*/ 2488895 h 3475111"/>
              <a:gd name="connsiteX115" fmla="*/ 1996141 w 6755905"/>
              <a:gd name="connsiteY115" fmla="*/ 2464990 h 3475111"/>
              <a:gd name="connsiteX116" fmla="*/ 2020047 w 6755905"/>
              <a:gd name="connsiteY116" fmla="*/ 2447060 h 3475111"/>
              <a:gd name="connsiteX117" fmla="*/ 2055906 w 6755905"/>
              <a:gd name="connsiteY117" fmla="*/ 2399248 h 3475111"/>
              <a:gd name="connsiteX118" fmla="*/ 2073835 w 6755905"/>
              <a:gd name="connsiteY118" fmla="*/ 2369366 h 3475111"/>
              <a:gd name="connsiteX119" fmla="*/ 2115671 w 6755905"/>
              <a:gd name="connsiteY119" fmla="*/ 2351437 h 3475111"/>
              <a:gd name="connsiteX120" fmla="*/ 2157506 w 6755905"/>
              <a:gd name="connsiteY120" fmla="*/ 2315578 h 3475111"/>
              <a:gd name="connsiteX121" fmla="*/ 2199341 w 6755905"/>
              <a:gd name="connsiteY121" fmla="*/ 2279719 h 3475111"/>
              <a:gd name="connsiteX122" fmla="*/ 2217271 w 6755905"/>
              <a:gd name="connsiteY122" fmla="*/ 2273742 h 3475111"/>
              <a:gd name="connsiteX123" fmla="*/ 2253129 w 6755905"/>
              <a:gd name="connsiteY123" fmla="*/ 2255813 h 3475111"/>
              <a:gd name="connsiteX124" fmla="*/ 2378635 w 6755905"/>
              <a:gd name="connsiteY124" fmla="*/ 2237884 h 3475111"/>
              <a:gd name="connsiteX125" fmla="*/ 2414494 w 6755905"/>
              <a:gd name="connsiteY125" fmla="*/ 2225931 h 3475111"/>
              <a:gd name="connsiteX126" fmla="*/ 2623671 w 6755905"/>
              <a:gd name="connsiteY126" fmla="*/ 2237884 h 3475111"/>
              <a:gd name="connsiteX127" fmla="*/ 2641600 w 6755905"/>
              <a:gd name="connsiteY127" fmla="*/ 2243860 h 3475111"/>
              <a:gd name="connsiteX128" fmla="*/ 2683435 w 6755905"/>
              <a:gd name="connsiteY128" fmla="*/ 2255813 h 3475111"/>
              <a:gd name="connsiteX129" fmla="*/ 2707341 w 6755905"/>
              <a:gd name="connsiteY129" fmla="*/ 2273742 h 3475111"/>
              <a:gd name="connsiteX130" fmla="*/ 2731247 w 6755905"/>
              <a:gd name="connsiteY130" fmla="*/ 2309601 h 3475111"/>
              <a:gd name="connsiteX131" fmla="*/ 2761129 w 6755905"/>
              <a:gd name="connsiteY131" fmla="*/ 2315578 h 3475111"/>
              <a:gd name="connsiteX132" fmla="*/ 2779059 w 6755905"/>
              <a:gd name="connsiteY132" fmla="*/ 2333507 h 3475111"/>
              <a:gd name="connsiteX133" fmla="*/ 2808941 w 6755905"/>
              <a:gd name="connsiteY133" fmla="*/ 2375342 h 3475111"/>
              <a:gd name="connsiteX134" fmla="*/ 2856753 w 6755905"/>
              <a:gd name="connsiteY134" fmla="*/ 2393272 h 3475111"/>
              <a:gd name="connsiteX135" fmla="*/ 2898588 w 6755905"/>
              <a:gd name="connsiteY135" fmla="*/ 2417178 h 3475111"/>
              <a:gd name="connsiteX136" fmla="*/ 2922494 w 6755905"/>
              <a:gd name="connsiteY136" fmla="*/ 2435107 h 3475111"/>
              <a:gd name="connsiteX137" fmla="*/ 2940424 w 6755905"/>
              <a:gd name="connsiteY137" fmla="*/ 2447060 h 3475111"/>
              <a:gd name="connsiteX138" fmla="*/ 2958353 w 6755905"/>
              <a:gd name="connsiteY138" fmla="*/ 2470966 h 3475111"/>
              <a:gd name="connsiteX139" fmla="*/ 2970306 w 6755905"/>
              <a:gd name="connsiteY139" fmla="*/ 2488895 h 3475111"/>
              <a:gd name="connsiteX140" fmla="*/ 3012141 w 6755905"/>
              <a:gd name="connsiteY140" fmla="*/ 2524754 h 3475111"/>
              <a:gd name="connsiteX141" fmla="*/ 3024094 w 6755905"/>
              <a:gd name="connsiteY141" fmla="*/ 2542684 h 3475111"/>
              <a:gd name="connsiteX142" fmla="*/ 3042024 w 6755905"/>
              <a:gd name="connsiteY142" fmla="*/ 2578542 h 3475111"/>
              <a:gd name="connsiteX143" fmla="*/ 3071906 w 6755905"/>
              <a:gd name="connsiteY143" fmla="*/ 2614401 h 3475111"/>
              <a:gd name="connsiteX144" fmla="*/ 3095812 w 6755905"/>
              <a:gd name="connsiteY144" fmla="*/ 2662213 h 3475111"/>
              <a:gd name="connsiteX145" fmla="*/ 3131671 w 6755905"/>
              <a:gd name="connsiteY145" fmla="*/ 2704048 h 3475111"/>
              <a:gd name="connsiteX146" fmla="*/ 3155577 w 6755905"/>
              <a:gd name="connsiteY146" fmla="*/ 2757837 h 3475111"/>
              <a:gd name="connsiteX147" fmla="*/ 3167529 w 6755905"/>
              <a:gd name="connsiteY147" fmla="*/ 2775766 h 3475111"/>
              <a:gd name="connsiteX148" fmla="*/ 3185459 w 6755905"/>
              <a:gd name="connsiteY148" fmla="*/ 2811625 h 3475111"/>
              <a:gd name="connsiteX149" fmla="*/ 3203388 w 6755905"/>
              <a:gd name="connsiteY149" fmla="*/ 2823578 h 3475111"/>
              <a:gd name="connsiteX150" fmla="*/ 3215341 w 6755905"/>
              <a:gd name="connsiteY150" fmla="*/ 2853460 h 3475111"/>
              <a:gd name="connsiteX151" fmla="*/ 3221318 w 6755905"/>
              <a:gd name="connsiteY151" fmla="*/ 2871390 h 3475111"/>
              <a:gd name="connsiteX152" fmla="*/ 3239247 w 6755905"/>
              <a:gd name="connsiteY152" fmla="*/ 2895295 h 3475111"/>
              <a:gd name="connsiteX153" fmla="*/ 3257177 w 6755905"/>
              <a:gd name="connsiteY153" fmla="*/ 2931154 h 3475111"/>
              <a:gd name="connsiteX154" fmla="*/ 3275106 w 6755905"/>
              <a:gd name="connsiteY154" fmla="*/ 2937131 h 3475111"/>
              <a:gd name="connsiteX155" fmla="*/ 3293035 w 6755905"/>
              <a:gd name="connsiteY155" fmla="*/ 2949084 h 3475111"/>
              <a:gd name="connsiteX156" fmla="*/ 3316941 w 6755905"/>
              <a:gd name="connsiteY156" fmla="*/ 2978966 h 3475111"/>
              <a:gd name="connsiteX157" fmla="*/ 3334871 w 6755905"/>
              <a:gd name="connsiteY157" fmla="*/ 3014825 h 3475111"/>
              <a:gd name="connsiteX158" fmla="*/ 3352800 w 6755905"/>
              <a:gd name="connsiteY158" fmla="*/ 3032754 h 3475111"/>
              <a:gd name="connsiteX159" fmla="*/ 3358777 w 6755905"/>
              <a:gd name="connsiteY159" fmla="*/ 3050684 h 3475111"/>
              <a:gd name="connsiteX160" fmla="*/ 3376706 w 6755905"/>
              <a:gd name="connsiteY160" fmla="*/ 3056660 h 3475111"/>
              <a:gd name="connsiteX161" fmla="*/ 3388659 w 6755905"/>
              <a:gd name="connsiteY161" fmla="*/ 3074590 h 3475111"/>
              <a:gd name="connsiteX162" fmla="*/ 3406588 w 6755905"/>
              <a:gd name="connsiteY162" fmla="*/ 3104472 h 3475111"/>
              <a:gd name="connsiteX163" fmla="*/ 3430494 w 6755905"/>
              <a:gd name="connsiteY163" fmla="*/ 3164237 h 3475111"/>
              <a:gd name="connsiteX164" fmla="*/ 3448424 w 6755905"/>
              <a:gd name="connsiteY164" fmla="*/ 3170213 h 3475111"/>
              <a:gd name="connsiteX165" fmla="*/ 3454400 w 6755905"/>
              <a:gd name="connsiteY165" fmla="*/ 3200095 h 3475111"/>
              <a:gd name="connsiteX166" fmla="*/ 3490259 w 6755905"/>
              <a:gd name="connsiteY166" fmla="*/ 3229978 h 3475111"/>
              <a:gd name="connsiteX167" fmla="*/ 3508188 w 6755905"/>
              <a:gd name="connsiteY167" fmla="*/ 3247907 h 3475111"/>
              <a:gd name="connsiteX168" fmla="*/ 3538071 w 6755905"/>
              <a:gd name="connsiteY168" fmla="*/ 3283766 h 3475111"/>
              <a:gd name="connsiteX169" fmla="*/ 3544047 w 6755905"/>
              <a:gd name="connsiteY169" fmla="*/ 3301695 h 3475111"/>
              <a:gd name="connsiteX170" fmla="*/ 3579906 w 6755905"/>
              <a:gd name="connsiteY170" fmla="*/ 3325601 h 3475111"/>
              <a:gd name="connsiteX171" fmla="*/ 3597835 w 6755905"/>
              <a:gd name="connsiteY171" fmla="*/ 3337554 h 3475111"/>
              <a:gd name="connsiteX172" fmla="*/ 3621741 w 6755905"/>
              <a:gd name="connsiteY172" fmla="*/ 3343531 h 3475111"/>
              <a:gd name="connsiteX173" fmla="*/ 3645647 w 6755905"/>
              <a:gd name="connsiteY173" fmla="*/ 3355484 h 3475111"/>
              <a:gd name="connsiteX174" fmla="*/ 3663577 w 6755905"/>
              <a:gd name="connsiteY174" fmla="*/ 3361460 h 3475111"/>
              <a:gd name="connsiteX175" fmla="*/ 3681506 w 6755905"/>
              <a:gd name="connsiteY175" fmla="*/ 3379390 h 3475111"/>
              <a:gd name="connsiteX176" fmla="*/ 3771153 w 6755905"/>
              <a:gd name="connsiteY176" fmla="*/ 3397319 h 3475111"/>
              <a:gd name="connsiteX177" fmla="*/ 3807012 w 6755905"/>
              <a:gd name="connsiteY177" fmla="*/ 3421225 h 3475111"/>
              <a:gd name="connsiteX178" fmla="*/ 3842871 w 6755905"/>
              <a:gd name="connsiteY178" fmla="*/ 3433178 h 3475111"/>
              <a:gd name="connsiteX179" fmla="*/ 4040094 w 6755905"/>
              <a:gd name="connsiteY179" fmla="*/ 3451107 h 3475111"/>
              <a:gd name="connsiteX180" fmla="*/ 4147671 w 6755905"/>
              <a:gd name="connsiteY180" fmla="*/ 3469037 h 3475111"/>
              <a:gd name="connsiteX181" fmla="*/ 4177553 w 6755905"/>
              <a:gd name="connsiteY181" fmla="*/ 3475013 h 3475111"/>
              <a:gd name="connsiteX182" fmla="*/ 4386729 w 6755905"/>
              <a:gd name="connsiteY182" fmla="*/ 3445131 h 3475111"/>
              <a:gd name="connsiteX183" fmla="*/ 4464424 w 6755905"/>
              <a:gd name="connsiteY183" fmla="*/ 3427201 h 3475111"/>
              <a:gd name="connsiteX184" fmla="*/ 4500282 w 6755905"/>
              <a:gd name="connsiteY184" fmla="*/ 3415248 h 3475111"/>
              <a:gd name="connsiteX185" fmla="*/ 4536141 w 6755905"/>
              <a:gd name="connsiteY185" fmla="*/ 3409272 h 3475111"/>
              <a:gd name="connsiteX186" fmla="*/ 4649694 w 6755905"/>
              <a:gd name="connsiteY186" fmla="*/ 3403295 h 3475111"/>
              <a:gd name="connsiteX187" fmla="*/ 4721412 w 6755905"/>
              <a:gd name="connsiteY187" fmla="*/ 3421225 h 3475111"/>
              <a:gd name="connsiteX188" fmla="*/ 4763247 w 6755905"/>
              <a:gd name="connsiteY188" fmla="*/ 3427201 h 3475111"/>
              <a:gd name="connsiteX189" fmla="*/ 4960471 w 6755905"/>
              <a:gd name="connsiteY189" fmla="*/ 3415248 h 3475111"/>
              <a:gd name="connsiteX190" fmla="*/ 5050118 w 6755905"/>
              <a:gd name="connsiteY190" fmla="*/ 3391342 h 3475111"/>
              <a:gd name="connsiteX191" fmla="*/ 5080000 w 6755905"/>
              <a:gd name="connsiteY191" fmla="*/ 3379390 h 3475111"/>
              <a:gd name="connsiteX192" fmla="*/ 5145741 w 6755905"/>
              <a:gd name="connsiteY192" fmla="*/ 3331578 h 3475111"/>
              <a:gd name="connsiteX193" fmla="*/ 5205506 w 6755905"/>
              <a:gd name="connsiteY193" fmla="*/ 3313648 h 3475111"/>
              <a:gd name="connsiteX194" fmla="*/ 5235388 w 6755905"/>
              <a:gd name="connsiteY194" fmla="*/ 3295719 h 3475111"/>
              <a:gd name="connsiteX195" fmla="*/ 5277224 w 6755905"/>
              <a:gd name="connsiteY195" fmla="*/ 3277790 h 3475111"/>
              <a:gd name="connsiteX196" fmla="*/ 5336988 w 6755905"/>
              <a:gd name="connsiteY196" fmla="*/ 3229978 h 3475111"/>
              <a:gd name="connsiteX197" fmla="*/ 5354918 w 6755905"/>
              <a:gd name="connsiteY197" fmla="*/ 3212048 h 3475111"/>
              <a:gd name="connsiteX198" fmla="*/ 5378824 w 6755905"/>
              <a:gd name="connsiteY198" fmla="*/ 3194119 h 3475111"/>
              <a:gd name="connsiteX199" fmla="*/ 5390777 w 6755905"/>
              <a:gd name="connsiteY199" fmla="*/ 3128378 h 3475111"/>
              <a:gd name="connsiteX200" fmla="*/ 5396753 w 6755905"/>
              <a:gd name="connsiteY200" fmla="*/ 3086542 h 3475111"/>
              <a:gd name="connsiteX201" fmla="*/ 5384800 w 6755905"/>
              <a:gd name="connsiteY201" fmla="*/ 2883342 h 3475111"/>
              <a:gd name="connsiteX202" fmla="*/ 6568141 w 6755905"/>
              <a:gd name="connsiteY202" fmla="*/ 2841507 h 3475111"/>
              <a:gd name="connsiteX203" fmla="*/ 6687672 w 6755905"/>
              <a:gd name="connsiteY203" fmla="*/ 1825507 h 3475111"/>
              <a:gd name="connsiteX204" fmla="*/ 5904753 w 6755905"/>
              <a:gd name="connsiteY204" fmla="*/ 851343 h 3475111"/>
              <a:gd name="connsiteX205" fmla="*/ 4452471 w 6755905"/>
              <a:gd name="connsiteY205" fmla="*/ 1980895 h 3475111"/>
              <a:gd name="connsiteX206" fmla="*/ 4434541 w 6755905"/>
              <a:gd name="connsiteY206" fmla="*/ 1956990 h 3475111"/>
              <a:gd name="connsiteX207" fmla="*/ 4416612 w 6755905"/>
              <a:gd name="connsiteY207" fmla="*/ 1945037 h 3475111"/>
              <a:gd name="connsiteX208" fmla="*/ 2659530 w 6755905"/>
              <a:gd name="connsiteY208" fmla="*/ 1670120 h 3475111"/>
              <a:gd name="connsiteX0" fmla="*/ 2659530 w 6755905"/>
              <a:gd name="connsiteY0" fmla="*/ 819509 h 2624500"/>
              <a:gd name="connsiteX1" fmla="*/ 3095812 w 6755905"/>
              <a:gd name="connsiteY1" fmla="*/ 60496 h 2624500"/>
              <a:gd name="connsiteX2" fmla="*/ 3042024 w 6755905"/>
              <a:gd name="connsiteY2" fmla="*/ 84402 h 2624500"/>
              <a:gd name="connsiteX3" fmla="*/ 2988235 w 6755905"/>
              <a:gd name="connsiteY3" fmla="*/ 102331 h 2624500"/>
              <a:gd name="connsiteX4" fmla="*/ 2952377 w 6755905"/>
              <a:gd name="connsiteY4" fmla="*/ 120261 h 2624500"/>
              <a:gd name="connsiteX5" fmla="*/ 2928471 w 6755905"/>
              <a:gd name="connsiteY5" fmla="*/ 132214 h 2624500"/>
              <a:gd name="connsiteX6" fmla="*/ 2838824 w 6755905"/>
              <a:gd name="connsiteY6" fmla="*/ 138190 h 2624500"/>
              <a:gd name="connsiteX7" fmla="*/ 2820894 w 6755905"/>
              <a:gd name="connsiteY7" fmla="*/ 150143 h 2624500"/>
              <a:gd name="connsiteX8" fmla="*/ 2802965 w 6755905"/>
              <a:gd name="connsiteY8" fmla="*/ 156120 h 2624500"/>
              <a:gd name="connsiteX9" fmla="*/ 2761129 w 6755905"/>
              <a:gd name="connsiteY9" fmla="*/ 168073 h 2624500"/>
              <a:gd name="connsiteX10" fmla="*/ 2689412 w 6755905"/>
              <a:gd name="connsiteY10" fmla="*/ 191979 h 2624500"/>
              <a:gd name="connsiteX11" fmla="*/ 2647577 w 6755905"/>
              <a:gd name="connsiteY11" fmla="*/ 209908 h 2624500"/>
              <a:gd name="connsiteX12" fmla="*/ 2617694 w 6755905"/>
              <a:gd name="connsiteY12" fmla="*/ 221861 h 2624500"/>
              <a:gd name="connsiteX13" fmla="*/ 2593788 w 6755905"/>
              <a:gd name="connsiteY13" fmla="*/ 227837 h 2624500"/>
              <a:gd name="connsiteX14" fmla="*/ 2516094 w 6755905"/>
              <a:gd name="connsiteY14" fmla="*/ 245767 h 2624500"/>
              <a:gd name="connsiteX15" fmla="*/ 2480235 w 6755905"/>
              <a:gd name="connsiteY15" fmla="*/ 257720 h 2624500"/>
              <a:gd name="connsiteX16" fmla="*/ 2408518 w 6755905"/>
              <a:gd name="connsiteY16" fmla="*/ 263696 h 2624500"/>
              <a:gd name="connsiteX17" fmla="*/ 2378635 w 6755905"/>
              <a:gd name="connsiteY17" fmla="*/ 275649 h 2624500"/>
              <a:gd name="connsiteX18" fmla="*/ 2288988 w 6755905"/>
              <a:gd name="connsiteY18" fmla="*/ 281626 h 2624500"/>
              <a:gd name="connsiteX19" fmla="*/ 2259106 w 6755905"/>
              <a:gd name="connsiteY19" fmla="*/ 305531 h 2624500"/>
              <a:gd name="connsiteX20" fmla="*/ 2217271 w 6755905"/>
              <a:gd name="connsiteY20" fmla="*/ 317484 h 2624500"/>
              <a:gd name="connsiteX21" fmla="*/ 2145553 w 6755905"/>
              <a:gd name="connsiteY21" fmla="*/ 335414 h 2624500"/>
              <a:gd name="connsiteX22" fmla="*/ 2127624 w 6755905"/>
              <a:gd name="connsiteY22" fmla="*/ 347367 h 2624500"/>
              <a:gd name="connsiteX23" fmla="*/ 2097741 w 6755905"/>
              <a:gd name="connsiteY23" fmla="*/ 359320 h 2624500"/>
              <a:gd name="connsiteX24" fmla="*/ 2049929 w 6755905"/>
              <a:gd name="connsiteY24" fmla="*/ 365296 h 2624500"/>
              <a:gd name="connsiteX25" fmla="*/ 1984188 w 6755905"/>
              <a:gd name="connsiteY25" fmla="*/ 383226 h 2624500"/>
              <a:gd name="connsiteX26" fmla="*/ 1828800 w 6755905"/>
              <a:gd name="connsiteY26" fmla="*/ 419084 h 2624500"/>
              <a:gd name="connsiteX27" fmla="*/ 1792941 w 6755905"/>
              <a:gd name="connsiteY27" fmla="*/ 431037 h 2624500"/>
              <a:gd name="connsiteX28" fmla="*/ 1697318 w 6755905"/>
              <a:gd name="connsiteY28" fmla="*/ 448967 h 2624500"/>
              <a:gd name="connsiteX29" fmla="*/ 1595718 w 6755905"/>
              <a:gd name="connsiteY29" fmla="*/ 472873 h 2624500"/>
              <a:gd name="connsiteX30" fmla="*/ 1529977 w 6755905"/>
              <a:gd name="connsiteY30" fmla="*/ 490802 h 2624500"/>
              <a:gd name="connsiteX31" fmla="*/ 1398494 w 6755905"/>
              <a:gd name="connsiteY31" fmla="*/ 526661 h 2624500"/>
              <a:gd name="connsiteX32" fmla="*/ 860612 w 6755905"/>
              <a:gd name="connsiteY32" fmla="*/ 550567 h 2624500"/>
              <a:gd name="connsiteX33" fmla="*/ 794871 w 6755905"/>
              <a:gd name="connsiteY33" fmla="*/ 562520 h 2624500"/>
              <a:gd name="connsiteX34" fmla="*/ 729129 w 6755905"/>
              <a:gd name="connsiteY34" fmla="*/ 568496 h 2624500"/>
              <a:gd name="connsiteX35" fmla="*/ 633506 w 6755905"/>
              <a:gd name="connsiteY35" fmla="*/ 580449 h 2624500"/>
              <a:gd name="connsiteX36" fmla="*/ 603624 w 6755905"/>
              <a:gd name="connsiteY36" fmla="*/ 592402 h 2624500"/>
              <a:gd name="connsiteX37" fmla="*/ 579718 w 6755905"/>
              <a:gd name="connsiteY37" fmla="*/ 598379 h 2624500"/>
              <a:gd name="connsiteX38" fmla="*/ 472141 w 6755905"/>
              <a:gd name="connsiteY38" fmla="*/ 634237 h 2624500"/>
              <a:gd name="connsiteX39" fmla="*/ 436282 w 6755905"/>
              <a:gd name="connsiteY39" fmla="*/ 664120 h 2624500"/>
              <a:gd name="connsiteX40" fmla="*/ 418353 w 6755905"/>
              <a:gd name="connsiteY40" fmla="*/ 682049 h 2624500"/>
              <a:gd name="connsiteX41" fmla="*/ 400424 w 6755905"/>
              <a:gd name="connsiteY41" fmla="*/ 688026 h 2624500"/>
              <a:gd name="connsiteX42" fmla="*/ 382494 w 6755905"/>
              <a:gd name="connsiteY42" fmla="*/ 699979 h 2624500"/>
              <a:gd name="connsiteX43" fmla="*/ 364565 w 6755905"/>
              <a:gd name="connsiteY43" fmla="*/ 729861 h 2624500"/>
              <a:gd name="connsiteX44" fmla="*/ 298824 w 6755905"/>
              <a:gd name="connsiteY44" fmla="*/ 759743 h 2624500"/>
              <a:gd name="connsiteX45" fmla="*/ 239059 w 6755905"/>
              <a:gd name="connsiteY45" fmla="*/ 813531 h 2624500"/>
              <a:gd name="connsiteX46" fmla="*/ 209177 w 6755905"/>
              <a:gd name="connsiteY46" fmla="*/ 825484 h 2624500"/>
              <a:gd name="connsiteX47" fmla="*/ 167341 w 6755905"/>
              <a:gd name="connsiteY47" fmla="*/ 843414 h 2624500"/>
              <a:gd name="connsiteX48" fmla="*/ 131482 w 6755905"/>
              <a:gd name="connsiteY48" fmla="*/ 879273 h 2624500"/>
              <a:gd name="connsiteX49" fmla="*/ 95624 w 6755905"/>
              <a:gd name="connsiteY49" fmla="*/ 909155 h 2624500"/>
              <a:gd name="connsiteX50" fmla="*/ 65741 w 6755905"/>
              <a:gd name="connsiteY50" fmla="*/ 939037 h 2624500"/>
              <a:gd name="connsiteX51" fmla="*/ 47812 w 6755905"/>
              <a:gd name="connsiteY51" fmla="*/ 974896 h 2624500"/>
              <a:gd name="connsiteX52" fmla="*/ 0 w 6755905"/>
              <a:gd name="connsiteY52" fmla="*/ 1094426 h 2624500"/>
              <a:gd name="connsiteX53" fmla="*/ 5977 w 6755905"/>
              <a:gd name="connsiteY53" fmla="*/ 1202002 h 2624500"/>
              <a:gd name="connsiteX54" fmla="*/ 23906 w 6755905"/>
              <a:gd name="connsiteY54" fmla="*/ 1231884 h 2624500"/>
              <a:gd name="connsiteX55" fmla="*/ 41835 w 6755905"/>
              <a:gd name="connsiteY55" fmla="*/ 1297626 h 2624500"/>
              <a:gd name="connsiteX56" fmla="*/ 59765 w 6755905"/>
              <a:gd name="connsiteY56" fmla="*/ 1375320 h 2624500"/>
              <a:gd name="connsiteX57" fmla="*/ 71718 w 6755905"/>
              <a:gd name="connsiteY57" fmla="*/ 1429108 h 2624500"/>
              <a:gd name="connsiteX58" fmla="*/ 83671 w 6755905"/>
              <a:gd name="connsiteY58" fmla="*/ 1453014 h 2624500"/>
              <a:gd name="connsiteX59" fmla="*/ 89647 w 6755905"/>
              <a:gd name="connsiteY59" fmla="*/ 1506802 h 2624500"/>
              <a:gd name="connsiteX60" fmla="*/ 107577 w 6755905"/>
              <a:gd name="connsiteY60" fmla="*/ 1530708 h 2624500"/>
              <a:gd name="connsiteX61" fmla="*/ 119529 w 6755905"/>
              <a:gd name="connsiteY61" fmla="*/ 1548637 h 2624500"/>
              <a:gd name="connsiteX62" fmla="*/ 143435 w 6755905"/>
              <a:gd name="connsiteY62" fmla="*/ 1578520 h 2624500"/>
              <a:gd name="connsiteX63" fmla="*/ 179294 w 6755905"/>
              <a:gd name="connsiteY63" fmla="*/ 1626331 h 2624500"/>
              <a:gd name="connsiteX64" fmla="*/ 197224 w 6755905"/>
              <a:gd name="connsiteY64" fmla="*/ 1638284 h 2624500"/>
              <a:gd name="connsiteX65" fmla="*/ 215153 w 6755905"/>
              <a:gd name="connsiteY65" fmla="*/ 1656214 h 2624500"/>
              <a:gd name="connsiteX66" fmla="*/ 227106 w 6755905"/>
              <a:gd name="connsiteY66" fmla="*/ 1674143 h 2624500"/>
              <a:gd name="connsiteX67" fmla="*/ 245035 w 6755905"/>
              <a:gd name="connsiteY67" fmla="*/ 1680120 h 2624500"/>
              <a:gd name="connsiteX68" fmla="*/ 262965 w 6755905"/>
              <a:gd name="connsiteY68" fmla="*/ 1698049 h 2624500"/>
              <a:gd name="connsiteX69" fmla="*/ 286871 w 6755905"/>
              <a:gd name="connsiteY69" fmla="*/ 1733908 h 2624500"/>
              <a:gd name="connsiteX70" fmla="*/ 322729 w 6755905"/>
              <a:gd name="connsiteY70" fmla="*/ 1769767 h 2624500"/>
              <a:gd name="connsiteX71" fmla="*/ 340659 w 6755905"/>
              <a:gd name="connsiteY71" fmla="*/ 1787696 h 2624500"/>
              <a:gd name="connsiteX72" fmla="*/ 358588 w 6755905"/>
              <a:gd name="connsiteY72" fmla="*/ 1811602 h 2624500"/>
              <a:gd name="connsiteX73" fmla="*/ 406400 w 6755905"/>
              <a:gd name="connsiteY73" fmla="*/ 1859414 h 2624500"/>
              <a:gd name="connsiteX74" fmla="*/ 424329 w 6755905"/>
              <a:gd name="connsiteY74" fmla="*/ 1901249 h 2624500"/>
              <a:gd name="connsiteX75" fmla="*/ 442259 w 6755905"/>
              <a:gd name="connsiteY75" fmla="*/ 1937108 h 2624500"/>
              <a:gd name="connsiteX76" fmla="*/ 448235 w 6755905"/>
              <a:gd name="connsiteY76" fmla="*/ 1955037 h 2624500"/>
              <a:gd name="connsiteX77" fmla="*/ 484094 w 6755905"/>
              <a:gd name="connsiteY77" fmla="*/ 1990896 h 2624500"/>
              <a:gd name="connsiteX78" fmla="*/ 496047 w 6755905"/>
              <a:gd name="connsiteY78" fmla="*/ 2020779 h 2624500"/>
              <a:gd name="connsiteX79" fmla="*/ 513977 w 6755905"/>
              <a:gd name="connsiteY79" fmla="*/ 2038708 h 2624500"/>
              <a:gd name="connsiteX80" fmla="*/ 525929 w 6755905"/>
              <a:gd name="connsiteY80" fmla="*/ 2056637 h 2624500"/>
              <a:gd name="connsiteX81" fmla="*/ 543859 w 6755905"/>
              <a:gd name="connsiteY81" fmla="*/ 2080543 h 2624500"/>
              <a:gd name="connsiteX82" fmla="*/ 597647 w 6755905"/>
              <a:gd name="connsiteY82" fmla="*/ 2098473 h 2624500"/>
              <a:gd name="connsiteX83" fmla="*/ 615577 w 6755905"/>
              <a:gd name="connsiteY83" fmla="*/ 2110426 h 2624500"/>
              <a:gd name="connsiteX84" fmla="*/ 639482 w 6755905"/>
              <a:gd name="connsiteY84" fmla="*/ 2116402 h 2624500"/>
              <a:gd name="connsiteX85" fmla="*/ 693271 w 6755905"/>
              <a:gd name="connsiteY85" fmla="*/ 2128355 h 2624500"/>
              <a:gd name="connsiteX86" fmla="*/ 1063812 w 6755905"/>
              <a:gd name="connsiteY86" fmla="*/ 2116402 h 2624500"/>
              <a:gd name="connsiteX87" fmla="*/ 1117600 w 6755905"/>
              <a:gd name="connsiteY87" fmla="*/ 2098473 h 2624500"/>
              <a:gd name="connsiteX88" fmla="*/ 1195294 w 6755905"/>
              <a:gd name="connsiteY88" fmla="*/ 2068590 h 2624500"/>
              <a:gd name="connsiteX89" fmla="*/ 1225177 w 6755905"/>
              <a:gd name="connsiteY89" fmla="*/ 2062614 h 2624500"/>
              <a:gd name="connsiteX90" fmla="*/ 1249082 w 6755905"/>
              <a:gd name="connsiteY90" fmla="*/ 2056637 h 2624500"/>
              <a:gd name="connsiteX91" fmla="*/ 1284941 w 6755905"/>
              <a:gd name="connsiteY91" fmla="*/ 2044684 h 2624500"/>
              <a:gd name="connsiteX92" fmla="*/ 1374588 w 6755905"/>
              <a:gd name="connsiteY92" fmla="*/ 2026755 h 2624500"/>
              <a:gd name="connsiteX93" fmla="*/ 1464235 w 6755905"/>
              <a:gd name="connsiteY93" fmla="*/ 2020779 h 2624500"/>
              <a:gd name="connsiteX94" fmla="*/ 1500094 w 6755905"/>
              <a:gd name="connsiteY94" fmla="*/ 2008826 h 2624500"/>
              <a:gd name="connsiteX95" fmla="*/ 1535953 w 6755905"/>
              <a:gd name="connsiteY95" fmla="*/ 2002849 h 2624500"/>
              <a:gd name="connsiteX96" fmla="*/ 1553882 w 6755905"/>
              <a:gd name="connsiteY96" fmla="*/ 1984920 h 2624500"/>
              <a:gd name="connsiteX97" fmla="*/ 1607671 w 6755905"/>
              <a:gd name="connsiteY97" fmla="*/ 1966990 h 2624500"/>
              <a:gd name="connsiteX98" fmla="*/ 1625600 w 6755905"/>
              <a:gd name="connsiteY98" fmla="*/ 1961014 h 2624500"/>
              <a:gd name="connsiteX99" fmla="*/ 1661459 w 6755905"/>
              <a:gd name="connsiteY99" fmla="*/ 1943084 h 2624500"/>
              <a:gd name="connsiteX100" fmla="*/ 1685365 w 6755905"/>
              <a:gd name="connsiteY100" fmla="*/ 1925155 h 2624500"/>
              <a:gd name="connsiteX101" fmla="*/ 1703294 w 6755905"/>
              <a:gd name="connsiteY101" fmla="*/ 1913202 h 2624500"/>
              <a:gd name="connsiteX102" fmla="*/ 1709271 w 6755905"/>
              <a:gd name="connsiteY102" fmla="*/ 1895273 h 2624500"/>
              <a:gd name="connsiteX103" fmla="*/ 1727200 w 6755905"/>
              <a:gd name="connsiteY103" fmla="*/ 1889296 h 2624500"/>
              <a:gd name="connsiteX104" fmla="*/ 1757082 w 6755905"/>
              <a:gd name="connsiteY104" fmla="*/ 1877343 h 2624500"/>
              <a:gd name="connsiteX105" fmla="*/ 1780988 w 6755905"/>
              <a:gd name="connsiteY105" fmla="*/ 1859414 h 2624500"/>
              <a:gd name="connsiteX106" fmla="*/ 1816847 w 6755905"/>
              <a:gd name="connsiteY106" fmla="*/ 1847461 h 2624500"/>
              <a:gd name="connsiteX107" fmla="*/ 1840753 w 6755905"/>
              <a:gd name="connsiteY107" fmla="*/ 1835508 h 2624500"/>
              <a:gd name="connsiteX108" fmla="*/ 1858682 w 6755905"/>
              <a:gd name="connsiteY108" fmla="*/ 1811602 h 2624500"/>
              <a:gd name="connsiteX109" fmla="*/ 1894541 w 6755905"/>
              <a:gd name="connsiteY109" fmla="*/ 1775743 h 2624500"/>
              <a:gd name="connsiteX110" fmla="*/ 1906494 w 6755905"/>
              <a:gd name="connsiteY110" fmla="*/ 1757814 h 2624500"/>
              <a:gd name="connsiteX111" fmla="*/ 1930400 w 6755905"/>
              <a:gd name="connsiteY111" fmla="*/ 1751837 h 2624500"/>
              <a:gd name="connsiteX112" fmla="*/ 1960282 w 6755905"/>
              <a:gd name="connsiteY112" fmla="*/ 1680120 h 2624500"/>
              <a:gd name="connsiteX113" fmla="*/ 1984188 w 6755905"/>
              <a:gd name="connsiteY113" fmla="*/ 1638284 h 2624500"/>
              <a:gd name="connsiteX114" fmla="*/ 1996141 w 6755905"/>
              <a:gd name="connsiteY114" fmla="*/ 1614379 h 2624500"/>
              <a:gd name="connsiteX115" fmla="*/ 2020047 w 6755905"/>
              <a:gd name="connsiteY115" fmla="*/ 1596449 h 2624500"/>
              <a:gd name="connsiteX116" fmla="*/ 2055906 w 6755905"/>
              <a:gd name="connsiteY116" fmla="*/ 1548637 h 2624500"/>
              <a:gd name="connsiteX117" fmla="*/ 2073835 w 6755905"/>
              <a:gd name="connsiteY117" fmla="*/ 1518755 h 2624500"/>
              <a:gd name="connsiteX118" fmla="*/ 2115671 w 6755905"/>
              <a:gd name="connsiteY118" fmla="*/ 1500826 h 2624500"/>
              <a:gd name="connsiteX119" fmla="*/ 2157506 w 6755905"/>
              <a:gd name="connsiteY119" fmla="*/ 1464967 h 2624500"/>
              <a:gd name="connsiteX120" fmla="*/ 2199341 w 6755905"/>
              <a:gd name="connsiteY120" fmla="*/ 1429108 h 2624500"/>
              <a:gd name="connsiteX121" fmla="*/ 2217271 w 6755905"/>
              <a:gd name="connsiteY121" fmla="*/ 1423131 h 2624500"/>
              <a:gd name="connsiteX122" fmla="*/ 2253129 w 6755905"/>
              <a:gd name="connsiteY122" fmla="*/ 1405202 h 2624500"/>
              <a:gd name="connsiteX123" fmla="*/ 2378635 w 6755905"/>
              <a:gd name="connsiteY123" fmla="*/ 1387273 h 2624500"/>
              <a:gd name="connsiteX124" fmla="*/ 2414494 w 6755905"/>
              <a:gd name="connsiteY124" fmla="*/ 1375320 h 2624500"/>
              <a:gd name="connsiteX125" fmla="*/ 2623671 w 6755905"/>
              <a:gd name="connsiteY125" fmla="*/ 1387273 h 2624500"/>
              <a:gd name="connsiteX126" fmla="*/ 2641600 w 6755905"/>
              <a:gd name="connsiteY126" fmla="*/ 1393249 h 2624500"/>
              <a:gd name="connsiteX127" fmla="*/ 2683435 w 6755905"/>
              <a:gd name="connsiteY127" fmla="*/ 1405202 h 2624500"/>
              <a:gd name="connsiteX128" fmla="*/ 2707341 w 6755905"/>
              <a:gd name="connsiteY128" fmla="*/ 1423131 h 2624500"/>
              <a:gd name="connsiteX129" fmla="*/ 2731247 w 6755905"/>
              <a:gd name="connsiteY129" fmla="*/ 1458990 h 2624500"/>
              <a:gd name="connsiteX130" fmla="*/ 2761129 w 6755905"/>
              <a:gd name="connsiteY130" fmla="*/ 1464967 h 2624500"/>
              <a:gd name="connsiteX131" fmla="*/ 2779059 w 6755905"/>
              <a:gd name="connsiteY131" fmla="*/ 1482896 h 2624500"/>
              <a:gd name="connsiteX132" fmla="*/ 2808941 w 6755905"/>
              <a:gd name="connsiteY132" fmla="*/ 1524731 h 2624500"/>
              <a:gd name="connsiteX133" fmla="*/ 2856753 w 6755905"/>
              <a:gd name="connsiteY133" fmla="*/ 1542661 h 2624500"/>
              <a:gd name="connsiteX134" fmla="*/ 2898588 w 6755905"/>
              <a:gd name="connsiteY134" fmla="*/ 1566567 h 2624500"/>
              <a:gd name="connsiteX135" fmla="*/ 2922494 w 6755905"/>
              <a:gd name="connsiteY135" fmla="*/ 1584496 h 2624500"/>
              <a:gd name="connsiteX136" fmla="*/ 2940424 w 6755905"/>
              <a:gd name="connsiteY136" fmla="*/ 1596449 h 2624500"/>
              <a:gd name="connsiteX137" fmla="*/ 2958353 w 6755905"/>
              <a:gd name="connsiteY137" fmla="*/ 1620355 h 2624500"/>
              <a:gd name="connsiteX138" fmla="*/ 2970306 w 6755905"/>
              <a:gd name="connsiteY138" fmla="*/ 1638284 h 2624500"/>
              <a:gd name="connsiteX139" fmla="*/ 3012141 w 6755905"/>
              <a:gd name="connsiteY139" fmla="*/ 1674143 h 2624500"/>
              <a:gd name="connsiteX140" fmla="*/ 3024094 w 6755905"/>
              <a:gd name="connsiteY140" fmla="*/ 1692073 h 2624500"/>
              <a:gd name="connsiteX141" fmla="*/ 3042024 w 6755905"/>
              <a:gd name="connsiteY141" fmla="*/ 1727931 h 2624500"/>
              <a:gd name="connsiteX142" fmla="*/ 3071906 w 6755905"/>
              <a:gd name="connsiteY142" fmla="*/ 1763790 h 2624500"/>
              <a:gd name="connsiteX143" fmla="*/ 3095812 w 6755905"/>
              <a:gd name="connsiteY143" fmla="*/ 1811602 h 2624500"/>
              <a:gd name="connsiteX144" fmla="*/ 3131671 w 6755905"/>
              <a:gd name="connsiteY144" fmla="*/ 1853437 h 2624500"/>
              <a:gd name="connsiteX145" fmla="*/ 3155577 w 6755905"/>
              <a:gd name="connsiteY145" fmla="*/ 1907226 h 2624500"/>
              <a:gd name="connsiteX146" fmla="*/ 3167529 w 6755905"/>
              <a:gd name="connsiteY146" fmla="*/ 1925155 h 2624500"/>
              <a:gd name="connsiteX147" fmla="*/ 3185459 w 6755905"/>
              <a:gd name="connsiteY147" fmla="*/ 1961014 h 2624500"/>
              <a:gd name="connsiteX148" fmla="*/ 3203388 w 6755905"/>
              <a:gd name="connsiteY148" fmla="*/ 1972967 h 2624500"/>
              <a:gd name="connsiteX149" fmla="*/ 3215341 w 6755905"/>
              <a:gd name="connsiteY149" fmla="*/ 2002849 h 2624500"/>
              <a:gd name="connsiteX150" fmla="*/ 3221318 w 6755905"/>
              <a:gd name="connsiteY150" fmla="*/ 2020779 h 2624500"/>
              <a:gd name="connsiteX151" fmla="*/ 3239247 w 6755905"/>
              <a:gd name="connsiteY151" fmla="*/ 2044684 h 2624500"/>
              <a:gd name="connsiteX152" fmla="*/ 3257177 w 6755905"/>
              <a:gd name="connsiteY152" fmla="*/ 2080543 h 2624500"/>
              <a:gd name="connsiteX153" fmla="*/ 3275106 w 6755905"/>
              <a:gd name="connsiteY153" fmla="*/ 2086520 h 2624500"/>
              <a:gd name="connsiteX154" fmla="*/ 3293035 w 6755905"/>
              <a:gd name="connsiteY154" fmla="*/ 2098473 h 2624500"/>
              <a:gd name="connsiteX155" fmla="*/ 3316941 w 6755905"/>
              <a:gd name="connsiteY155" fmla="*/ 2128355 h 2624500"/>
              <a:gd name="connsiteX156" fmla="*/ 3334871 w 6755905"/>
              <a:gd name="connsiteY156" fmla="*/ 2164214 h 2624500"/>
              <a:gd name="connsiteX157" fmla="*/ 3352800 w 6755905"/>
              <a:gd name="connsiteY157" fmla="*/ 2182143 h 2624500"/>
              <a:gd name="connsiteX158" fmla="*/ 3358777 w 6755905"/>
              <a:gd name="connsiteY158" fmla="*/ 2200073 h 2624500"/>
              <a:gd name="connsiteX159" fmla="*/ 3376706 w 6755905"/>
              <a:gd name="connsiteY159" fmla="*/ 2206049 h 2624500"/>
              <a:gd name="connsiteX160" fmla="*/ 3388659 w 6755905"/>
              <a:gd name="connsiteY160" fmla="*/ 2223979 h 2624500"/>
              <a:gd name="connsiteX161" fmla="*/ 3406588 w 6755905"/>
              <a:gd name="connsiteY161" fmla="*/ 2253861 h 2624500"/>
              <a:gd name="connsiteX162" fmla="*/ 3430494 w 6755905"/>
              <a:gd name="connsiteY162" fmla="*/ 2313626 h 2624500"/>
              <a:gd name="connsiteX163" fmla="*/ 3448424 w 6755905"/>
              <a:gd name="connsiteY163" fmla="*/ 2319602 h 2624500"/>
              <a:gd name="connsiteX164" fmla="*/ 3454400 w 6755905"/>
              <a:gd name="connsiteY164" fmla="*/ 2349484 h 2624500"/>
              <a:gd name="connsiteX165" fmla="*/ 3490259 w 6755905"/>
              <a:gd name="connsiteY165" fmla="*/ 2379367 h 2624500"/>
              <a:gd name="connsiteX166" fmla="*/ 3508188 w 6755905"/>
              <a:gd name="connsiteY166" fmla="*/ 2397296 h 2624500"/>
              <a:gd name="connsiteX167" fmla="*/ 3538071 w 6755905"/>
              <a:gd name="connsiteY167" fmla="*/ 2433155 h 2624500"/>
              <a:gd name="connsiteX168" fmla="*/ 3544047 w 6755905"/>
              <a:gd name="connsiteY168" fmla="*/ 2451084 h 2624500"/>
              <a:gd name="connsiteX169" fmla="*/ 3579906 w 6755905"/>
              <a:gd name="connsiteY169" fmla="*/ 2474990 h 2624500"/>
              <a:gd name="connsiteX170" fmla="*/ 3597835 w 6755905"/>
              <a:gd name="connsiteY170" fmla="*/ 2486943 h 2624500"/>
              <a:gd name="connsiteX171" fmla="*/ 3621741 w 6755905"/>
              <a:gd name="connsiteY171" fmla="*/ 2492920 h 2624500"/>
              <a:gd name="connsiteX172" fmla="*/ 3645647 w 6755905"/>
              <a:gd name="connsiteY172" fmla="*/ 2504873 h 2624500"/>
              <a:gd name="connsiteX173" fmla="*/ 3663577 w 6755905"/>
              <a:gd name="connsiteY173" fmla="*/ 2510849 h 2624500"/>
              <a:gd name="connsiteX174" fmla="*/ 3681506 w 6755905"/>
              <a:gd name="connsiteY174" fmla="*/ 2528779 h 2624500"/>
              <a:gd name="connsiteX175" fmla="*/ 3771153 w 6755905"/>
              <a:gd name="connsiteY175" fmla="*/ 2546708 h 2624500"/>
              <a:gd name="connsiteX176" fmla="*/ 3807012 w 6755905"/>
              <a:gd name="connsiteY176" fmla="*/ 2570614 h 2624500"/>
              <a:gd name="connsiteX177" fmla="*/ 3842871 w 6755905"/>
              <a:gd name="connsiteY177" fmla="*/ 2582567 h 2624500"/>
              <a:gd name="connsiteX178" fmla="*/ 4040094 w 6755905"/>
              <a:gd name="connsiteY178" fmla="*/ 2600496 h 2624500"/>
              <a:gd name="connsiteX179" fmla="*/ 4147671 w 6755905"/>
              <a:gd name="connsiteY179" fmla="*/ 2618426 h 2624500"/>
              <a:gd name="connsiteX180" fmla="*/ 4177553 w 6755905"/>
              <a:gd name="connsiteY180" fmla="*/ 2624402 h 2624500"/>
              <a:gd name="connsiteX181" fmla="*/ 4386729 w 6755905"/>
              <a:gd name="connsiteY181" fmla="*/ 2594520 h 2624500"/>
              <a:gd name="connsiteX182" fmla="*/ 4464424 w 6755905"/>
              <a:gd name="connsiteY182" fmla="*/ 2576590 h 2624500"/>
              <a:gd name="connsiteX183" fmla="*/ 4500282 w 6755905"/>
              <a:gd name="connsiteY183" fmla="*/ 2564637 h 2624500"/>
              <a:gd name="connsiteX184" fmla="*/ 4536141 w 6755905"/>
              <a:gd name="connsiteY184" fmla="*/ 2558661 h 2624500"/>
              <a:gd name="connsiteX185" fmla="*/ 4649694 w 6755905"/>
              <a:gd name="connsiteY185" fmla="*/ 2552684 h 2624500"/>
              <a:gd name="connsiteX186" fmla="*/ 4721412 w 6755905"/>
              <a:gd name="connsiteY186" fmla="*/ 2570614 h 2624500"/>
              <a:gd name="connsiteX187" fmla="*/ 4763247 w 6755905"/>
              <a:gd name="connsiteY187" fmla="*/ 2576590 h 2624500"/>
              <a:gd name="connsiteX188" fmla="*/ 4960471 w 6755905"/>
              <a:gd name="connsiteY188" fmla="*/ 2564637 h 2624500"/>
              <a:gd name="connsiteX189" fmla="*/ 5050118 w 6755905"/>
              <a:gd name="connsiteY189" fmla="*/ 2540731 h 2624500"/>
              <a:gd name="connsiteX190" fmla="*/ 5080000 w 6755905"/>
              <a:gd name="connsiteY190" fmla="*/ 2528779 h 2624500"/>
              <a:gd name="connsiteX191" fmla="*/ 5145741 w 6755905"/>
              <a:gd name="connsiteY191" fmla="*/ 2480967 h 2624500"/>
              <a:gd name="connsiteX192" fmla="*/ 5205506 w 6755905"/>
              <a:gd name="connsiteY192" fmla="*/ 2463037 h 2624500"/>
              <a:gd name="connsiteX193" fmla="*/ 5235388 w 6755905"/>
              <a:gd name="connsiteY193" fmla="*/ 2445108 h 2624500"/>
              <a:gd name="connsiteX194" fmla="*/ 5277224 w 6755905"/>
              <a:gd name="connsiteY194" fmla="*/ 2427179 h 2624500"/>
              <a:gd name="connsiteX195" fmla="*/ 5336988 w 6755905"/>
              <a:gd name="connsiteY195" fmla="*/ 2379367 h 2624500"/>
              <a:gd name="connsiteX196" fmla="*/ 5354918 w 6755905"/>
              <a:gd name="connsiteY196" fmla="*/ 2361437 h 2624500"/>
              <a:gd name="connsiteX197" fmla="*/ 5378824 w 6755905"/>
              <a:gd name="connsiteY197" fmla="*/ 2343508 h 2624500"/>
              <a:gd name="connsiteX198" fmla="*/ 5390777 w 6755905"/>
              <a:gd name="connsiteY198" fmla="*/ 2277767 h 2624500"/>
              <a:gd name="connsiteX199" fmla="*/ 5396753 w 6755905"/>
              <a:gd name="connsiteY199" fmla="*/ 2235931 h 2624500"/>
              <a:gd name="connsiteX200" fmla="*/ 5384800 w 6755905"/>
              <a:gd name="connsiteY200" fmla="*/ 2032731 h 2624500"/>
              <a:gd name="connsiteX201" fmla="*/ 6568141 w 6755905"/>
              <a:gd name="connsiteY201" fmla="*/ 1990896 h 2624500"/>
              <a:gd name="connsiteX202" fmla="*/ 6687672 w 6755905"/>
              <a:gd name="connsiteY202" fmla="*/ 974896 h 2624500"/>
              <a:gd name="connsiteX203" fmla="*/ 5904753 w 6755905"/>
              <a:gd name="connsiteY203" fmla="*/ 732 h 2624500"/>
              <a:gd name="connsiteX204" fmla="*/ 4452471 w 6755905"/>
              <a:gd name="connsiteY204" fmla="*/ 1130284 h 2624500"/>
              <a:gd name="connsiteX205" fmla="*/ 4434541 w 6755905"/>
              <a:gd name="connsiteY205" fmla="*/ 1106379 h 2624500"/>
              <a:gd name="connsiteX206" fmla="*/ 4416612 w 6755905"/>
              <a:gd name="connsiteY206" fmla="*/ 1094426 h 2624500"/>
              <a:gd name="connsiteX207" fmla="*/ 2659530 w 6755905"/>
              <a:gd name="connsiteY207" fmla="*/ 819509 h 2624500"/>
              <a:gd name="connsiteX0" fmla="*/ 2659530 w 6755905"/>
              <a:gd name="connsiteY0" fmla="*/ 819509 h 2624500"/>
              <a:gd name="connsiteX1" fmla="*/ 3042024 w 6755905"/>
              <a:gd name="connsiteY1" fmla="*/ 84402 h 2624500"/>
              <a:gd name="connsiteX2" fmla="*/ 2988235 w 6755905"/>
              <a:gd name="connsiteY2" fmla="*/ 102331 h 2624500"/>
              <a:gd name="connsiteX3" fmla="*/ 2952377 w 6755905"/>
              <a:gd name="connsiteY3" fmla="*/ 120261 h 2624500"/>
              <a:gd name="connsiteX4" fmla="*/ 2928471 w 6755905"/>
              <a:gd name="connsiteY4" fmla="*/ 132214 h 2624500"/>
              <a:gd name="connsiteX5" fmla="*/ 2838824 w 6755905"/>
              <a:gd name="connsiteY5" fmla="*/ 138190 h 2624500"/>
              <a:gd name="connsiteX6" fmla="*/ 2820894 w 6755905"/>
              <a:gd name="connsiteY6" fmla="*/ 150143 h 2624500"/>
              <a:gd name="connsiteX7" fmla="*/ 2802965 w 6755905"/>
              <a:gd name="connsiteY7" fmla="*/ 156120 h 2624500"/>
              <a:gd name="connsiteX8" fmla="*/ 2761129 w 6755905"/>
              <a:gd name="connsiteY8" fmla="*/ 168073 h 2624500"/>
              <a:gd name="connsiteX9" fmla="*/ 2689412 w 6755905"/>
              <a:gd name="connsiteY9" fmla="*/ 191979 h 2624500"/>
              <a:gd name="connsiteX10" fmla="*/ 2647577 w 6755905"/>
              <a:gd name="connsiteY10" fmla="*/ 209908 h 2624500"/>
              <a:gd name="connsiteX11" fmla="*/ 2617694 w 6755905"/>
              <a:gd name="connsiteY11" fmla="*/ 221861 h 2624500"/>
              <a:gd name="connsiteX12" fmla="*/ 2593788 w 6755905"/>
              <a:gd name="connsiteY12" fmla="*/ 227837 h 2624500"/>
              <a:gd name="connsiteX13" fmla="*/ 2516094 w 6755905"/>
              <a:gd name="connsiteY13" fmla="*/ 245767 h 2624500"/>
              <a:gd name="connsiteX14" fmla="*/ 2480235 w 6755905"/>
              <a:gd name="connsiteY14" fmla="*/ 257720 h 2624500"/>
              <a:gd name="connsiteX15" fmla="*/ 2408518 w 6755905"/>
              <a:gd name="connsiteY15" fmla="*/ 263696 h 2624500"/>
              <a:gd name="connsiteX16" fmla="*/ 2378635 w 6755905"/>
              <a:gd name="connsiteY16" fmla="*/ 275649 h 2624500"/>
              <a:gd name="connsiteX17" fmla="*/ 2288988 w 6755905"/>
              <a:gd name="connsiteY17" fmla="*/ 281626 h 2624500"/>
              <a:gd name="connsiteX18" fmla="*/ 2259106 w 6755905"/>
              <a:gd name="connsiteY18" fmla="*/ 305531 h 2624500"/>
              <a:gd name="connsiteX19" fmla="*/ 2217271 w 6755905"/>
              <a:gd name="connsiteY19" fmla="*/ 317484 h 2624500"/>
              <a:gd name="connsiteX20" fmla="*/ 2145553 w 6755905"/>
              <a:gd name="connsiteY20" fmla="*/ 335414 h 2624500"/>
              <a:gd name="connsiteX21" fmla="*/ 2127624 w 6755905"/>
              <a:gd name="connsiteY21" fmla="*/ 347367 h 2624500"/>
              <a:gd name="connsiteX22" fmla="*/ 2097741 w 6755905"/>
              <a:gd name="connsiteY22" fmla="*/ 359320 h 2624500"/>
              <a:gd name="connsiteX23" fmla="*/ 2049929 w 6755905"/>
              <a:gd name="connsiteY23" fmla="*/ 365296 h 2624500"/>
              <a:gd name="connsiteX24" fmla="*/ 1984188 w 6755905"/>
              <a:gd name="connsiteY24" fmla="*/ 383226 h 2624500"/>
              <a:gd name="connsiteX25" fmla="*/ 1828800 w 6755905"/>
              <a:gd name="connsiteY25" fmla="*/ 419084 h 2624500"/>
              <a:gd name="connsiteX26" fmla="*/ 1792941 w 6755905"/>
              <a:gd name="connsiteY26" fmla="*/ 431037 h 2624500"/>
              <a:gd name="connsiteX27" fmla="*/ 1697318 w 6755905"/>
              <a:gd name="connsiteY27" fmla="*/ 448967 h 2624500"/>
              <a:gd name="connsiteX28" fmla="*/ 1595718 w 6755905"/>
              <a:gd name="connsiteY28" fmla="*/ 472873 h 2624500"/>
              <a:gd name="connsiteX29" fmla="*/ 1529977 w 6755905"/>
              <a:gd name="connsiteY29" fmla="*/ 490802 h 2624500"/>
              <a:gd name="connsiteX30" fmla="*/ 1398494 w 6755905"/>
              <a:gd name="connsiteY30" fmla="*/ 526661 h 2624500"/>
              <a:gd name="connsiteX31" fmla="*/ 860612 w 6755905"/>
              <a:gd name="connsiteY31" fmla="*/ 550567 h 2624500"/>
              <a:gd name="connsiteX32" fmla="*/ 794871 w 6755905"/>
              <a:gd name="connsiteY32" fmla="*/ 562520 h 2624500"/>
              <a:gd name="connsiteX33" fmla="*/ 729129 w 6755905"/>
              <a:gd name="connsiteY33" fmla="*/ 568496 h 2624500"/>
              <a:gd name="connsiteX34" fmla="*/ 633506 w 6755905"/>
              <a:gd name="connsiteY34" fmla="*/ 580449 h 2624500"/>
              <a:gd name="connsiteX35" fmla="*/ 603624 w 6755905"/>
              <a:gd name="connsiteY35" fmla="*/ 592402 h 2624500"/>
              <a:gd name="connsiteX36" fmla="*/ 579718 w 6755905"/>
              <a:gd name="connsiteY36" fmla="*/ 598379 h 2624500"/>
              <a:gd name="connsiteX37" fmla="*/ 472141 w 6755905"/>
              <a:gd name="connsiteY37" fmla="*/ 634237 h 2624500"/>
              <a:gd name="connsiteX38" fmla="*/ 436282 w 6755905"/>
              <a:gd name="connsiteY38" fmla="*/ 664120 h 2624500"/>
              <a:gd name="connsiteX39" fmla="*/ 418353 w 6755905"/>
              <a:gd name="connsiteY39" fmla="*/ 682049 h 2624500"/>
              <a:gd name="connsiteX40" fmla="*/ 400424 w 6755905"/>
              <a:gd name="connsiteY40" fmla="*/ 688026 h 2624500"/>
              <a:gd name="connsiteX41" fmla="*/ 382494 w 6755905"/>
              <a:gd name="connsiteY41" fmla="*/ 699979 h 2624500"/>
              <a:gd name="connsiteX42" fmla="*/ 364565 w 6755905"/>
              <a:gd name="connsiteY42" fmla="*/ 729861 h 2624500"/>
              <a:gd name="connsiteX43" fmla="*/ 298824 w 6755905"/>
              <a:gd name="connsiteY43" fmla="*/ 759743 h 2624500"/>
              <a:gd name="connsiteX44" fmla="*/ 239059 w 6755905"/>
              <a:gd name="connsiteY44" fmla="*/ 813531 h 2624500"/>
              <a:gd name="connsiteX45" fmla="*/ 209177 w 6755905"/>
              <a:gd name="connsiteY45" fmla="*/ 825484 h 2624500"/>
              <a:gd name="connsiteX46" fmla="*/ 167341 w 6755905"/>
              <a:gd name="connsiteY46" fmla="*/ 843414 h 2624500"/>
              <a:gd name="connsiteX47" fmla="*/ 131482 w 6755905"/>
              <a:gd name="connsiteY47" fmla="*/ 879273 h 2624500"/>
              <a:gd name="connsiteX48" fmla="*/ 95624 w 6755905"/>
              <a:gd name="connsiteY48" fmla="*/ 909155 h 2624500"/>
              <a:gd name="connsiteX49" fmla="*/ 65741 w 6755905"/>
              <a:gd name="connsiteY49" fmla="*/ 939037 h 2624500"/>
              <a:gd name="connsiteX50" fmla="*/ 47812 w 6755905"/>
              <a:gd name="connsiteY50" fmla="*/ 974896 h 2624500"/>
              <a:gd name="connsiteX51" fmla="*/ 0 w 6755905"/>
              <a:gd name="connsiteY51" fmla="*/ 1094426 h 2624500"/>
              <a:gd name="connsiteX52" fmla="*/ 5977 w 6755905"/>
              <a:gd name="connsiteY52" fmla="*/ 1202002 h 2624500"/>
              <a:gd name="connsiteX53" fmla="*/ 23906 w 6755905"/>
              <a:gd name="connsiteY53" fmla="*/ 1231884 h 2624500"/>
              <a:gd name="connsiteX54" fmla="*/ 41835 w 6755905"/>
              <a:gd name="connsiteY54" fmla="*/ 1297626 h 2624500"/>
              <a:gd name="connsiteX55" fmla="*/ 59765 w 6755905"/>
              <a:gd name="connsiteY55" fmla="*/ 1375320 h 2624500"/>
              <a:gd name="connsiteX56" fmla="*/ 71718 w 6755905"/>
              <a:gd name="connsiteY56" fmla="*/ 1429108 h 2624500"/>
              <a:gd name="connsiteX57" fmla="*/ 83671 w 6755905"/>
              <a:gd name="connsiteY57" fmla="*/ 1453014 h 2624500"/>
              <a:gd name="connsiteX58" fmla="*/ 89647 w 6755905"/>
              <a:gd name="connsiteY58" fmla="*/ 1506802 h 2624500"/>
              <a:gd name="connsiteX59" fmla="*/ 107577 w 6755905"/>
              <a:gd name="connsiteY59" fmla="*/ 1530708 h 2624500"/>
              <a:gd name="connsiteX60" fmla="*/ 119529 w 6755905"/>
              <a:gd name="connsiteY60" fmla="*/ 1548637 h 2624500"/>
              <a:gd name="connsiteX61" fmla="*/ 143435 w 6755905"/>
              <a:gd name="connsiteY61" fmla="*/ 1578520 h 2624500"/>
              <a:gd name="connsiteX62" fmla="*/ 179294 w 6755905"/>
              <a:gd name="connsiteY62" fmla="*/ 1626331 h 2624500"/>
              <a:gd name="connsiteX63" fmla="*/ 197224 w 6755905"/>
              <a:gd name="connsiteY63" fmla="*/ 1638284 h 2624500"/>
              <a:gd name="connsiteX64" fmla="*/ 215153 w 6755905"/>
              <a:gd name="connsiteY64" fmla="*/ 1656214 h 2624500"/>
              <a:gd name="connsiteX65" fmla="*/ 227106 w 6755905"/>
              <a:gd name="connsiteY65" fmla="*/ 1674143 h 2624500"/>
              <a:gd name="connsiteX66" fmla="*/ 245035 w 6755905"/>
              <a:gd name="connsiteY66" fmla="*/ 1680120 h 2624500"/>
              <a:gd name="connsiteX67" fmla="*/ 262965 w 6755905"/>
              <a:gd name="connsiteY67" fmla="*/ 1698049 h 2624500"/>
              <a:gd name="connsiteX68" fmla="*/ 286871 w 6755905"/>
              <a:gd name="connsiteY68" fmla="*/ 1733908 h 2624500"/>
              <a:gd name="connsiteX69" fmla="*/ 322729 w 6755905"/>
              <a:gd name="connsiteY69" fmla="*/ 1769767 h 2624500"/>
              <a:gd name="connsiteX70" fmla="*/ 340659 w 6755905"/>
              <a:gd name="connsiteY70" fmla="*/ 1787696 h 2624500"/>
              <a:gd name="connsiteX71" fmla="*/ 358588 w 6755905"/>
              <a:gd name="connsiteY71" fmla="*/ 1811602 h 2624500"/>
              <a:gd name="connsiteX72" fmla="*/ 406400 w 6755905"/>
              <a:gd name="connsiteY72" fmla="*/ 1859414 h 2624500"/>
              <a:gd name="connsiteX73" fmla="*/ 424329 w 6755905"/>
              <a:gd name="connsiteY73" fmla="*/ 1901249 h 2624500"/>
              <a:gd name="connsiteX74" fmla="*/ 442259 w 6755905"/>
              <a:gd name="connsiteY74" fmla="*/ 1937108 h 2624500"/>
              <a:gd name="connsiteX75" fmla="*/ 448235 w 6755905"/>
              <a:gd name="connsiteY75" fmla="*/ 1955037 h 2624500"/>
              <a:gd name="connsiteX76" fmla="*/ 484094 w 6755905"/>
              <a:gd name="connsiteY76" fmla="*/ 1990896 h 2624500"/>
              <a:gd name="connsiteX77" fmla="*/ 496047 w 6755905"/>
              <a:gd name="connsiteY77" fmla="*/ 2020779 h 2624500"/>
              <a:gd name="connsiteX78" fmla="*/ 513977 w 6755905"/>
              <a:gd name="connsiteY78" fmla="*/ 2038708 h 2624500"/>
              <a:gd name="connsiteX79" fmla="*/ 525929 w 6755905"/>
              <a:gd name="connsiteY79" fmla="*/ 2056637 h 2624500"/>
              <a:gd name="connsiteX80" fmla="*/ 543859 w 6755905"/>
              <a:gd name="connsiteY80" fmla="*/ 2080543 h 2624500"/>
              <a:gd name="connsiteX81" fmla="*/ 597647 w 6755905"/>
              <a:gd name="connsiteY81" fmla="*/ 2098473 h 2624500"/>
              <a:gd name="connsiteX82" fmla="*/ 615577 w 6755905"/>
              <a:gd name="connsiteY82" fmla="*/ 2110426 h 2624500"/>
              <a:gd name="connsiteX83" fmla="*/ 639482 w 6755905"/>
              <a:gd name="connsiteY83" fmla="*/ 2116402 h 2624500"/>
              <a:gd name="connsiteX84" fmla="*/ 693271 w 6755905"/>
              <a:gd name="connsiteY84" fmla="*/ 2128355 h 2624500"/>
              <a:gd name="connsiteX85" fmla="*/ 1063812 w 6755905"/>
              <a:gd name="connsiteY85" fmla="*/ 2116402 h 2624500"/>
              <a:gd name="connsiteX86" fmla="*/ 1117600 w 6755905"/>
              <a:gd name="connsiteY86" fmla="*/ 2098473 h 2624500"/>
              <a:gd name="connsiteX87" fmla="*/ 1195294 w 6755905"/>
              <a:gd name="connsiteY87" fmla="*/ 2068590 h 2624500"/>
              <a:gd name="connsiteX88" fmla="*/ 1225177 w 6755905"/>
              <a:gd name="connsiteY88" fmla="*/ 2062614 h 2624500"/>
              <a:gd name="connsiteX89" fmla="*/ 1249082 w 6755905"/>
              <a:gd name="connsiteY89" fmla="*/ 2056637 h 2624500"/>
              <a:gd name="connsiteX90" fmla="*/ 1284941 w 6755905"/>
              <a:gd name="connsiteY90" fmla="*/ 2044684 h 2624500"/>
              <a:gd name="connsiteX91" fmla="*/ 1374588 w 6755905"/>
              <a:gd name="connsiteY91" fmla="*/ 2026755 h 2624500"/>
              <a:gd name="connsiteX92" fmla="*/ 1464235 w 6755905"/>
              <a:gd name="connsiteY92" fmla="*/ 2020779 h 2624500"/>
              <a:gd name="connsiteX93" fmla="*/ 1500094 w 6755905"/>
              <a:gd name="connsiteY93" fmla="*/ 2008826 h 2624500"/>
              <a:gd name="connsiteX94" fmla="*/ 1535953 w 6755905"/>
              <a:gd name="connsiteY94" fmla="*/ 2002849 h 2624500"/>
              <a:gd name="connsiteX95" fmla="*/ 1553882 w 6755905"/>
              <a:gd name="connsiteY95" fmla="*/ 1984920 h 2624500"/>
              <a:gd name="connsiteX96" fmla="*/ 1607671 w 6755905"/>
              <a:gd name="connsiteY96" fmla="*/ 1966990 h 2624500"/>
              <a:gd name="connsiteX97" fmla="*/ 1625600 w 6755905"/>
              <a:gd name="connsiteY97" fmla="*/ 1961014 h 2624500"/>
              <a:gd name="connsiteX98" fmla="*/ 1661459 w 6755905"/>
              <a:gd name="connsiteY98" fmla="*/ 1943084 h 2624500"/>
              <a:gd name="connsiteX99" fmla="*/ 1685365 w 6755905"/>
              <a:gd name="connsiteY99" fmla="*/ 1925155 h 2624500"/>
              <a:gd name="connsiteX100" fmla="*/ 1703294 w 6755905"/>
              <a:gd name="connsiteY100" fmla="*/ 1913202 h 2624500"/>
              <a:gd name="connsiteX101" fmla="*/ 1709271 w 6755905"/>
              <a:gd name="connsiteY101" fmla="*/ 1895273 h 2624500"/>
              <a:gd name="connsiteX102" fmla="*/ 1727200 w 6755905"/>
              <a:gd name="connsiteY102" fmla="*/ 1889296 h 2624500"/>
              <a:gd name="connsiteX103" fmla="*/ 1757082 w 6755905"/>
              <a:gd name="connsiteY103" fmla="*/ 1877343 h 2624500"/>
              <a:gd name="connsiteX104" fmla="*/ 1780988 w 6755905"/>
              <a:gd name="connsiteY104" fmla="*/ 1859414 h 2624500"/>
              <a:gd name="connsiteX105" fmla="*/ 1816847 w 6755905"/>
              <a:gd name="connsiteY105" fmla="*/ 1847461 h 2624500"/>
              <a:gd name="connsiteX106" fmla="*/ 1840753 w 6755905"/>
              <a:gd name="connsiteY106" fmla="*/ 1835508 h 2624500"/>
              <a:gd name="connsiteX107" fmla="*/ 1858682 w 6755905"/>
              <a:gd name="connsiteY107" fmla="*/ 1811602 h 2624500"/>
              <a:gd name="connsiteX108" fmla="*/ 1894541 w 6755905"/>
              <a:gd name="connsiteY108" fmla="*/ 1775743 h 2624500"/>
              <a:gd name="connsiteX109" fmla="*/ 1906494 w 6755905"/>
              <a:gd name="connsiteY109" fmla="*/ 1757814 h 2624500"/>
              <a:gd name="connsiteX110" fmla="*/ 1930400 w 6755905"/>
              <a:gd name="connsiteY110" fmla="*/ 1751837 h 2624500"/>
              <a:gd name="connsiteX111" fmla="*/ 1960282 w 6755905"/>
              <a:gd name="connsiteY111" fmla="*/ 1680120 h 2624500"/>
              <a:gd name="connsiteX112" fmla="*/ 1984188 w 6755905"/>
              <a:gd name="connsiteY112" fmla="*/ 1638284 h 2624500"/>
              <a:gd name="connsiteX113" fmla="*/ 1996141 w 6755905"/>
              <a:gd name="connsiteY113" fmla="*/ 1614379 h 2624500"/>
              <a:gd name="connsiteX114" fmla="*/ 2020047 w 6755905"/>
              <a:gd name="connsiteY114" fmla="*/ 1596449 h 2624500"/>
              <a:gd name="connsiteX115" fmla="*/ 2055906 w 6755905"/>
              <a:gd name="connsiteY115" fmla="*/ 1548637 h 2624500"/>
              <a:gd name="connsiteX116" fmla="*/ 2073835 w 6755905"/>
              <a:gd name="connsiteY116" fmla="*/ 1518755 h 2624500"/>
              <a:gd name="connsiteX117" fmla="*/ 2115671 w 6755905"/>
              <a:gd name="connsiteY117" fmla="*/ 1500826 h 2624500"/>
              <a:gd name="connsiteX118" fmla="*/ 2157506 w 6755905"/>
              <a:gd name="connsiteY118" fmla="*/ 1464967 h 2624500"/>
              <a:gd name="connsiteX119" fmla="*/ 2199341 w 6755905"/>
              <a:gd name="connsiteY119" fmla="*/ 1429108 h 2624500"/>
              <a:gd name="connsiteX120" fmla="*/ 2217271 w 6755905"/>
              <a:gd name="connsiteY120" fmla="*/ 1423131 h 2624500"/>
              <a:gd name="connsiteX121" fmla="*/ 2253129 w 6755905"/>
              <a:gd name="connsiteY121" fmla="*/ 1405202 h 2624500"/>
              <a:gd name="connsiteX122" fmla="*/ 2378635 w 6755905"/>
              <a:gd name="connsiteY122" fmla="*/ 1387273 h 2624500"/>
              <a:gd name="connsiteX123" fmla="*/ 2414494 w 6755905"/>
              <a:gd name="connsiteY123" fmla="*/ 1375320 h 2624500"/>
              <a:gd name="connsiteX124" fmla="*/ 2623671 w 6755905"/>
              <a:gd name="connsiteY124" fmla="*/ 1387273 h 2624500"/>
              <a:gd name="connsiteX125" fmla="*/ 2641600 w 6755905"/>
              <a:gd name="connsiteY125" fmla="*/ 1393249 h 2624500"/>
              <a:gd name="connsiteX126" fmla="*/ 2683435 w 6755905"/>
              <a:gd name="connsiteY126" fmla="*/ 1405202 h 2624500"/>
              <a:gd name="connsiteX127" fmla="*/ 2707341 w 6755905"/>
              <a:gd name="connsiteY127" fmla="*/ 1423131 h 2624500"/>
              <a:gd name="connsiteX128" fmla="*/ 2731247 w 6755905"/>
              <a:gd name="connsiteY128" fmla="*/ 1458990 h 2624500"/>
              <a:gd name="connsiteX129" fmla="*/ 2761129 w 6755905"/>
              <a:gd name="connsiteY129" fmla="*/ 1464967 h 2624500"/>
              <a:gd name="connsiteX130" fmla="*/ 2779059 w 6755905"/>
              <a:gd name="connsiteY130" fmla="*/ 1482896 h 2624500"/>
              <a:gd name="connsiteX131" fmla="*/ 2808941 w 6755905"/>
              <a:gd name="connsiteY131" fmla="*/ 1524731 h 2624500"/>
              <a:gd name="connsiteX132" fmla="*/ 2856753 w 6755905"/>
              <a:gd name="connsiteY132" fmla="*/ 1542661 h 2624500"/>
              <a:gd name="connsiteX133" fmla="*/ 2898588 w 6755905"/>
              <a:gd name="connsiteY133" fmla="*/ 1566567 h 2624500"/>
              <a:gd name="connsiteX134" fmla="*/ 2922494 w 6755905"/>
              <a:gd name="connsiteY134" fmla="*/ 1584496 h 2624500"/>
              <a:gd name="connsiteX135" fmla="*/ 2940424 w 6755905"/>
              <a:gd name="connsiteY135" fmla="*/ 1596449 h 2624500"/>
              <a:gd name="connsiteX136" fmla="*/ 2958353 w 6755905"/>
              <a:gd name="connsiteY136" fmla="*/ 1620355 h 2624500"/>
              <a:gd name="connsiteX137" fmla="*/ 2970306 w 6755905"/>
              <a:gd name="connsiteY137" fmla="*/ 1638284 h 2624500"/>
              <a:gd name="connsiteX138" fmla="*/ 3012141 w 6755905"/>
              <a:gd name="connsiteY138" fmla="*/ 1674143 h 2624500"/>
              <a:gd name="connsiteX139" fmla="*/ 3024094 w 6755905"/>
              <a:gd name="connsiteY139" fmla="*/ 1692073 h 2624500"/>
              <a:gd name="connsiteX140" fmla="*/ 3042024 w 6755905"/>
              <a:gd name="connsiteY140" fmla="*/ 1727931 h 2624500"/>
              <a:gd name="connsiteX141" fmla="*/ 3071906 w 6755905"/>
              <a:gd name="connsiteY141" fmla="*/ 1763790 h 2624500"/>
              <a:gd name="connsiteX142" fmla="*/ 3095812 w 6755905"/>
              <a:gd name="connsiteY142" fmla="*/ 1811602 h 2624500"/>
              <a:gd name="connsiteX143" fmla="*/ 3131671 w 6755905"/>
              <a:gd name="connsiteY143" fmla="*/ 1853437 h 2624500"/>
              <a:gd name="connsiteX144" fmla="*/ 3155577 w 6755905"/>
              <a:gd name="connsiteY144" fmla="*/ 1907226 h 2624500"/>
              <a:gd name="connsiteX145" fmla="*/ 3167529 w 6755905"/>
              <a:gd name="connsiteY145" fmla="*/ 1925155 h 2624500"/>
              <a:gd name="connsiteX146" fmla="*/ 3185459 w 6755905"/>
              <a:gd name="connsiteY146" fmla="*/ 1961014 h 2624500"/>
              <a:gd name="connsiteX147" fmla="*/ 3203388 w 6755905"/>
              <a:gd name="connsiteY147" fmla="*/ 1972967 h 2624500"/>
              <a:gd name="connsiteX148" fmla="*/ 3215341 w 6755905"/>
              <a:gd name="connsiteY148" fmla="*/ 2002849 h 2624500"/>
              <a:gd name="connsiteX149" fmla="*/ 3221318 w 6755905"/>
              <a:gd name="connsiteY149" fmla="*/ 2020779 h 2624500"/>
              <a:gd name="connsiteX150" fmla="*/ 3239247 w 6755905"/>
              <a:gd name="connsiteY150" fmla="*/ 2044684 h 2624500"/>
              <a:gd name="connsiteX151" fmla="*/ 3257177 w 6755905"/>
              <a:gd name="connsiteY151" fmla="*/ 2080543 h 2624500"/>
              <a:gd name="connsiteX152" fmla="*/ 3275106 w 6755905"/>
              <a:gd name="connsiteY152" fmla="*/ 2086520 h 2624500"/>
              <a:gd name="connsiteX153" fmla="*/ 3293035 w 6755905"/>
              <a:gd name="connsiteY153" fmla="*/ 2098473 h 2624500"/>
              <a:gd name="connsiteX154" fmla="*/ 3316941 w 6755905"/>
              <a:gd name="connsiteY154" fmla="*/ 2128355 h 2624500"/>
              <a:gd name="connsiteX155" fmla="*/ 3334871 w 6755905"/>
              <a:gd name="connsiteY155" fmla="*/ 2164214 h 2624500"/>
              <a:gd name="connsiteX156" fmla="*/ 3352800 w 6755905"/>
              <a:gd name="connsiteY156" fmla="*/ 2182143 h 2624500"/>
              <a:gd name="connsiteX157" fmla="*/ 3358777 w 6755905"/>
              <a:gd name="connsiteY157" fmla="*/ 2200073 h 2624500"/>
              <a:gd name="connsiteX158" fmla="*/ 3376706 w 6755905"/>
              <a:gd name="connsiteY158" fmla="*/ 2206049 h 2624500"/>
              <a:gd name="connsiteX159" fmla="*/ 3388659 w 6755905"/>
              <a:gd name="connsiteY159" fmla="*/ 2223979 h 2624500"/>
              <a:gd name="connsiteX160" fmla="*/ 3406588 w 6755905"/>
              <a:gd name="connsiteY160" fmla="*/ 2253861 h 2624500"/>
              <a:gd name="connsiteX161" fmla="*/ 3430494 w 6755905"/>
              <a:gd name="connsiteY161" fmla="*/ 2313626 h 2624500"/>
              <a:gd name="connsiteX162" fmla="*/ 3448424 w 6755905"/>
              <a:gd name="connsiteY162" fmla="*/ 2319602 h 2624500"/>
              <a:gd name="connsiteX163" fmla="*/ 3454400 w 6755905"/>
              <a:gd name="connsiteY163" fmla="*/ 2349484 h 2624500"/>
              <a:gd name="connsiteX164" fmla="*/ 3490259 w 6755905"/>
              <a:gd name="connsiteY164" fmla="*/ 2379367 h 2624500"/>
              <a:gd name="connsiteX165" fmla="*/ 3508188 w 6755905"/>
              <a:gd name="connsiteY165" fmla="*/ 2397296 h 2624500"/>
              <a:gd name="connsiteX166" fmla="*/ 3538071 w 6755905"/>
              <a:gd name="connsiteY166" fmla="*/ 2433155 h 2624500"/>
              <a:gd name="connsiteX167" fmla="*/ 3544047 w 6755905"/>
              <a:gd name="connsiteY167" fmla="*/ 2451084 h 2624500"/>
              <a:gd name="connsiteX168" fmla="*/ 3579906 w 6755905"/>
              <a:gd name="connsiteY168" fmla="*/ 2474990 h 2624500"/>
              <a:gd name="connsiteX169" fmla="*/ 3597835 w 6755905"/>
              <a:gd name="connsiteY169" fmla="*/ 2486943 h 2624500"/>
              <a:gd name="connsiteX170" fmla="*/ 3621741 w 6755905"/>
              <a:gd name="connsiteY170" fmla="*/ 2492920 h 2624500"/>
              <a:gd name="connsiteX171" fmla="*/ 3645647 w 6755905"/>
              <a:gd name="connsiteY171" fmla="*/ 2504873 h 2624500"/>
              <a:gd name="connsiteX172" fmla="*/ 3663577 w 6755905"/>
              <a:gd name="connsiteY172" fmla="*/ 2510849 h 2624500"/>
              <a:gd name="connsiteX173" fmla="*/ 3681506 w 6755905"/>
              <a:gd name="connsiteY173" fmla="*/ 2528779 h 2624500"/>
              <a:gd name="connsiteX174" fmla="*/ 3771153 w 6755905"/>
              <a:gd name="connsiteY174" fmla="*/ 2546708 h 2624500"/>
              <a:gd name="connsiteX175" fmla="*/ 3807012 w 6755905"/>
              <a:gd name="connsiteY175" fmla="*/ 2570614 h 2624500"/>
              <a:gd name="connsiteX176" fmla="*/ 3842871 w 6755905"/>
              <a:gd name="connsiteY176" fmla="*/ 2582567 h 2624500"/>
              <a:gd name="connsiteX177" fmla="*/ 4040094 w 6755905"/>
              <a:gd name="connsiteY177" fmla="*/ 2600496 h 2624500"/>
              <a:gd name="connsiteX178" fmla="*/ 4147671 w 6755905"/>
              <a:gd name="connsiteY178" fmla="*/ 2618426 h 2624500"/>
              <a:gd name="connsiteX179" fmla="*/ 4177553 w 6755905"/>
              <a:gd name="connsiteY179" fmla="*/ 2624402 h 2624500"/>
              <a:gd name="connsiteX180" fmla="*/ 4386729 w 6755905"/>
              <a:gd name="connsiteY180" fmla="*/ 2594520 h 2624500"/>
              <a:gd name="connsiteX181" fmla="*/ 4464424 w 6755905"/>
              <a:gd name="connsiteY181" fmla="*/ 2576590 h 2624500"/>
              <a:gd name="connsiteX182" fmla="*/ 4500282 w 6755905"/>
              <a:gd name="connsiteY182" fmla="*/ 2564637 h 2624500"/>
              <a:gd name="connsiteX183" fmla="*/ 4536141 w 6755905"/>
              <a:gd name="connsiteY183" fmla="*/ 2558661 h 2624500"/>
              <a:gd name="connsiteX184" fmla="*/ 4649694 w 6755905"/>
              <a:gd name="connsiteY184" fmla="*/ 2552684 h 2624500"/>
              <a:gd name="connsiteX185" fmla="*/ 4721412 w 6755905"/>
              <a:gd name="connsiteY185" fmla="*/ 2570614 h 2624500"/>
              <a:gd name="connsiteX186" fmla="*/ 4763247 w 6755905"/>
              <a:gd name="connsiteY186" fmla="*/ 2576590 h 2624500"/>
              <a:gd name="connsiteX187" fmla="*/ 4960471 w 6755905"/>
              <a:gd name="connsiteY187" fmla="*/ 2564637 h 2624500"/>
              <a:gd name="connsiteX188" fmla="*/ 5050118 w 6755905"/>
              <a:gd name="connsiteY188" fmla="*/ 2540731 h 2624500"/>
              <a:gd name="connsiteX189" fmla="*/ 5080000 w 6755905"/>
              <a:gd name="connsiteY189" fmla="*/ 2528779 h 2624500"/>
              <a:gd name="connsiteX190" fmla="*/ 5145741 w 6755905"/>
              <a:gd name="connsiteY190" fmla="*/ 2480967 h 2624500"/>
              <a:gd name="connsiteX191" fmla="*/ 5205506 w 6755905"/>
              <a:gd name="connsiteY191" fmla="*/ 2463037 h 2624500"/>
              <a:gd name="connsiteX192" fmla="*/ 5235388 w 6755905"/>
              <a:gd name="connsiteY192" fmla="*/ 2445108 h 2624500"/>
              <a:gd name="connsiteX193" fmla="*/ 5277224 w 6755905"/>
              <a:gd name="connsiteY193" fmla="*/ 2427179 h 2624500"/>
              <a:gd name="connsiteX194" fmla="*/ 5336988 w 6755905"/>
              <a:gd name="connsiteY194" fmla="*/ 2379367 h 2624500"/>
              <a:gd name="connsiteX195" fmla="*/ 5354918 w 6755905"/>
              <a:gd name="connsiteY195" fmla="*/ 2361437 h 2624500"/>
              <a:gd name="connsiteX196" fmla="*/ 5378824 w 6755905"/>
              <a:gd name="connsiteY196" fmla="*/ 2343508 h 2624500"/>
              <a:gd name="connsiteX197" fmla="*/ 5390777 w 6755905"/>
              <a:gd name="connsiteY197" fmla="*/ 2277767 h 2624500"/>
              <a:gd name="connsiteX198" fmla="*/ 5396753 w 6755905"/>
              <a:gd name="connsiteY198" fmla="*/ 2235931 h 2624500"/>
              <a:gd name="connsiteX199" fmla="*/ 5384800 w 6755905"/>
              <a:gd name="connsiteY199" fmla="*/ 2032731 h 2624500"/>
              <a:gd name="connsiteX200" fmla="*/ 6568141 w 6755905"/>
              <a:gd name="connsiteY200" fmla="*/ 1990896 h 2624500"/>
              <a:gd name="connsiteX201" fmla="*/ 6687672 w 6755905"/>
              <a:gd name="connsiteY201" fmla="*/ 974896 h 2624500"/>
              <a:gd name="connsiteX202" fmla="*/ 5904753 w 6755905"/>
              <a:gd name="connsiteY202" fmla="*/ 732 h 2624500"/>
              <a:gd name="connsiteX203" fmla="*/ 4452471 w 6755905"/>
              <a:gd name="connsiteY203" fmla="*/ 1130284 h 2624500"/>
              <a:gd name="connsiteX204" fmla="*/ 4434541 w 6755905"/>
              <a:gd name="connsiteY204" fmla="*/ 1106379 h 2624500"/>
              <a:gd name="connsiteX205" fmla="*/ 4416612 w 6755905"/>
              <a:gd name="connsiteY205" fmla="*/ 1094426 h 2624500"/>
              <a:gd name="connsiteX206" fmla="*/ 2659530 w 6755905"/>
              <a:gd name="connsiteY206" fmla="*/ 819509 h 2624500"/>
              <a:gd name="connsiteX0" fmla="*/ 2659530 w 6755905"/>
              <a:gd name="connsiteY0" fmla="*/ 819509 h 2624500"/>
              <a:gd name="connsiteX1" fmla="*/ 3042024 w 6755905"/>
              <a:gd name="connsiteY1" fmla="*/ 84402 h 2624500"/>
              <a:gd name="connsiteX2" fmla="*/ 2952377 w 6755905"/>
              <a:gd name="connsiteY2" fmla="*/ 120261 h 2624500"/>
              <a:gd name="connsiteX3" fmla="*/ 2928471 w 6755905"/>
              <a:gd name="connsiteY3" fmla="*/ 132214 h 2624500"/>
              <a:gd name="connsiteX4" fmla="*/ 2838824 w 6755905"/>
              <a:gd name="connsiteY4" fmla="*/ 138190 h 2624500"/>
              <a:gd name="connsiteX5" fmla="*/ 2820894 w 6755905"/>
              <a:gd name="connsiteY5" fmla="*/ 150143 h 2624500"/>
              <a:gd name="connsiteX6" fmla="*/ 2802965 w 6755905"/>
              <a:gd name="connsiteY6" fmla="*/ 156120 h 2624500"/>
              <a:gd name="connsiteX7" fmla="*/ 2761129 w 6755905"/>
              <a:gd name="connsiteY7" fmla="*/ 168073 h 2624500"/>
              <a:gd name="connsiteX8" fmla="*/ 2689412 w 6755905"/>
              <a:gd name="connsiteY8" fmla="*/ 191979 h 2624500"/>
              <a:gd name="connsiteX9" fmla="*/ 2647577 w 6755905"/>
              <a:gd name="connsiteY9" fmla="*/ 209908 h 2624500"/>
              <a:gd name="connsiteX10" fmla="*/ 2617694 w 6755905"/>
              <a:gd name="connsiteY10" fmla="*/ 221861 h 2624500"/>
              <a:gd name="connsiteX11" fmla="*/ 2593788 w 6755905"/>
              <a:gd name="connsiteY11" fmla="*/ 227837 h 2624500"/>
              <a:gd name="connsiteX12" fmla="*/ 2516094 w 6755905"/>
              <a:gd name="connsiteY12" fmla="*/ 245767 h 2624500"/>
              <a:gd name="connsiteX13" fmla="*/ 2480235 w 6755905"/>
              <a:gd name="connsiteY13" fmla="*/ 257720 h 2624500"/>
              <a:gd name="connsiteX14" fmla="*/ 2408518 w 6755905"/>
              <a:gd name="connsiteY14" fmla="*/ 263696 h 2624500"/>
              <a:gd name="connsiteX15" fmla="*/ 2378635 w 6755905"/>
              <a:gd name="connsiteY15" fmla="*/ 275649 h 2624500"/>
              <a:gd name="connsiteX16" fmla="*/ 2288988 w 6755905"/>
              <a:gd name="connsiteY16" fmla="*/ 281626 h 2624500"/>
              <a:gd name="connsiteX17" fmla="*/ 2259106 w 6755905"/>
              <a:gd name="connsiteY17" fmla="*/ 305531 h 2624500"/>
              <a:gd name="connsiteX18" fmla="*/ 2217271 w 6755905"/>
              <a:gd name="connsiteY18" fmla="*/ 317484 h 2624500"/>
              <a:gd name="connsiteX19" fmla="*/ 2145553 w 6755905"/>
              <a:gd name="connsiteY19" fmla="*/ 335414 h 2624500"/>
              <a:gd name="connsiteX20" fmla="*/ 2127624 w 6755905"/>
              <a:gd name="connsiteY20" fmla="*/ 347367 h 2624500"/>
              <a:gd name="connsiteX21" fmla="*/ 2097741 w 6755905"/>
              <a:gd name="connsiteY21" fmla="*/ 359320 h 2624500"/>
              <a:gd name="connsiteX22" fmla="*/ 2049929 w 6755905"/>
              <a:gd name="connsiteY22" fmla="*/ 365296 h 2624500"/>
              <a:gd name="connsiteX23" fmla="*/ 1984188 w 6755905"/>
              <a:gd name="connsiteY23" fmla="*/ 383226 h 2624500"/>
              <a:gd name="connsiteX24" fmla="*/ 1828800 w 6755905"/>
              <a:gd name="connsiteY24" fmla="*/ 419084 h 2624500"/>
              <a:gd name="connsiteX25" fmla="*/ 1792941 w 6755905"/>
              <a:gd name="connsiteY25" fmla="*/ 431037 h 2624500"/>
              <a:gd name="connsiteX26" fmla="*/ 1697318 w 6755905"/>
              <a:gd name="connsiteY26" fmla="*/ 448967 h 2624500"/>
              <a:gd name="connsiteX27" fmla="*/ 1595718 w 6755905"/>
              <a:gd name="connsiteY27" fmla="*/ 472873 h 2624500"/>
              <a:gd name="connsiteX28" fmla="*/ 1529977 w 6755905"/>
              <a:gd name="connsiteY28" fmla="*/ 490802 h 2624500"/>
              <a:gd name="connsiteX29" fmla="*/ 1398494 w 6755905"/>
              <a:gd name="connsiteY29" fmla="*/ 526661 h 2624500"/>
              <a:gd name="connsiteX30" fmla="*/ 860612 w 6755905"/>
              <a:gd name="connsiteY30" fmla="*/ 550567 h 2624500"/>
              <a:gd name="connsiteX31" fmla="*/ 794871 w 6755905"/>
              <a:gd name="connsiteY31" fmla="*/ 562520 h 2624500"/>
              <a:gd name="connsiteX32" fmla="*/ 729129 w 6755905"/>
              <a:gd name="connsiteY32" fmla="*/ 568496 h 2624500"/>
              <a:gd name="connsiteX33" fmla="*/ 633506 w 6755905"/>
              <a:gd name="connsiteY33" fmla="*/ 580449 h 2624500"/>
              <a:gd name="connsiteX34" fmla="*/ 603624 w 6755905"/>
              <a:gd name="connsiteY34" fmla="*/ 592402 h 2624500"/>
              <a:gd name="connsiteX35" fmla="*/ 579718 w 6755905"/>
              <a:gd name="connsiteY35" fmla="*/ 598379 h 2624500"/>
              <a:gd name="connsiteX36" fmla="*/ 472141 w 6755905"/>
              <a:gd name="connsiteY36" fmla="*/ 634237 h 2624500"/>
              <a:gd name="connsiteX37" fmla="*/ 436282 w 6755905"/>
              <a:gd name="connsiteY37" fmla="*/ 664120 h 2624500"/>
              <a:gd name="connsiteX38" fmla="*/ 418353 w 6755905"/>
              <a:gd name="connsiteY38" fmla="*/ 682049 h 2624500"/>
              <a:gd name="connsiteX39" fmla="*/ 400424 w 6755905"/>
              <a:gd name="connsiteY39" fmla="*/ 688026 h 2624500"/>
              <a:gd name="connsiteX40" fmla="*/ 382494 w 6755905"/>
              <a:gd name="connsiteY40" fmla="*/ 699979 h 2624500"/>
              <a:gd name="connsiteX41" fmla="*/ 364565 w 6755905"/>
              <a:gd name="connsiteY41" fmla="*/ 729861 h 2624500"/>
              <a:gd name="connsiteX42" fmla="*/ 298824 w 6755905"/>
              <a:gd name="connsiteY42" fmla="*/ 759743 h 2624500"/>
              <a:gd name="connsiteX43" fmla="*/ 239059 w 6755905"/>
              <a:gd name="connsiteY43" fmla="*/ 813531 h 2624500"/>
              <a:gd name="connsiteX44" fmla="*/ 209177 w 6755905"/>
              <a:gd name="connsiteY44" fmla="*/ 825484 h 2624500"/>
              <a:gd name="connsiteX45" fmla="*/ 167341 w 6755905"/>
              <a:gd name="connsiteY45" fmla="*/ 843414 h 2624500"/>
              <a:gd name="connsiteX46" fmla="*/ 131482 w 6755905"/>
              <a:gd name="connsiteY46" fmla="*/ 879273 h 2624500"/>
              <a:gd name="connsiteX47" fmla="*/ 95624 w 6755905"/>
              <a:gd name="connsiteY47" fmla="*/ 909155 h 2624500"/>
              <a:gd name="connsiteX48" fmla="*/ 65741 w 6755905"/>
              <a:gd name="connsiteY48" fmla="*/ 939037 h 2624500"/>
              <a:gd name="connsiteX49" fmla="*/ 47812 w 6755905"/>
              <a:gd name="connsiteY49" fmla="*/ 974896 h 2624500"/>
              <a:gd name="connsiteX50" fmla="*/ 0 w 6755905"/>
              <a:gd name="connsiteY50" fmla="*/ 1094426 h 2624500"/>
              <a:gd name="connsiteX51" fmla="*/ 5977 w 6755905"/>
              <a:gd name="connsiteY51" fmla="*/ 1202002 h 2624500"/>
              <a:gd name="connsiteX52" fmla="*/ 23906 w 6755905"/>
              <a:gd name="connsiteY52" fmla="*/ 1231884 h 2624500"/>
              <a:gd name="connsiteX53" fmla="*/ 41835 w 6755905"/>
              <a:gd name="connsiteY53" fmla="*/ 1297626 h 2624500"/>
              <a:gd name="connsiteX54" fmla="*/ 59765 w 6755905"/>
              <a:gd name="connsiteY54" fmla="*/ 1375320 h 2624500"/>
              <a:gd name="connsiteX55" fmla="*/ 71718 w 6755905"/>
              <a:gd name="connsiteY55" fmla="*/ 1429108 h 2624500"/>
              <a:gd name="connsiteX56" fmla="*/ 83671 w 6755905"/>
              <a:gd name="connsiteY56" fmla="*/ 1453014 h 2624500"/>
              <a:gd name="connsiteX57" fmla="*/ 89647 w 6755905"/>
              <a:gd name="connsiteY57" fmla="*/ 1506802 h 2624500"/>
              <a:gd name="connsiteX58" fmla="*/ 107577 w 6755905"/>
              <a:gd name="connsiteY58" fmla="*/ 1530708 h 2624500"/>
              <a:gd name="connsiteX59" fmla="*/ 119529 w 6755905"/>
              <a:gd name="connsiteY59" fmla="*/ 1548637 h 2624500"/>
              <a:gd name="connsiteX60" fmla="*/ 143435 w 6755905"/>
              <a:gd name="connsiteY60" fmla="*/ 1578520 h 2624500"/>
              <a:gd name="connsiteX61" fmla="*/ 179294 w 6755905"/>
              <a:gd name="connsiteY61" fmla="*/ 1626331 h 2624500"/>
              <a:gd name="connsiteX62" fmla="*/ 197224 w 6755905"/>
              <a:gd name="connsiteY62" fmla="*/ 1638284 h 2624500"/>
              <a:gd name="connsiteX63" fmla="*/ 215153 w 6755905"/>
              <a:gd name="connsiteY63" fmla="*/ 1656214 h 2624500"/>
              <a:gd name="connsiteX64" fmla="*/ 227106 w 6755905"/>
              <a:gd name="connsiteY64" fmla="*/ 1674143 h 2624500"/>
              <a:gd name="connsiteX65" fmla="*/ 245035 w 6755905"/>
              <a:gd name="connsiteY65" fmla="*/ 1680120 h 2624500"/>
              <a:gd name="connsiteX66" fmla="*/ 262965 w 6755905"/>
              <a:gd name="connsiteY66" fmla="*/ 1698049 h 2624500"/>
              <a:gd name="connsiteX67" fmla="*/ 286871 w 6755905"/>
              <a:gd name="connsiteY67" fmla="*/ 1733908 h 2624500"/>
              <a:gd name="connsiteX68" fmla="*/ 322729 w 6755905"/>
              <a:gd name="connsiteY68" fmla="*/ 1769767 h 2624500"/>
              <a:gd name="connsiteX69" fmla="*/ 340659 w 6755905"/>
              <a:gd name="connsiteY69" fmla="*/ 1787696 h 2624500"/>
              <a:gd name="connsiteX70" fmla="*/ 358588 w 6755905"/>
              <a:gd name="connsiteY70" fmla="*/ 1811602 h 2624500"/>
              <a:gd name="connsiteX71" fmla="*/ 406400 w 6755905"/>
              <a:gd name="connsiteY71" fmla="*/ 1859414 h 2624500"/>
              <a:gd name="connsiteX72" fmla="*/ 424329 w 6755905"/>
              <a:gd name="connsiteY72" fmla="*/ 1901249 h 2624500"/>
              <a:gd name="connsiteX73" fmla="*/ 442259 w 6755905"/>
              <a:gd name="connsiteY73" fmla="*/ 1937108 h 2624500"/>
              <a:gd name="connsiteX74" fmla="*/ 448235 w 6755905"/>
              <a:gd name="connsiteY74" fmla="*/ 1955037 h 2624500"/>
              <a:gd name="connsiteX75" fmla="*/ 484094 w 6755905"/>
              <a:gd name="connsiteY75" fmla="*/ 1990896 h 2624500"/>
              <a:gd name="connsiteX76" fmla="*/ 496047 w 6755905"/>
              <a:gd name="connsiteY76" fmla="*/ 2020779 h 2624500"/>
              <a:gd name="connsiteX77" fmla="*/ 513977 w 6755905"/>
              <a:gd name="connsiteY77" fmla="*/ 2038708 h 2624500"/>
              <a:gd name="connsiteX78" fmla="*/ 525929 w 6755905"/>
              <a:gd name="connsiteY78" fmla="*/ 2056637 h 2624500"/>
              <a:gd name="connsiteX79" fmla="*/ 543859 w 6755905"/>
              <a:gd name="connsiteY79" fmla="*/ 2080543 h 2624500"/>
              <a:gd name="connsiteX80" fmla="*/ 597647 w 6755905"/>
              <a:gd name="connsiteY80" fmla="*/ 2098473 h 2624500"/>
              <a:gd name="connsiteX81" fmla="*/ 615577 w 6755905"/>
              <a:gd name="connsiteY81" fmla="*/ 2110426 h 2624500"/>
              <a:gd name="connsiteX82" fmla="*/ 639482 w 6755905"/>
              <a:gd name="connsiteY82" fmla="*/ 2116402 h 2624500"/>
              <a:gd name="connsiteX83" fmla="*/ 693271 w 6755905"/>
              <a:gd name="connsiteY83" fmla="*/ 2128355 h 2624500"/>
              <a:gd name="connsiteX84" fmla="*/ 1063812 w 6755905"/>
              <a:gd name="connsiteY84" fmla="*/ 2116402 h 2624500"/>
              <a:gd name="connsiteX85" fmla="*/ 1117600 w 6755905"/>
              <a:gd name="connsiteY85" fmla="*/ 2098473 h 2624500"/>
              <a:gd name="connsiteX86" fmla="*/ 1195294 w 6755905"/>
              <a:gd name="connsiteY86" fmla="*/ 2068590 h 2624500"/>
              <a:gd name="connsiteX87" fmla="*/ 1225177 w 6755905"/>
              <a:gd name="connsiteY87" fmla="*/ 2062614 h 2624500"/>
              <a:gd name="connsiteX88" fmla="*/ 1249082 w 6755905"/>
              <a:gd name="connsiteY88" fmla="*/ 2056637 h 2624500"/>
              <a:gd name="connsiteX89" fmla="*/ 1284941 w 6755905"/>
              <a:gd name="connsiteY89" fmla="*/ 2044684 h 2624500"/>
              <a:gd name="connsiteX90" fmla="*/ 1374588 w 6755905"/>
              <a:gd name="connsiteY90" fmla="*/ 2026755 h 2624500"/>
              <a:gd name="connsiteX91" fmla="*/ 1464235 w 6755905"/>
              <a:gd name="connsiteY91" fmla="*/ 2020779 h 2624500"/>
              <a:gd name="connsiteX92" fmla="*/ 1500094 w 6755905"/>
              <a:gd name="connsiteY92" fmla="*/ 2008826 h 2624500"/>
              <a:gd name="connsiteX93" fmla="*/ 1535953 w 6755905"/>
              <a:gd name="connsiteY93" fmla="*/ 2002849 h 2624500"/>
              <a:gd name="connsiteX94" fmla="*/ 1553882 w 6755905"/>
              <a:gd name="connsiteY94" fmla="*/ 1984920 h 2624500"/>
              <a:gd name="connsiteX95" fmla="*/ 1607671 w 6755905"/>
              <a:gd name="connsiteY95" fmla="*/ 1966990 h 2624500"/>
              <a:gd name="connsiteX96" fmla="*/ 1625600 w 6755905"/>
              <a:gd name="connsiteY96" fmla="*/ 1961014 h 2624500"/>
              <a:gd name="connsiteX97" fmla="*/ 1661459 w 6755905"/>
              <a:gd name="connsiteY97" fmla="*/ 1943084 h 2624500"/>
              <a:gd name="connsiteX98" fmla="*/ 1685365 w 6755905"/>
              <a:gd name="connsiteY98" fmla="*/ 1925155 h 2624500"/>
              <a:gd name="connsiteX99" fmla="*/ 1703294 w 6755905"/>
              <a:gd name="connsiteY99" fmla="*/ 1913202 h 2624500"/>
              <a:gd name="connsiteX100" fmla="*/ 1709271 w 6755905"/>
              <a:gd name="connsiteY100" fmla="*/ 1895273 h 2624500"/>
              <a:gd name="connsiteX101" fmla="*/ 1727200 w 6755905"/>
              <a:gd name="connsiteY101" fmla="*/ 1889296 h 2624500"/>
              <a:gd name="connsiteX102" fmla="*/ 1757082 w 6755905"/>
              <a:gd name="connsiteY102" fmla="*/ 1877343 h 2624500"/>
              <a:gd name="connsiteX103" fmla="*/ 1780988 w 6755905"/>
              <a:gd name="connsiteY103" fmla="*/ 1859414 h 2624500"/>
              <a:gd name="connsiteX104" fmla="*/ 1816847 w 6755905"/>
              <a:gd name="connsiteY104" fmla="*/ 1847461 h 2624500"/>
              <a:gd name="connsiteX105" fmla="*/ 1840753 w 6755905"/>
              <a:gd name="connsiteY105" fmla="*/ 1835508 h 2624500"/>
              <a:gd name="connsiteX106" fmla="*/ 1858682 w 6755905"/>
              <a:gd name="connsiteY106" fmla="*/ 1811602 h 2624500"/>
              <a:gd name="connsiteX107" fmla="*/ 1894541 w 6755905"/>
              <a:gd name="connsiteY107" fmla="*/ 1775743 h 2624500"/>
              <a:gd name="connsiteX108" fmla="*/ 1906494 w 6755905"/>
              <a:gd name="connsiteY108" fmla="*/ 1757814 h 2624500"/>
              <a:gd name="connsiteX109" fmla="*/ 1930400 w 6755905"/>
              <a:gd name="connsiteY109" fmla="*/ 1751837 h 2624500"/>
              <a:gd name="connsiteX110" fmla="*/ 1960282 w 6755905"/>
              <a:gd name="connsiteY110" fmla="*/ 1680120 h 2624500"/>
              <a:gd name="connsiteX111" fmla="*/ 1984188 w 6755905"/>
              <a:gd name="connsiteY111" fmla="*/ 1638284 h 2624500"/>
              <a:gd name="connsiteX112" fmla="*/ 1996141 w 6755905"/>
              <a:gd name="connsiteY112" fmla="*/ 1614379 h 2624500"/>
              <a:gd name="connsiteX113" fmla="*/ 2020047 w 6755905"/>
              <a:gd name="connsiteY113" fmla="*/ 1596449 h 2624500"/>
              <a:gd name="connsiteX114" fmla="*/ 2055906 w 6755905"/>
              <a:gd name="connsiteY114" fmla="*/ 1548637 h 2624500"/>
              <a:gd name="connsiteX115" fmla="*/ 2073835 w 6755905"/>
              <a:gd name="connsiteY115" fmla="*/ 1518755 h 2624500"/>
              <a:gd name="connsiteX116" fmla="*/ 2115671 w 6755905"/>
              <a:gd name="connsiteY116" fmla="*/ 1500826 h 2624500"/>
              <a:gd name="connsiteX117" fmla="*/ 2157506 w 6755905"/>
              <a:gd name="connsiteY117" fmla="*/ 1464967 h 2624500"/>
              <a:gd name="connsiteX118" fmla="*/ 2199341 w 6755905"/>
              <a:gd name="connsiteY118" fmla="*/ 1429108 h 2624500"/>
              <a:gd name="connsiteX119" fmla="*/ 2217271 w 6755905"/>
              <a:gd name="connsiteY119" fmla="*/ 1423131 h 2624500"/>
              <a:gd name="connsiteX120" fmla="*/ 2253129 w 6755905"/>
              <a:gd name="connsiteY120" fmla="*/ 1405202 h 2624500"/>
              <a:gd name="connsiteX121" fmla="*/ 2378635 w 6755905"/>
              <a:gd name="connsiteY121" fmla="*/ 1387273 h 2624500"/>
              <a:gd name="connsiteX122" fmla="*/ 2414494 w 6755905"/>
              <a:gd name="connsiteY122" fmla="*/ 1375320 h 2624500"/>
              <a:gd name="connsiteX123" fmla="*/ 2623671 w 6755905"/>
              <a:gd name="connsiteY123" fmla="*/ 1387273 h 2624500"/>
              <a:gd name="connsiteX124" fmla="*/ 2641600 w 6755905"/>
              <a:gd name="connsiteY124" fmla="*/ 1393249 h 2624500"/>
              <a:gd name="connsiteX125" fmla="*/ 2683435 w 6755905"/>
              <a:gd name="connsiteY125" fmla="*/ 1405202 h 2624500"/>
              <a:gd name="connsiteX126" fmla="*/ 2707341 w 6755905"/>
              <a:gd name="connsiteY126" fmla="*/ 1423131 h 2624500"/>
              <a:gd name="connsiteX127" fmla="*/ 2731247 w 6755905"/>
              <a:gd name="connsiteY127" fmla="*/ 1458990 h 2624500"/>
              <a:gd name="connsiteX128" fmla="*/ 2761129 w 6755905"/>
              <a:gd name="connsiteY128" fmla="*/ 1464967 h 2624500"/>
              <a:gd name="connsiteX129" fmla="*/ 2779059 w 6755905"/>
              <a:gd name="connsiteY129" fmla="*/ 1482896 h 2624500"/>
              <a:gd name="connsiteX130" fmla="*/ 2808941 w 6755905"/>
              <a:gd name="connsiteY130" fmla="*/ 1524731 h 2624500"/>
              <a:gd name="connsiteX131" fmla="*/ 2856753 w 6755905"/>
              <a:gd name="connsiteY131" fmla="*/ 1542661 h 2624500"/>
              <a:gd name="connsiteX132" fmla="*/ 2898588 w 6755905"/>
              <a:gd name="connsiteY132" fmla="*/ 1566567 h 2624500"/>
              <a:gd name="connsiteX133" fmla="*/ 2922494 w 6755905"/>
              <a:gd name="connsiteY133" fmla="*/ 1584496 h 2624500"/>
              <a:gd name="connsiteX134" fmla="*/ 2940424 w 6755905"/>
              <a:gd name="connsiteY134" fmla="*/ 1596449 h 2624500"/>
              <a:gd name="connsiteX135" fmla="*/ 2958353 w 6755905"/>
              <a:gd name="connsiteY135" fmla="*/ 1620355 h 2624500"/>
              <a:gd name="connsiteX136" fmla="*/ 2970306 w 6755905"/>
              <a:gd name="connsiteY136" fmla="*/ 1638284 h 2624500"/>
              <a:gd name="connsiteX137" fmla="*/ 3012141 w 6755905"/>
              <a:gd name="connsiteY137" fmla="*/ 1674143 h 2624500"/>
              <a:gd name="connsiteX138" fmla="*/ 3024094 w 6755905"/>
              <a:gd name="connsiteY138" fmla="*/ 1692073 h 2624500"/>
              <a:gd name="connsiteX139" fmla="*/ 3042024 w 6755905"/>
              <a:gd name="connsiteY139" fmla="*/ 1727931 h 2624500"/>
              <a:gd name="connsiteX140" fmla="*/ 3071906 w 6755905"/>
              <a:gd name="connsiteY140" fmla="*/ 1763790 h 2624500"/>
              <a:gd name="connsiteX141" fmla="*/ 3095812 w 6755905"/>
              <a:gd name="connsiteY141" fmla="*/ 1811602 h 2624500"/>
              <a:gd name="connsiteX142" fmla="*/ 3131671 w 6755905"/>
              <a:gd name="connsiteY142" fmla="*/ 1853437 h 2624500"/>
              <a:gd name="connsiteX143" fmla="*/ 3155577 w 6755905"/>
              <a:gd name="connsiteY143" fmla="*/ 1907226 h 2624500"/>
              <a:gd name="connsiteX144" fmla="*/ 3167529 w 6755905"/>
              <a:gd name="connsiteY144" fmla="*/ 1925155 h 2624500"/>
              <a:gd name="connsiteX145" fmla="*/ 3185459 w 6755905"/>
              <a:gd name="connsiteY145" fmla="*/ 1961014 h 2624500"/>
              <a:gd name="connsiteX146" fmla="*/ 3203388 w 6755905"/>
              <a:gd name="connsiteY146" fmla="*/ 1972967 h 2624500"/>
              <a:gd name="connsiteX147" fmla="*/ 3215341 w 6755905"/>
              <a:gd name="connsiteY147" fmla="*/ 2002849 h 2624500"/>
              <a:gd name="connsiteX148" fmla="*/ 3221318 w 6755905"/>
              <a:gd name="connsiteY148" fmla="*/ 2020779 h 2624500"/>
              <a:gd name="connsiteX149" fmla="*/ 3239247 w 6755905"/>
              <a:gd name="connsiteY149" fmla="*/ 2044684 h 2624500"/>
              <a:gd name="connsiteX150" fmla="*/ 3257177 w 6755905"/>
              <a:gd name="connsiteY150" fmla="*/ 2080543 h 2624500"/>
              <a:gd name="connsiteX151" fmla="*/ 3275106 w 6755905"/>
              <a:gd name="connsiteY151" fmla="*/ 2086520 h 2624500"/>
              <a:gd name="connsiteX152" fmla="*/ 3293035 w 6755905"/>
              <a:gd name="connsiteY152" fmla="*/ 2098473 h 2624500"/>
              <a:gd name="connsiteX153" fmla="*/ 3316941 w 6755905"/>
              <a:gd name="connsiteY153" fmla="*/ 2128355 h 2624500"/>
              <a:gd name="connsiteX154" fmla="*/ 3334871 w 6755905"/>
              <a:gd name="connsiteY154" fmla="*/ 2164214 h 2624500"/>
              <a:gd name="connsiteX155" fmla="*/ 3352800 w 6755905"/>
              <a:gd name="connsiteY155" fmla="*/ 2182143 h 2624500"/>
              <a:gd name="connsiteX156" fmla="*/ 3358777 w 6755905"/>
              <a:gd name="connsiteY156" fmla="*/ 2200073 h 2624500"/>
              <a:gd name="connsiteX157" fmla="*/ 3376706 w 6755905"/>
              <a:gd name="connsiteY157" fmla="*/ 2206049 h 2624500"/>
              <a:gd name="connsiteX158" fmla="*/ 3388659 w 6755905"/>
              <a:gd name="connsiteY158" fmla="*/ 2223979 h 2624500"/>
              <a:gd name="connsiteX159" fmla="*/ 3406588 w 6755905"/>
              <a:gd name="connsiteY159" fmla="*/ 2253861 h 2624500"/>
              <a:gd name="connsiteX160" fmla="*/ 3430494 w 6755905"/>
              <a:gd name="connsiteY160" fmla="*/ 2313626 h 2624500"/>
              <a:gd name="connsiteX161" fmla="*/ 3448424 w 6755905"/>
              <a:gd name="connsiteY161" fmla="*/ 2319602 h 2624500"/>
              <a:gd name="connsiteX162" fmla="*/ 3454400 w 6755905"/>
              <a:gd name="connsiteY162" fmla="*/ 2349484 h 2624500"/>
              <a:gd name="connsiteX163" fmla="*/ 3490259 w 6755905"/>
              <a:gd name="connsiteY163" fmla="*/ 2379367 h 2624500"/>
              <a:gd name="connsiteX164" fmla="*/ 3508188 w 6755905"/>
              <a:gd name="connsiteY164" fmla="*/ 2397296 h 2624500"/>
              <a:gd name="connsiteX165" fmla="*/ 3538071 w 6755905"/>
              <a:gd name="connsiteY165" fmla="*/ 2433155 h 2624500"/>
              <a:gd name="connsiteX166" fmla="*/ 3544047 w 6755905"/>
              <a:gd name="connsiteY166" fmla="*/ 2451084 h 2624500"/>
              <a:gd name="connsiteX167" fmla="*/ 3579906 w 6755905"/>
              <a:gd name="connsiteY167" fmla="*/ 2474990 h 2624500"/>
              <a:gd name="connsiteX168" fmla="*/ 3597835 w 6755905"/>
              <a:gd name="connsiteY168" fmla="*/ 2486943 h 2624500"/>
              <a:gd name="connsiteX169" fmla="*/ 3621741 w 6755905"/>
              <a:gd name="connsiteY169" fmla="*/ 2492920 h 2624500"/>
              <a:gd name="connsiteX170" fmla="*/ 3645647 w 6755905"/>
              <a:gd name="connsiteY170" fmla="*/ 2504873 h 2624500"/>
              <a:gd name="connsiteX171" fmla="*/ 3663577 w 6755905"/>
              <a:gd name="connsiteY171" fmla="*/ 2510849 h 2624500"/>
              <a:gd name="connsiteX172" fmla="*/ 3681506 w 6755905"/>
              <a:gd name="connsiteY172" fmla="*/ 2528779 h 2624500"/>
              <a:gd name="connsiteX173" fmla="*/ 3771153 w 6755905"/>
              <a:gd name="connsiteY173" fmla="*/ 2546708 h 2624500"/>
              <a:gd name="connsiteX174" fmla="*/ 3807012 w 6755905"/>
              <a:gd name="connsiteY174" fmla="*/ 2570614 h 2624500"/>
              <a:gd name="connsiteX175" fmla="*/ 3842871 w 6755905"/>
              <a:gd name="connsiteY175" fmla="*/ 2582567 h 2624500"/>
              <a:gd name="connsiteX176" fmla="*/ 4040094 w 6755905"/>
              <a:gd name="connsiteY176" fmla="*/ 2600496 h 2624500"/>
              <a:gd name="connsiteX177" fmla="*/ 4147671 w 6755905"/>
              <a:gd name="connsiteY177" fmla="*/ 2618426 h 2624500"/>
              <a:gd name="connsiteX178" fmla="*/ 4177553 w 6755905"/>
              <a:gd name="connsiteY178" fmla="*/ 2624402 h 2624500"/>
              <a:gd name="connsiteX179" fmla="*/ 4386729 w 6755905"/>
              <a:gd name="connsiteY179" fmla="*/ 2594520 h 2624500"/>
              <a:gd name="connsiteX180" fmla="*/ 4464424 w 6755905"/>
              <a:gd name="connsiteY180" fmla="*/ 2576590 h 2624500"/>
              <a:gd name="connsiteX181" fmla="*/ 4500282 w 6755905"/>
              <a:gd name="connsiteY181" fmla="*/ 2564637 h 2624500"/>
              <a:gd name="connsiteX182" fmla="*/ 4536141 w 6755905"/>
              <a:gd name="connsiteY182" fmla="*/ 2558661 h 2624500"/>
              <a:gd name="connsiteX183" fmla="*/ 4649694 w 6755905"/>
              <a:gd name="connsiteY183" fmla="*/ 2552684 h 2624500"/>
              <a:gd name="connsiteX184" fmla="*/ 4721412 w 6755905"/>
              <a:gd name="connsiteY184" fmla="*/ 2570614 h 2624500"/>
              <a:gd name="connsiteX185" fmla="*/ 4763247 w 6755905"/>
              <a:gd name="connsiteY185" fmla="*/ 2576590 h 2624500"/>
              <a:gd name="connsiteX186" fmla="*/ 4960471 w 6755905"/>
              <a:gd name="connsiteY186" fmla="*/ 2564637 h 2624500"/>
              <a:gd name="connsiteX187" fmla="*/ 5050118 w 6755905"/>
              <a:gd name="connsiteY187" fmla="*/ 2540731 h 2624500"/>
              <a:gd name="connsiteX188" fmla="*/ 5080000 w 6755905"/>
              <a:gd name="connsiteY188" fmla="*/ 2528779 h 2624500"/>
              <a:gd name="connsiteX189" fmla="*/ 5145741 w 6755905"/>
              <a:gd name="connsiteY189" fmla="*/ 2480967 h 2624500"/>
              <a:gd name="connsiteX190" fmla="*/ 5205506 w 6755905"/>
              <a:gd name="connsiteY190" fmla="*/ 2463037 h 2624500"/>
              <a:gd name="connsiteX191" fmla="*/ 5235388 w 6755905"/>
              <a:gd name="connsiteY191" fmla="*/ 2445108 h 2624500"/>
              <a:gd name="connsiteX192" fmla="*/ 5277224 w 6755905"/>
              <a:gd name="connsiteY192" fmla="*/ 2427179 h 2624500"/>
              <a:gd name="connsiteX193" fmla="*/ 5336988 w 6755905"/>
              <a:gd name="connsiteY193" fmla="*/ 2379367 h 2624500"/>
              <a:gd name="connsiteX194" fmla="*/ 5354918 w 6755905"/>
              <a:gd name="connsiteY194" fmla="*/ 2361437 h 2624500"/>
              <a:gd name="connsiteX195" fmla="*/ 5378824 w 6755905"/>
              <a:gd name="connsiteY195" fmla="*/ 2343508 h 2624500"/>
              <a:gd name="connsiteX196" fmla="*/ 5390777 w 6755905"/>
              <a:gd name="connsiteY196" fmla="*/ 2277767 h 2624500"/>
              <a:gd name="connsiteX197" fmla="*/ 5396753 w 6755905"/>
              <a:gd name="connsiteY197" fmla="*/ 2235931 h 2624500"/>
              <a:gd name="connsiteX198" fmla="*/ 5384800 w 6755905"/>
              <a:gd name="connsiteY198" fmla="*/ 2032731 h 2624500"/>
              <a:gd name="connsiteX199" fmla="*/ 6568141 w 6755905"/>
              <a:gd name="connsiteY199" fmla="*/ 1990896 h 2624500"/>
              <a:gd name="connsiteX200" fmla="*/ 6687672 w 6755905"/>
              <a:gd name="connsiteY200" fmla="*/ 974896 h 2624500"/>
              <a:gd name="connsiteX201" fmla="*/ 5904753 w 6755905"/>
              <a:gd name="connsiteY201" fmla="*/ 732 h 2624500"/>
              <a:gd name="connsiteX202" fmla="*/ 4452471 w 6755905"/>
              <a:gd name="connsiteY202" fmla="*/ 1130284 h 2624500"/>
              <a:gd name="connsiteX203" fmla="*/ 4434541 w 6755905"/>
              <a:gd name="connsiteY203" fmla="*/ 1106379 h 2624500"/>
              <a:gd name="connsiteX204" fmla="*/ 4416612 w 6755905"/>
              <a:gd name="connsiteY204" fmla="*/ 1094426 h 2624500"/>
              <a:gd name="connsiteX205" fmla="*/ 2659530 w 6755905"/>
              <a:gd name="connsiteY205" fmla="*/ 819509 h 2624500"/>
              <a:gd name="connsiteX0" fmla="*/ 2659530 w 6755905"/>
              <a:gd name="connsiteY0" fmla="*/ 819509 h 2624500"/>
              <a:gd name="connsiteX1" fmla="*/ 2952377 w 6755905"/>
              <a:gd name="connsiteY1" fmla="*/ 120261 h 2624500"/>
              <a:gd name="connsiteX2" fmla="*/ 2928471 w 6755905"/>
              <a:gd name="connsiteY2" fmla="*/ 132214 h 2624500"/>
              <a:gd name="connsiteX3" fmla="*/ 2838824 w 6755905"/>
              <a:gd name="connsiteY3" fmla="*/ 138190 h 2624500"/>
              <a:gd name="connsiteX4" fmla="*/ 2820894 w 6755905"/>
              <a:gd name="connsiteY4" fmla="*/ 150143 h 2624500"/>
              <a:gd name="connsiteX5" fmla="*/ 2802965 w 6755905"/>
              <a:gd name="connsiteY5" fmla="*/ 156120 h 2624500"/>
              <a:gd name="connsiteX6" fmla="*/ 2761129 w 6755905"/>
              <a:gd name="connsiteY6" fmla="*/ 168073 h 2624500"/>
              <a:gd name="connsiteX7" fmla="*/ 2689412 w 6755905"/>
              <a:gd name="connsiteY7" fmla="*/ 191979 h 2624500"/>
              <a:gd name="connsiteX8" fmla="*/ 2647577 w 6755905"/>
              <a:gd name="connsiteY8" fmla="*/ 209908 h 2624500"/>
              <a:gd name="connsiteX9" fmla="*/ 2617694 w 6755905"/>
              <a:gd name="connsiteY9" fmla="*/ 221861 h 2624500"/>
              <a:gd name="connsiteX10" fmla="*/ 2593788 w 6755905"/>
              <a:gd name="connsiteY10" fmla="*/ 227837 h 2624500"/>
              <a:gd name="connsiteX11" fmla="*/ 2516094 w 6755905"/>
              <a:gd name="connsiteY11" fmla="*/ 245767 h 2624500"/>
              <a:gd name="connsiteX12" fmla="*/ 2480235 w 6755905"/>
              <a:gd name="connsiteY12" fmla="*/ 257720 h 2624500"/>
              <a:gd name="connsiteX13" fmla="*/ 2408518 w 6755905"/>
              <a:gd name="connsiteY13" fmla="*/ 263696 h 2624500"/>
              <a:gd name="connsiteX14" fmla="*/ 2378635 w 6755905"/>
              <a:gd name="connsiteY14" fmla="*/ 275649 h 2624500"/>
              <a:gd name="connsiteX15" fmla="*/ 2288988 w 6755905"/>
              <a:gd name="connsiteY15" fmla="*/ 281626 h 2624500"/>
              <a:gd name="connsiteX16" fmla="*/ 2259106 w 6755905"/>
              <a:gd name="connsiteY16" fmla="*/ 305531 h 2624500"/>
              <a:gd name="connsiteX17" fmla="*/ 2217271 w 6755905"/>
              <a:gd name="connsiteY17" fmla="*/ 317484 h 2624500"/>
              <a:gd name="connsiteX18" fmla="*/ 2145553 w 6755905"/>
              <a:gd name="connsiteY18" fmla="*/ 335414 h 2624500"/>
              <a:gd name="connsiteX19" fmla="*/ 2127624 w 6755905"/>
              <a:gd name="connsiteY19" fmla="*/ 347367 h 2624500"/>
              <a:gd name="connsiteX20" fmla="*/ 2097741 w 6755905"/>
              <a:gd name="connsiteY20" fmla="*/ 359320 h 2624500"/>
              <a:gd name="connsiteX21" fmla="*/ 2049929 w 6755905"/>
              <a:gd name="connsiteY21" fmla="*/ 365296 h 2624500"/>
              <a:gd name="connsiteX22" fmla="*/ 1984188 w 6755905"/>
              <a:gd name="connsiteY22" fmla="*/ 383226 h 2624500"/>
              <a:gd name="connsiteX23" fmla="*/ 1828800 w 6755905"/>
              <a:gd name="connsiteY23" fmla="*/ 419084 h 2624500"/>
              <a:gd name="connsiteX24" fmla="*/ 1792941 w 6755905"/>
              <a:gd name="connsiteY24" fmla="*/ 431037 h 2624500"/>
              <a:gd name="connsiteX25" fmla="*/ 1697318 w 6755905"/>
              <a:gd name="connsiteY25" fmla="*/ 448967 h 2624500"/>
              <a:gd name="connsiteX26" fmla="*/ 1595718 w 6755905"/>
              <a:gd name="connsiteY26" fmla="*/ 472873 h 2624500"/>
              <a:gd name="connsiteX27" fmla="*/ 1529977 w 6755905"/>
              <a:gd name="connsiteY27" fmla="*/ 490802 h 2624500"/>
              <a:gd name="connsiteX28" fmla="*/ 1398494 w 6755905"/>
              <a:gd name="connsiteY28" fmla="*/ 526661 h 2624500"/>
              <a:gd name="connsiteX29" fmla="*/ 860612 w 6755905"/>
              <a:gd name="connsiteY29" fmla="*/ 550567 h 2624500"/>
              <a:gd name="connsiteX30" fmla="*/ 794871 w 6755905"/>
              <a:gd name="connsiteY30" fmla="*/ 562520 h 2624500"/>
              <a:gd name="connsiteX31" fmla="*/ 729129 w 6755905"/>
              <a:gd name="connsiteY31" fmla="*/ 568496 h 2624500"/>
              <a:gd name="connsiteX32" fmla="*/ 633506 w 6755905"/>
              <a:gd name="connsiteY32" fmla="*/ 580449 h 2624500"/>
              <a:gd name="connsiteX33" fmla="*/ 603624 w 6755905"/>
              <a:gd name="connsiteY33" fmla="*/ 592402 h 2624500"/>
              <a:gd name="connsiteX34" fmla="*/ 579718 w 6755905"/>
              <a:gd name="connsiteY34" fmla="*/ 598379 h 2624500"/>
              <a:gd name="connsiteX35" fmla="*/ 472141 w 6755905"/>
              <a:gd name="connsiteY35" fmla="*/ 634237 h 2624500"/>
              <a:gd name="connsiteX36" fmla="*/ 436282 w 6755905"/>
              <a:gd name="connsiteY36" fmla="*/ 664120 h 2624500"/>
              <a:gd name="connsiteX37" fmla="*/ 418353 w 6755905"/>
              <a:gd name="connsiteY37" fmla="*/ 682049 h 2624500"/>
              <a:gd name="connsiteX38" fmla="*/ 400424 w 6755905"/>
              <a:gd name="connsiteY38" fmla="*/ 688026 h 2624500"/>
              <a:gd name="connsiteX39" fmla="*/ 382494 w 6755905"/>
              <a:gd name="connsiteY39" fmla="*/ 699979 h 2624500"/>
              <a:gd name="connsiteX40" fmla="*/ 364565 w 6755905"/>
              <a:gd name="connsiteY40" fmla="*/ 729861 h 2624500"/>
              <a:gd name="connsiteX41" fmla="*/ 298824 w 6755905"/>
              <a:gd name="connsiteY41" fmla="*/ 759743 h 2624500"/>
              <a:gd name="connsiteX42" fmla="*/ 239059 w 6755905"/>
              <a:gd name="connsiteY42" fmla="*/ 813531 h 2624500"/>
              <a:gd name="connsiteX43" fmla="*/ 209177 w 6755905"/>
              <a:gd name="connsiteY43" fmla="*/ 825484 h 2624500"/>
              <a:gd name="connsiteX44" fmla="*/ 167341 w 6755905"/>
              <a:gd name="connsiteY44" fmla="*/ 843414 h 2624500"/>
              <a:gd name="connsiteX45" fmla="*/ 131482 w 6755905"/>
              <a:gd name="connsiteY45" fmla="*/ 879273 h 2624500"/>
              <a:gd name="connsiteX46" fmla="*/ 95624 w 6755905"/>
              <a:gd name="connsiteY46" fmla="*/ 909155 h 2624500"/>
              <a:gd name="connsiteX47" fmla="*/ 65741 w 6755905"/>
              <a:gd name="connsiteY47" fmla="*/ 939037 h 2624500"/>
              <a:gd name="connsiteX48" fmla="*/ 47812 w 6755905"/>
              <a:gd name="connsiteY48" fmla="*/ 974896 h 2624500"/>
              <a:gd name="connsiteX49" fmla="*/ 0 w 6755905"/>
              <a:gd name="connsiteY49" fmla="*/ 1094426 h 2624500"/>
              <a:gd name="connsiteX50" fmla="*/ 5977 w 6755905"/>
              <a:gd name="connsiteY50" fmla="*/ 1202002 h 2624500"/>
              <a:gd name="connsiteX51" fmla="*/ 23906 w 6755905"/>
              <a:gd name="connsiteY51" fmla="*/ 1231884 h 2624500"/>
              <a:gd name="connsiteX52" fmla="*/ 41835 w 6755905"/>
              <a:gd name="connsiteY52" fmla="*/ 1297626 h 2624500"/>
              <a:gd name="connsiteX53" fmla="*/ 59765 w 6755905"/>
              <a:gd name="connsiteY53" fmla="*/ 1375320 h 2624500"/>
              <a:gd name="connsiteX54" fmla="*/ 71718 w 6755905"/>
              <a:gd name="connsiteY54" fmla="*/ 1429108 h 2624500"/>
              <a:gd name="connsiteX55" fmla="*/ 83671 w 6755905"/>
              <a:gd name="connsiteY55" fmla="*/ 1453014 h 2624500"/>
              <a:gd name="connsiteX56" fmla="*/ 89647 w 6755905"/>
              <a:gd name="connsiteY56" fmla="*/ 1506802 h 2624500"/>
              <a:gd name="connsiteX57" fmla="*/ 107577 w 6755905"/>
              <a:gd name="connsiteY57" fmla="*/ 1530708 h 2624500"/>
              <a:gd name="connsiteX58" fmla="*/ 119529 w 6755905"/>
              <a:gd name="connsiteY58" fmla="*/ 1548637 h 2624500"/>
              <a:gd name="connsiteX59" fmla="*/ 143435 w 6755905"/>
              <a:gd name="connsiteY59" fmla="*/ 1578520 h 2624500"/>
              <a:gd name="connsiteX60" fmla="*/ 179294 w 6755905"/>
              <a:gd name="connsiteY60" fmla="*/ 1626331 h 2624500"/>
              <a:gd name="connsiteX61" fmla="*/ 197224 w 6755905"/>
              <a:gd name="connsiteY61" fmla="*/ 1638284 h 2624500"/>
              <a:gd name="connsiteX62" fmla="*/ 215153 w 6755905"/>
              <a:gd name="connsiteY62" fmla="*/ 1656214 h 2624500"/>
              <a:gd name="connsiteX63" fmla="*/ 227106 w 6755905"/>
              <a:gd name="connsiteY63" fmla="*/ 1674143 h 2624500"/>
              <a:gd name="connsiteX64" fmla="*/ 245035 w 6755905"/>
              <a:gd name="connsiteY64" fmla="*/ 1680120 h 2624500"/>
              <a:gd name="connsiteX65" fmla="*/ 262965 w 6755905"/>
              <a:gd name="connsiteY65" fmla="*/ 1698049 h 2624500"/>
              <a:gd name="connsiteX66" fmla="*/ 286871 w 6755905"/>
              <a:gd name="connsiteY66" fmla="*/ 1733908 h 2624500"/>
              <a:gd name="connsiteX67" fmla="*/ 322729 w 6755905"/>
              <a:gd name="connsiteY67" fmla="*/ 1769767 h 2624500"/>
              <a:gd name="connsiteX68" fmla="*/ 340659 w 6755905"/>
              <a:gd name="connsiteY68" fmla="*/ 1787696 h 2624500"/>
              <a:gd name="connsiteX69" fmla="*/ 358588 w 6755905"/>
              <a:gd name="connsiteY69" fmla="*/ 1811602 h 2624500"/>
              <a:gd name="connsiteX70" fmla="*/ 406400 w 6755905"/>
              <a:gd name="connsiteY70" fmla="*/ 1859414 h 2624500"/>
              <a:gd name="connsiteX71" fmla="*/ 424329 w 6755905"/>
              <a:gd name="connsiteY71" fmla="*/ 1901249 h 2624500"/>
              <a:gd name="connsiteX72" fmla="*/ 442259 w 6755905"/>
              <a:gd name="connsiteY72" fmla="*/ 1937108 h 2624500"/>
              <a:gd name="connsiteX73" fmla="*/ 448235 w 6755905"/>
              <a:gd name="connsiteY73" fmla="*/ 1955037 h 2624500"/>
              <a:gd name="connsiteX74" fmla="*/ 484094 w 6755905"/>
              <a:gd name="connsiteY74" fmla="*/ 1990896 h 2624500"/>
              <a:gd name="connsiteX75" fmla="*/ 496047 w 6755905"/>
              <a:gd name="connsiteY75" fmla="*/ 2020779 h 2624500"/>
              <a:gd name="connsiteX76" fmla="*/ 513977 w 6755905"/>
              <a:gd name="connsiteY76" fmla="*/ 2038708 h 2624500"/>
              <a:gd name="connsiteX77" fmla="*/ 525929 w 6755905"/>
              <a:gd name="connsiteY77" fmla="*/ 2056637 h 2624500"/>
              <a:gd name="connsiteX78" fmla="*/ 543859 w 6755905"/>
              <a:gd name="connsiteY78" fmla="*/ 2080543 h 2624500"/>
              <a:gd name="connsiteX79" fmla="*/ 597647 w 6755905"/>
              <a:gd name="connsiteY79" fmla="*/ 2098473 h 2624500"/>
              <a:gd name="connsiteX80" fmla="*/ 615577 w 6755905"/>
              <a:gd name="connsiteY80" fmla="*/ 2110426 h 2624500"/>
              <a:gd name="connsiteX81" fmla="*/ 639482 w 6755905"/>
              <a:gd name="connsiteY81" fmla="*/ 2116402 h 2624500"/>
              <a:gd name="connsiteX82" fmla="*/ 693271 w 6755905"/>
              <a:gd name="connsiteY82" fmla="*/ 2128355 h 2624500"/>
              <a:gd name="connsiteX83" fmla="*/ 1063812 w 6755905"/>
              <a:gd name="connsiteY83" fmla="*/ 2116402 h 2624500"/>
              <a:gd name="connsiteX84" fmla="*/ 1117600 w 6755905"/>
              <a:gd name="connsiteY84" fmla="*/ 2098473 h 2624500"/>
              <a:gd name="connsiteX85" fmla="*/ 1195294 w 6755905"/>
              <a:gd name="connsiteY85" fmla="*/ 2068590 h 2624500"/>
              <a:gd name="connsiteX86" fmla="*/ 1225177 w 6755905"/>
              <a:gd name="connsiteY86" fmla="*/ 2062614 h 2624500"/>
              <a:gd name="connsiteX87" fmla="*/ 1249082 w 6755905"/>
              <a:gd name="connsiteY87" fmla="*/ 2056637 h 2624500"/>
              <a:gd name="connsiteX88" fmla="*/ 1284941 w 6755905"/>
              <a:gd name="connsiteY88" fmla="*/ 2044684 h 2624500"/>
              <a:gd name="connsiteX89" fmla="*/ 1374588 w 6755905"/>
              <a:gd name="connsiteY89" fmla="*/ 2026755 h 2624500"/>
              <a:gd name="connsiteX90" fmla="*/ 1464235 w 6755905"/>
              <a:gd name="connsiteY90" fmla="*/ 2020779 h 2624500"/>
              <a:gd name="connsiteX91" fmla="*/ 1500094 w 6755905"/>
              <a:gd name="connsiteY91" fmla="*/ 2008826 h 2624500"/>
              <a:gd name="connsiteX92" fmla="*/ 1535953 w 6755905"/>
              <a:gd name="connsiteY92" fmla="*/ 2002849 h 2624500"/>
              <a:gd name="connsiteX93" fmla="*/ 1553882 w 6755905"/>
              <a:gd name="connsiteY93" fmla="*/ 1984920 h 2624500"/>
              <a:gd name="connsiteX94" fmla="*/ 1607671 w 6755905"/>
              <a:gd name="connsiteY94" fmla="*/ 1966990 h 2624500"/>
              <a:gd name="connsiteX95" fmla="*/ 1625600 w 6755905"/>
              <a:gd name="connsiteY95" fmla="*/ 1961014 h 2624500"/>
              <a:gd name="connsiteX96" fmla="*/ 1661459 w 6755905"/>
              <a:gd name="connsiteY96" fmla="*/ 1943084 h 2624500"/>
              <a:gd name="connsiteX97" fmla="*/ 1685365 w 6755905"/>
              <a:gd name="connsiteY97" fmla="*/ 1925155 h 2624500"/>
              <a:gd name="connsiteX98" fmla="*/ 1703294 w 6755905"/>
              <a:gd name="connsiteY98" fmla="*/ 1913202 h 2624500"/>
              <a:gd name="connsiteX99" fmla="*/ 1709271 w 6755905"/>
              <a:gd name="connsiteY99" fmla="*/ 1895273 h 2624500"/>
              <a:gd name="connsiteX100" fmla="*/ 1727200 w 6755905"/>
              <a:gd name="connsiteY100" fmla="*/ 1889296 h 2624500"/>
              <a:gd name="connsiteX101" fmla="*/ 1757082 w 6755905"/>
              <a:gd name="connsiteY101" fmla="*/ 1877343 h 2624500"/>
              <a:gd name="connsiteX102" fmla="*/ 1780988 w 6755905"/>
              <a:gd name="connsiteY102" fmla="*/ 1859414 h 2624500"/>
              <a:gd name="connsiteX103" fmla="*/ 1816847 w 6755905"/>
              <a:gd name="connsiteY103" fmla="*/ 1847461 h 2624500"/>
              <a:gd name="connsiteX104" fmla="*/ 1840753 w 6755905"/>
              <a:gd name="connsiteY104" fmla="*/ 1835508 h 2624500"/>
              <a:gd name="connsiteX105" fmla="*/ 1858682 w 6755905"/>
              <a:gd name="connsiteY105" fmla="*/ 1811602 h 2624500"/>
              <a:gd name="connsiteX106" fmla="*/ 1894541 w 6755905"/>
              <a:gd name="connsiteY106" fmla="*/ 1775743 h 2624500"/>
              <a:gd name="connsiteX107" fmla="*/ 1906494 w 6755905"/>
              <a:gd name="connsiteY107" fmla="*/ 1757814 h 2624500"/>
              <a:gd name="connsiteX108" fmla="*/ 1930400 w 6755905"/>
              <a:gd name="connsiteY108" fmla="*/ 1751837 h 2624500"/>
              <a:gd name="connsiteX109" fmla="*/ 1960282 w 6755905"/>
              <a:gd name="connsiteY109" fmla="*/ 1680120 h 2624500"/>
              <a:gd name="connsiteX110" fmla="*/ 1984188 w 6755905"/>
              <a:gd name="connsiteY110" fmla="*/ 1638284 h 2624500"/>
              <a:gd name="connsiteX111" fmla="*/ 1996141 w 6755905"/>
              <a:gd name="connsiteY111" fmla="*/ 1614379 h 2624500"/>
              <a:gd name="connsiteX112" fmla="*/ 2020047 w 6755905"/>
              <a:gd name="connsiteY112" fmla="*/ 1596449 h 2624500"/>
              <a:gd name="connsiteX113" fmla="*/ 2055906 w 6755905"/>
              <a:gd name="connsiteY113" fmla="*/ 1548637 h 2624500"/>
              <a:gd name="connsiteX114" fmla="*/ 2073835 w 6755905"/>
              <a:gd name="connsiteY114" fmla="*/ 1518755 h 2624500"/>
              <a:gd name="connsiteX115" fmla="*/ 2115671 w 6755905"/>
              <a:gd name="connsiteY115" fmla="*/ 1500826 h 2624500"/>
              <a:gd name="connsiteX116" fmla="*/ 2157506 w 6755905"/>
              <a:gd name="connsiteY116" fmla="*/ 1464967 h 2624500"/>
              <a:gd name="connsiteX117" fmla="*/ 2199341 w 6755905"/>
              <a:gd name="connsiteY117" fmla="*/ 1429108 h 2624500"/>
              <a:gd name="connsiteX118" fmla="*/ 2217271 w 6755905"/>
              <a:gd name="connsiteY118" fmla="*/ 1423131 h 2624500"/>
              <a:gd name="connsiteX119" fmla="*/ 2253129 w 6755905"/>
              <a:gd name="connsiteY119" fmla="*/ 1405202 h 2624500"/>
              <a:gd name="connsiteX120" fmla="*/ 2378635 w 6755905"/>
              <a:gd name="connsiteY120" fmla="*/ 1387273 h 2624500"/>
              <a:gd name="connsiteX121" fmla="*/ 2414494 w 6755905"/>
              <a:gd name="connsiteY121" fmla="*/ 1375320 h 2624500"/>
              <a:gd name="connsiteX122" fmla="*/ 2623671 w 6755905"/>
              <a:gd name="connsiteY122" fmla="*/ 1387273 h 2624500"/>
              <a:gd name="connsiteX123" fmla="*/ 2641600 w 6755905"/>
              <a:gd name="connsiteY123" fmla="*/ 1393249 h 2624500"/>
              <a:gd name="connsiteX124" fmla="*/ 2683435 w 6755905"/>
              <a:gd name="connsiteY124" fmla="*/ 1405202 h 2624500"/>
              <a:gd name="connsiteX125" fmla="*/ 2707341 w 6755905"/>
              <a:gd name="connsiteY125" fmla="*/ 1423131 h 2624500"/>
              <a:gd name="connsiteX126" fmla="*/ 2731247 w 6755905"/>
              <a:gd name="connsiteY126" fmla="*/ 1458990 h 2624500"/>
              <a:gd name="connsiteX127" fmla="*/ 2761129 w 6755905"/>
              <a:gd name="connsiteY127" fmla="*/ 1464967 h 2624500"/>
              <a:gd name="connsiteX128" fmla="*/ 2779059 w 6755905"/>
              <a:gd name="connsiteY128" fmla="*/ 1482896 h 2624500"/>
              <a:gd name="connsiteX129" fmla="*/ 2808941 w 6755905"/>
              <a:gd name="connsiteY129" fmla="*/ 1524731 h 2624500"/>
              <a:gd name="connsiteX130" fmla="*/ 2856753 w 6755905"/>
              <a:gd name="connsiteY130" fmla="*/ 1542661 h 2624500"/>
              <a:gd name="connsiteX131" fmla="*/ 2898588 w 6755905"/>
              <a:gd name="connsiteY131" fmla="*/ 1566567 h 2624500"/>
              <a:gd name="connsiteX132" fmla="*/ 2922494 w 6755905"/>
              <a:gd name="connsiteY132" fmla="*/ 1584496 h 2624500"/>
              <a:gd name="connsiteX133" fmla="*/ 2940424 w 6755905"/>
              <a:gd name="connsiteY133" fmla="*/ 1596449 h 2624500"/>
              <a:gd name="connsiteX134" fmla="*/ 2958353 w 6755905"/>
              <a:gd name="connsiteY134" fmla="*/ 1620355 h 2624500"/>
              <a:gd name="connsiteX135" fmla="*/ 2970306 w 6755905"/>
              <a:gd name="connsiteY135" fmla="*/ 1638284 h 2624500"/>
              <a:gd name="connsiteX136" fmla="*/ 3012141 w 6755905"/>
              <a:gd name="connsiteY136" fmla="*/ 1674143 h 2624500"/>
              <a:gd name="connsiteX137" fmla="*/ 3024094 w 6755905"/>
              <a:gd name="connsiteY137" fmla="*/ 1692073 h 2624500"/>
              <a:gd name="connsiteX138" fmla="*/ 3042024 w 6755905"/>
              <a:gd name="connsiteY138" fmla="*/ 1727931 h 2624500"/>
              <a:gd name="connsiteX139" fmla="*/ 3071906 w 6755905"/>
              <a:gd name="connsiteY139" fmla="*/ 1763790 h 2624500"/>
              <a:gd name="connsiteX140" fmla="*/ 3095812 w 6755905"/>
              <a:gd name="connsiteY140" fmla="*/ 1811602 h 2624500"/>
              <a:gd name="connsiteX141" fmla="*/ 3131671 w 6755905"/>
              <a:gd name="connsiteY141" fmla="*/ 1853437 h 2624500"/>
              <a:gd name="connsiteX142" fmla="*/ 3155577 w 6755905"/>
              <a:gd name="connsiteY142" fmla="*/ 1907226 h 2624500"/>
              <a:gd name="connsiteX143" fmla="*/ 3167529 w 6755905"/>
              <a:gd name="connsiteY143" fmla="*/ 1925155 h 2624500"/>
              <a:gd name="connsiteX144" fmla="*/ 3185459 w 6755905"/>
              <a:gd name="connsiteY144" fmla="*/ 1961014 h 2624500"/>
              <a:gd name="connsiteX145" fmla="*/ 3203388 w 6755905"/>
              <a:gd name="connsiteY145" fmla="*/ 1972967 h 2624500"/>
              <a:gd name="connsiteX146" fmla="*/ 3215341 w 6755905"/>
              <a:gd name="connsiteY146" fmla="*/ 2002849 h 2624500"/>
              <a:gd name="connsiteX147" fmla="*/ 3221318 w 6755905"/>
              <a:gd name="connsiteY147" fmla="*/ 2020779 h 2624500"/>
              <a:gd name="connsiteX148" fmla="*/ 3239247 w 6755905"/>
              <a:gd name="connsiteY148" fmla="*/ 2044684 h 2624500"/>
              <a:gd name="connsiteX149" fmla="*/ 3257177 w 6755905"/>
              <a:gd name="connsiteY149" fmla="*/ 2080543 h 2624500"/>
              <a:gd name="connsiteX150" fmla="*/ 3275106 w 6755905"/>
              <a:gd name="connsiteY150" fmla="*/ 2086520 h 2624500"/>
              <a:gd name="connsiteX151" fmla="*/ 3293035 w 6755905"/>
              <a:gd name="connsiteY151" fmla="*/ 2098473 h 2624500"/>
              <a:gd name="connsiteX152" fmla="*/ 3316941 w 6755905"/>
              <a:gd name="connsiteY152" fmla="*/ 2128355 h 2624500"/>
              <a:gd name="connsiteX153" fmla="*/ 3334871 w 6755905"/>
              <a:gd name="connsiteY153" fmla="*/ 2164214 h 2624500"/>
              <a:gd name="connsiteX154" fmla="*/ 3352800 w 6755905"/>
              <a:gd name="connsiteY154" fmla="*/ 2182143 h 2624500"/>
              <a:gd name="connsiteX155" fmla="*/ 3358777 w 6755905"/>
              <a:gd name="connsiteY155" fmla="*/ 2200073 h 2624500"/>
              <a:gd name="connsiteX156" fmla="*/ 3376706 w 6755905"/>
              <a:gd name="connsiteY156" fmla="*/ 2206049 h 2624500"/>
              <a:gd name="connsiteX157" fmla="*/ 3388659 w 6755905"/>
              <a:gd name="connsiteY157" fmla="*/ 2223979 h 2624500"/>
              <a:gd name="connsiteX158" fmla="*/ 3406588 w 6755905"/>
              <a:gd name="connsiteY158" fmla="*/ 2253861 h 2624500"/>
              <a:gd name="connsiteX159" fmla="*/ 3430494 w 6755905"/>
              <a:gd name="connsiteY159" fmla="*/ 2313626 h 2624500"/>
              <a:gd name="connsiteX160" fmla="*/ 3448424 w 6755905"/>
              <a:gd name="connsiteY160" fmla="*/ 2319602 h 2624500"/>
              <a:gd name="connsiteX161" fmla="*/ 3454400 w 6755905"/>
              <a:gd name="connsiteY161" fmla="*/ 2349484 h 2624500"/>
              <a:gd name="connsiteX162" fmla="*/ 3490259 w 6755905"/>
              <a:gd name="connsiteY162" fmla="*/ 2379367 h 2624500"/>
              <a:gd name="connsiteX163" fmla="*/ 3508188 w 6755905"/>
              <a:gd name="connsiteY163" fmla="*/ 2397296 h 2624500"/>
              <a:gd name="connsiteX164" fmla="*/ 3538071 w 6755905"/>
              <a:gd name="connsiteY164" fmla="*/ 2433155 h 2624500"/>
              <a:gd name="connsiteX165" fmla="*/ 3544047 w 6755905"/>
              <a:gd name="connsiteY165" fmla="*/ 2451084 h 2624500"/>
              <a:gd name="connsiteX166" fmla="*/ 3579906 w 6755905"/>
              <a:gd name="connsiteY166" fmla="*/ 2474990 h 2624500"/>
              <a:gd name="connsiteX167" fmla="*/ 3597835 w 6755905"/>
              <a:gd name="connsiteY167" fmla="*/ 2486943 h 2624500"/>
              <a:gd name="connsiteX168" fmla="*/ 3621741 w 6755905"/>
              <a:gd name="connsiteY168" fmla="*/ 2492920 h 2624500"/>
              <a:gd name="connsiteX169" fmla="*/ 3645647 w 6755905"/>
              <a:gd name="connsiteY169" fmla="*/ 2504873 h 2624500"/>
              <a:gd name="connsiteX170" fmla="*/ 3663577 w 6755905"/>
              <a:gd name="connsiteY170" fmla="*/ 2510849 h 2624500"/>
              <a:gd name="connsiteX171" fmla="*/ 3681506 w 6755905"/>
              <a:gd name="connsiteY171" fmla="*/ 2528779 h 2624500"/>
              <a:gd name="connsiteX172" fmla="*/ 3771153 w 6755905"/>
              <a:gd name="connsiteY172" fmla="*/ 2546708 h 2624500"/>
              <a:gd name="connsiteX173" fmla="*/ 3807012 w 6755905"/>
              <a:gd name="connsiteY173" fmla="*/ 2570614 h 2624500"/>
              <a:gd name="connsiteX174" fmla="*/ 3842871 w 6755905"/>
              <a:gd name="connsiteY174" fmla="*/ 2582567 h 2624500"/>
              <a:gd name="connsiteX175" fmla="*/ 4040094 w 6755905"/>
              <a:gd name="connsiteY175" fmla="*/ 2600496 h 2624500"/>
              <a:gd name="connsiteX176" fmla="*/ 4147671 w 6755905"/>
              <a:gd name="connsiteY176" fmla="*/ 2618426 h 2624500"/>
              <a:gd name="connsiteX177" fmla="*/ 4177553 w 6755905"/>
              <a:gd name="connsiteY177" fmla="*/ 2624402 h 2624500"/>
              <a:gd name="connsiteX178" fmla="*/ 4386729 w 6755905"/>
              <a:gd name="connsiteY178" fmla="*/ 2594520 h 2624500"/>
              <a:gd name="connsiteX179" fmla="*/ 4464424 w 6755905"/>
              <a:gd name="connsiteY179" fmla="*/ 2576590 h 2624500"/>
              <a:gd name="connsiteX180" fmla="*/ 4500282 w 6755905"/>
              <a:gd name="connsiteY180" fmla="*/ 2564637 h 2624500"/>
              <a:gd name="connsiteX181" fmla="*/ 4536141 w 6755905"/>
              <a:gd name="connsiteY181" fmla="*/ 2558661 h 2624500"/>
              <a:gd name="connsiteX182" fmla="*/ 4649694 w 6755905"/>
              <a:gd name="connsiteY182" fmla="*/ 2552684 h 2624500"/>
              <a:gd name="connsiteX183" fmla="*/ 4721412 w 6755905"/>
              <a:gd name="connsiteY183" fmla="*/ 2570614 h 2624500"/>
              <a:gd name="connsiteX184" fmla="*/ 4763247 w 6755905"/>
              <a:gd name="connsiteY184" fmla="*/ 2576590 h 2624500"/>
              <a:gd name="connsiteX185" fmla="*/ 4960471 w 6755905"/>
              <a:gd name="connsiteY185" fmla="*/ 2564637 h 2624500"/>
              <a:gd name="connsiteX186" fmla="*/ 5050118 w 6755905"/>
              <a:gd name="connsiteY186" fmla="*/ 2540731 h 2624500"/>
              <a:gd name="connsiteX187" fmla="*/ 5080000 w 6755905"/>
              <a:gd name="connsiteY187" fmla="*/ 2528779 h 2624500"/>
              <a:gd name="connsiteX188" fmla="*/ 5145741 w 6755905"/>
              <a:gd name="connsiteY188" fmla="*/ 2480967 h 2624500"/>
              <a:gd name="connsiteX189" fmla="*/ 5205506 w 6755905"/>
              <a:gd name="connsiteY189" fmla="*/ 2463037 h 2624500"/>
              <a:gd name="connsiteX190" fmla="*/ 5235388 w 6755905"/>
              <a:gd name="connsiteY190" fmla="*/ 2445108 h 2624500"/>
              <a:gd name="connsiteX191" fmla="*/ 5277224 w 6755905"/>
              <a:gd name="connsiteY191" fmla="*/ 2427179 h 2624500"/>
              <a:gd name="connsiteX192" fmla="*/ 5336988 w 6755905"/>
              <a:gd name="connsiteY192" fmla="*/ 2379367 h 2624500"/>
              <a:gd name="connsiteX193" fmla="*/ 5354918 w 6755905"/>
              <a:gd name="connsiteY193" fmla="*/ 2361437 h 2624500"/>
              <a:gd name="connsiteX194" fmla="*/ 5378824 w 6755905"/>
              <a:gd name="connsiteY194" fmla="*/ 2343508 h 2624500"/>
              <a:gd name="connsiteX195" fmla="*/ 5390777 w 6755905"/>
              <a:gd name="connsiteY195" fmla="*/ 2277767 h 2624500"/>
              <a:gd name="connsiteX196" fmla="*/ 5396753 w 6755905"/>
              <a:gd name="connsiteY196" fmla="*/ 2235931 h 2624500"/>
              <a:gd name="connsiteX197" fmla="*/ 5384800 w 6755905"/>
              <a:gd name="connsiteY197" fmla="*/ 2032731 h 2624500"/>
              <a:gd name="connsiteX198" fmla="*/ 6568141 w 6755905"/>
              <a:gd name="connsiteY198" fmla="*/ 1990896 h 2624500"/>
              <a:gd name="connsiteX199" fmla="*/ 6687672 w 6755905"/>
              <a:gd name="connsiteY199" fmla="*/ 974896 h 2624500"/>
              <a:gd name="connsiteX200" fmla="*/ 5904753 w 6755905"/>
              <a:gd name="connsiteY200" fmla="*/ 732 h 2624500"/>
              <a:gd name="connsiteX201" fmla="*/ 4452471 w 6755905"/>
              <a:gd name="connsiteY201" fmla="*/ 1130284 h 2624500"/>
              <a:gd name="connsiteX202" fmla="*/ 4434541 w 6755905"/>
              <a:gd name="connsiteY202" fmla="*/ 1106379 h 2624500"/>
              <a:gd name="connsiteX203" fmla="*/ 4416612 w 6755905"/>
              <a:gd name="connsiteY203" fmla="*/ 1094426 h 2624500"/>
              <a:gd name="connsiteX204" fmla="*/ 2659530 w 6755905"/>
              <a:gd name="connsiteY204" fmla="*/ 819509 h 2624500"/>
              <a:gd name="connsiteX0" fmla="*/ 2659530 w 6755905"/>
              <a:gd name="connsiteY0" fmla="*/ 819509 h 2624500"/>
              <a:gd name="connsiteX1" fmla="*/ 2952377 w 6755905"/>
              <a:gd name="connsiteY1" fmla="*/ 120261 h 2624500"/>
              <a:gd name="connsiteX2" fmla="*/ 2838824 w 6755905"/>
              <a:gd name="connsiteY2" fmla="*/ 138190 h 2624500"/>
              <a:gd name="connsiteX3" fmla="*/ 2820894 w 6755905"/>
              <a:gd name="connsiteY3" fmla="*/ 150143 h 2624500"/>
              <a:gd name="connsiteX4" fmla="*/ 2802965 w 6755905"/>
              <a:gd name="connsiteY4" fmla="*/ 156120 h 2624500"/>
              <a:gd name="connsiteX5" fmla="*/ 2761129 w 6755905"/>
              <a:gd name="connsiteY5" fmla="*/ 168073 h 2624500"/>
              <a:gd name="connsiteX6" fmla="*/ 2689412 w 6755905"/>
              <a:gd name="connsiteY6" fmla="*/ 191979 h 2624500"/>
              <a:gd name="connsiteX7" fmla="*/ 2647577 w 6755905"/>
              <a:gd name="connsiteY7" fmla="*/ 209908 h 2624500"/>
              <a:gd name="connsiteX8" fmla="*/ 2617694 w 6755905"/>
              <a:gd name="connsiteY8" fmla="*/ 221861 h 2624500"/>
              <a:gd name="connsiteX9" fmla="*/ 2593788 w 6755905"/>
              <a:gd name="connsiteY9" fmla="*/ 227837 h 2624500"/>
              <a:gd name="connsiteX10" fmla="*/ 2516094 w 6755905"/>
              <a:gd name="connsiteY10" fmla="*/ 245767 h 2624500"/>
              <a:gd name="connsiteX11" fmla="*/ 2480235 w 6755905"/>
              <a:gd name="connsiteY11" fmla="*/ 257720 h 2624500"/>
              <a:gd name="connsiteX12" fmla="*/ 2408518 w 6755905"/>
              <a:gd name="connsiteY12" fmla="*/ 263696 h 2624500"/>
              <a:gd name="connsiteX13" fmla="*/ 2378635 w 6755905"/>
              <a:gd name="connsiteY13" fmla="*/ 275649 h 2624500"/>
              <a:gd name="connsiteX14" fmla="*/ 2288988 w 6755905"/>
              <a:gd name="connsiteY14" fmla="*/ 281626 h 2624500"/>
              <a:gd name="connsiteX15" fmla="*/ 2259106 w 6755905"/>
              <a:gd name="connsiteY15" fmla="*/ 305531 h 2624500"/>
              <a:gd name="connsiteX16" fmla="*/ 2217271 w 6755905"/>
              <a:gd name="connsiteY16" fmla="*/ 317484 h 2624500"/>
              <a:gd name="connsiteX17" fmla="*/ 2145553 w 6755905"/>
              <a:gd name="connsiteY17" fmla="*/ 335414 h 2624500"/>
              <a:gd name="connsiteX18" fmla="*/ 2127624 w 6755905"/>
              <a:gd name="connsiteY18" fmla="*/ 347367 h 2624500"/>
              <a:gd name="connsiteX19" fmla="*/ 2097741 w 6755905"/>
              <a:gd name="connsiteY19" fmla="*/ 359320 h 2624500"/>
              <a:gd name="connsiteX20" fmla="*/ 2049929 w 6755905"/>
              <a:gd name="connsiteY20" fmla="*/ 365296 h 2624500"/>
              <a:gd name="connsiteX21" fmla="*/ 1984188 w 6755905"/>
              <a:gd name="connsiteY21" fmla="*/ 383226 h 2624500"/>
              <a:gd name="connsiteX22" fmla="*/ 1828800 w 6755905"/>
              <a:gd name="connsiteY22" fmla="*/ 419084 h 2624500"/>
              <a:gd name="connsiteX23" fmla="*/ 1792941 w 6755905"/>
              <a:gd name="connsiteY23" fmla="*/ 431037 h 2624500"/>
              <a:gd name="connsiteX24" fmla="*/ 1697318 w 6755905"/>
              <a:gd name="connsiteY24" fmla="*/ 448967 h 2624500"/>
              <a:gd name="connsiteX25" fmla="*/ 1595718 w 6755905"/>
              <a:gd name="connsiteY25" fmla="*/ 472873 h 2624500"/>
              <a:gd name="connsiteX26" fmla="*/ 1529977 w 6755905"/>
              <a:gd name="connsiteY26" fmla="*/ 490802 h 2624500"/>
              <a:gd name="connsiteX27" fmla="*/ 1398494 w 6755905"/>
              <a:gd name="connsiteY27" fmla="*/ 526661 h 2624500"/>
              <a:gd name="connsiteX28" fmla="*/ 860612 w 6755905"/>
              <a:gd name="connsiteY28" fmla="*/ 550567 h 2624500"/>
              <a:gd name="connsiteX29" fmla="*/ 794871 w 6755905"/>
              <a:gd name="connsiteY29" fmla="*/ 562520 h 2624500"/>
              <a:gd name="connsiteX30" fmla="*/ 729129 w 6755905"/>
              <a:gd name="connsiteY30" fmla="*/ 568496 h 2624500"/>
              <a:gd name="connsiteX31" fmla="*/ 633506 w 6755905"/>
              <a:gd name="connsiteY31" fmla="*/ 580449 h 2624500"/>
              <a:gd name="connsiteX32" fmla="*/ 603624 w 6755905"/>
              <a:gd name="connsiteY32" fmla="*/ 592402 h 2624500"/>
              <a:gd name="connsiteX33" fmla="*/ 579718 w 6755905"/>
              <a:gd name="connsiteY33" fmla="*/ 598379 h 2624500"/>
              <a:gd name="connsiteX34" fmla="*/ 472141 w 6755905"/>
              <a:gd name="connsiteY34" fmla="*/ 634237 h 2624500"/>
              <a:gd name="connsiteX35" fmla="*/ 436282 w 6755905"/>
              <a:gd name="connsiteY35" fmla="*/ 664120 h 2624500"/>
              <a:gd name="connsiteX36" fmla="*/ 418353 w 6755905"/>
              <a:gd name="connsiteY36" fmla="*/ 682049 h 2624500"/>
              <a:gd name="connsiteX37" fmla="*/ 400424 w 6755905"/>
              <a:gd name="connsiteY37" fmla="*/ 688026 h 2624500"/>
              <a:gd name="connsiteX38" fmla="*/ 382494 w 6755905"/>
              <a:gd name="connsiteY38" fmla="*/ 699979 h 2624500"/>
              <a:gd name="connsiteX39" fmla="*/ 364565 w 6755905"/>
              <a:gd name="connsiteY39" fmla="*/ 729861 h 2624500"/>
              <a:gd name="connsiteX40" fmla="*/ 298824 w 6755905"/>
              <a:gd name="connsiteY40" fmla="*/ 759743 h 2624500"/>
              <a:gd name="connsiteX41" fmla="*/ 239059 w 6755905"/>
              <a:gd name="connsiteY41" fmla="*/ 813531 h 2624500"/>
              <a:gd name="connsiteX42" fmla="*/ 209177 w 6755905"/>
              <a:gd name="connsiteY42" fmla="*/ 825484 h 2624500"/>
              <a:gd name="connsiteX43" fmla="*/ 167341 w 6755905"/>
              <a:gd name="connsiteY43" fmla="*/ 843414 h 2624500"/>
              <a:gd name="connsiteX44" fmla="*/ 131482 w 6755905"/>
              <a:gd name="connsiteY44" fmla="*/ 879273 h 2624500"/>
              <a:gd name="connsiteX45" fmla="*/ 95624 w 6755905"/>
              <a:gd name="connsiteY45" fmla="*/ 909155 h 2624500"/>
              <a:gd name="connsiteX46" fmla="*/ 65741 w 6755905"/>
              <a:gd name="connsiteY46" fmla="*/ 939037 h 2624500"/>
              <a:gd name="connsiteX47" fmla="*/ 47812 w 6755905"/>
              <a:gd name="connsiteY47" fmla="*/ 974896 h 2624500"/>
              <a:gd name="connsiteX48" fmla="*/ 0 w 6755905"/>
              <a:gd name="connsiteY48" fmla="*/ 1094426 h 2624500"/>
              <a:gd name="connsiteX49" fmla="*/ 5977 w 6755905"/>
              <a:gd name="connsiteY49" fmla="*/ 1202002 h 2624500"/>
              <a:gd name="connsiteX50" fmla="*/ 23906 w 6755905"/>
              <a:gd name="connsiteY50" fmla="*/ 1231884 h 2624500"/>
              <a:gd name="connsiteX51" fmla="*/ 41835 w 6755905"/>
              <a:gd name="connsiteY51" fmla="*/ 1297626 h 2624500"/>
              <a:gd name="connsiteX52" fmla="*/ 59765 w 6755905"/>
              <a:gd name="connsiteY52" fmla="*/ 1375320 h 2624500"/>
              <a:gd name="connsiteX53" fmla="*/ 71718 w 6755905"/>
              <a:gd name="connsiteY53" fmla="*/ 1429108 h 2624500"/>
              <a:gd name="connsiteX54" fmla="*/ 83671 w 6755905"/>
              <a:gd name="connsiteY54" fmla="*/ 1453014 h 2624500"/>
              <a:gd name="connsiteX55" fmla="*/ 89647 w 6755905"/>
              <a:gd name="connsiteY55" fmla="*/ 1506802 h 2624500"/>
              <a:gd name="connsiteX56" fmla="*/ 107577 w 6755905"/>
              <a:gd name="connsiteY56" fmla="*/ 1530708 h 2624500"/>
              <a:gd name="connsiteX57" fmla="*/ 119529 w 6755905"/>
              <a:gd name="connsiteY57" fmla="*/ 1548637 h 2624500"/>
              <a:gd name="connsiteX58" fmla="*/ 143435 w 6755905"/>
              <a:gd name="connsiteY58" fmla="*/ 1578520 h 2624500"/>
              <a:gd name="connsiteX59" fmla="*/ 179294 w 6755905"/>
              <a:gd name="connsiteY59" fmla="*/ 1626331 h 2624500"/>
              <a:gd name="connsiteX60" fmla="*/ 197224 w 6755905"/>
              <a:gd name="connsiteY60" fmla="*/ 1638284 h 2624500"/>
              <a:gd name="connsiteX61" fmla="*/ 215153 w 6755905"/>
              <a:gd name="connsiteY61" fmla="*/ 1656214 h 2624500"/>
              <a:gd name="connsiteX62" fmla="*/ 227106 w 6755905"/>
              <a:gd name="connsiteY62" fmla="*/ 1674143 h 2624500"/>
              <a:gd name="connsiteX63" fmla="*/ 245035 w 6755905"/>
              <a:gd name="connsiteY63" fmla="*/ 1680120 h 2624500"/>
              <a:gd name="connsiteX64" fmla="*/ 262965 w 6755905"/>
              <a:gd name="connsiteY64" fmla="*/ 1698049 h 2624500"/>
              <a:gd name="connsiteX65" fmla="*/ 286871 w 6755905"/>
              <a:gd name="connsiteY65" fmla="*/ 1733908 h 2624500"/>
              <a:gd name="connsiteX66" fmla="*/ 322729 w 6755905"/>
              <a:gd name="connsiteY66" fmla="*/ 1769767 h 2624500"/>
              <a:gd name="connsiteX67" fmla="*/ 340659 w 6755905"/>
              <a:gd name="connsiteY67" fmla="*/ 1787696 h 2624500"/>
              <a:gd name="connsiteX68" fmla="*/ 358588 w 6755905"/>
              <a:gd name="connsiteY68" fmla="*/ 1811602 h 2624500"/>
              <a:gd name="connsiteX69" fmla="*/ 406400 w 6755905"/>
              <a:gd name="connsiteY69" fmla="*/ 1859414 h 2624500"/>
              <a:gd name="connsiteX70" fmla="*/ 424329 w 6755905"/>
              <a:gd name="connsiteY70" fmla="*/ 1901249 h 2624500"/>
              <a:gd name="connsiteX71" fmla="*/ 442259 w 6755905"/>
              <a:gd name="connsiteY71" fmla="*/ 1937108 h 2624500"/>
              <a:gd name="connsiteX72" fmla="*/ 448235 w 6755905"/>
              <a:gd name="connsiteY72" fmla="*/ 1955037 h 2624500"/>
              <a:gd name="connsiteX73" fmla="*/ 484094 w 6755905"/>
              <a:gd name="connsiteY73" fmla="*/ 1990896 h 2624500"/>
              <a:gd name="connsiteX74" fmla="*/ 496047 w 6755905"/>
              <a:gd name="connsiteY74" fmla="*/ 2020779 h 2624500"/>
              <a:gd name="connsiteX75" fmla="*/ 513977 w 6755905"/>
              <a:gd name="connsiteY75" fmla="*/ 2038708 h 2624500"/>
              <a:gd name="connsiteX76" fmla="*/ 525929 w 6755905"/>
              <a:gd name="connsiteY76" fmla="*/ 2056637 h 2624500"/>
              <a:gd name="connsiteX77" fmla="*/ 543859 w 6755905"/>
              <a:gd name="connsiteY77" fmla="*/ 2080543 h 2624500"/>
              <a:gd name="connsiteX78" fmla="*/ 597647 w 6755905"/>
              <a:gd name="connsiteY78" fmla="*/ 2098473 h 2624500"/>
              <a:gd name="connsiteX79" fmla="*/ 615577 w 6755905"/>
              <a:gd name="connsiteY79" fmla="*/ 2110426 h 2624500"/>
              <a:gd name="connsiteX80" fmla="*/ 639482 w 6755905"/>
              <a:gd name="connsiteY80" fmla="*/ 2116402 h 2624500"/>
              <a:gd name="connsiteX81" fmla="*/ 693271 w 6755905"/>
              <a:gd name="connsiteY81" fmla="*/ 2128355 h 2624500"/>
              <a:gd name="connsiteX82" fmla="*/ 1063812 w 6755905"/>
              <a:gd name="connsiteY82" fmla="*/ 2116402 h 2624500"/>
              <a:gd name="connsiteX83" fmla="*/ 1117600 w 6755905"/>
              <a:gd name="connsiteY83" fmla="*/ 2098473 h 2624500"/>
              <a:gd name="connsiteX84" fmla="*/ 1195294 w 6755905"/>
              <a:gd name="connsiteY84" fmla="*/ 2068590 h 2624500"/>
              <a:gd name="connsiteX85" fmla="*/ 1225177 w 6755905"/>
              <a:gd name="connsiteY85" fmla="*/ 2062614 h 2624500"/>
              <a:gd name="connsiteX86" fmla="*/ 1249082 w 6755905"/>
              <a:gd name="connsiteY86" fmla="*/ 2056637 h 2624500"/>
              <a:gd name="connsiteX87" fmla="*/ 1284941 w 6755905"/>
              <a:gd name="connsiteY87" fmla="*/ 2044684 h 2624500"/>
              <a:gd name="connsiteX88" fmla="*/ 1374588 w 6755905"/>
              <a:gd name="connsiteY88" fmla="*/ 2026755 h 2624500"/>
              <a:gd name="connsiteX89" fmla="*/ 1464235 w 6755905"/>
              <a:gd name="connsiteY89" fmla="*/ 2020779 h 2624500"/>
              <a:gd name="connsiteX90" fmla="*/ 1500094 w 6755905"/>
              <a:gd name="connsiteY90" fmla="*/ 2008826 h 2624500"/>
              <a:gd name="connsiteX91" fmla="*/ 1535953 w 6755905"/>
              <a:gd name="connsiteY91" fmla="*/ 2002849 h 2624500"/>
              <a:gd name="connsiteX92" fmla="*/ 1553882 w 6755905"/>
              <a:gd name="connsiteY92" fmla="*/ 1984920 h 2624500"/>
              <a:gd name="connsiteX93" fmla="*/ 1607671 w 6755905"/>
              <a:gd name="connsiteY93" fmla="*/ 1966990 h 2624500"/>
              <a:gd name="connsiteX94" fmla="*/ 1625600 w 6755905"/>
              <a:gd name="connsiteY94" fmla="*/ 1961014 h 2624500"/>
              <a:gd name="connsiteX95" fmla="*/ 1661459 w 6755905"/>
              <a:gd name="connsiteY95" fmla="*/ 1943084 h 2624500"/>
              <a:gd name="connsiteX96" fmla="*/ 1685365 w 6755905"/>
              <a:gd name="connsiteY96" fmla="*/ 1925155 h 2624500"/>
              <a:gd name="connsiteX97" fmla="*/ 1703294 w 6755905"/>
              <a:gd name="connsiteY97" fmla="*/ 1913202 h 2624500"/>
              <a:gd name="connsiteX98" fmla="*/ 1709271 w 6755905"/>
              <a:gd name="connsiteY98" fmla="*/ 1895273 h 2624500"/>
              <a:gd name="connsiteX99" fmla="*/ 1727200 w 6755905"/>
              <a:gd name="connsiteY99" fmla="*/ 1889296 h 2624500"/>
              <a:gd name="connsiteX100" fmla="*/ 1757082 w 6755905"/>
              <a:gd name="connsiteY100" fmla="*/ 1877343 h 2624500"/>
              <a:gd name="connsiteX101" fmla="*/ 1780988 w 6755905"/>
              <a:gd name="connsiteY101" fmla="*/ 1859414 h 2624500"/>
              <a:gd name="connsiteX102" fmla="*/ 1816847 w 6755905"/>
              <a:gd name="connsiteY102" fmla="*/ 1847461 h 2624500"/>
              <a:gd name="connsiteX103" fmla="*/ 1840753 w 6755905"/>
              <a:gd name="connsiteY103" fmla="*/ 1835508 h 2624500"/>
              <a:gd name="connsiteX104" fmla="*/ 1858682 w 6755905"/>
              <a:gd name="connsiteY104" fmla="*/ 1811602 h 2624500"/>
              <a:gd name="connsiteX105" fmla="*/ 1894541 w 6755905"/>
              <a:gd name="connsiteY105" fmla="*/ 1775743 h 2624500"/>
              <a:gd name="connsiteX106" fmla="*/ 1906494 w 6755905"/>
              <a:gd name="connsiteY106" fmla="*/ 1757814 h 2624500"/>
              <a:gd name="connsiteX107" fmla="*/ 1930400 w 6755905"/>
              <a:gd name="connsiteY107" fmla="*/ 1751837 h 2624500"/>
              <a:gd name="connsiteX108" fmla="*/ 1960282 w 6755905"/>
              <a:gd name="connsiteY108" fmla="*/ 1680120 h 2624500"/>
              <a:gd name="connsiteX109" fmla="*/ 1984188 w 6755905"/>
              <a:gd name="connsiteY109" fmla="*/ 1638284 h 2624500"/>
              <a:gd name="connsiteX110" fmla="*/ 1996141 w 6755905"/>
              <a:gd name="connsiteY110" fmla="*/ 1614379 h 2624500"/>
              <a:gd name="connsiteX111" fmla="*/ 2020047 w 6755905"/>
              <a:gd name="connsiteY111" fmla="*/ 1596449 h 2624500"/>
              <a:gd name="connsiteX112" fmla="*/ 2055906 w 6755905"/>
              <a:gd name="connsiteY112" fmla="*/ 1548637 h 2624500"/>
              <a:gd name="connsiteX113" fmla="*/ 2073835 w 6755905"/>
              <a:gd name="connsiteY113" fmla="*/ 1518755 h 2624500"/>
              <a:gd name="connsiteX114" fmla="*/ 2115671 w 6755905"/>
              <a:gd name="connsiteY114" fmla="*/ 1500826 h 2624500"/>
              <a:gd name="connsiteX115" fmla="*/ 2157506 w 6755905"/>
              <a:gd name="connsiteY115" fmla="*/ 1464967 h 2624500"/>
              <a:gd name="connsiteX116" fmla="*/ 2199341 w 6755905"/>
              <a:gd name="connsiteY116" fmla="*/ 1429108 h 2624500"/>
              <a:gd name="connsiteX117" fmla="*/ 2217271 w 6755905"/>
              <a:gd name="connsiteY117" fmla="*/ 1423131 h 2624500"/>
              <a:gd name="connsiteX118" fmla="*/ 2253129 w 6755905"/>
              <a:gd name="connsiteY118" fmla="*/ 1405202 h 2624500"/>
              <a:gd name="connsiteX119" fmla="*/ 2378635 w 6755905"/>
              <a:gd name="connsiteY119" fmla="*/ 1387273 h 2624500"/>
              <a:gd name="connsiteX120" fmla="*/ 2414494 w 6755905"/>
              <a:gd name="connsiteY120" fmla="*/ 1375320 h 2624500"/>
              <a:gd name="connsiteX121" fmla="*/ 2623671 w 6755905"/>
              <a:gd name="connsiteY121" fmla="*/ 1387273 h 2624500"/>
              <a:gd name="connsiteX122" fmla="*/ 2641600 w 6755905"/>
              <a:gd name="connsiteY122" fmla="*/ 1393249 h 2624500"/>
              <a:gd name="connsiteX123" fmla="*/ 2683435 w 6755905"/>
              <a:gd name="connsiteY123" fmla="*/ 1405202 h 2624500"/>
              <a:gd name="connsiteX124" fmla="*/ 2707341 w 6755905"/>
              <a:gd name="connsiteY124" fmla="*/ 1423131 h 2624500"/>
              <a:gd name="connsiteX125" fmla="*/ 2731247 w 6755905"/>
              <a:gd name="connsiteY125" fmla="*/ 1458990 h 2624500"/>
              <a:gd name="connsiteX126" fmla="*/ 2761129 w 6755905"/>
              <a:gd name="connsiteY126" fmla="*/ 1464967 h 2624500"/>
              <a:gd name="connsiteX127" fmla="*/ 2779059 w 6755905"/>
              <a:gd name="connsiteY127" fmla="*/ 1482896 h 2624500"/>
              <a:gd name="connsiteX128" fmla="*/ 2808941 w 6755905"/>
              <a:gd name="connsiteY128" fmla="*/ 1524731 h 2624500"/>
              <a:gd name="connsiteX129" fmla="*/ 2856753 w 6755905"/>
              <a:gd name="connsiteY129" fmla="*/ 1542661 h 2624500"/>
              <a:gd name="connsiteX130" fmla="*/ 2898588 w 6755905"/>
              <a:gd name="connsiteY130" fmla="*/ 1566567 h 2624500"/>
              <a:gd name="connsiteX131" fmla="*/ 2922494 w 6755905"/>
              <a:gd name="connsiteY131" fmla="*/ 1584496 h 2624500"/>
              <a:gd name="connsiteX132" fmla="*/ 2940424 w 6755905"/>
              <a:gd name="connsiteY132" fmla="*/ 1596449 h 2624500"/>
              <a:gd name="connsiteX133" fmla="*/ 2958353 w 6755905"/>
              <a:gd name="connsiteY133" fmla="*/ 1620355 h 2624500"/>
              <a:gd name="connsiteX134" fmla="*/ 2970306 w 6755905"/>
              <a:gd name="connsiteY134" fmla="*/ 1638284 h 2624500"/>
              <a:gd name="connsiteX135" fmla="*/ 3012141 w 6755905"/>
              <a:gd name="connsiteY135" fmla="*/ 1674143 h 2624500"/>
              <a:gd name="connsiteX136" fmla="*/ 3024094 w 6755905"/>
              <a:gd name="connsiteY136" fmla="*/ 1692073 h 2624500"/>
              <a:gd name="connsiteX137" fmla="*/ 3042024 w 6755905"/>
              <a:gd name="connsiteY137" fmla="*/ 1727931 h 2624500"/>
              <a:gd name="connsiteX138" fmla="*/ 3071906 w 6755905"/>
              <a:gd name="connsiteY138" fmla="*/ 1763790 h 2624500"/>
              <a:gd name="connsiteX139" fmla="*/ 3095812 w 6755905"/>
              <a:gd name="connsiteY139" fmla="*/ 1811602 h 2624500"/>
              <a:gd name="connsiteX140" fmla="*/ 3131671 w 6755905"/>
              <a:gd name="connsiteY140" fmla="*/ 1853437 h 2624500"/>
              <a:gd name="connsiteX141" fmla="*/ 3155577 w 6755905"/>
              <a:gd name="connsiteY141" fmla="*/ 1907226 h 2624500"/>
              <a:gd name="connsiteX142" fmla="*/ 3167529 w 6755905"/>
              <a:gd name="connsiteY142" fmla="*/ 1925155 h 2624500"/>
              <a:gd name="connsiteX143" fmla="*/ 3185459 w 6755905"/>
              <a:gd name="connsiteY143" fmla="*/ 1961014 h 2624500"/>
              <a:gd name="connsiteX144" fmla="*/ 3203388 w 6755905"/>
              <a:gd name="connsiteY144" fmla="*/ 1972967 h 2624500"/>
              <a:gd name="connsiteX145" fmla="*/ 3215341 w 6755905"/>
              <a:gd name="connsiteY145" fmla="*/ 2002849 h 2624500"/>
              <a:gd name="connsiteX146" fmla="*/ 3221318 w 6755905"/>
              <a:gd name="connsiteY146" fmla="*/ 2020779 h 2624500"/>
              <a:gd name="connsiteX147" fmla="*/ 3239247 w 6755905"/>
              <a:gd name="connsiteY147" fmla="*/ 2044684 h 2624500"/>
              <a:gd name="connsiteX148" fmla="*/ 3257177 w 6755905"/>
              <a:gd name="connsiteY148" fmla="*/ 2080543 h 2624500"/>
              <a:gd name="connsiteX149" fmla="*/ 3275106 w 6755905"/>
              <a:gd name="connsiteY149" fmla="*/ 2086520 h 2624500"/>
              <a:gd name="connsiteX150" fmla="*/ 3293035 w 6755905"/>
              <a:gd name="connsiteY150" fmla="*/ 2098473 h 2624500"/>
              <a:gd name="connsiteX151" fmla="*/ 3316941 w 6755905"/>
              <a:gd name="connsiteY151" fmla="*/ 2128355 h 2624500"/>
              <a:gd name="connsiteX152" fmla="*/ 3334871 w 6755905"/>
              <a:gd name="connsiteY152" fmla="*/ 2164214 h 2624500"/>
              <a:gd name="connsiteX153" fmla="*/ 3352800 w 6755905"/>
              <a:gd name="connsiteY153" fmla="*/ 2182143 h 2624500"/>
              <a:gd name="connsiteX154" fmla="*/ 3358777 w 6755905"/>
              <a:gd name="connsiteY154" fmla="*/ 2200073 h 2624500"/>
              <a:gd name="connsiteX155" fmla="*/ 3376706 w 6755905"/>
              <a:gd name="connsiteY155" fmla="*/ 2206049 h 2624500"/>
              <a:gd name="connsiteX156" fmla="*/ 3388659 w 6755905"/>
              <a:gd name="connsiteY156" fmla="*/ 2223979 h 2624500"/>
              <a:gd name="connsiteX157" fmla="*/ 3406588 w 6755905"/>
              <a:gd name="connsiteY157" fmla="*/ 2253861 h 2624500"/>
              <a:gd name="connsiteX158" fmla="*/ 3430494 w 6755905"/>
              <a:gd name="connsiteY158" fmla="*/ 2313626 h 2624500"/>
              <a:gd name="connsiteX159" fmla="*/ 3448424 w 6755905"/>
              <a:gd name="connsiteY159" fmla="*/ 2319602 h 2624500"/>
              <a:gd name="connsiteX160" fmla="*/ 3454400 w 6755905"/>
              <a:gd name="connsiteY160" fmla="*/ 2349484 h 2624500"/>
              <a:gd name="connsiteX161" fmla="*/ 3490259 w 6755905"/>
              <a:gd name="connsiteY161" fmla="*/ 2379367 h 2624500"/>
              <a:gd name="connsiteX162" fmla="*/ 3508188 w 6755905"/>
              <a:gd name="connsiteY162" fmla="*/ 2397296 h 2624500"/>
              <a:gd name="connsiteX163" fmla="*/ 3538071 w 6755905"/>
              <a:gd name="connsiteY163" fmla="*/ 2433155 h 2624500"/>
              <a:gd name="connsiteX164" fmla="*/ 3544047 w 6755905"/>
              <a:gd name="connsiteY164" fmla="*/ 2451084 h 2624500"/>
              <a:gd name="connsiteX165" fmla="*/ 3579906 w 6755905"/>
              <a:gd name="connsiteY165" fmla="*/ 2474990 h 2624500"/>
              <a:gd name="connsiteX166" fmla="*/ 3597835 w 6755905"/>
              <a:gd name="connsiteY166" fmla="*/ 2486943 h 2624500"/>
              <a:gd name="connsiteX167" fmla="*/ 3621741 w 6755905"/>
              <a:gd name="connsiteY167" fmla="*/ 2492920 h 2624500"/>
              <a:gd name="connsiteX168" fmla="*/ 3645647 w 6755905"/>
              <a:gd name="connsiteY168" fmla="*/ 2504873 h 2624500"/>
              <a:gd name="connsiteX169" fmla="*/ 3663577 w 6755905"/>
              <a:gd name="connsiteY169" fmla="*/ 2510849 h 2624500"/>
              <a:gd name="connsiteX170" fmla="*/ 3681506 w 6755905"/>
              <a:gd name="connsiteY170" fmla="*/ 2528779 h 2624500"/>
              <a:gd name="connsiteX171" fmla="*/ 3771153 w 6755905"/>
              <a:gd name="connsiteY171" fmla="*/ 2546708 h 2624500"/>
              <a:gd name="connsiteX172" fmla="*/ 3807012 w 6755905"/>
              <a:gd name="connsiteY172" fmla="*/ 2570614 h 2624500"/>
              <a:gd name="connsiteX173" fmla="*/ 3842871 w 6755905"/>
              <a:gd name="connsiteY173" fmla="*/ 2582567 h 2624500"/>
              <a:gd name="connsiteX174" fmla="*/ 4040094 w 6755905"/>
              <a:gd name="connsiteY174" fmla="*/ 2600496 h 2624500"/>
              <a:gd name="connsiteX175" fmla="*/ 4147671 w 6755905"/>
              <a:gd name="connsiteY175" fmla="*/ 2618426 h 2624500"/>
              <a:gd name="connsiteX176" fmla="*/ 4177553 w 6755905"/>
              <a:gd name="connsiteY176" fmla="*/ 2624402 h 2624500"/>
              <a:gd name="connsiteX177" fmla="*/ 4386729 w 6755905"/>
              <a:gd name="connsiteY177" fmla="*/ 2594520 h 2624500"/>
              <a:gd name="connsiteX178" fmla="*/ 4464424 w 6755905"/>
              <a:gd name="connsiteY178" fmla="*/ 2576590 h 2624500"/>
              <a:gd name="connsiteX179" fmla="*/ 4500282 w 6755905"/>
              <a:gd name="connsiteY179" fmla="*/ 2564637 h 2624500"/>
              <a:gd name="connsiteX180" fmla="*/ 4536141 w 6755905"/>
              <a:gd name="connsiteY180" fmla="*/ 2558661 h 2624500"/>
              <a:gd name="connsiteX181" fmla="*/ 4649694 w 6755905"/>
              <a:gd name="connsiteY181" fmla="*/ 2552684 h 2624500"/>
              <a:gd name="connsiteX182" fmla="*/ 4721412 w 6755905"/>
              <a:gd name="connsiteY182" fmla="*/ 2570614 h 2624500"/>
              <a:gd name="connsiteX183" fmla="*/ 4763247 w 6755905"/>
              <a:gd name="connsiteY183" fmla="*/ 2576590 h 2624500"/>
              <a:gd name="connsiteX184" fmla="*/ 4960471 w 6755905"/>
              <a:gd name="connsiteY184" fmla="*/ 2564637 h 2624500"/>
              <a:gd name="connsiteX185" fmla="*/ 5050118 w 6755905"/>
              <a:gd name="connsiteY185" fmla="*/ 2540731 h 2624500"/>
              <a:gd name="connsiteX186" fmla="*/ 5080000 w 6755905"/>
              <a:gd name="connsiteY186" fmla="*/ 2528779 h 2624500"/>
              <a:gd name="connsiteX187" fmla="*/ 5145741 w 6755905"/>
              <a:gd name="connsiteY187" fmla="*/ 2480967 h 2624500"/>
              <a:gd name="connsiteX188" fmla="*/ 5205506 w 6755905"/>
              <a:gd name="connsiteY188" fmla="*/ 2463037 h 2624500"/>
              <a:gd name="connsiteX189" fmla="*/ 5235388 w 6755905"/>
              <a:gd name="connsiteY189" fmla="*/ 2445108 h 2624500"/>
              <a:gd name="connsiteX190" fmla="*/ 5277224 w 6755905"/>
              <a:gd name="connsiteY190" fmla="*/ 2427179 h 2624500"/>
              <a:gd name="connsiteX191" fmla="*/ 5336988 w 6755905"/>
              <a:gd name="connsiteY191" fmla="*/ 2379367 h 2624500"/>
              <a:gd name="connsiteX192" fmla="*/ 5354918 w 6755905"/>
              <a:gd name="connsiteY192" fmla="*/ 2361437 h 2624500"/>
              <a:gd name="connsiteX193" fmla="*/ 5378824 w 6755905"/>
              <a:gd name="connsiteY193" fmla="*/ 2343508 h 2624500"/>
              <a:gd name="connsiteX194" fmla="*/ 5390777 w 6755905"/>
              <a:gd name="connsiteY194" fmla="*/ 2277767 h 2624500"/>
              <a:gd name="connsiteX195" fmla="*/ 5396753 w 6755905"/>
              <a:gd name="connsiteY195" fmla="*/ 2235931 h 2624500"/>
              <a:gd name="connsiteX196" fmla="*/ 5384800 w 6755905"/>
              <a:gd name="connsiteY196" fmla="*/ 2032731 h 2624500"/>
              <a:gd name="connsiteX197" fmla="*/ 6568141 w 6755905"/>
              <a:gd name="connsiteY197" fmla="*/ 1990896 h 2624500"/>
              <a:gd name="connsiteX198" fmla="*/ 6687672 w 6755905"/>
              <a:gd name="connsiteY198" fmla="*/ 974896 h 2624500"/>
              <a:gd name="connsiteX199" fmla="*/ 5904753 w 6755905"/>
              <a:gd name="connsiteY199" fmla="*/ 732 h 2624500"/>
              <a:gd name="connsiteX200" fmla="*/ 4452471 w 6755905"/>
              <a:gd name="connsiteY200" fmla="*/ 1130284 h 2624500"/>
              <a:gd name="connsiteX201" fmla="*/ 4434541 w 6755905"/>
              <a:gd name="connsiteY201" fmla="*/ 1106379 h 2624500"/>
              <a:gd name="connsiteX202" fmla="*/ 4416612 w 6755905"/>
              <a:gd name="connsiteY202" fmla="*/ 1094426 h 2624500"/>
              <a:gd name="connsiteX203" fmla="*/ 2659530 w 6755905"/>
              <a:gd name="connsiteY203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4434541 w 6755905"/>
              <a:gd name="connsiteY200" fmla="*/ 1106379 h 2624500"/>
              <a:gd name="connsiteX201" fmla="*/ 4416612 w 6755905"/>
              <a:gd name="connsiteY201" fmla="*/ 1094426 h 2624500"/>
              <a:gd name="connsiteX202" fmla="*/ 2659530 w 6755905"/>
              <a:gd name="connsiteY202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4434541 w 6755905"/>
              <a:gd name="connsiteY200" fmla="*/ 1106379 h 2624500"/>
              <a:gd name="connsiteX201" fmla="*/ 2659530 w 6755905"/>
              <a:gd name="connsiteY201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59530 w 6755905"/>
              <a:gd name="connsiteY200" fmla="*/ 819509 h 2624500"/>
              <a:gd name="connsiteX0" fmla="*/ 2683436 w 6755905"/>
              <a:gd name="connsiteY0" fmla="*/ 933062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83436 w 6755905"/>
              <a:gd name="connsiteY200" fmla="*/ 933062 h 2624500"/>
              <a:gd name="connsiteX0" fmla="*/ 2683436 w 6755905"/>
              <a:gd name="connsiteY0" fmla="*/ 933062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629646 w 6755905"/>
              <a:gd name="connsiteY4" fmla="*/ 598378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83436 w 6755905"/>
              <a:gd name="connsiteY200" fmla="*/ 933062 h 2624500"/>
              <a:gd name="connsiteX0" fmla="*/ 2683436 w 6755905"/>
              <a:gd name="connsiteY0" fmla="*/ 933062 h 2624500"/>
              <a:gd name="connsiteX1" fmla="*/ 2820894 w 6755905"/>
              <a:gd name="connsiteY1" fmla="*/ 150143 h 2624500"/>
              <a:gd name="connsiteX2" fmla="*/ 2802965 w 6755905"/>
              <a:gd name="connsiteY2" fmla="*/ 156120 h 2624500"/>
              <a:gd name="connsiteX3" fmla="*/ 2629646 w 6755905"/>
              <a:gd name="connsiteY3" fmla="*/ 598378 h 2624500"/>
              <a:gd name="connsiteX4" fmla="*/ 2689412 w 6755905"/>
              <a:gd name="connsiteY4" fmla="*/ 191979 h 2624500"/>
              <a:gd name="connsiteX5" fmla="*/ 2647577 w 6755905"/>
              <a:gd name="connsiteY5" fmla="*/ 209908 h 2624500"/>
              <a:gd name="connsiteX6" fmla="*/ 2617694 w 6755905"/>
              <a:gd name="connsiteY6" fmla="*/ 221861 h 2624500"/>
              <a:gd name="connsiteX7" fmla="*/ 2593788 w 6755905"/>
              <a:gd name="connsiteY7" fmla="*/ 227837 h 2624500"/>
              <a:gd name="connsiteX8" fmla="*/ 2516094 w 6755905"/>
              <a:gd name="connsiteY8" fmla="*/ 245767 h 2624500"/>
              <a:gd name="connsiteX9" fmla="*/ 2480235 w 6755905"/>
              <a:gd name="connsiteY9" fmla="*/ 257720 h 2624500"/>
              <a:gd name="connsiteX10" fmla="*/ 2408518 w 6755905"/>
              <a:gd name="connsiteY10" fmla="*/ 263696 h 2624500"/>
              <a:gd name="connsiteX11" fmla="*/ 2378635 w 6755905"/>
              <a:gd name="connsiteY11" fmla="*/ 275649 h 2624500"/>
              <a:gd name="connsiteX12" fmla="*/ 2288988 w 6755905"/>
              <a:gd name="connsiteY12" fmla="*/ 281626 h 2624500"/>
              <a:gd name="connsiteX13" fmla="*/ 2259106 w 6755905"/>
              <a:gd name="connsiteY13" fmla="*/ 305531 h 2624500"/>
              <a:gd name="connsiteX14" fmla="*/ 2217271 w 6755905"/>
              <a:gd name="connsiteY14" fmla="*/ 317484 h 2624500"/>
              <a:gd name="connsiteX15" fmla="*/ 2145553 w 6755905"/>
              <a:gd name="connsiteY15" fmla="*/ 335414 h 2624500"/>
              <a:gd name="connsiteX16" fmla="*/ 2127624 w 6755905"/>
              <a:gd name="connsiteY16" fmla="*/ 347367 h 2624500"/>
              <a:gd name="connsiteX17" fmla="*/ 2097741 w 6755905"/>
              <a:gd name="connsiteY17" fmla="*/ 359320 h 2624500"/>
              <a:gd name="connsiteX18" fmla="*/ 2049929 w 6755905"/>
              <a:gd name="connsiteY18" fmla="*/ 365296 h 2624500"/>
              <a:gd name="connsiteX19" fmla="*/ 1984188 w 6755905"/>
              <a:gd name="connsiteY19" fmla="*/ 383226 h 2624500"/>
              <a:gd name="connsiteX20" fmla="*/ 1828800 w 6755905"/>
              <a:gd name="connsiteY20" fmla="*/ 419084 h 2624500"/>
              <a:gd name="connsiteX21" fmla="*/ 1792941 w 6755905"/>
              <a:gd name="connsiteY21" fmla="*/ 431037 h 2624500"/>
              <a:gd name="connsiteX22" fmla="*/ 1697318 w 6755905"/>
              <a:gd name="connsiteY22" fmla="*/ 448967 h 2624500"/>
              <a:gd name="connsiteX23" fmla="*/ 1595718 w 6755905"/>
              <a:gd name="connsiteY23" fmla="*/ 472873 h 2624500"/>
              <a:gd name="connsiteX24" fmla="*/ 1529977 w 6755905"/>
              <a:gd name="connsiteY24" fmla="*/ 490802 h 2624500"/>
              <a:gd name="connsiteX25" fmla="*/ 1398494 w 6755905"/>
              <a:gd name="connsiteY25" fmla="*/ 526661 h 2624500"/>
              <a:gd name="connsiteX26" fmla="*/ 860612 w 6755905"/>
              <a:gd name="connsiteY26" fmla="*/ 550567 h 2624500"/>
              <a:gd name="connsiteX27" fmla="*/ 794871 w 6755905"/>
              <a:gd name="connsiteY27" fmla="*/ 562520 h 2624500"/>
              <a:gd name="connsiteX28" fmla="*/ 729129 w 6755905"/>
              <a:gd name="connsiteY28" fmla="*/ 568496 h 2624500"/>
              <a:gd name="connsiteX29" fmla="*/ 633506 w 6755905"/>
              <a:gd name="connsiteY29" fmla="*/ 580449 h 2624500"/>
              <a:gd name="connsiteX30" fmla="*/ 603624 w 6755905"/>
              <a:gd name="connsiteY30" fmla="*/ 592402 h 2624500"/>
              <a:gd name="connsiteX31" fmla="*/ 579718 w 6755905"/>
              <a:gd name="connsiteY31" fmla="*/ 598379 h 2624500"/>
              <a:gd name="connsiteX32" fmla="*/ 472141 w 6755905"/>
              <a:gd name="connsiteY32" fmla="*/ 634237 h 2624500"/>
              <a:gd name="connsiteX33" fmla="*/ 436282 w 6755905"/>
              <a:gd name="connsiteY33" fmla="*/ 664120 h 2624500"/>
              <a:gd name="connsiteX34" fmla="*/ 418353 w 6755905"/>
              <a:gd name="connsiteY34" fmla="*/ 682049 h 2624500"/>
              <a:gd name="connsiteX35" fmla="*/ 400424 w 6755905"/>
              <a:gd name="connsiteY35" fmla="*/ 688026 h 2624500"/>
              <a:gd name="connsiteX36" fmla="*/ 382494 w 6755905"/>
              <a:gd name="connsiteY36" fmla="*/ 699979 h 2624500"/>
              <a:gd name="connsiteX37" fmla="*/ 364565 w 6755905"/>
              <a:gd name="connsiteY37" fmla="*/ 729861 h 2624500"/>
              <a:gd name="connsiteX38" fmla="*/ 298824 w 6755905"/>
              <a:gd name="connsiteY38" fmla="*/ 759743 h 2624500"/>
              <a:gd name="connsiteX39" fmla="*/ 239059 w 6755905"/>
              <a:gd name="connsiteY39" fmla="*/ 813531 h 2624500"/>
              <a:gd name="connsiteX40" fmla="*/ 209177 w 6755905"/>
              <a:gd name="connsiteY40" fmla="*/ 825484 h 2624500"/>
              <a:gd name="connsiteX41" fmla="*/ 167341 w 6755905"/>
              <a:gd name="connsiteY41" fmla="*/ 843414 h 2624500"/>
              <a:gd name="connsiteX42" fmla="*/ 131482 w 6755905"/>
              <a:gd name="connsiteY42" fmla="*/ 879273 h 2624500"/>
              <a:gd name="connsiteX43" fmla="*/ 95624 w 6755905"/>
              <a:gd name="connsiteY43" fmla="*/ 909155 h 2624500"/>
              <a:gd name="connsiteX44" fmla="*/ 65741 w 6755905"/>
              <a:gd name="connsiteY44" fmla="*/ 939037 h 2624500"/>
              <a:gd name="connsiteX45" fmla="*/ 47812 w 6755905"/>
              <a:gd name="connsiteY45" fmla="*/ 974896 h 2624500"/>
              <a:gd name="connsiteX46" fmla="*/ 0 w 6755905"/>
              <a:gd name="connsiteY46" fmla="*/ 1094426 h 2624500"/>
              <a:gd name="connsiteX47" fmla="*/ 5977 w 6755905"/>
              <a:gd name="connsiteY47" fmla="*/ 1202002 h 2624500"/>
              <a:gd name="connsiteX48" fmla="*/ 23906 w 6755905"/>
              <a:gd name="connsiteY48" fmla="*/ 1231884 h 2624500"/>
              <a:gd name="connsiteX49" fmla="*/ 41835 w 6755905"/>
              <a:gd name="connsiteY49" fmla="*/ 1297626 h 2624500"/>
              <a:gd name="connsiteX50" fmla="*/ 59765 w 6755905"/>
              <a:gd name="connsiteY50" fmla="*/ 1375320 h 2624500"/>
              <a:gd name="connsiteX51" fmla="*/ 71718 w 6755905"/>
              <a:gd name="connsiteY51" fmla="*/ 1429108 h 2624500"/>
              <a:gd name="connsiteX52" fmla="*/ 83671 w 6755905"/>
              <a:gd name="connsiteY52" fmla="*/ 1453014 h 2624500"/>
              <a:gd name="connsiteX53" fmla="*/ 89647 w 6755905"/>
              <a:gd name="connsiteY53" fmla="*/ 1506802 h 2624500"/>
              <a:gd name="connsiteX54" fmla="*/ 107577 w 6755905"/>
              <a:gd name="connsiteY54" fmla="*/ 1530708 h 2624500"/>
              <a:gd name="connsiteX55" fmla="*/ 119529 w 6755905"/>
              <a:gd name="connsiteY55" fmla="*/ 1548637 h 2624500"/>
              <a:gd name="connsiteX56" fmla="*/ 143435 w 6755905"/>
              <a:gd name="connsiteY56" fmla="*/ 1578520 h 2624500"/>
              <a:gd name="connsiteX57" fmla="*/ 179294 w 6755905"/>
              <a:gd name="connsiteY57" fmla="*/ 1626331 h 2624500"/>
              <a:gd name="connsiteX58" fmla="*/ 197224 w 6755905"/>
              <a:gd name="connsiteY58" fmla="*/ 1638284 h 2624500"/>
              <a:gd name="connsiteX59" fmla="*/ 215153 w 6755905"/>
              <a:gd name="connsiteY59" fmla="*/ 1656214 h 2624500"/>
              <a:gd name="connsiteX60" fmla="*/ 227106 w 6755905"/>
              <a:gd name="connsiteY60" fmla="*/ 1674143 h 2624500"/>
              <a:gd name="connsiteX61" fmla="*/ 245035 w 6755905"/>
              <a:gd name="connsiteY61" fmla="*/ 1680120 h 2624500"/>
              <a:gd name="connsiteX62" fmla="*/ 262965 w 6755905"/>
              <a:gd name="connsiteY62" fmla="*/ 1698049 h 2624500"/>
              <a:gd name="connsiteX63" fmla="*/ 286871 w 6755905"/>
              <a:gd name="connsiteY63" fmla="*/ 1733908 h 2624500"/>
              <a:gd name="connsiteX64" fmla="*/ 322729 w 6755905"/>
              <a:gd name="connsiteY64" fmla="*/ 1769767 h 2624500"/>
              <a:gd name="connsiteX65" fmla="*/ 340659 w 6755905"/>
              <a:gd name="connsiteY65" fmla="*/ 1787696 h 2624500"/>
              <a:gd name="connsiteX66" fmla="*/ 358588 w 6755905"/>
              <a:gd name="connsiteY66" fmla="*/ 1811602 h 2624500"/>
              <a:gd name="connsiteX67" fmla="*/ 406400 w 6755905"/>
              <a:gd name="connsiteY67" fmla="*/ 1859414 h 2624500"/>
              <a:gd name="connsiteX68" fmla="*/ 424329 w 6755905"/>
              <a:gd name="connsiteY68" fmla="*/ 1901249 h 2624500"/>
              <a:gd name="connsiteX69" fmla="*/ 442259 w 6755905"/>
              <a:gd name="connsiteY69" fmla="*/ 1937108 h 2624500"/>
              <a:gd name="connsiteX70" fmla="*/ 448235 w 6755905"/>
              <a:gd name="connsiteY70" fmla="*/ 1955037 h 2624500"/>
              <a:gd name="connsiteX71" fmla="*/ 484094 w 6755905"/>
              <a:gd name="connsiteY71" fmla="*/ 1990896 h 2624500"/>
              <a:gd name="connsiteX72" fmla="*/ 496047 w 6755905"/>
              <a:gd name="connsiteY72" fmla="*/ 2020779 h 2624500"/>
              <a:gd name="connsiteX73" fmla="*/ 513977 w 6755905"/>
              <a:gd name="connsiteY73" fmla="*/ 2038708 h 2624500"/>
              <a:gd name="connsiteX74" fmla="*/ 525929 w 6755905"/>
              <a:gd name="connsiteY74" fmla="*/ 2056637 h 2624500"/>
              <a:gd name="connsiteX75" fmla="*/ 543859 w 6755905"/>
              <a:gd name="connsiteY75" fmla="*/ 2080543 h 2624500"/>
              <a:gd name="connsiteX76" fmla="*/ 597647 w 6755905"/>
              <a:gd name="connsiteY76" fmla="*/ 2098473 h 2624500"/>
              <a:gd name="connsiteX77" fmla="*/ 615577 w 6755905"/>
              <a:gd name="connsiteY77" fmla="*/ 2110426 h 2624500"/>
              <a:gd name="connsiteX78" fmla="*/ 639482 w 6755905"/>
              <a:gd name="connsiteY78" fmla="*/ 2116402 h 2624500"/>
              <a:gd name="connsiteX79" fmla="*/ 693271 w 6755905"/>
              <a:gd name="connsiteY79" fmla="*/ 2128355 h 2624500"/>
              <a:gd name="connsiteX80" fmla="*/ 1063812 w 6755905"/>
              <a:gd name="connsiteY80" fmla="*/ 2116402 h 2624500"/>
              <a:gd name="connsiteX81" fmla="*/ 1117600 w 6755905"/>
              <a:gd name="connsiteY81" fmla="*/ 2098473 h 2624500"/>
              <a:gd name="connsiteX82" fmla="*/ 1195294 w 6755905"/>
              <a:gd name="connsiteY82" fmla="*/ 2068590 h 2624500"/>
              <a:gd name="connsiteX83" fmla="*/ 1225177 w 6755905"/>
              <a:gd name="connsiteY83" fmla="*/ 2062614 h 2624500"/>
              <a:gd name="connsiteX84" fmla="*/ 1249082 w 6755905"/>
              <a:gd name="connsiteY84" fmla="*/ 2056637 h 2624500"/>
              <a:gd name="connsiteX85" fmla="*/ 1284941 w 6755905"/>
              <a:gd name="connsiteY85" fmla="*/ 2044684 h 2624500"/>
              <a:gd name="connsiteX86" fmla="*/ 1374588 w 6755905"/>
              <a:gd name="connsiteY86" fmla="*/ 2026755 h 2624500"/>
              <a:gd name="connsiteX87" fmla="*/ 1464235 w 6755905"/>
              <a:gd name="connsiteY87" fmla="*/ 2020779 h 2624500"/>
              <a:gd name="connsiteX88" fmla="*/ 1500094 w 6755905"/>
              <a:gd name="connsiteY88" fmla="*/ 2008826 h 2624500"/>
              <a:gd name="connsiteX89" fmla="*/ 1535953 w 6755905"/>
              <a:gd name="connsiteY89" fmla="*/ 2002849 h 2624500"/>
              <a:gd name="connsiteX90" fmla="*/ 1553882 w 6755905"/>
              <a:gd name="connsiteY90" fmla="*/ 1984920 h 2624500"/>
              <a:gd name="connsiteX91" fmla="*/ 1607671 w 6755905"/>
              <a:gd name="connsiteY91" fmla="*/ 1966990 h 2624500"/>
              <a:gd name="connsiteX92" fmla="*/ 1625600 w 6755905"/>
              <a:gd name="connsiteY92" fmla="*/ 1961014 h 2624500"/>
              <a:gd name="connsiteX93" fmla="*/ 1661459 w 6755905"/>
              <a:gd name="connsiteY93" fmla="*/ 1943084 h 2624500"/>
              <a:gd name="connsiteX94" fmla="*/ 1685365 w 6755905"/>
              <a:gd name="connsiteY94" fmla="*/ 1925155 h 2624500"/>
              <a:gd name="connsiteX95" fmla="*/ 1703294 w 6755905"/>
              <a:gd name="connsiteY95" fmla="*/ 1913202 h 2624500"/>
              <a:gd name="connsiteX96" fmla="*/ 1709271 w 6755905"/>
              <a:gd name="connsiteY96" fmla="*/ 1895273 h 2624500"/>
              <a:gd name="connsiteX97" fmla="*/ 1727200 w 6755905"/>
              <a:gd name="connsiteY97" fmla="*/ 1889296 h 2624500"/>
              <a:gd name="connsiteX98" fmla="*/ 1757082 w 6755905"/>
              <a:gd name="connsiteY98" fmla="*/ 1877343 h 2624500"/>
              <a:gd name="connsiteX99" fmla="*/ 1780988 w 6755905"/>
              <a:gd name="connsiteY99" fmla="*/ 1859414 h 2624500"/>
              <a:gd name="connsiteX100" fmla="*/ 1816847 w 6755905"/>
              <a:gd name="connsiteY100" fmla="*/ 1847461 h 2624500"/>
              <a:gd name="connsiteX101" fmla="*/ 1840753 w 6755905"/>
              <a:gd name="connsiteY101" fmla="*/ 1835508 h 2624500"/>
              <a:gd name="connsiteX102" fmla="*/ 1858682 w 6755905"/>
              <a:gd name="connsiteY102" fmla="*/ 1811602 h 2624500"/>
              <a:gd name="connsiteX103" fmla="*/ 1894541 w 6755905"/>
              <a:gd name="connsiteY103" fmla="*/ 1775743 h 2624500"/>
              <a:gd name="connsiteX104" fmla="*/ 1906494 w 6755905"/>
              <a:gd name="connsiteY104" fmla="*/ 1757814 h 2624500"/>
              <a:gd name="connsiteX105" fmla="*/ 1930400 w 6755905"/>
              <a:gd name="connsiteY105" fmla="*/ 1751837 h 2624500"/>
              <a:gd name="connsiteX106" fmla="*/ 1960282 w 6755905"/>
              <a:gd name="connsiteY106" fmla="*/ 1680120 h 2624500"/>
              <a:gd name="connsiteX107" fmla="*/ 1984188 w 6755905"/>
              <a:gd name="connsiteY107" fmla="*/ 1638284 h 2624500"/>
              <a:gd name="connsiteX108" fmla="*/ 1996141 w 6755905"/>
              <a:gd name="connsiteY108" fmla="*/ 1614379 h 2624500"/>
              <a:gd name="connsiteX109" fmla="*/ 2020047 w 6755905"/>
              <a:gd name="connsiteY109" fmla="*/ 1596449 h 2624500"/>
              <a:gd name="connsiteX110" fmla="*/ 2055906 w 6755905"/>
              <a:gd name="connsiteY110" fmla="*/ 1548637 h 2624500"/>
              <a:gd name="connsiteX111" fmla="*/ 2073835 w 6755905"/>
              <a:gd name="connsiteY111" fmla="*/ 1518755 h 2624500"/>
              <a:gd name="connsiteX112" fmla="*/ 2115671 w 6755905"/>
              <a:gd name="connsiteY112" fmla="*/ 1500826 h 2624500"/>
              <a:gd name="connsiteX113" fmla="*/ 2157506 w 6755905"/>
              <a:gd name="connsiteY113" fmla="*/ 1464967 h 2624500"/>
              <a:gd name="connsiteX114" fmla="*/ 2199341 w 6755905"/>
              <a:gd name="connsiteY114" fmla="*/ 1429108 h 2624500"/>
              <a:gd name="connsiteX115" fmla="*/ 2217271 w 6755905"/>
              <a:gd name="connsiteY115" fmla="*/ 1423131 h 2624500"/>
              <a:gd name="connsiteX116" fmla="*/ 2253129 w 6755905"/>
              <a:gd name="connsiteY116" fmla="*/ 1405202 h 2624500"/>
              <a:gd name="connsiteX117" fmla="*/ 2378635 w 6755905"/>
              <a:gd name="connsiteY117" fmla="*/ 1387273 h 2624500"/>
              <a:gd name="connsiteX118" fmla="*/ 2414494 w 6755905"/>
              <a:gd name="connsiteY118" fmla="*/ 1375320 h 2624500"/>
              <a:gd name="connsiteX119" fmla="*/ 2623671 w 6755905"/>
              <a:gd name="connsiteY119" fmla="*/ 1387273 h 2624500"/>
              <a:gd name="connsiteX120" fmla="*/ 2641600 w 6755905"/>
              <a:gd name="connsiteY120" fmla="*/ 1393249 h 2624500"/>
              <a:gd name="connsiteX121" fmla="*/ 2683435 w 6755905"/>
              <a:gd name="connsiteY121" fmla="*/ 1405202 h 2624500"/>
              <a:gd name="connsiteX122" fmla="*/ 2707341 w 6755905"/>
              <a:gd name="connsiteY122" fmla="*/ 1423131 h 2624500"/>
              <a:gd name="connsiteX123" fmla="*/ 2731247 w 6755905"/>
              <a:gd name="connsiteY123" fmla="*/ 1458990 h 2624500"/>
              <a:gd name="connsiteX124" fmla="*/ 2761129 w 6755905"/>
              <a:gd name="connsiteY124" fmla="*/ 1464967 h 2624500"/>
              <a:gd name="connsiteX125" fmla="*/ 2779059 w 6755905"/>
              <a:gd name="connsiteY125" fmla="*/ 1482896 h 2624500"/>
              <a:gd name="connsiteX126" fmla="*/ 2808941 w 6755905"/>
              <a:gd name="connsiteY126" fmla="*/ 1524731 h 2624500"/>
              <a:gd name="connsiteX127" fmla="*/ 2856753 w 6755905"/>
              <a:gd name="connsiteY127" fmla="*/ 1542661 h 2624500"/>
              <a:gd name="connsiteX128" fmla="*/ 2898588 w 6755905"/>
              <a:gd name="connsiteY128" fmla="*/ 1566567 h 2624500"/>
              <a:gd name="connsiteX129" fmla="*/ 2922494 w 6755905"/>
              <a:gd name="connsiteY129" fmla="*/ 1584496 h 2624500"/>
              <a:gd name="connsiteX130" fmla="*/ 2940424 w 6755905"/>
              <a:gd name="connsiteY130" fmla="*/ 1596449 h 2624500"/>
              <a:gd name="connsiteX131" fmla="*/ 2958353 w 6755905"/>
              <a:gd name="connsiteY131" fmla="*/ 1620355 h 2624500"/>
              <a:gd name="connsiteX132" fmla="*/ 2970306 w 6755905"/>
              <a:gd name="connsiteY132" fmla="*/ 1638284 h 2624500"/>
              <a:gd name="connsiteX133" fmla="*/ 3012141 w 6755905"/>
              <a:gd name="connsiteY133" fmla="*/ 1674143 h 2624500"/>
              <a:gd name="connsiteX134" fmla="*/ 3024094 w 6755905"/>
              <a:gd name="connsiteY134" fmla="*/ 1692073 h 2624500"/>
              <a:gd name="connsiteX135" fmla="*/ 3042024 w 6755905"/>
              <a:gd name="connsiteY135" fmla="*/ 1727931 h 2624500"/>
              <a:gd name="connsiteX136" fmla="*/ 3071906 w 6755905"/>
              <a:gd name="connsiteY136" fmla="*/ 1763790 h 2624500"/>
              <a:gd name="connsiteX137" fmla="*/ 3095812 w 6755905"/>
              <a:gd name="connsiteY137" fmla="*/ 1811602 h 2624500"/>
              <a:gd name="connsiteX138" fmla="*/ 3131671 w 6755905"/>
              <a:gd name="connsiteY138" fmla="*/ 1853437 h 2624500"/>
              <a:gd name="connsiteX139" fmla="*/ 3155577 w 6755905"/>
              <a:gd name="connsiteY139" fmla="*/ 1907226 h 2624500"/>
              <a:gd name="connsiteX140" fmla="*/ 3167529 w 6755905"/>
              <a:gd name="connsiteY140" fmla="*/ 1925155 h 2624500"/>
              <a:gd name="connsiteX141" fmla="*/ 3185459 w 6755905"/>
              <a:gd name="connsiteY141" fmla="*/ 1961014 h 2624500"/>
              <a:gd name="connsiteX142" fmla="*/ 3203388 w 6755905"/>
              <a:gd name="connsiteY142" fmla="*/ 1972967 h 2624500"/>
              <a:gd name="connsiteX143" fmla="*/ 3215341 w 6755905"/>
              <a:gd name="connsiteY143" fmla="*/ 2002849 h 2624500"/>
              <a:gd name="connsiteX144" fmla="*/ 3221318 w 6755905"/>
              <a:gd name="connsiteY144" fmla="*/ 2020779 h 2624500"/>
              <a:gd name="connsiteX145" fmla="*/ 3239247 w 6755905"/>
              <a:gd name="connsiteY145" fmla="*/ 2044684 h 2624500"/>
              <a:gd name="connsiteX146" fmla="*/ 3257177 w 6755905"/>
              <a:gd name="connsiteY146" fmla="*/ 2080543 h 2624500"/>
              <a:gd name="connsiteX147" fmla="*/ 3275106 w 6755905"/>
              <a:gd name="connsiteY147" fmla="*/ 2086520 h 2624500"/>
              <a:gd name="connsiteX148" fmla="*/ 3293035 w 6755905"/>
              <a:gd name="connsiteY148" fmla="*/ 2098473 h 2624500"/>
              <a:gd name="connsiteX149" fmla="*/ 3316941 w 6755905"/>
              <a:gd name="connsiteY149" fmla="*/ 2128355 h 2624500"/>
              <a:gd name="connsiteX150" fmla="*/ 3334871 w 6755905"/>
              <a:gd name="connsiteY150" fmla="*/ 2164214 h 2624500"/>
              <a:gd name="connsiteX151" fmla="*/ 3352800 w 6755905"/>
              <a:gd name="connsiteY151" fmla="*/ 2182143 h 2624500"/>
              <a:gd name="connsiteX152" fmla="*/ 3358777 w 6755905"/>
              <a:gd name="connsiteY152" fmla="*/ 2200073 h 2624500"/>
              <a:gd name="connsiteX153" fmla="*/ 3376706 w 6755905"/>
              <a:gd name="connsiteY153" fmla="*/ 2206049 h 2624500"/>
              <a:gd name="connsiteX154" fmla="*/ 3388659 w 6755905"/>
              <a:gd name="connsiteY154" fmla="*/ 2223979 h 2624500"/>
              <a:gd name="connsiteX155" fmla="*/ 3406588 w 6755905"/>
              <a:gd name="connsiteY155" fmla="*/ 2253861 h 2624500"/>
              <a:gd name="connsiteX156" fmla="*/ 3430494 w 6755905"/>
              <a:gd name="connsiteY156" fmla="*/ 2313626 h 2624500"/>
              <a:gd name="connsiteX157" fmla="*/ 3448424 w 6755905"/>
              <a:gd name="connsiteY157" fmla="*/ 2319602 h 2624500"/>
              <a:gd name="connsiteX158" fmla="*/ 3454400 w 6755905"/>
              <a:gd name="connsiteY158" fmla="*/ 2349484 h 2624500"/>
              <a:gd name="connsiteX159" fmla="*/ 3490259 w 6755905"/>
              <a:gd name="connsiteY159" fmla="*/ 2379367 h 2624500"/>
              <a:gd name="connsiteX160" fmla="*/ 3508188 w 6755905"/>
              <a:gd name="connsiteY160" fmla="*/ 2397296 h 2624500"/>
              <a:gd name="connsiteX161" fmla="*/ 3538071 w 6755905"/>
              <a:gd name="connsiteY161" fmla="*/ 2433155 h 2624500"/>
              <a:gd name="connsiteX162" fmla="*/ 3544047 w 6755905"/>
              <a:gd name="connsiteY162" fmla="*/ 2451084 h 2624500"/>
              <a:gd name="connsiteX163" fmla="*/ 3579906 w 6755905"/>
              <a:gd name="connsiteY163" fmla="*/ 2474990 h 2624500"/>
              <a:gd name="connsiteX164" fmla="*/ 3597835 w 6755905"/>
              <a:gd name="connsiteY164" fmla="*/ 2486943 h 2624500"/>
              <a:gd name="connsiteX165" fmla="*/ 3621741 w 6755905"/>
              <a:gd name="connsiteY165" fmla="*/ 2492920 h 2624500"/>
              <a:gd name="connsiteX166" fmla="*/ 3645647 w 6755905"/>
              <a:gd name="connsiteY166" fmla="*/ 2504873 h 2624500"/>
              <a:gd name="connsiteX167" fmla="*/ 3663577 w 6755905"/>
              <a:gd name="connsiteY167" fmla="*/ 2510849 h 2624500"/>
              <a:gd name="connsiteX168" fmla="*/ 3681506 w 6755905"/>
              <a:gd name="connsiteY168" fmla="*/ 2528779 h 2624500"/>
              <a:gd name="connsiteX169" fmla="*/ 3771153 w 6755905"/>
              <a:gd name="connsiteY169" fmla="*/ 2546708 h 2624500"/>
              <a:gd name="connsiteX170" fmla="*/ 3807012 w 6755905"/>
              <a:gd name="connsiteY170" fmla="*/ 2570614 h 2624500"/>
              <a:gd name="connsiteX171" fmla="*/ 3842871 w 6755905"/>
              <a:gd name="connsiteY171" fmla="*/ 2582567 h 2624500"/>
              <a:gd name="connsiteX172" fmla="*/ 4040094 w 6755905"/>
              <a:gd name="connsiteY172" fmla="*/ 2600496 h 2624500"/>
              <a:gd name="connsiteX173" fmla="*/ 4147671 w 6755905"/>
              <a:gd name="connsiteY173" fmla="*/ 2618426 h 2624500"/>
              <a:gd name="connsiteX174" fmla="*/ 4177553 w 6755905"/>
              <a:gd name="connsiteY174" fmla="*/ 2624402 h 2624500"/>
              <a:gd name="connsiteX175" fmla="*/ 4386729 w 6755905"/>
              <a:gd name="connsiteY175" fmla="*/ 2594520 h 2624500"/>
              <a:gd name="connsiteX176" fmla="*/ 4464424 w 6755905"/>
              <a:gd name="connsiteY176" fmla="*/ 2576590 h 2624500"/>
              <a:gd name="connsiteX177" fmla="*/ 4500282 w 6755905"/>
              <a:gd name="connsiteY177" fmla="*/ 2564637 h 2624500"/>
              <a:gd name="connsiteX178" fmla="*/ 4536141 w 6755905"/>
              <a:gd name="connsiteY178" fmla="*/ 2558661 h 2624500"/>
              <a:gd name="connsiteX179" fmla="*/ 4649694 w 6755905"/>
              <a:gd name="connsiteY179" fmla="*/ 2552684 h 2624500"/>
              <a:gd name="connsiteX180" fmla="*/ 4721412 w 6755905"/>
              <a:gd name="connsiteY180" fmla="*/ 2570614 h 2624500"/>
              <a:gd name="connsiteX181" fmla="*/ 4763247 w 6755905"/>
              <a:gd name="connsiteY181" fmla="*/ 2576590 h 2624500"/>
              <a:gd name="connsiteX182" fmla="*/ 4960471 w 6755905"/>
              <a:gd name="connsiteY182" fmla="*/ 2564637 h 2624500"/>
              <a:gd name="connsiteX183" fmla="*/ 5050118 w 6755905"/>
              <a:gd name="connsiteY183" fmla="*/ 2540731 h 2624500"/>
              <a:gd name="connsiteX184" fmla="*/ 5080000 w 6755905"/>
              <a:gd name="connsiteY184" fmla="*/ 2528779 h 2624500"/>
              <a:gd name="connsiteX185" fmla="*/ 5145741 w 6755905"/>
              <a:gd name="connsiteY185" fmla="*/ 2480967 h 2624500"/>
              <a:gd name="connsiteX186" fmla="*/ 5205506 w 6755905"/>
              <a:gd name="connsiteY186" fmla="*/ 2463037 h 2624500"/>
              <a:gd name="connsiteX187" fmla="*/ 5235388 w 6755905"/>
              <a:gd name="connsiteY187" fmla="*/ 2445108 h 2624500"/>
              <a:gd name="connsiteX188" fmla="*/ 5277224 w 6755905"/>
              <a:gd name="connsiteY188" fmla="*/ 2427179 h 2624500"/>
              <a:gd name="connsiteX189" fmla="*/ 5336988 w 6755905"/>
              <a:gd name="connsiteY189" fmla="*/ 2379367 h 2624500"/>
              <a:gd name="connsiteX190" fmla="*/ 5354918 w 6755905"/>
              <a:gd name="connsiteY190" fmla="*/ 2361437 h 2624500"/>
              <a:gd name="connsiteX191" fmla="*/ 5378824 w 6755905"/>
              <a:gd name="connsiteY191" fmla="*/ 2343508 h 2624500"/>
              <a:gd name="connsiteX192" fmla="*/ 5390777 w 6755905"/>
              <a:gd name="connsiteY192" fmla="*/ 2277767 h 2624500"/>
              <a:gd name="connsiteX193" fmla="*/ 5396753 w 6755905"/>
              <a:gd name="connsiteY193" fmla="*/ 2235931 h 2624500"/>
              <a:gd name="connsiteX194" fmla="*/ 5384800 w 6755905"/>
              <a:gd name="connsiteY194" fmla="*/ 2032731 h 2624500"/>
              <a:gd name="connsiteX195" fmla="*/ 6568141 w 6755905"/>
              <a:gd name="connsiteY195" fmla="*/ 1990896 h 2624500"/>
              <a:gd name="connsiteX196" fmla="*/ 6687672 w 6755905"/>
              <a:gd name="connsiteY196" fmla="*/ 974896 h 2624500"/>
              <a:gd name="connsiteX197" fmla="*/ 5904753 w 6755905"/>
              <a:gd name="connsiteY197" fmla="*/ 732 h 2624500"/>
              <a:gd name="connsiteX198" fmla="*/ 4452471 w 6755905"/>
              <a:gd name="connsiteY198" fmla="*/ 1130284 h 2624500"/>
              <a:gd name="connsiteX199" fmla="*/ 2683436 w 6755905"/>
              <a:gd name="connsiteY199" fmla="*/ 933062 h 2624500"/>
              <a:gd name="connsiteX0" fmla="*/ 2683436 w 6755905"/>
              <a:gd name="connsiteY0" fmla="*/ 933062 h 2624500"/>
              <a:gd name="connsiteX1" fmla="*/ 2820894 w 6755905"/>
              <a:gd name="connsiteY1" fmla="*/ 150143 h 2624500"/>
              <a:gd name="connsiteX2" fmla="*/ 2629646 w 6755905"/>
              <a:gd name="connsiteY2" fmla="*/ 598378 h 2624500"/>
              <a:gd name="connsiteX3" fmla="*/ 2689412 w 6755905"/>
              <a:gd name="connsiteY3" fmla="*/ 191979 h 2624500"/>
              <a:gd name="connsiteX4" fmla="*/ 2647577 w 6755905"/>
              <a:gd name="connsiteY4" fmla="*/ 209908 h 2624500"/>
              <a:gd name="connsiteX5" fmla="*/ 2617694 w 6755905"/>
              <a:gd name="connsiteY5" fmla="*/ 221861 h 2624500"/>
              <a:gd name="connsiteX6" fmla="*/ 2593788 w 6755905"/>
              <a:gd name="connsiteY6" fmla="*/ 227837 h 2624500"/>
              <a:gd name="connsiteX7" fmla="*/ 2516094 w 6755905"/>
              <a:gd name="connsiteY7" fmla="*/ 245767 h 2624500"/>
              <a:gd name="connsiteX8" fmla="*/ 2480235 w 6755905"/>
              <a:gd name="connsiteY8" fmla="*/ 257720 h 2624500"/>
              <a:gd name="connsiteX9" fmla="*/ 2408518 w 6755905"/>
              <a:gd name="connsiteY9" fmla="*/ 263696 h 2624500"/>
              <a:gd name="connsiteX10" fmla="*/ 2378635 w 6755905"/>
              <a:gd name="connsiteY10" fmla="*/ 275649 h 2624500"/>
              <a:gd name="connsiteX11" fmla="*/ 2288988 w 6755905"/>
              <a:gd name="connsiteY11" fmla="*/ 281626 h 2624500"/>
              <a:gd name="connsiteX12" fmla="*/ 2259106 w 6755905"/>
              <a:gd name="connsiteY12" fmla="*/ 305531 h 2624500"/>
              <a:gd name="connsiteX13" fmla="*/ 2217271 w 6755905"/>
              <a:gd name="connsiteY13" fmla="*/ 317484 h 2624500"/>
              <a:gd name="connsiteX14" fmla="*/ 2145553 w 6755905"/>
              <a:gd name="connsiteY14" fmla="*/ 335414 h 2624500"/>
              <a:gd name="connsiteX15" fmla="*/ 2127624 w 6755905"/>
              <a:gd name="connsiteY15" fmla="*/ 347367 h 2624500"/>
              <a:gd name="connsiteX16" fmla="*/ 2097741 w 6755905"/>
              <a:gd name="connsiteY16" fmla="*/ 359320 h 2624500"/>
              <a:gd name="connsiteX17" fmla="*/ 2049929 w 6755905"/>
              <a:gd name="connsiteY17" fmla="*/ 365296 h 2624500"/>
              <a:gd name="connsiteX18" fmla="*/ 1984188 w 6755905"/>
              <a:gd name="connsiteY18" fmla="*/ 383226 h 2624500"/>
              <a:gd name="connsiteX19" fmla="*/ 1828800 w 6755905"/>
              <a:gd name="connsiteY19" fmla="*/ 419084 h 2624500"/>
              <a:gd name="connsiteX20" fmla="*/ 1792941 w 6755905"/>
              <a:gd name="connsiteY20" fmla="*/ 431037 h 2624500"/>
              <a:gd name="connsiteX21" fmla="*/ 1697318 w 6755905"/>
              <a:gd name="connsiteY21" fmla="*/ 448967 h 2624500"/>
              <a:gd name="connsiteX22" fmla="*/ 1595718 w 6755905"/>
              <a:gd name="connsiteY22" fmla="*/ 472873 h 2624500"/>
              <a:gd name="connsiteX23" fmla="*/ 1529977 w 6755905"/>
              <a:gd name="connsiteY23" fmla="*/ 490802 h 2624500"/>
              <a:gd name="connsiteX24" fmla="*/ 1398494 w 6755905"/>
              <a:gd name="connsiteY24" fmla="*/ 526661 h 2624500"/>
              <a:gd name="connsiteX25" fmla="*/ 860612 w 6755905"/>
              <a:gd name="connsiteY25" fmla="*/ 550567 h 2624500"/>
              <a:gd name="connsiteX26" fmla="*/ 794871 w 6755905"/>
              <a:gd name="connsiteY26" fmla="*/ 562520 h 2624500"/>
              <a:gd name="connsiteX27" fmla="*/ 729129 w 6755905"/>
              <a:gd name="connsiteY27" fmla="*/ 568496 h 2624500"/>
              <a:gd name="connsiteX28" fmla="*/ 633506 w 6755905"/>
              <a:gd name="connsiteY28" fmla="*/ 580449 h 2624500"/>
              <a:gd name="connsiteX29" fmla="*/ 603624 w 6755905"/>
              <a:gd name="connsiteY29" fmla="*/ 592402 h 2624500"/>
              <a:gd name="connsiteX30" fmla="*/ 579718 w 6755905"/>
              <a:gd name="connsiteY30" fmla="*/ 598379 h 2624500"/>
              <a:gd name="connsiteX31" fmla="*/ 472141 w 6755905"/>
              <a:gd name="connsiteY31" fmla="*/ 634237 h 2624500"/>
              <a:gd name="connsiteX32" fmla="*/ 436282 w 6755905"/>
              <a:gd name="connsiteY32" fmla="*/ 664120 h 2624500"/>
              <a:gd name="connsiteX33" fmla="*/ 418353 w 6755905"/>
              <a:gd name="connsiteY33" fmla="*/ 682049 h 2624500"/>
              <a:gd name="connsiteX34" fmla="*/ 400424 w 6755905"/>
              <a:gd name="connsiteY34" fmla="*/ 688026 h 2624500"/>
              <a:gd name="connsiteX35" fmla="*/ 382494 w 6755905"/>
              <a:gd name="connsiteY35" fmla="*/ 699979 h 2624500"/>
              <a:gd name="connsiteX36" fmla="*/ 364565 w 6755905"/>
              <a:gd name="connsiteY36" fmla="*/ 729861 h 2624500"/>
              <a:gd name="connsiteX37" fmla="*/ 298824 w 6755905"/>
              <a:gd name="connsiteY37" fmla="*/ 759743 h 2624500"/>
              <a:gd name="connsiteX38" fmla="*/ 239059 w 6755905"/>
              <a:gd name="connsiteY38" fmla="*/ 813531 h 2624500"/>
              <a:gd name="connsiteX39" fmla="*/ 209177 w 6755905"/>
              <a:gd name="connsiteY39" fmla="*/ 825484 h 2624500"/>
              <a:gd name="connsiteX40" fmla="*/ 167341 w 6755905"/>
              <a:gd name="connsiteY40" fmla="*/ 843414 h 2624500"/>
              <a:gd name="connsiteX41" fmla="*/ 131482 w 6755905"/>
              <a:gd name="connsiteY41" fmla="*/ 879273 h 2624500"/>
              <a:gd name="connsiteX42" fmla="*/ 95624 w 6755905"/>
              <a:gd name="connsiteY42" fmla="*/ 909155 h 2624500"/>
              <a:gd name="connsiteX43" fmla="*/ 65741 w 6755905"/>
              <a:gd name="connsiteY43" fmla="*/ 939037 h 2624500"/>
              <a:gd name="connsiteX44" fmla="*/ 47812 w 6755905"/>
              <a:gd name="connsiteY44" fmla="*/ 974896 h 2624500"/>
              <a:gd name="connsiteX45" fmla="*/ 0 w 6755905"/>
              <a:gd name="connsiteY45" fmla="*/ 1094426 h 2624500"/>
              <a:gd name="connsiteX46" fmla="*/ 5977 w 6755905"/>
              <a:gd name="connsiteY46" fmla="*/ 1202002 h 2624500"/>
              <a:gd name="connsiteX47" fmla="*/ 23906 w 6755905"/>
              <a:gd name="connsiteY47" fmla="*/ 1231884 h 2624500"/>
              <a:gd name="connsiteX48" fmla="*/ 41835 w 6755905"/>
              <a:gd name="connsiteY48" fmla="*/ 1297626 h 2624500"/>
              <a:gd name="connsiteX49" fmla="*/ 59765 w 6755905"/>
              <a:gd name="connsiteY49" fmla="*/ 1375320 h 2624500"/>
              <a:gd name="connsiteX50" fmla="*/ 71718 w 6755905"/>
              <a:gd name="connsiteY50" fmla="*/ 1429108 h 2624500"/>
              <a:gd name="connsiteX51" fmla="*/ 83671 w 6755905"/>
              <a:gd name="connsiteY51" fmla="*/ 1453014 h 2624500"/>
              <a:gd name="connsiteX52" fmla="*/ 89647 w 6755905"/>
              <a:gd name="connsiteY52" fmla="*/ 1506802 h 2624500"/>
              <a:gd name="connsiteX53" fmla="*/ 107577 w 6755905"/>
              <a:gd name="connsiteY53" fmla="*/ 1530708 h 2624500"/>
              <a:gd name="connsiteX54" fmla="*/ 119529 w 6755905"/>
              <a:gd name="connsiteY54" fmla="*/ 1548637 h 2624500"/>
              <a:gd name="connsiteX55" fmla="*/ 143435 w 6755905"/>
              <a:gd name="connsiteY55" fmla="*/ 1578520 h 2624500"/>
              <a:gd name="connsiteX56" fmla="*/ 179294 w 6755905"/>
              <a:gd name="connsiteY56" fmla="*/ 1626331 h 2624500"/>
              <a:gd name="connsiteX57" fmla="*/ 197224 w 6755905"/>
              <a:gd name="connsiteY57" fmla="*/ 1638284 h 2624500"/>
              <a:gd name="connsiteX58" fmla="*/ 215153 w 6755905"/>
              <a:gd name="connsiteY58" fmla="*/ 1656214 h 2624500"/>
              <a:gd name="connsiteX59" fmla="*/ 227106 w 6755905"/>
              <a:gd name="connsiteY59" fmla="*/ 1674143 h 2624500"/>
              <a:gd name="connsiteX60" fmla="*/ 245035 w 6755905"/>
              <a:gd name="connsiteY60" fmla="*/ 1680120 h 2624500"/>
              <a:gd name="connsiteX61" fmla="*/ 262965 w 6755905"/>
              <a:gd name="connsiteY61" fmla="*/ 1698049 h 2624500"/>
              <a:gd name="connsiteX62" fmla="*/ 286871 w 6755905"/>
              <a:gd name="connsiteY62" fmla="*/ 1733908 h 2624500"/>
              <a:gd name="connsiteX63" fmla="*/ 322729 w 6755905"/>
              <a:gd name="connsiteY63" fmla="*/ 1769767 h 2624500"/>
              <a:gd name="connsiteX64" fmla="*/ 340659 w 6755905"/>
              <a:gd name="connsiteY64" fmla="*/ 1787696 h 2624500"/>
              <a:gd name="connsiteX65" fmla="*/ 358588 w 6755905"/>
              <a:gd name="connsiteY65" fmla="*/ 1811602 h 2624500"/>
              <a:gd name="connsiteX66" fmla="*/ 406400 w 6755905"/>
              <a:gd name="connsiteY66" fmla="*/ 1859414 h 2624500"/>
              <a:gd name="connsiteX67" fmla="*/ 424329 w 6755905"/>
              <a:gd name="connsiteY67" fmla="*/ 1901249 h 2624500"/>
              <a:gd name="connsiteX68" fmla="*/ 442259 w 6755905"/>
              <a:gd name="connsiteY68" fmla="*/ 1937108 h 2624500"/>
              <a:gd name="connsiteX69" fmla="*/ 448235 w 6755905"/>
              <a:gd name="connsiteY69" fmla="*/ 1955037 h 2624500"/>
              <a:gd name="connsiteX70" fmla="*/ 484094 w 6755905"/>
              <a:gd name="connsiteY70" fmla="*/ 1990896 h 2624500"/>
              <a:gd name="connsiteX71" fmla="*/ 496047 w 6755905"/>
              <a:gd name="connsiteY71" fmla="*/ 2020779 h 2624500"/>
              <a:gd name="connsiteX72" fmla="*/ 513977 w 6755905"/>
              <a:gd name="connsiteY72" fmla="*/ 2038708 h 2624500"/>
              <a:gd name="connsiteX73" fmla="*/ 525929 w 6755905"/>
              <a:gd name="connsiteY73" fmla="*/ 2056637 h 2624500"/>
              <a:gd name="connsiteX74" fmla="*/ 543859 w 6755905"/>
              <a:gd name="connsiteY74" fmla="*/ 2080543 h 2624500"/>
              <a:gd name="connsiteX75" fmla="*/ 597647 w 6755905"/>
              <a:gd name="connsiteY75" fmla="*/ 2098473 h 2624500"/>
              <a:gd name="connsiteX76" fmla="*/ 615577 w 6755905"/>
              <a:gd name="connsiteY76" fmla="*/ 2110426 h 2624500"/>
              <a:gd name="connsiteX77" fmla="*/ 639482 w 6755905"/>
              <a:gd name="connsiteY77" fmla="*/ 2116402 h 2624500"/>
              <a:gd name="connsiteX78" fmla="*/ 693271 w 6755905"/>
              <a:gd name="connsiteY78" fmla="*/ 2128355 h 2624500"/>
              <a:gd name="connsiteX79" fmla="*/ 1063812 w 6755905"/>
              <a:gd name="connsiteY79" fmla="*/ 2116402 h 2624500"/>
              <a:gd name="connsiteX80" fmla="*/ 1117600 w 6755905"/>
              <a:gd name="connsiteY80" fmla="*/ 2098473 h 2624500"/>
              <a:gd name="connsiteX81" fmla="*/ 1195294 w 6755905"/>
              <a:gd name="connsiteY81" fmla="*/ 2068590 h 2624500"/>
              <a:gd name="connsiteX82" fmla="*/ 1225177 w 6755905"/>
              <a:gd name="connsiteY82" fmla="*/ 2062614 h 2624500"/>
              <a:gd name="connsiteX83" fmla="*/ 1249082 w 6755905"/>
              <a:gd name="connsiteY83" fmla="*/ 2056637 h 2624500"/>
              <a:gd name="connsiteX84" fmla="*/ 1284941 w 6755905"/>
              <a:gd name="connsiteY84" fmla="*/ 2044684 h 2624500"/>
              <a:gd name="connsiteX85" fmla="*/ 1374588 w 6755905"/>
              <a:gd name="connsiteY85" fmla="*/ 2026755 h 2624500"/>
              <a:gd name="connsiteX86" fmla="*/ 1464235 w 6755905"/>
              <a:gd name="connsiteY86" fmla="*/ 2020779 h 2624500"/>
              <a:gd name="connsiteX87" fmla="*/ 1500094 w 6755905"/>
              <a:gd name="connsiteY87" fmla="*/ 2008826 h 2624500"/>
              <a:gd name="connsiteX88" fmla="*/ 1535953 w 6755905"/>
              <a:gd name="connsiteY88" fmla="*/ 2002849 h 2624500"/>
              <a:gd name="connsiteX89" fmla="*/ 1553882 w 6755905"/>
              <a:gd name="connsiteY89" fmla="*/ 1984920 h 2624500"/>
              <a:gd name="connsiteX90" fmla="*/ 1607671 w 6755905"/>
              <a:gd name="connsiteY90" fmla="*/ 1966990 h 2624500"/>
              <a:gd name="connsiteX91" fmla="*/ 1625600 w 6755905"/>
              <a:gd name="connsiteY91" fmla="*/ 1961014 h 2624500"/>
              <a:gd name="connsiteX92" fmla="*/ 1661459 w 6755905"/>
              <a:gd name="connsiteY92" fmla="*/ 1943084 h 2624500"/>
              <a:gd name="connsiteX93" fmla="*/ 1685365 w 6755905"/>
              <a:gd name="connsiteY93" fmla="*/ 1925155 h 2624500"/>
              <a:gd name="connsiteX94" fmla="*/ 1703294 w 6755905"/>
              <a:gd name="connsiteY94" fmla="*/ 1913202 h 2624500"/>
              <a:gd name="connsiteX95" fmla="*/ 1709271 w 6755905"/>
              <a:gd name="connsiteY95" fmla="*/ 1895273 h 2624500"/>
              <a:gd name="connsiteX96" fmla="*/ 1727200 w 6755905"/>
              <a:gd name="connsiteY96" fmla="*/ 1889296 h 2624500"/>
              <a:gd name="connsiteX97" fmla="*/ 1757082 w 6755905"/>
              <a:gd name="connsiteY97" fmla="*/ 1877343 h 2624500"/>
              <a:gd name="connsiteX98" fmla="*/ 1780988 w 6755905"/>
              <a:gd name="connsiteY98" fmla="*/ 1859414 h 2624500"/>
              <a:gd name="connsiteX99" fmla="*/ 1816847 w 6755905"/>
              <a:gd name="connsiteY99" fmla="*/ 1847461 h 2624500"/>
              <a:gd name="connsiteX100" fmla="*/ 1840753 w 6755905"/>
              <a:gd name="connsiteY100" fmla="*/ 1835508 h 2624500"/>
              <a:gd name="connsiteX101" fmla="*/ 1858682 w 6755905"/>
              <a:gd name="connsiteY101" fmla="*/ 1811602 h 2624500"/>
              <a:gd name="connsiteX102" fmla="*/ 1894541 w 6755905"/>
              <a:gd name="connsiteY102" fmla="*/ 1775743 h 2624500"/>
              <a:gd name="connsiteX103" fmla="*/ 1906494 w 6755905"/>
              <a:gd name="connsiteY103" fmla="*/ 1757814 h 2624500"/>
              <a:gd name="connsiteX104" fmla="*/ 1930400 w 6755905"/>
              <a:gd name="connsiteY104" fmla="*/ 1751837 h 2624500"/>
              <a:gd name="connsiteX105" fmla="*/ 1960282 w 6755905"/>
              <a:gd name="connsiteY105" fmla="*/ 1680120 h 2624500"/>
              <a:gd name="connsiteX106" fmla="*/ 1984188 w 6755905"/>
              <a:gd name="connsiteY106" fmla="*/ 1638284 h 2624500"/>
              <a:gd name="connsiteX107" fmla="*/ 1996141 w 6755905"/>
              <a:gd name="connsiteY107" fmla="*/ 1614379 h 2624500"/>
              <a:gd name="connsiteX108" fmla="*/ 2020047 w 6755905"/>
              <a:gd name="connsiteY108" fmla="*/ 1596449 h 2624500"/>
              <a:gd name="connsiteX109" fmla="*/ 2055906 w 6755905"/>
              <a:gd name="connsiteY109" fmla="*/ 1548637 h 2624500"/>
              <a:gd name="connsiteX110" fmla="*/ 2073835 w 6755905"/>
              <a:gd name="connsiteY110" fmla="*/ 1518755 h 2624500"/>
              <a:gd name="connsiteX111" fmla="*/ 2115671 w 6755905"/>
              <a:gd name="connsiteY111" fmla="*/ 1500826 h 2624500"/>
              <a:gd name="connsiteX112" fmla="*/ 2157506 w 6755905"/>
              <a:gd name="connsiteY112" fmla="*/ 1464967 h 2624500"/>
              <a:gd name="connsiteX113" fmla="*/ 2199341 w 6755905"/>
              <a:gd name="connsiteY113" fmla="*/ 1429108 h 2624500"/>
              <a:gd name="connsiteX114" fmla="*/ 2217271 w 6755905"/>
              <a:gd name="connsiteY114" fmla="*/ 1423131 h 2624500"/>
              <a:gd name="connsiteX115" fmla="*/ 2253129 w 6755905"/>
              <a:gd name="connsiteY115" fmla="*/ 1405202 h 2624500"/>
              <a:gd name="connsiteX116" fmla="*/ 2378635 w 6755905"/>
              <a:gd name="connsiteY116" fmla="*/ 1387273 h 2624500"/>
              <a:gd name="connsiteX117" fmla="*/ 2414494 w 6755905"/>
              <a:gd name="connsiteY117" fmla="*/ 1375320 h 2624500"/>
              <a:gd name="connsiteX118" fmla="*/ 2623671 w 6755905"/>
              <a:gd name="connsiteY118" fmla="*/ 1387273 h 2624500"/>
              <a:gd name="connsiteX119" fmla="*/ 2641600 w 6755905"/>
              <a:gd name="connsiteY119" fmla="*/ 1393249 h 2624500"/>
              <a:gd name="connsiteX120" fmla="*/ 2683435 w 6755905"/>
              <a:gd name="connsiteY120" fmla="*/ 1405202 h 2624500"/>
              <a:gd name="connsiteX121" fmla="*/ 2707341 w 6755905"/>
              <a:gd name="connsiteY121" fmla="*/ 1423131 h 2624500"/>
              <a:gd name="connsiteX122" fmla="*/ 2731247 w 6755905"/>
              <a:gd name="connsiteY122" fmla="*/ 1458990 h 2624500"/>
              <a:gd name="connsiteX123" fmla="*/ 2761129 w 6755905"/>
              <a:gd name="connsiteY123" fmla="*/ 1464967 h 2624500"/>
              <a:gd name="connsiteX124" fmla="*/ 2779059 w 6755905"/>
              <a:gd name="connsiteY124" fmla="*/ 1482896 h 2624500"/>
              <a:gd name="connsiteX125" fmla="*/ 2808941 w 6755905"/>
              <a:gd name="connsiteY125" fmla="*/ 1524731 h 2624500"/>
              <a:gd name="connsiteX126" fmla="*/ 2856753 w 6755905"/>
              <a:gd name="connsiteY126" fmla="*/ 1542661 h 2624500"/>
              <a:gd name="connsiteX127" fmla="*/ 2898588 w 6755905"/>
              <a:gd name="connsiteY127" fmla="*/ 1566567 h 2624500"/>
              <a:gd name="connsiteX128" fmla="*/ 2922494 w 6755905"/>
              <a:gd name="connsiteY128" fmla="*/ 1584496 h 2624500"/>
              <a:gd name="connsiteX129" fmla="*/ 2940424 w 6755905"/>
              <a:gd name="connsiteY129" fmla="*/ 1596449 h 2624500"/>
              <a:gd name="connsiteX130" fmla="*/ 2958353 w 6755905"/>
              <a:gd name="connsiteY130" fmla="*/ 1620355 h 2624500"/>
              <a:gd name="connsiteX131" fmla="*/ 2970306 w 6755905"/>
              <a:gd name="connsiteY131" fmla="*/ 1638284 h 2624500"/>
              <a:gd name="connsiteX132" fmla="*/ 3012141 w 6755905"/>
              <a:gd name="connsiteY132" fmla="*/ 1674143 h 2624500"/>
              <a:gd name="connsiteX133" fmla="*/ 3024094 w 6755905"/>
              <a:gd name="connsiteY133" fmla="*/ 1692073 h 2624500"/>
              <a:gd name="connsiteX134" fmla="*/ 3042024 w 6755905"/>
              <a:gd name="connsiteY134" fmla="*/ 1727931 h 2624500"/>
              <a:gd name="connsiteX135" fmla="*/ 3071906 w 6755905"/>
              <a:gd name="connsiteY135" fmla="*/ 1763790 h 2624500"/>
              <a:gd name="connsiteX136" fmla="*/ 3095812 w 6755905"/>
              <a:gd name="connsiteY136" fmla="*/ 1811602 h 2624500"/>
              <a:gd name="connsiteX137" fmla="*/ 3131671 w 6755905"/>
              <a:gd name="connsiteY137" fmla="*/ 1853437 h 2624500"/>
              <a:gd name="connsiteX138" fmla="*/ 3155577 w 6755905"/>
              <a:gd name="connsiteY138" fmla="*/ 1907226 h 2624500"/>
              <a:gd name="connsiteX139" fmla="*/ 3167529 w 6755905"/>
              <a:gd name="connsiteY139" fmla="*/ 1925155 h 2624500"/>
              <a:gd name="connsiteX140" fmla="*/ 3185459 w 6755905"/>
              <a:gd name="connsiteY140" fmla="*/ 1961014 h 2624500"/>
              <a:gd name="connsiteX141" fmla="*/ 3203388 w 6755905"/>
              <a:gd name="connsiteY141" fmla="*/ 1972967 h 2624500"/>
              <a:gd name="connsiteX142" fmla="*/ 3215341 w 6755905"/>
              <a:gd name="connsiteY142" fmla="*/ 2002849 h 2624500"/>
              <a:gd name="connsiteX143" fmla="*/ 3221318 w 6755905"/>
              <a:gd name="connsiteY143" fmla="*/ 2020779 h 2624500"/>
              <a:gd name="connsiteX144" fmla="*/ 3239247 w 6755905"/>
              <a:gd name="connsiteY144" fmla="*/ 2044684 h 2624500"/>
              <a:gd name="connsiteX145" fmla="*/ 3257177 w 6755905"/>
              <a:gd name="connsiteY145" fmla="*/ 2080543 h 2624500"/>
              <a:gd name="connsiteX146" fmla="*/ 3275106 w 6755905"/>
              <a:gd name="connsiteY146" fmla="*/ 2086520 h 2624500"/>
              <a:gd name="connsiteX147" fmla="*/ 3293035 w 6755905"/>
              <a:gd name="connsiteY147" fmla="*/ 2098473 h 2624500"/>
              <a:gd name="connsiteX148" fmla="*/ 3316941 w 6755905"/>
              <a:gd name="connsiteY148" fmla="*/ 2128355 h 2624500"/>
              <a:gd name="connsiteX149" fmla="*/ 3334871 w 6755905"/>
              <a:gd name="connsiteY149" fmla="*/ 2164214 h 2624500"/>
              <a:gd name="connsiteX150" fmla="*/ 3352800 w 6755905"/>
              <a:gd name="connsiteY150" fmla="*/ 2182143 h 2624500"/>
              <a:gd name="connsiteX151" fmla="*/ 3358777 w 6755905"/>
              <a:gd name="connsiteY151" fmla="*/ 2200073 h 2624500"/>
              <a:gd name="connsiteX152" fmla="*/ 3376706 w 6755905"/>
              <a:gd name="connsiteY152" fmla="*/ 2206049 h 2624500"/>
              <a:gd name="connsiteX153" fmla="*/ 3388659 w 6755905"/>
              <a:gd name="connsiteY153" fmla="*/ 2223979 h 2624500"/>
              <a:gd name="connsiteX154" fmla="*/ 3406588 w 6755905"/>
              <a:gd name="connsiteY154" fmla="*/ 2253861 h 2624500"/>
              <a:gd name="connsiteX155" fmla="*/ 3430494 w 6755905"/>
              <a:gd name="connsiteY155" fmla="*/ 2313626 h 2624500"/>
              <a:gd name="connsiteX156" fmla="*/ 3448424 w 6755905"/>
              <a:gd name="connsiteY156" fmla="*/ 2319602 h 2624500"/>
              <a:gd name="connsiteX157" fmla="*/ 3454400 w 6755905"/>
              <a:gd name="connsiteY157" fmla="*/ 2349484 h 2624500"/>
              <a:gd name="connsiteX158" fmla="*/ 3490259 w 6755905"/>
              <a:gd name="connsiteY158" fmla="*/ 2379367 h 2624500"/>
              <a:gd name="connsiteX159" fmla="*/ 3508188 w 6755905"/>
              <a:gd name="connsiteY159" fmla="*/ 2397296 h 2624500"/>
              <a:gd name="connsiteX160" fmla="*/ 3538071 w 6755905"/>
              <a:gd name="connsiteY160" fmla="*/ 2433155 h 2624500"/>
              <a:gd name="connsiteX161" fmla="*/ 3544047 w 6755905"/>
              <a:gd name="connsiteY161" fmla="*/ 2451084 h 2624500"/>
              <a:gd name="connsiteX162" fmla="*/ 3579906 w 6755905"/>
              <a:gd name="connsiteY162" fmla="*/ 2474990 h 2624500"/>
              <a:gd name="connsiteX163" fmla="*/ 3597835 w 6755905"/>
              <a:gd name="connsiteY163" fmla="*/ 2486943 h 2624500"/>
              <a:gd name="connsiteX164" fmla="*/ 3621741 w 6755905"/>
              <a:gd name="connsiteY164" fmla="*/ 2492920 h 2624500"/>
              <a:gd name="connsiteX165" fmla="*/ 3645647 w 6755905"/>
              <a:gd name="connsiteY165" fmla="*/ 2504873 h 2624500"/>
              <a:gd name="connsiteX166" fmla="*/ 3663577 w 6755905"/>
              <a:gd name="connsiteY166" fmla="*/ 2510849 h 2624500"/>
              <a:gd name="connsiteX167" fmla="*/ 3681506 w 6755905"/>
              <a:gd name="connsiteY167" fmla="*/ 2528779 h 2624500"/>
              <a:gd name="connsiteX168" fmla="*/ 3771153 w 6755905"/>
              <a:gd name="connsiteY168" fmla="*/ 2546708 h 2624500"/>
              <a:gd name="connsiteX169" fmla="*/ 3807012 w 6755905"/>
              <a:gd name="connsiteY169" fmla="*/ 2570614 h 2624500"/>
              <a:gd name="connsiteX170" fmla="*/ 3842871 w 6755905"/>
              <a:gd name="connsiteY170" fmla="*/ 2582567 h 2624500"/>
              <a:gd name="connsiteX171" fmla="*/ 4040094 w 6755905"/>
              <a:gd name="connsiteY171" fmla="*/ 2600496 h 2624500"/>
              <a:gd name="connsiteX172" fmla="*/ 4147671 w 6755905"/>
              <a:gd name="connsiteY172" fmla="*/ 2618426 h 2624500"/>
              <a:gd name="connsiteX173" fmla="*/ 4177553 w 6755905"/>
              <a:gd name="connsiteY173" fmla="*/ 2624402 h 2624500"/>
              <a:gd name="connsiteX174" fmla="*/ 4386729 w 6755905"/>
              <a:gd name="connsiteY174" fmla="*/ 2594520 h 2624500"/>
              <a:gd name="connsiteX175" fmla="*/ 4464424 w 6755905"/>
              <a:gd name="connsiteY175" fmla="*/ 2576590 h 2624500"/>
              <a:gd name="connsiteX176" fmla="*/ 4500282 w 6755905"/>
              <a:gd name="connsiteY176" fmla="*/ 2564637 h 2624500"/>
              <a:gd name="connsiteX177" fmla="*/ 4536141 w 6755905"/>
              <a:gd name="connsiteY177" fmla="*/ 2558661 h 2624500"/>
              <a:gd name="connsiteX178" fmla="*/ 4649694 w 6755905"/>
              <a:gd name="connsiteY178" fmla="*/ 2552684 h 2624500"/>
              <a:gd name="connsiteX179" fmla="*/ 4721412 w 6755905"/>
              <a:gd name="connsiteY179" fmla="*/ 2570614 h 2624500"/>
              <a:gd name="connsiteX180" fmla="*/ 4763247 w 6755905"/>
              <a:gd name="connsiteY180" fmla="*/ 2576590 h 2624500"/>
              <a:gd name="connsiteX181" fmla="*/ 4960471 w 6755905"/>
              <a:gd name="connsiteY181" fmla="*/ 2564637 h 2624500"/>
              <a:gd name="connsiteX182" fmla="*/ 5050118 w 6755905"/>
              <a:gd name="connsiteY182" fmla="*/ 2540731 h 2624500"/>
              <a:gd name="connsiteX183" fmla="*/ 5080000 w 6755905"/>
              <a:gd name="connsiteY183" fmla="*/ 2528779 h 2624500"/>
              <a:gd name="connsiteX184" fmla="*/ 5145741 w 6755905"/>
              <a:gd name="connsiteY184" fmla="*/ 2480967 h 2624500"/>
              <a:gd name="connsiteX185" fmla="*/ 5205506 w 6755905"/>
              <a:gd name="connsiteY185" fmla="*/ 2463037 h 2624500"/>
              <a:gd name="connsiteX186" fmla="*/ 5235388 w 6755905"/>
              <a:gd name="connsiteY186" fmla="*/ 2445108 h 2624500"/>
              <a:gd name="connsiteX187" fmla="*/ 5277224 w 6755905"/>
              <a:gd name="connsiteY187" fmla="*/ 2427179 h 2624500"/>
              <a:gd name="connsiteX188" fmla="*/ 5336988 w 6755905"/>
              <a:gd name="connsiteY188" fmla="*/ 2379367 h 2624500"/>
              <a:gd name="connsiteX189" fmla="*/ 5354918 w 6755905"/>
              <a:gd name="connsiteY189" fmla="*/ 2361437 h 2624500"/>
              <a:gd name="connsiteX190" fmla="*/ 5378824 w 6755905"/>
              <a:gd name="connsiteY190" fmla="*/ 2343508 h 2624500"/>
              <a:gd name="connsiteX191" fmla="*/ 5390777 w 6755905"/>
              <a:gd name="connsiteY191" fmla="*/ 2277767 h 2624500"/>
              <a:gd name="connsiteX192" fmla="*/ 5396753 w 6755905"/>
              <a:gd name="connsiteY192" fmla="*/ 2235931 h 2624500"/>
              <a:gd name="connsiteX193" fmla="*/ 5384800 w 6755905"/>
              <a:gd name="connsiteY193" fmla="*/ 2032731 h 2624500"/>
              <a:gd name="connsiteX194" fmla="*/ 6568141 w 6755905"/>
              <a:gd name="connsiteY194" fmla="*/ 1990896 h 2624500"/>
              <a:gd name="connsiteX195" fmla="*/ 6687672 w 6755905"/>
              <a:gd name="connsiteY195" fmla="*/ 974896 h 2624500"/>
              <a:gd name="connsiteX196" fmla="*/ 5904753 w 6755905"/>
              <a:gd name="connsiteY196" fmla="*/ 732 h 2624500"/>
              <a:gd name="connsiteX197" fmla="*/ 4452471 w 6755905"/>
              <a:gd name="connsiteY197" fmla="*/ 1130284 h 2624500"/>
              <a:gd name="connsiteX198" fmla="*/ 2683436 w 6755905"/>
              <a:gd name="connsiteY198" fmla="*/ 933062 h 2624500"/>
              <a:gd name="connsiteX0" fmla="*/ 2683436 w 6755905"/>
              <a:gd name="connsiteY0" fmla="*/ 933062 h 2624500"/>
              <a:gd name="connsiteX1" fmla="*/ 2629646 w 6755905"/>
              <a:gd name="connsiteY1" fmla="*/ 598378 h 2624500"/>
              <a:gd name="connsiteX2" fmla="*/ 2689412 w 6755905"/>
              <a:gd name="connsiteY2" fmla="*/ 191979 h 2624500"/>
              <a:gd name="connsiteX3" fmla="*/ 2647577 w 6755905"/>
              <a:gd name="connsiteY3" fmla="*/ 209908 h 2624500"/>
              <a:gd name="connsiteX4" fmla="*/ 2617694 w 6755905"/>
              <a:gd name="connsiteY4" fmla="*/ 221861 h 2624500"/>
              <a:gd name="connsiteX5" fmla="*/ 2593788 w 6755905"/>
              <a:gd name="connsiteY5" fmla="*/ 227837 h 2624500"/>
              <a:gd name="connsiteX6" fmla="*/ 2516094 w 6755905"/>
              <a:gd name="connsiteY6" fmla="*/ 245767 h 2624500"/>
              <a:gd name="connsiteX7" fmla="*/ 2480235 w 6755905"/>
              <a:gd name="connsiteY7" fmla="*/ 257720 h 2624500"/>
              <a:gd name="connsiteX8" fmla="*/ 2408518 w 6755905"/>
              <a:gd name="connsiteY8" fmla="*/ 263696 h 2624500"/>
              <a:gd name="connsiteX9" fmla="*/ 2378635 w 6755905"/>
              <a:gd name="connsiteY9" fmla="*/ 275649 h 2624500"/>
              <a:gd name="connsiteX10" fmla="*/ 2288988 w 6755905"/>
              <a:gd name="connsiteY10" fmla="*/ 281626 h 2624500"/>
              <a:gd name="connsiteX11" fmla="*/ 2259106 w 6755905"/>
              <a:gd name="connsiteY11" fmla="*/ 305531 h 2624500"/>
              <a:gd name="connsiteX12" fmla="*/ 2217271 w 6755905"/>
              <a:gd name="connsiteY12" fmla="*/ 317484 h 2624500"/>
              <a:gd name="connsiteX13" fmla="*/ 2145553 w 6755905"/>
              <a:gd name="connsiteY13" fmla="*/ 335414 h 2624500"/>
              <a:gd name="connsiteX14" fmla="*/ 2127624 w 6755905"/>
              <a:gd name="connsiteY14" fmla="*/ 347367 h 2624500"/>
              <a:gd name="connsiteX15" fmla="*/ 2097741 w 6755905"/>
              <a:gd name="connsiteY15" fmla="*/ 359320 h 2624500"/>
              <a:gd name="connsiteX16" fmla="*/ 2049929 w 6755905"/>
              <a:gd name="connsiteY16" fmla="*/ 365296 h 2624500"/>
              <a:gd name="connsiteX17" fmla="*/ 1984188 w 6755905"/>
              <a:gd name="connsiteY17" fmla="*/ 383226 h 2624500"/>
              <a:gd name="connsiteX18" fmla="*/ 1828800 w 6755905"/>
              <a:gd name="connsiteY18" fmla="*/ 419084 h 2624500"/>
              <a:gd name="connsiteX19" fmla="*/ 1792941 w 6755905"/>
              <a:gd name="connsiteY19" fmla="*/ 431037 h 2624500"/>
              <a:gd name="connsiteX20" fmla="*/ 1697318 w 6755905"/>
              <a:gd name="connsiteY20" fmla="*/ 448967 h 2624500"/>
              <a:gd name="connsiteX21" fmla="*/ 1595718 w 6755905"/>
              <a:gd name="connsiteY21" fmla="*/ 472873 h 2624500"/>
              <a:gd name="connsiteX22" fmla="*/ 1529977 w 6755905"/>
              <a:gd name="connsiteY22" fmla="*/ 490802 h 2624500"/>
              <a:gd name="connsiteX23" fmla="*/ 1398494 w 6755905"/>
              <a:gd name="connsiteY23" fmla="*/ 526661 h 2624500"/>
              <a:gd name="connsiteX24" fmla="*/ 860612 w 6755905"/>
              <a:gd name="connsiteY24" fmla="*/ 550567 h 2624500"/>
              <a:gd name="connsiteX25" fmla="*/ 794871 w 6755905"/>
              <a:gd name="connsiteY25" fmla="*/ 562520 h 2624500"/>
              <a:gd name="connsiteX26" fmla="*/ 729129 w 6755905"/>
              <a:gd name="connsiteY26" fmla="*/ 568496 h 2624500"/>
              <a:gd name="connsiteX27" fmla="*/ 633506 w 6755905"/>
              <a:gd name="connsiteY27" fmla="*/ 580449 h 2624500"/>
              <a:gd name="connsiteX28" fmla="*/ 603624 w 6755905"/>
              <a:gd name="connsiteY28" fmla="*/ 592402 h 2624500"/>
              <a:gd name="connsiteX29" fmla="*/ 579718 w 6755905"/>
              <a:gd name="connsiteY29" fmla="*/ 598379 h 2624500"/>
              <a:gd name="connsiteX30" fmla="*/ 472141 w 6755905"/>
              <a:gd name="connsiteY30" fmla="*/ 634237 h 2624500"/>
              <a:gd name="connsiteX31" fmla="*/ 436282 w 6755905"/>
              <a:gd name="connsiteY31" fmla="*/ 664120 h 2624500"/>
              <a:gd name="connsiteX32" fmla="*/ 418353 w 6755905"/>
              <a:gd name="connsiteY32" fmla="*/ 682049 h 2624500"/>
              <a:gd name="connsiteX33" fmla="*/ 400424 w 6755905"/>
              <a:gd name="connsiteY33" fmla="*/ 688026 h 2624500"/>
              <a:gd name="connsiteX34" fmla="*/ 382494 w 6755905"/>
              <a:gd name="connsiteY34" fmla="*/ 699979 h 2624500"/>
              <a:gd name="connsiteX35" fmla="*/ 364565 w 6755905"/>
              <a:gd name="connsiteY35" fmla="*/ 729861 h 2624500"/>
              <a:gd name="connsiteX36" fmla="*/ 298824 w 6755905"/>
              <a:gd name="connsiteY36" fmla="*/ 759743 h 2624500"/>
              <a:gd name="connsiteX37" fmla="*/ 239059 w 6755905"/>
              <a:gd name="connsiteY37" fmla="*/ 813531 h 2624500"/>
              <a:gd name="connsiteX38" fmla="*/ 209177 w 6755905"/>
              <a:gd name="connsiteY38" fmla="*/ 825484 h 2624500"/>
              <a:gd name="connsiteX39" fmla="*/ 167341 w 6755905"/>
              <a:gd name="connsiteY39" fmla="*/ 843414 h 2624500"/>
              <a:gd name="connsiteX40" fmla="*/ 131482 w 6755905"/>
              <a:gd name="connsiteY40" fmla="*/ 879273 h 2624500"/>
              <a:gd name="connsiteX41" fmla="*/ 95624 w 6755905"/>
              <a:gd name="connsiteY41" fmla="*/ 909155 h 2624500"/>
              <a:gd name="connsiteX42" fmla="*/ 65741 w 6755905"/>
              <a:gd name="connsiteY42" fmla="*/ 939037 h 2624500"/>
              <a:gd name="connsiteX43" fmla="*/ 47812 w 6755905"/>
              <a:gd name="connsiteY43" fmla="*/ 974896 h 2624500"/>
              <a:gd name="connsiteX44" fmla="*/ 0 w 6755905"/>
              <a:gd name="connsiteY44" fmla="*/ 1094426 h 2624500"/>
              <a:gd name="connsiteX45" fmla="*/ 5977 w 6755905"/>
              <a:gd name="connsiteY45" fmla="*/ 1202002 h 2624500"/>
              <a:gd name="connsiteX46" fmla="*/ 23906 w 6755905"/>
              <a:gd name="connsiteY46" fmla="*/ 1231884 h 2624500"/>
              <a:gd name="connsiteX47" fmla="*/ 41835 w 6755905"/>
              <a:gd name="connsiteY47" fmla="*/ 1297626 h 2624500"/>
              <a:gd name="connsiteX48" fmla="*/ 59765 w 6755905"/>
              <a:gd name="connsiteY48" fmla="*/ 1375320 h 2624500"/>
              <a:gd name="connsiteX49" fmla="*/ 71718 w 6755905"/>
              <a:gd name="connsiteY49" fmla="*/ 1429108 h 2624500"/>
              <a:gd name="connsiteX50" fmla="*/ 83671 w 6755905"/>
              <a:gd name="connsiteY50" fmla="*/ 1453014 h 2624500"/>
              <a:gd name="connsiteX51" fmla="*/ 89647 w 6755905"/>
              <a:gd name="connsiteY51" fmla="*/ 1506802 h 2624500"/>
              <a:gd name="connsiteX52" fmla="*/ 107577 w 6755905"/>
              <a:gd name="connsiteY52" fmla="*/ 1530708 h 2624500"/>
              <a:gd name="connsiteX53" fmla="*/ 119529 w 6755905"/>
              <a:gd name="connsiteY53" fmla="*/ 1548637 h 2624500"/>
              <a:gd name="connsiteX54" fmla="*/ 143435 w 6755905"/>
              <a:gd name="connsiteY54" fmla="*/ 1578520 h 2624500"/>
              <a:gd name="connsiteX55" fmla="*/ 179294 w 6755905"/>
              <a:gd name="connsiteY55" fmla="*/ 1626331 h 2624500"/>
              <a:gd name="connsiteX56" fmla="*/ 197224 w 6755905"/>
              <a:gd name="connsiteY56" fmla="*/ 1638284 h 2624500"/>
              <a:gd name="connsiteX57" fmla="*/ 215153 w 6755905"/>
              <a:gd name="connsiteY57" fmla="*/ 1656214 h 2624500"/>
              <a:gd name="connsiteX58" fmla="*/ 227106 w 6755905"/>
              <a:gd name="connsiteY58" fmla="*/ 1674143 h 2624500"/>
              <a:gd name="connsiteX59" fmla="*/ 245035 w 6755905"/>
              <a:gd name="connsiteY59" fmla="*/ 1680120 h 2624500"/>
              <a:gd name="connsiteX60" fmla="*/ 262965 w 6755905"/>
              <a:gd name="connsiteY60" fmla="*/ 1698049 h 2624500"/>
              <a:gd name="connsiteX61" fmla="*/ 286871 w 6755905"/>
              <a:gd name="connsiteY61" fmla="*/ 1733908 h 2624500"/>
              <a:gd name="connsiteX62" fmla="*/ 322729 w 6755905"/>
              <a:gd name="connsiteY62" fmla="*/ 1769767 h 2624500"/>
              <a:gd name="connsiteX63" fmla="*/ 340659 w 6755905"/>
              <a:gd name="connsiteY63" fmla="*/ 1787696 h 2624500"/>
              <a:gd name="connsiteX64" fmla="*/ 358588 w 6755905"/>
              <a:gd name="connsiteY64" fmla="*/ 1811602 h 2624500"/>
              <a:gd name="connsiteX65" fmla="*/ 406400 w 6755905"/>
              <a:gd name="connsiteY65" fmla="*/ 1859414 h 2624500"/>
              <a:gd name="connsiteX66" fmla="*/ 424329 w 6755905"/>
              <a:gd name="connsiteY66" fmla="*/ 1901249 h 2624500"/>
              <a:gd name="connsiteX67" fmla="*/ 442259 w 6755905"/>
              <a:gd name="connsiteY67" fmla="*/ 1937108 h 2624500"/>
              <a:gd name="connsiteX68" fmla="*/ 448235 w 6755905"/>
              <a:gd name="connsiteY68" fmla="*/ 1955037 h 2624500"/>
              <a:gd name="connsiteX69" fmla="*/ 484094 w 6755905"/>
              <a:gd name="connsiteY69" fmla="*/ 1990896 h 2624500"/>
              <a:gd name="connsiteX70" fmla="*/ 496047 w 6755905"/>
              <a:gd name="connsiteY70" fmla="*/ 2020779 h 2624500"/>
              <a:gd name="connsiteX71" fmla="*/ 513977 w 6755905"/>
              <a:gd name="connsiteY71" fmla="*/ 2038708 h 2624500"/>
              <a:gd name="connsiteX72" fmla="*/ 525929 w 6755905"/>
              <a:gd name="connsiteY72" fmla="*/ 2056637 h 2624500"/>
              <a:gd name="connsiteX73" fmla="*/ 543859 w 6755905"/>
              <a:gd name="connsiteY73" fmla="*/ 2080543 h 2624500"/>
              <a:gd name="connsiteX74" fmla="*/ 597647 w 6755905"/>
              <a:gd name="connsiteY74" fmla="*/ 2098473 h 2624500"/>
              <a:gd name="connsiteX75" fmla="*/ 615577 w 6755905"/>
              <a:gd name="connsiteY75" fmla="*/ 2110426 h 2624500"/>
              <a:gd name="connsiteX76" fmla="*/ 639482 w 6755905"/>
              <a:gd name="connsiteY76" fmla="*/ 2116402 h 2624500"/>
              <a:gd name="connsiteX77" fmla="*/ 693271 w 6755905"/>
              <a:gd name="connsiteY77" fmla="*/ 2128355 h 2624500"/>
              <a:gd name="connsiteX78" fmla="*/ 1063812 w 6755905"/>
              <a:gd name="connsiteY78" fmla="*/ 2116402 h 2624500"/>
              <a:gd name="connsiteX79" fmla="*/ 1117600 w 6755905"/>
              <a:gd name="connsiteY79" fmla="*/ 2098473 h 2624500"/>
              <a:gd name="connsiteX80" fmla="*/ 1195294 w 6755905"/>
              <a:gd name="connsiteY80" fmla="*/ 2068590 h 2624500"/>
              <a:gd name="connsiteX81" fmla="*/ 1225177 w 6755905"/>
              <a:gd name="connsiteY81" fmla="*/ 2062614 h 2624500"/>
              <a:gd name="connsiteX82" fmla="*/ 1249082 w 6755905"/>
              <a:gd name="connsiteY82" fmla="*/ 2056637 h 2624500"/>
              <a:gd name="connsiteX83" fmla="*/ 1284941 w 6755905"/>
              <a:gd name="connsiteY83" fmla="*/ 2044684 h 2624500"/>
              <a:gd name="connsiteX84" fmla="*/ 1374588 w 6755905"/>
              <a:gd name="connsiteY84" fmla="*/ 2026755 h 2624500"/>
              <a:gd name="connsiteX85" fmla="*/ 1464235 w 6755905"/>
              <a:gd name="connsiteY85" fmla="*/ 2020779 h 2624500"/>
              <a:gd name="connsiteX86" fmla="*/ 1500094 w 6755905"/>
              <a:gd name="connsiteY86" fmla="*/ 2008826 h 2624500"/>
              <a:gd name="connsiteX87" fmla="*/ 1535953 w 6755905"/>
              <a:gd name="connsiteY87" fmla="*/ 2002849 h 2624500"/>
              <a:gd name="connsiteX88" fmla="*/ 1553882 w 6755905"/>
              <a:gd name="connsiteY88" fmla="*/ 1984920 h 2624500"/>
              <a:gd name="connsiteX89" fmla="*/ 1607671 w 6755905"/>
              <a:gd name="connsiteY89" fmla="*/ 1966990 h 2624500"/>
              <a:gd name="connsiteX90" fmla="*/ 1625600 w 6755905"/>
              <a:gd name="connsiteY90" fmla="*/ 1961014 h 2624500"/>
              <a:gd name="connsiteX91" fmla="*/ 1661459 w 6755905"/>
              <a:gd name="connsiteY91" fmla="*/ 1943084 h 2624500"/>
              <a:gd name="connsiteX92" fmla="*/ 1685365 w 6755905"/>
              <a:gd name="connsiteY92" fmla="*/ 1925155 h 2624500"/>
              <a:gd name="connsiteX93" fmla="*/ 1703294 w 6755905"/>
              <a:gd name="connsiteY93" fmla="*/ 1913202 h 2624500"/>
              <a:gd name="connsiteX94" fmla="*/ 1709271 w 6755905"/>
              <a:gd name="connsiteY94" fmla="*/ 1895273 h 2624500"/>
              <a:gd name="connsiteX95" fmla="*/ 1727200 w 6755905"/>
              <a:gd name="connsiteY95" fmla="*/ 1889296 h 2624500"/>
              <a:gd name="connsiteX96" fmla="*/ 1757082 w 6755905"/>
              <a:gd name="connsiteY96" fmla="*/ 1877343 h 2624500"/>
              <a:gd name="connsiteX97" fmla="*/ 1780988 w 6755905"/>
              <a:gd name="connsiteY97" fmla="*/ 1859414 h 2624500"/>
              <a:gd name="connsiteX98" fmla="*/ 1816847 w 6755905"/>
              <a:gd name="connsiteY98" fmla="*/ 1847461 h 2624500"/>
              <a:gd name="connsiteX99" fmla="*/ 1840753 w 6755905"/>
              <a:gd name="connsiteY99" fmla="*/ 1835508 h 2624500"/>
              <a:gd name="connsiteX100" fmla="*/ 1858682 w 6755905"/>
              <a:gd name="connsiteY100" fmla="*/ 1811602 h 2624500"/>
              <a:gd name="connsiteX101" fmla="*/ 1894541 w 6755905"/>
              <a:gd name="connsiteY101" fmla="*/ 1775743 h 2624500"/>
              <a:gd name="connsiteX102" fmla="*/ 1906494 w 6755905"/>
              <a:gd name="connsiteY102" fmla="*/ 1757814 h 2624500"/>
              <a:gd name="connsiteX103" fmla="*/ 1930400 w 6755905"/>
              <a:gd name="connsiteY103" fmla="*/ 1751837 h 2624500"/>
              <a:gd name="connsiteX104" fmla="*/ 1960282 w 6755905"/>
              <a:gd name="connsiteY104" fmla="*/ 1680120 h 2624500"/>
              <a:gd name="connsiteX105" fmla="*/ 1984188 w 6755905"/>
              <a:gd name="connsiteY105" fmla="*/ 1638284 h 2624500"/>
              <a:gd name="connsiteX106" fmla="*/ 1996141 w 6755905"/>
              <a:gd name="connsiteY106" fmla="*/ 1614379 h 2624500"/>
              <a:gd name="connsiteX107" fmla="*/ 2020047 w 6755905"/>
              <a:gd name="connsiteY107" fmla="*/ 1596449 h 2624500"/>
              <a:gd name="connsiteX108" fmla="*/ 2055906 w 6755905"/>
              <a:gd name="connsiteY108" fmla="*/ 1548637 h 2624500"/>
              <a:gd name="connsiteX109" fmla="*/ 2073835 w 6755905"/>
              <a:gd name="connsiteY109" fmla="*/ 1518755 h 2624500"/>
              <a:gd name="connsiteX110" fmla="*/ 2115671 w 6755905"/>
              <a:gd name="connsiteY110" fmla="*/ 1500826 h 2624500"/>
              <a:gd name="connsiteX111" fmla="*/ 2157506 w 6755905"/>
              <a:gd name="connsiteY111" fmla="*/ 1464967 h 2624500"/>
              <a:gd name="connsiteX112" fmla="*/ 2199341 w 6755905"/>
              <a:gd name="connsiteY112" fmla="*/ 1429108 h 2624500"/>
              <a:gd name="connsiteX113" fmla="*/ 2217271 w 6755905"/>
              <a:gd name="connsiteY113" fmla="*/ 1423131 h 2624500"/>
              <a:gd name="connsiteX114" fmla="*/ 2253129 w 6755905"/>
              <a:gd name="connsiteY114" fmla="*/ 1405202 h 2624500"/>
              <a:gd name="connsiteX115" fmla="*/ 2378635 w 6755905"/>
              <a:gd name="connsiteY115" fmla="*/ 1387273 h 2624500"/>
              <a:gd name="connsiteX116" fmla="*/ 2414494 w 6755905"/>
              <a:gd name="connsiteY116" fmla="*/ 1375320 h 2624500"/>
              <a:gd name="connsiteX117" fmla="*/ 2623671 w 6755905"/>
              <a:gd name="connsiteY117" fmla="*/ 1387273 h 2624500"/>
              <a:gd name="connsiteX118" fmla="*/ 2641600 w 6755905"/>
              <a:gd name="connsiteY118" fmla="*/ 1393249 h 2624500"/>
              <a:gd name="connsiteX119" fmla="*/ 2683435 w 6755905"/>
              <a:gd name="connsiteY119" fmla="*/ 1405202 h 2624500"/>
              <a:gd name="connsiteX120" fmla="*/ 2707341 w 6755905"/>
              <a:gd name="connsiteY120" fmla="*/ 1423131 h 2624500"/>
              <a:gd name="connsiteX121" fmla="*/ 2731247 w 6755905"/>
              <a:gd name="connsiteY121" fmla="*/ 1458990 h 2624500"/>
              <a:gd name="connsiteX122" fmla="*/ 2761129 w 6755905"/>
              <a:gd name="connsiteY122" fmla="*/ 1464967 h 2624500"/>
              <a:gd name="connsiteX123" fmla="*/ 2779059 w 6755905"/>
              <a:gd name="connsiteY123" fmla="*/ 1482896 h 2624500"/>
              <a:gd name="connsiteX124" fmla="*/ 2808941 w 6755905"/>
              <a:gd name="connsiteY124" fmla="*/ 1524731 h 2624500"/>
              <a:gd name="connsiteX125" fmla="*/ 2856753 w 6755905"/>
              <a:gd name="connsiteY125" fmla="*/ 1542661 h 2624500"/>
              <a:gd name="connsiteX126" fmla="*/ 2898588 w 6755905"/>
              <a:gd name="connsiteY126" fmla="*/ 1566567 h 2624500"/>
              <a:gd name="connsiteX127" fmla="*/ 2922494 w 6755905"/>
              <a:gd name="connsiteY127" fmla="*/ 1584496 h 2624500"/>
              <a:gd name="connsiteX128" fmla="*/ 2940424 w 6755905"/>
              <a:gd name="connsiteY128" fmla="*/ 1596449 h 2624500"/>
              <a:gd name="connsiteX129" fmla="*/ 2958353 w 6755905"/>
              <a:gd name="connsiteY129" fmla="*/ 1620355 h 2624500"/>
              <a:gd name="connsiteX130" fmla="*/ 2970306 w 6755905"/>
              <a:gd name="connsiteY130" fmla="*/ 1638284 h 2624500"/>
              <a:gd name="connsiteX131" fmla="*/ 3012141 w 6755905"/>
              <a:gd name="connsiteY131" fmla="*/ 1674143 h 2624500"/>
              <a:gd name="connsiteX132" fmla="*/ 3024094 w 6755905"/>
              <a:gd name="connsiteY132" fmla="*/ 1692073 h 2624500"/>
              <a:gd name="connsiteX133" fmla="*/ 3042024 w 6755905"/>
              <a:gd name="connsiteY133" fmla="*/ 1727931 h 2624500"/>
              <a:gd name="connsiteX134" fmla="*/ 3071906 w 6755905"/>
              <a:gd name="connsiteY134" fmla="*/ 1763790 h 2624500"/>
              <a:gd name="connsiteX135" fmla="*/ 3095812 w 6755905"/>
              <a:gd name="connsiteY135" fmla="*/ 1811602 h 2624500"/>
              <a:gd name="connsiteX136" fmla="*/ 3131671 w 6755905"/>
              <a:gd name="connsiteY136" fmla="*/ 1853437 h 2624500"/>
              <a:gd name="connsiteX137" fmla="*/ 3155577 w 6755905"/>
              <a:gd name="connsiteY137" fmla="*/ 1907226 h 2624500"/>
              <a:gd name="connsiteX138" fmla="*/ 3167529 w 6755905"/>
              <a:gd name="connsiteY138" fmla="*/ 1925155 h 2624500"/>
              <a:gd name="connsiteX139" fmla="*/ 3185459 w 6755905"/>
              <a:gd name="connsiteY139" fmla="*/ 1961014 h 2624500"/>
              <a:gd name="connsiteX140" fmla="*/ 3203388 w 6755905"/>
              <a:gd name="connsiteY140" fmla="*/ 1972967 h 2624500"/>
              <a:gd name="connsiteX141" fmla="*/ 3215341 w 6755905"/>
              <a:gd name="connsiteY141" fmla="*/ 2002849 h 2624500"/>
              <a:gd name="connsiteX142" fmla="*/ 3221318 w 6755905"/>
              <a:gd name="connsiteY142" fmla="*/ 2020779 h 2624500"/>
              <a:gd name="connsiteX143" fmla="*/ 3239247 w 6755905"/>
              <a:gd name="connsiteY143" fmla="*/ 2044684 h 2624500"/>
              <a:gd name="connsiteX144" fmla="*/ 3257177 w 6755905"/>
              <a:gd name="connsiteY144" fmla="*/ 2080543 h 2624500"/>
              <a:gd name="connsiteX145" fmla="*/ 3275106 w 6755905"/>
              <a:gd name="connsiteY145" fmla="*/ 2086520 h 2624500"/>
              <a:gd name="connsiteX146" fmla="*/ 3293035 w 6755905"/>
              <a:gd name="connsiteY146" fmla="*/ 2098473 h 2624500"/>
              <a:gd name="connsiteX147" fmla="*/ 3316941 w 6755905"/>
              <a:gd name="connsiteY147" fmla="*/ 2128355 h 2624500"/>
              <a:gd name="connsiteX148" fmla="*/ 3334871 w 6755905"/>
              <a:gd name="connsiteY148" fmla="*/ 2164214 h 2624500"/>
              <a:gd name="connsiteX149" fmla="*/ 3352800 w 6755905"/>
              <a:gd name="connsiteY149" fmla="*/ 2182143 h 2624500"/>
              <a:gd name="connsiteX150" fmla="*/ 3358777 w 6755905"/>
              <a:gd name="connsiteY150" fmla="*/ 2200073 h 2624500"/>
              <a:gd name="connsiteX151" fmla="*/ 3376706 w 6755905"/>
              <a:gd name="connsiteY151" fmla="*/ 2206049 h 2624500"/>
              <a:gd name="connsiteX152" fmla="*/ 3388659 w 6755905"/>
              <a:gd name="connsiteY152" fmla="*/ 2223979 h 2624500"/>
              <a:gd name="connsiteX153" fmla="*/ 3406588 w 6755905"/>
              <a:gd name="connsiteY153" fmla="*/ 2253861 h 2624500"/>
              <a:gd name="connsiteX154" fmla="*/ 3430494 w 6755905"/>
              <a:gd name="connsiteY154" fmla="*/ 2313626 h 2624500"/>
              <a:gd name="connsiteX155" fmla="*/ 3448424 w 6755905"/>
              <a:gd name="connsiteY155" fmla="*/ 2319602 h 2624500"/>
              <a:gd name="connsiteX156" fmla="*/ 3454400 w 6755905"/>
              <a:gd name="connsiteY156" fmla="*/ 2349484 h 2624500"/>
              <a:gd name="connsiteX157" fmla="*/ 3490259 w 6755905"/>
              <a:gd name="connsiteY157" fmla="*/ 2379367 h 2624500"/>
              <a:gd name="connsiteX158" fmla="*/ 3508188 w 6755905"/>
              <a:gd name="connsiteY158" fmla="*/ 2397296 h 2624500"/>
              <a:gd name="connsiteX159" fmla="*/ 3538071 w 6755905"/>
              <a:gd name="connsiteY159" fmla="*/ 2433155 h 2624500"/>
              <a:gd name="connsiteX160" fmla="*/ 3544047 w 6755905"/>
              <a:gd name="connsiteY160" fmla="*/ 2451084 h 2624500"/>
              <a:gd name="connsiteX161" fmla="*/ 3579906 w 6755905"/>
              <a:gd name="connsiteY161" fmla="*/ 2474990 h 2624500"/>
              <a:gd name="connsiteX162" fmla="*/ 3597835 w 6755905"/>
              <a:gd name="connsiteY162" fmla="*/ 2486943 h 2624500"/>
              <a:gd name="connsiteX163" fmla="*/ 3621741 w 6755905"/>
              <a:gd name="connsiteY163" fmla="*/ 2492920 h 2624500"/>
              <a:gd name="connsiteX164" fmla="*/ 3645647 w 6755905"/>
              <a:gd name="connsiteY164" fmla="*/ 2504873 h 2624500"/>
              <a:gd name="connsiteX165" fmla="*/ 3663577 w 6755905"/>
              <a:gd name="connsiteY165" fmla="*/ 2510849 h 2624500"/>
              <a:gd name="connsiteX166" fmla="*/ 3681506 w 6755905"/>
              <a:gd name="connsiteY166" fmla="*/ 2528779 h 2624500"/>
              <a:gd name="connsiteX167" fmla="*/ 3771153 w 6755905"/>
              <a:gd name="connsiteY167" fmla="*/ 2546708 h 2624500"/>
              <a:gd name="connsiteX168" fmla="*/ 3807012 w 6755905"/>
              <a:gd name="connsiteY168" fmla="*/ 2570614 h 2624500"/>
              <a:gd name="connsiteX169" fmla="*/ 3842871 w 6755905"/>
              <a:gd name="connsiteY169" fmla="*/ 2582567 h 2624500"/>
              <a:gd name="connsiteX170" fmla="*/ 4040094 w 6755905"/>
              <a:gd name="connsiteY170" fmla="*/ 2600496 h 2624500"/>
              <a:gd name="connsiteX171" fmla="*/ 4147671 w 6755905"/>
              <a:gd name="connsiteY171" fmla="*/ 2618426 h 2624500"/>
              <a:gd name="connsiteX172" fmla="*/ 4177553 w 6755905"/>
              <a:gd name="connsiteY172" fmla="*/ 2624402 h 2624500"/>
              <a:gd name="connsiteX173" fmla="*/ 4386729 w 6755905"/>
              <a:gd name="connsiteY173" fmla="*/ 2594520 h 2624500"/>
              <a:gd name="connsiteX174" fmla="*/ 4464424 w 6755905"/>
              <a:gd name="connsiteY174" fmla="*/ 2576590 h 2624500"/>
              <a:gd name="connsiteX175" fmla="*/ 4500282 w 6755905"/>
              <a:gd name="connsiteY175" fmla="*/ 2564637 h 2624500"/>
              <a:gd name="connsiteX176" fmla="*/ 4536141 w 6755905"/>
              <a:gd name="connsiteY176" fmla="*/ 2558661 h 2624500"/>
              <a:gd name="connsiteX177" fmla="*/ 4649694 w 6755905"/>
              <a:gd name="connsiteY177" fmla="*/ 2552684 h 2624500"/>
              <a:gd name="connsiteX178" fmla="*/ 4721412 w 6755905"/>
              <a:gd name="connsiteY178" fmla="*/ 2570614 h 2624500"/>
              <a:gd name="connsiteX179" fmla="*/ 4763247 w 6755905"/>
              <a:gd name="connsiteY179" fmla="*/ 2576590 h 2624500"/>
              <a:gd name="connsiteX180" fmla="*/ 4960471 w 6755905"/>
              <a:gd name="connsiteY180" fmla="*/ 2564637 h 2624500"/>
              <a:gd name="connsiteX181" fmla="*/ 5050118 w 6755905"/>
              <a:gd name="connsiteY181" fmla="*/ 2540731 h 2624500"/>
              <a:gd name="connsiteX182" fmla="*/ 5080000 w 6755905"/>
              <a:gd name="connsiteY182" fmla="*/ 2528779 h 2624500"/>
              <a:gd name="connsiteX183" fmla="*/ 5145741 w 6755905"/>
              <a:gd name="connsiteY183" fmla="*/ 2480967 h 2624500"/>
              <a:gd name="connsiteX184" fmla="*/ 5205506 w 6755905"/>
              <a:gd name="connsiteY184" fmla="*/ 2463037 h 2624500"/>
              <a:gd name="connsiteX185" fmla="*/ 5235388 w 6755905"/>
              <a:gd name="connsiteY185" fmla="*/ 2445108 h 2624500"/>
              <a:gd name="connsiteX186" fmla="*/ 5277224 w 6755905"/>
              <a:gd name="connsiteY186" fmla="*/ 2427179 h 2624500"/>
              <a:gd name="connsiteX187" fmla="*/ 5336988 w 6755905"/>
              <a:gd name="connsiteY187" fmla="*/ 2379367 h 2624500"/>
              <a:gd name="connsiteX188" fmla="*/ 5354918 w 6755905"/>
              <a:gd name="connsiteY188" fmla="*/ 2361437 h 2624500"/>
              <a:gd name="connsiteX189" fmla="*/ 5378824 w 6755905"/>
              <a:gd name="connsiteY189" fmla="*/ 2343508 h 2624500"/>
              <a:gd name="connsiteX190" fmla="*/ 5390777 w 6755905"/>
              <a:gd name="connsiteY190" fmla="*/ 2277767 h 2624500"/>
              <a:gd name="connsiteX191" fmla="*/ 5396753 w 6755905"/>
              <a:gd name="connsiteY191" fmla="*/ 2235931 h 2624500"/>
              <a:gd name="connsiteX192" fmla="*/ 5384800 w 6755905"/>
              <a:gd name="connsiteY192" fmla="*/ 2032731 h 2624500"/>
              <a:gd name="connsiteX193" fmla="*/ 6568141 w 6755905"/>
              <a:gd name="connsiteY193" fmla="*/ 1990896 h 2624500"/>
              <a:gd name="connsiteX194" fmla="*/ 6687672 w 6755905"/>
              <a:gd name="connsiteY194" fmla="*/ 974896 h 2624500"/>
              <a:gd name="connsiteX195" fmla="*/ 5904753 w 6755905"/>
              <a:gd name="connsiteY195" fmla="*/ 732 h 2624500"/>
              <a:gd name="connsiteX196" fmla="*/ 4452471 w 6755905"/>
              <a:gd name="connsiteY196" fmla="*/ 1130284 h 2624500"/>
              <a:gd name="connsiteX197" fmla="*/ 2683436 w 6755905"/>
              <a:gd name="connsiteY197" fmla="*/ 933062 h 2624500"/>
              <a:gd name="connsiteX0" fmla="*/ 2862730 w 6755905"/>
              <a:gd name="connsiteY0" fmla="*/ 1166144 h 2624500"/>
              <a:gd name="connsiteX1" fmla="*/ 2629646 w 6755905"/>
              <a:gd name="connsiteY1" fmla="*/ 598378 h 2624500"/>
              <a:gd name="connsiteX2" fmla="*/ 2689412 w 6755905"/>
              <a:gd name="connsiteY2" fmla="*/ 191979 h 2624500"/>
              <a:gd name="connsiteX3" fmla="*/ 2647577 w 6755905"/>
              <a:gd name="connsiteY3" fmla="*/ 209908 h 2624500"/>
              <a:gd name="connsiteX4" fmla="*/ 2617694 w 6755905"/>
              <a:gd name="connsiteY4" fmla="*/ 221861 h 2624500"/>
              <a:gd name="connsiteX5" fmla="*/ 2593788 w 6755905"/>
              <a:gd name="connsiteY5" fmla="*/ 227837 h 2624500"/>
              <a:gd name="connsiteX6" fmla="*/ 2516094 w 6755905"/>
              <a:gd name="connsiteY6" fmla="*/ 245767 h 2624500"/>
              <a:gd name="connsiteX7" fmla="*/ 2480235 w 6755905"/>
              <a:gd name="connsiteY7" fmla="*/ 257720 h 2624500"/>
              <a:gd name="connsiteX8" fmla="*/ 2408518 w 6755905"/>
              <a:gd name="connsiteY8" fmla="*/ 263696 h 2624500"/>
              <a:gd name="connsiteX9" fmla="*/ 2378635 w 6755905"/>
              <a:gd name="connsiteY9" fmla="*/ 275649 h 2624500"/>
              <a:gd name="connsiteX10" fmla="*/ 2288988 w 6755905"/>
              <a:gd name="connsiteY10" fmla="*/ 281626 h 2624500"/>
              <a:gd name="connsiteX11" fmla="*/ 2259106 w 6755905"/>
              <a:gd name="connsiteY11" fmla="*/ 305531 h 2624500"/>
              <a:gd name="connsiteX12" fmla="*/ 2217271 w 6755905"/>
              <a:gd name="connsiteY12" fmla="*/ 317484 h 2624500"/>
              <a:gd name="connsiteX13" fmla="*/ 2145553 w 6755905"/>
              <a:gd name="connsiteY13" fmla="*/ 335414 h 2624500"/>
              <a:gd name="connsiteX14" fmla="*/ 2127624 w 6755905"/>
              <a:gd name="connsiteY14" fmla="*/ 347367 h 2624500"/>
              <a:gd name="connsiteX15" fmla="*/ 2097741 w 6755905"/>
              <a:gd name="connsiteY15" fmla="*/ 359320 h 2624500"/>
              <a:gd name="connsiteX16" fmla="*/ 2049929 w 6755905"/>
              <a:gd name="connsiteY16" fmla="*/ 365296 h 2624500"/>
              <a:gd name="connsiteX17" fmla="*/ 1984188 w 6755905"/>
              <a:gd name="connsiteY17" fmla="*/ 383226 h 2624500"/>
              <a:gd name="connsiteX18" fmla="*/ 1828800 w 6755905"/>
              <a:gd name="connsiteY18" fmla="*/ 419084 h 2624500"/>
              <a:gd name="connsiteX19" fmla="*/ 1792941 w 6755905"/>
              <a:gd name="connsiteY19" fmla="*/ 431037 h 2624500"/>
              <a:gd name="connsiteX20" fmla="*/ 1697318 w 6755905"/>
              <a:gd name="connsiteY20" fmla="*/ 448967 h 2624500"/>
              <a:gd name="connsiteX21" fmla="*/ 1595718 w 6755905"/>
              <a:gd name="connsiteY21" fmla="*/ 472873 h 2624500"/>
              <a:gd name="connsiteX22" fmla="*/ 1529977 w 6755905"/>
              <a:gd name="connsiteY22" fmla="*/ 490802 h 2624500"/>
              <a:gd name="connsiteX23" fmla="*/ 1398494 w 6755905"/>
              <a:gd name="connsiteY23" fmla="*/ 526661 h 2624500"/>
              <a:gd name="connsiteX24" fmla="*/ 860612 w 6755905"/>
              <a:gd name="connsiteY24" fmla="*/ 550567 h 2624500"/>
              <a:gd name="connsiteX25" fmla="*/ 794871 w 6755905"/>
              <a:gd name="connsiteY25" fmla="*/ 562520 h 2624500"/>
              <a:gd name="connsiteX26" fmla="*/ 729129 w 6755905"/>
              <a:gd name="connsiteY26" fmla="*/ 568496 h 2624500"/>
              <a:gd name="connsiteX27" fmla="*/ 633506 w 6755905"/>
              <a:gd name="connsiteY27" fmla="*/ 580449 h 2624500"/>
              <a:gd name="connsiteX28" fmla="*/ 603624 w 6755905"/>
              <a:gd name="connsiteY28" fmla="*/ 592402 h 2624500"/>
              <a:gd name="connsiteX29" fmla="*/ 579718 w 6755905"/>
              <a:gd name="connsiteY29" fmla="*/ 598379 h 2624500"/>
              <a:gd name="connsiteX30" fmla="*/ 472141 w 6755905"/>
              <a:gd name="connsiteY30" fmla="*/ 634237 h 2624500"/>
              <a:gd name="connsiteX31" fmla="*/ 436282 w 6755905"/>
              <a:gd name="connsiteY31" fmla="*/ 664120 h 2624500"/>
              <a:gd name="connsiteX32" fmla="*/ 418353 w 6755905"/>
              <a:gd name="connsiteY32" fmla="*/ 682049 h 2624500"/>
              <a:gd name="connsiteX33" fmla="*/ 400424 w 6755905"/>
              <a:gd name="connsiteY33" fmla="*/ 688026 h 2624500"/>
              <a:gd name="connsiteX34" fmla="*/ 382494 w 6755905"/>
              <a:gd name="connsiteY34" fmla="*/ 699979 h 2624500"/>
              <a:gd name="connsiteX35" fmla="*/ 364565 w 6755905"/>
              <a:gd name="connsiteY35" fmla="*/ 729861 h 2624500"/>
              <a:gd name="connsiteX36" fmla="*/ 298824 w 6755905"/>
              <a:gd name="connsiteY36" fmla="*/ 759743 h 2624500"/>
              <a:gd name="connsiteX37" fmla="*/ 239059 w 6755905"/>
              <a:gd name="connsiteY37" fmla="*/ 813531 h 2624500"/>
              <a:gd name="connsiteX38" fmla="*/ 209177 w 6755905"/>
              <a:gd name="connsiteY38" fmla="*/ 825484 h 2624500"/>
              <a:gd name="connsiteX39" fmla="*/ 167341 w 6755905"/>
              <a:gd name="connsiteY39" fmla="*/ 843414 h 2624500"/>
              <a:gd name="connsiteX40" fmla="*/ 131482 w 6755905"/>
              <a:gd name="connsiteY40" fmla="*/ 879273 h 2624500"/>
              <a:gd name="connsiteX41" fmla="*/ 95624 w 6755905"/>
              <a:gd name="connsiteY41" fmla="*/ 909155 h 2624500"/>
              <a:gd name="connsiteX42" fmla="*/ 65741 w 6755905"/>
              <a:gd name="connsiteY42" fmla="*/ 939037 h 2624500"/>
              <a:gd name="connsiteX43" fmla="*/ 47812 w 6755905"/>
              <a:gd name="connsiteY43" fmla="*/ 974896 h 2624500"/>
              <a:gd name="connsiteX44" fmla="*/ 0 w 6755905"/>
              <a:gd name="connsiteY44" fmla="*/ 1094426 h 2624500"/>
              <a:gd name="connsiteX45" fmla="*/ 5977 w 6755905"/>
              <a:gd name="connsiteY45" fmla="*/ 1202002 h 2624500"/>
              <a:gd name="connsiteX46" fmla="*/ 23906 w 6755905"/>
              <a:gd name="connsiteY46" fmla="*/ 1231884 h 2624500"/>
              <a:gd name="connsiteX47" fmla="*/ 41835 w 6755905"/>
              <a:gd name="connsiteY47" fmla="*/ 1297626 h 2624500"/>
              <a:gd name="connsiteX48" fmla="*/ 59765 w 6755905"/>
              <a:gd name="connsiteY48" fmla="*/ 1375320 h 2624500"/>
              <a:gd name="connsiteX49" fmla="*/ 71718 w 6755905"/>
              <a:gd name="connsiteY49" fmla="*/ 1429108 h 2624500"/>
              <a:gd name="connsiteX50" fmla="*/ 83671 w 6755905"/>
              <a:gd name="connsiteY50" fmla="*/ 1453014 h 2624500"/>
              <a:gd name="connsiteX51" fmla="*/ 89647 w 6755905"/>
              <a:gd name="connsiteY51" fmla="*/ 1506802 h 2624500"/>
              <a:gd name="connsiteX52" fmla="*/ 107577 w 6755905"/>
              <a:gd name="connsiteY52" fmla="*/ 1530708 h 2624500"/>
              <a:gd name="connsiteX53" fmla="*/ 119529 w 6755905"/>
              <a:gd name="connsiteY53" fmla="*/ 1548637 h 2624500"/>
              <a:gd name="connsiteX54" fmla="*/ 143435 w 6755905"/>
              <a:gd name="connsiteY54" fmla="*/ 1578520 h 2624500"/>
              <a:gd name="connsiteX55" fmla="*/ 179294 w 6755905"/>
              <a:gd name="connsiteY55" fmla="*/ 1626331 h 2624500"/>
              <a:gd name="connsiteX56" fmla="*/ 197224 w 6755905"/>
              <a:gd name="connsiteY56" fmla="*/ 1638284 h 2624500"/>
              <a:gd name="connsiteX57" fmla="*/ 215153 w 6755905"/>
              <a:gd name="connsiteY57" fmla="*/ 1656214 h 2624500"/>
              <a:gd name="connsiteX58" fmla="*/ 227106 w 6755905"/>
              <a:gd name="connsiteY58" fmla="*/ 1674143 h 2624500"/>
              <a:gd name="connsiteX59" fmla="*/ 245035 w 6755905"/>
              <a:gd name="connsiteY59" fmla="*/ 1680120 h 2624500"/>
              <a:gd name="connsiteX60" fmla="*/ 262965 w 6755905"/>
              <a:gd name="connsiteY60" fmla="*/ 1698049 h 2624500"/>
              <a:gd name="connsiteX61" fmla="*/ 286871 w 6755905"/>
              <a:gd name="connsiteY61" fmla="*/ 1733908 h 2624500"/>
              <a:gd name="connsiteX62" fmla="*/ 322729 w 6755905"/>
              <a:gd name="connsiteY62" fmla="*/ 1769767 h 2624500"/>
              <a:gd name="connsiteX63" fmla="*/ 340659 w 6755905"/>
              <a:gd name="connsiteY63" fmla="*/ 1787696 h 2624500"/>
              <a:gd name="connsiteX64" fmla="*/ 358588 w 6755905"/>
              <a:gd name="connsiteY64" fmla="*/ 1811602 h 2624500"/>
              <a:gd name="connsiteX65" fmla="*/ 406400 w 6755905"/>
              <a:gd name="connsiteY65" fmla="*/ 1859414 h 2624500"/>
              <a:gd name="connsiteX66" fmla="*/ 424329 w 6755905"/>
              <a:gd name="connsiteY66" fmla="*/ 1901249 h 2624500"/>
              <a:gd name="connsiteX67" fmla="*/ 442259 w 6755905"/>
              <a:gd name="connsiteY67" fmla="*/ 1937108 h 2624500"/>
              <a:gd name="connsiteX68" fmla="*/ 448235 w 6755905"/>
              <a:gd name="connsiteY68" fmla="*/ 1955037 h 2624500"/>
              <a:gd name="connsiteX69" fmla="*/ 484094 w 6755905"/>
              <a:gd name="connsiteY69" fmla="*/ 1990896 h 2624500"/>
              <a:gd name="connsiteX70" fmla="*/ 496047 w 6755905"/>
              <a:gd name="connsiteY70" fmla="*/ 2020779 h 2624500"/>
              <a:gd name="connsiteX71" fmla="*/ 513977 w 6755905"/>
              <a:gd name="connsiteY71" fmla="*/ 2038708 h 2624500"/>
              <a:gd name="connsiteX72" fmla="*/ 525929 w 6755905"/>
              <a:gd name="connsiteY72" fmla="*/ 2056637 h 2624500"/>
              <a:gd name="connsiteX73" fmla="*/ 543859 w 6755905"/>
              <a:gd name="connsiteY73" fmla="*/ 2080543 h 2624500"/>
              <a:gd name="connsiteX74" fmla="*/ 597647 w 6755905"/>
              <a:gd name="connsiteY74" fmla="*/ 2098473 h 2624500"/>
              <a:gd name="connsiteX75" fmla="*/ 615577 w 6755905"/>
              <a:gd name="connsiteY75" fmla="*/ 2110426 h 2624500"/>
              <a:gd name="connsiteX76" fmla="*/ 639482 w 6755905"/>
              <a:gd name="connsiteY76" fmla="*/ 2116402 h 2624500"/>
              <a:gd name="connsiteX77" fmla="*/ 693271 w 6755905"/>
              <a:gd name="connsiteY77" fmla="*/ 2128355 h 2624500"/>
              <a:gd name="connsiteX78" fmla="*/ 1063812 w 6755905"/>
              <a:gd name="connsiteY78" fmla="*/ 2116402 h 2624500"/>
              <a:gd name="connsiteX79" fmla="*/ 1117600 w 6755905"/>
              <a:gd name="connsiteY79" fmla="*/ 2098473 h 2624500"/>
              <a:gd name="connsiteX80" fmla="*/ 1195294 w 6755905"/>
              <a:gd name="connsiteY80" fmla="*/ 2068590 h 2624500"/>
              <a:gd name="connsiteX81" fmla="*/ 1225177 w 6755905"/>
              <a:gd name="connsiteY81" fmla="*/ 2062614 h 2624500"/>
              <a:gd name="connsiteX82" fmla="*/ 1249082 w 6755905"/>
              <a:gd name="connsiteY82" fmla="*/ 2056637 h 2624500"/>
              <a:gd name="connsiteX83" fmla="*/ 1284941 w 6755905"/>
              <a:gd name="connsiteY83" fmla="*/ 2044684 h 2624500"/>
              <a:gd name="connsiteX84" fmla="*/ 1374588 w 6755905"/>
              <a:gd name="connsiteY84" fmla="*/ 2026755 h 2624500"/>
              <a:gd name="connsiteX85" fmla="*/ 1464235 w 6755905"/>
              <a:gd name="connsiteY85" fmla="*/ 2020779 h 2624500"/>
              <a:gd name="connsiteX86" fmla="*/ 1500094 w 6755905"/>
              <a:gd name="connsiteY86" fmla="*/ 2008826 h 2624500"/>
              <a:gd name="connsiteX87" fmla="*/ 1535953 w 6755905"/>
              <a:gd name="connsiteY87" fmla="*/ 2002849 h 2624500"/>
              <a:gd name="connsiteX88" fmla="*/ 1553882 w 6755905"/>
              <a:gd name="connsiteY88" fmla="*/ 1984920 h 2624500"/>
              <a:gd name="connsiteX89" fmla="*/ 1607671 w 6755905"/>
              <a:gd name="connsiteY89" fmla="*/ 1966990 h 2624500"/>
              <a:gd name="connsiteX90" fmla="*/ 1625600 w 6755905"/>
              <a:gd name="connsiteY90" fmla="*/ 1961014 h 2624500"/>
              <a:gd name="connsiteX91" fmla="*/ 1661459 w 6755905"/>
              <a:gd name="connsiteY91" fmla="*/ 1943084 h 2624500"/>
              <a:gd name="connsiteX92" fmla="*/ 1685365 w 6755905"/>
              <a:gd name="connsiteY92" fmla="*/ 1925155 h 2624500"/>
              <a:gd name="connsiteX93" fmla="*/ 1703294 w 6755905"/>
              <a:gd name="connsiteY93" fmla="*/ 1913202 h 2624500"/>
              <a:gd name="connsiteX94" fmla="*/ 1709271 w 6755905"/>
              <a:gd name="connsiteY94" fmla="*/ 1895273 h 2624500"/>
              <a:gd name="connsiteX95" fmla="*/ 1727200 w 6755905"/>
              <a:gd name="connsiteY95" fmla="*/ 1889296 h 2624500"/>
              <a:gd name="connsiteX96" fmla="*/ 1757082 w 6755905"/>
              <a:gd name="connsiteY96" fmla="*/ 1877343 h 2624500"/>
              <a:gd name="connsiteX97" fmla="*/ 1780988 w 6755905"/>
              <a:gd name="connsiteY97" fmla="*/ 1859414 h 2624500"/>
              <a:gd name="connsiteX98" fmla="*/ 1816847 w 6755905"/>
              <a:gd name="connsiteY98" fmla="*/ 1847461 h 2624500"/>
              <a:gd name="connsiteX99" fmla="*/ 1840753 w 6755905"/>
              <a:gd name="connsiteY99" fmla="*/ 1835508 h 2624500"/>
              <a:gd name="connsiteX100" fmla="*/ 1858682 w 6755905"/>
              <a:gd name="connsiteY100" fmla="*/ 1811602 h 2624500"/>
              <a:gd name="connsiteX101" fmla="*/ 1894541 w 6755905"/>
              <a:gd name="connsiteY101" fmla="*/ 1775743 h 2624500"/>
              <a:gd name="connsiteX102" fmla="*/ 1906494 w 6755905"/>
              <a:gd name="connsiteY102" fmla="*/ 1757814 h 2624500"/>
              <a:gd name="connsiteX103" fmla="*/ 1930400 w 6755905"/>
              <a:gd name="connsiteY103" fmla="*/ 1751837 h 2624500"/>
              <a:gd name="connsiteX104" fmla="*/ 1960282 w 6755905"/>
              <a:gd name="connsiteY104" fmla="*/ 1680120 h 2624500"/>
              <a:gd name="connsiteX105" fmla="*/ 1984188 w 6755905"/>
              <a:gd name="connsiteY105" fmla="*/ 1638284 h 2624500"/>
              <a:gd name="connsiteX106" fmla="*/ 1996141 w 6755905"/>
              <a:gd name="connsiteY106" fmla="*/ 1614379 h 2624500"/>
              <a:gd name="connsiteX107" fmla="*/ 2020047 w 6755905"/>
              <a:gd name="connsiteY107" fmla="*/ 1596449 h 2624500"/>
              <a:gd name="connsiteX108" fmla="*/ 2055906 w 6755905"/>
              <a:gd name="connsiteY108" fmla="*/ 1548637 h 2624500"/>
              <a:gd name="connsiteX109" fmla="*/ 2073835 w 6755905"/>
              <a:gd name="connsiteY109" fmla="*/ 1518755 h 2624500"/>
              <a:gd name="connsiteX110" fmla="*/ 2115671 w 6755905"/>
              <a:gd name="connsiteY110" fmla="*/ 1500826 h 2624500"/>
              <a:gd name="connsiteX111" fmla="*/ 2157506 w 6755905"/>
              <a:gd name="connsiteY111" fmla="*/ 1464967 h 2624500"/>
              <a:gd name="connsiteX112" fmla="*/ 2199341 w 6755905"/>
              <a:gd name="connsiteY112" fmla="*/ 1429108 h 2624500"/>
              <a:gd name="connsiteX113" fmla="*/ 2217271 w 6755905"/>
              <a:gd name="connsiteY113" fmla="*/ 1423131 h 2624500"/>
              <a:gd name="connsiteX114" fmla="*/ 2253129 w 6755905"/>
              <a:gd name="connsiteY114" fmla="*/ 1405202 h 2624500"/>
              <a:gd name="connsiteX115" fmla="*/ 2378635 w 6755905"/>
              <a:gd name="connsiteY115" fmla="*/ 1387273 h 2624500"/>
              <a:gd name="connsiteX116" fmla="*/ 2414494 w 6755905"/>
              <a:gd name="connsiteY116" fmla="*/ 1375320 h 2624500"/>
              <a:gd name="connsiteX117" fmla="*/ 2623671 w 6755905"/>
              <a:gd name="connsiteY117" fmla="*/ 1387273 h 2624500"/>
              <a:gd name="connsiteX118" fmla="*/ 2641600 w 6755905"/>
              <a:gd name="connsiteY118" fmla="*/ 1393249 h 2624500"/>
              <a:gd name="connsiteX119" fmla="*/ 2683435 w 6755905"/>
              <a:gd name="connsiteY119" fmla="*/ 1405202 h 2624500"/>
              <a:gd name="connsiteX120" fmla="*/ 2707341 w 6755905"/>
              <a:gd name="connsiteY120" fmla="*/ 1423131 h 2624500"/>
              <a:gd name="connsiteX121" fmla="*/ 2731247 w 6755905"/>
              <a:gd name="connsiteY121" fmla="*/ 1458990 h 2624500"/>
              <a:gd name="connsiteX122" fmla="*/ 2761129 w 6755905"/>
              <a:gd name="connsiteY122" fmla="*/ 1464967 h 2624500"/>
              <a:gd name="connsiteX123" fmla="*/ 2779059 w 6755905"/>
              <a:gd name="connsiteY123" fmla="*/ 1482896 h 2624500"/>
              <a:gd name="connsiteX124" fmla="*/ 2808941 w 6755905"/>
              <a:gd name="connsiteY124" fmla="*/ 1524731 h 2624500"/>
              <a:gd name="connsiteX125" fmla="*/ 2856753 w 6755905"/>
              <a:gd name="connsiteY125" fmla="*/ 1542661 h 2624500"/>
              <a:gd name="connsiteX126" fmla="*/ 2898588 w 6755905"/>
              <a:gd name="connsiteY126" fmla="*/ 1566567 h 2624500"/>
              <a:gd name="connsiteX127" fmla="*/ 2922494 w 6755905"/>
              <a:gd name="connsiteY127" fmla="*/ 1584496 h 2624500"/>
              <a:gd name="connsiteX128" fmla="*/ 2940424 w 6755905"/>
              <a:gd name="connsiteY128" fmla="*/ 1596449 h 2624500"/>
              <a:gd name="connsiteX129" fmla="*/ 2958353 w 6755905"/>
              <a:gd name="connsiteY129" fmla="*/ 1620355 h 2624500"/>
              <a:gd name="connsiteX130" fmla="*/ 2970306 w 6755905"/>
              <a:gd name="connsiteY130" fmla="*/ 1638284 h 2624500"/>
              <a:gd name="connsiteX131" fmla="*/ 3012141 w 6755905"/>
              <a:gd name="connsiteY131" fmla="*/ 1674143 h 2624500"/>
              <a:gd name="connsiteX132" fmla="*/ 3024094 w 6755905"/>
              <a:gd name="connsiteY132" fmla="*/ 1692073 h 2624500"/>
              <a:gd name="connsiteX133" fmla="*/ 3042024 w 6755905"/>
              <a:gd name="connsiteY133" fmla="*/ 1727931 h 2624500"/>
              <a:gd name="connsiteX134" fmla="*/ 3071906 w 6755905"/>
              <a:gd name="connsiteY134" fmla="*/ 1763790 h 2624500"/>
              <a:gd name="connsiteX135" fmla="*/ 3095812 w 6755905"/>
              <a:gd name="connsiteY135" fmla="*/ 1811602 h 2624500"/>
              <a:gd name="connsiteX136" fmla="*/ 3131671 w 6755905"/>
              <a:gd name="connsiteY136" fmla="*/ 1853437 h 2624500"/>
              <a:gd name="connsiteX137" fmla="*/ 3155577 w 6755905"/>
              <a:gd name="connsiteY137" fmla="*/ 1907226 h 2624500"/>
              <a:gd name="connsiteX138" fmla="*/ 3167529 w 6755905"/>
              <a:gd name="connsiteY138" fmla="*/ 1925155 h 2624500"/>
              <a:gd name="connsiteX139" fmla="*/ 3185459 w 6755905"/>
              <a:gd name="connsiteY139" fmla="*/ 1961014 h 2624500"/>
              <a:gd name="connsiteX140" fmla="*/ 3203388 w 6755905"/>
              <a:gd name="connsiteY140" fmla="*/ 1972967 h 2624500"/>
              <a:gd name="connsiteX141" fmla="*/ 3215341 w 6755905"/>
              <a:gd name="connsiteY141" fmla="*/ 2002849 h 2624500"/>
              <a:gd name="connsiteX142" fmla="*/ 3221318 w 6755905"/>
              <a:gd name="connsiteY142" fmla="*/ 2020779 h 2624500"/>
              <a:gd name="connsiteX143" fmla="*/ 3239247 w 6755905"/>
              <a:gd name="connsiteY143" fmla="*/ 2044684 h 2624500"/>
              <a:gd name="connsiteX144" fmla="*/ 3257177 w 6755905"/>
              <a:gd name="connsiteY144" fmla="*/ 2080543 h 2624500"/>
              <a:gd name="connsiteX145" fmla="*/ 3275106 w 6755905"/>
              <a:gd name="connsiteY145" fmla="*/ 2086520 h 2624500"/>
              <a:gd name="connsiteX146" fmla="*/ 3293035 w 6755905"/>
              <a:gd name="connsiteY146" fmla="*/ 2098473 h 2624500"/>
              <a:gd name="connsiteX147" fmla="*/ 3316941 w 6755905"/>
              <a:gd name="connsiteY147" fmla="*/ 2128355 h 2624500"/>
              <a:gd name="connsiteX148" fmla="*/ 3334871 w 6755905"/>
              <a:gd name="connsiteY148" fmla="*/ 2164214 h 2624500"/>
              <a:gd name="connsiteX149" fmla="*/ 3352800 w 6755905"/>
              <a:gd name="connsiteY149" fmla="*/ 2182143 h 2624500"/>
              <a:gd name="connsiteX150" fmla="*/ 3358777 w 6755905"/>
              <a:gd name="connsiteY150" fmla="*/ 2200073 h 2624500"/>
              <a:gd name="connsiteX151" fmla="*/ 3376706 w 6755905"/>
              <a:gd name="connsiteY151" fmla="*/ 2206049 h 2624500"/>
              <a:gd name="connsiteX152" fmla="*/ 3388659 w 6755905"/>
              <a:gd name="connsiteY152" fmla="*/ 2223979 h 2624500"/>
              <a:gd name="connsiteX153" fmla="*/ 3406588 w 6755905"/>
              <a:gd name="connsiteY153" fmla="*/ 2253861 h 2624500"/>
              <a:gd name="connsiteX154" fmla="*/ 3430494 w 6755905"/>
              <a:gd name="connsiteY154" fmla="*/ 2313626 h 2624500"/>
              <a:gd name="connsiteX155" fmla="*/ 3448424 w 6755905"/>
              <a:gd name="connsiteY155" fmla="*/ 2319602 h 2624500"/>
              <a:gd name="connsiteX156" fmla="*/ 3454400 w 6755905"/>
              <a:gd name="connsiteY156" fmla="*/ 2349484 h 2624500"/>
              <a:gd name="connsiteX157" fmla="*/ 3490259 w 6755905"/>
              <a:gd name="connsiteY157" fmla="*/ 2379367 h 2624500"/>
              <a:gd name="connsiteX158" fmla="*/ 3508188 w 6755905"/>
              <a:gd name="connsiteY158" fmla="*/ 2397296 h 2624500"/>
              <a:gd name="connsiteX159" fmla="*/ 3538071 w 6755905"/>
              <a:gd name="connsiteY159" fmla="*/ 2433155 h 2624500"/>
              <a:gd name="connsiteX160" fmla="*/ 3544047 w 6755905"/>
              <a:gd name="connsiteY160" fmla="*/ 2451084 h 2624500"/>
              <a:gd name="connsiteX161" fmla="*/ 3579906 w 6755905"/>
              <a:gd name="connsiteY161" fmla="*/ 2474990 h 2624500"/>
              <a:gd name="connsiteX162" fmla="*/ 3597835 w 6755905"/>
              <a:gd name="connsiteY162" fmla="*/ 2486943 h 2624500"/>
              <a:gd name="connsiteX163" fmla="*/ 3621741 w 6755905"/>
              <a:gd name="connsiteY163" fmla="*/ 2492920 h 2624500"/>
              <a:gd name="connsiteX164" fmla="*/ 3645647 w 6755905"/>
              <a:gd name="connsiteY164" fmla="*/ 2504873 h 2624500"/>
              <a:gd name="connsiteX165" fmla="*/ 3663577 w 6755905"/>
              <a:gd name="connsiteY165" fmla="*/ 2510849 h 2624500"/>
              <a:gd name="connsiteX166" fmla="*/ 3681506 w 6755905"/>
              <a:gd name="connsiteY166" fmla="*/ 2528779 h 2624500"/>
              <a:gd name="connsiteX167" fmla="*/ 3771153 w 6755905"/>
              <a:gd name="connsiteY167" fmla="*/ 2546708 h 2624500"/>
              <a:gd name="connsiteX168" fmla="*/ 3807012 w 6755905"/>
              <a:gd name="connsiteY168" fmla="*/ 2570614 h 2624500"/>
              <a:gd name="connsiteX169" fmla="*/ 3842871 w 6755905"/>
              <a:gd name="connsiteY169" fmla="*/ 2582567 h 2624500"/>
              <a:gd name="connsiteX170" fmla="*/ 4040094 w 6755905"/>
              <a:gd name="connsiteY170" fmla="*/ 2600496 h 2624500"/>
              <a:gd name="connsiteX171" fmla="*/ 4147671 w 6755905"/>
              <a:gd name="connsiteY171" fmla="*/ 2618426 h 2624500"/>
              <a:gd name="connsiteX172" fmla="*/ 4177553 w 6755905"/>
              <a:gd name="connsiteY172" fmla="*/ 2624402 h 2624500"/>
              <a:gd name="connsiteX173" fmla="*/ 4386729 w 6755905"/>
              <a:gd name="connsiteY173" fmla="*/ 2594520 h 2624500"/>
              <a:gd name="connsiteX174" fmla="*/ 4464424 w 6755905"/>
              <a:gd name="connsiteY174" fmla="*/ 2576590 h 2624500"/>
              <a:gd name="connsiteX175" fmla="*/ 4500282 w 6755905"/>
              <a:gd name="connsiteY175" fmla="*/ 2564637 h 2624500"/>
              <a:gd name="connsiteX176" fmla="*/ 4536141 w 6755905"/>
              <a:gd name="connsiteY176" fmla="*/ 2558661 h 2624500"/>
              <a:gd name="connsiteX177" fmla="*/ 4649694 w 6755905"/>
              <a:gd name="connsiteY177" fmla="*/ 2552684 h 2624500"/>
              <a:gd name="connsiteX178" fmla="*/ 4721412 w 6755905"/>
              <a:gd name="connsiteY178" fmla="*/ 2570614 h 2624500"/>
              <a:gd name="connsiteX179" fmla="*/ 4763247 w 6755905"/>
              <a:gd name="connsiteY179" fmla="*/ 2576590 h 2624500"/>
              <a:gd name="connsiteX180" fmla="*/ 4960471 w 6755905"/>
              <a:gd name="connsiteY180" fmla="*/ 2564637 h 2624500"/>
              <a:gd name="connsiteX181" fmla="*/ 5050118 w 6755905"/>
              <a:gd name="connsiteY181" fmla="*/ 2540731 h 2624500"/>
              <a:gd name="connsiteX182" fmla="*/ 5080000 w 6755905"/>
              <a:gd name="connsiteY182" fmla="*/ 2528779 h 2624500"/>
              <a:gd name="connsiteX183" fmla="*/ 5145741 w 6755905"/>
              <a:gd name="connsiteY183" fmla="*/ 2480967 h 2624500"/>
              <a:gd name="connsiteX184" fmla="*/ 5205506 w 6755905"/>
              <a:gd name="connsiteY184" fmla="*/ 2463037 h 2624500"/>
              <a:gd name="connsiteX185" fmla="*/ 5235388 w 6755905"/>
              <a:gd name="connsiteY185" fmla="*/ 2445108 h 2624500"/>
              <a:gd name="connsiteX186" fmla="*/ 5277224 w 6755905"/>
              <a:gd name="connsiteY186" fmla="*/ 2427179 h 2624500"/>
              <a:gd name="connsiteX187" fmla="*/ 5336988 w 6755905"/>
              <a:gd name="connsiteY187" fmla="*/ 2379367 h 2624500"/>
              <a:gd name="connsiteX188" fmla="*/ 5354918 w 6755905"/>
              <a:gd name="connsiteY188" fmla="*/ 2361437 h 2624500"/>
              <a:gd name="connsiteX189" fmla="*/ 5378824 w 6755905"/>
              <a:gd name="connsiteY189" fmla="*/ 2343508 h 2624500"/>
              <a:gd name="connsiteX190" fmla="*/ 5390777 w 6755905"/>
              <a:gd name="connsiteY190" fmla="*/ 2277767 h 2624500"/>
              <a:gd name="connsiteX191" fmla="*/ 5396753 w 6755905"/>
              <a:gd name="connsiteY191" fmla="*/ 2235931 h 2624500"/>
              <a:gd name="connsiteX192" fmla="*/ 5384800 w 6755905"/>
              <a:gd name="connsiteY192" fmla="*/ 2032731 h 2624500"/>
              <a:gd name="connsiteX193" fmla="*/ 6568141 w 6755905"/>
              <a:gd name="connsiteY193" fmla="*/ 1990896 h 2624500"/>
              <a:gd name="connsiteX194" fmla="*/ 6687672 w 6755905"/>
              <a:gd name="connsiteY194" fmla="*/ 974896 h 2624500"/>
              <a:gd name="connsiteX195" fmla="*/ 5904753 w 6755905"/>
              <a:gd name="connsiteY195" fmla="*/ 732 h 2624500"/>
              <a:gd name="connsiteX196" fmla="*/ 4452471 w 6755905"/>
              <a:gd name="connsiteY196" fmla="*/ 1130284 h 2624500"/>
              <a:gd name="connsiteX197" fmla="*/ 2862730 w 6755905"/>
              <a:gd name="connsiteY197" fmla="*/ 1166144 h 2624500"/>
              <a:gd name="connsiteX0" fmla="*/ 2862730 w 6755905"/>
              <a:gd name="connsiteY0" fmla="*/ 1165888 h 2624244"/>
              <a:gd name="connsiteX1" fmla="*/ 2629646 w 6755905"/>
              <a:gd name="connsiteY1" fmla="*/ 598122 h 2624244"/>
              <a:gd name="connsiteX2" fmla="*/ 2689412 w 6755905"/>
              <a:gd name="connsiteY2" fmla="*/ 191723 h 2624244"/>
              <a:gd name="connsiteX3" fmla="*/ 2647577 w 6755905"/>
              <a:gd name="connsiteY3" fmla="*/ 209652 h 2624244"/>
              <a:gd name="connsiteX4" fmla="*/ 2617694 w 6755905"/>
              <a:gd name="connsiteY4" fmla="*/ 221605 h 2624244"/>
              <a:gd name="connsiteX5" fmla="*/ 2593788 w 6755905"/>
              <a:gd name="connsiteY5" fmla="*/ 227581 h 2624244"/>
              <a:gd name="connsiteX6" fmla="*/ 2516094 w 6755905"/>
              <a:gd name="connsiteY6" fmla="*/ 245511 h 2624244"/>
              <a:gd name="connsiteX7" fmla="*/ 2480235 w 6755905"/>
              <a:gd name="connsiteY7" fmla="*/ 257464 h 2624244"/>
              <a:gd name="connsiteX8" fmla="*/ 2408518 w 6755905"/>
              <a:gd name="connsiteY8" fmla="*/ 263440 h 2624244"/>
              <a:gd name="connsiteX9" fmla="*/ 2378635 w 6755905"/>
              <a:gd name="connsiteY9" fmla="*/ 275393 h 2624244"/>
              <a:gd name="connsiteX10" fmla="*/ 2288988 w 6755905"/>
              <a:gd name="connsiteY10" fmla="*/ 281370 h 2624244"/>
              <a:gd name="connsiteX11" fmla="*/ 2259106 w 6755905"/>
              <a:gd name="connsiteY11" fmla="*/ 305275 h 2624244"/>
              <a:gd name="connsiteX12" fmla="*/ 2217271 w 6755905"/>
              <a:gd name="connsiteY12" fmla="*/ 317228 h 2624244"/>
              <a:gd name="connsiteX13" fmla="*/ 2145553 w 6755905"/>
              <a:gd name="connsiteY13" fmla="*/ 335158 h 2624244"/>
              <a:gd name="connsiteX14" fmla="*/ 2127624 w 6755905"/>
              <a:gd name="connsiteY14" fmla="*/ 347111 h 2624244"/>
              <a:gd name="connsiteX15" fmla="*/ 2097741 w 6755905"/>
              <a:gd name="connsiteY15" fmla="*/ 359064 h 2624244"/>
              <a:gd name="connsiteX16" fmla="*/ 2049929 w 6755905"/>
              <a:gd name="connsiteY16" fmla="*/ 365040 h 2624244"/>
              <a:gd name="connsiteX17" fmla="*/ 1984188 w 6755905"/>
              <a:gd name="connsiteY17" fmla="*/ 382970 h 2624244"/>
              <a:gd name="connsiteX18" fmla="*/ 1828800 w 6755905"/>
              <a:gd name="connsiteY18" fmla="*/ 418828 h 2624244"/>
              <a:gd name="connsiteX19" fmla="*/ 1792941 w 6755905"/>
              <a:gd name="connsiteY19" fmla="*/ 430781 h 2624244"/>
              <a:gd name="connsiteX20" fmla="*/ 1697318 w 6755905"/>
              <a:gd name="connsiteY20" fmla="*/ 448711 h 2624244"/>
              <a:gd name="connsiteX21" fmla="*/ 1595718 w 6755905"/>
              <a:gd name="connsiteY21" fmla="*/ 472617 h 2624244"/>
              <a:gd name="connsiteX22" fmla="*/ 1529977 w 6755905"/>
              <a:gd name="connsiteY22" fmla="*/ 490546 h 2624244"/>
              <a:gd name="connsiteX23" fmla="*/ 1398494 w 6755905"/>
              <a:gd name="connsiteY23" fmla="*/ 526405 h 2624244"/>
              <a:gd name="connsiteX24" fmla="*/ 860612 w 6755905"/>
              <a:gd name="connsiteY24" fmla="*/ 550311 h 2624244"/>
              <a:gd name="connsiteX25" fmla="*/ 794871 w 6755905"/>
              <a:gd name="connsiteY25" fmla="*/ 562264 h 2624244"/>
              <a:gd name="connsiteX26" fmla="*/ 729129 w 6755905"/>
              <a:gd name="connsiteY26" fmla="*/ 568240 h 2624244"/>
              <a:gd name="connsiteX27" fmla="*/ 633506 w 6755905"/>
              <a:gd name="connsiteY27" fmla="*/ 580193 h 2624244"/>
              <a:gd name="connsiteX28" fmla="*/ 603624 w 6755905"/>
              <a:gd name="connsiteY28" fmla="*/ 592146 h 2624244"/>
              <a:gd name="connsiteX29" fmla="*/ 579718 w 6755905"/>
              <a:gd name="connsiteY29" fmla="*/ 598123 h 2624244"/>
              <a:gd name="connsiteX30" fmla="*/ 472141 w 6755905"/>
              <a:gd name="connsiteY30" fmla="*/ 633981 h 2624244"/>
              <a:gd name="connsiteX31" fmla="*/ 436282 w 6755905"/>
              <a:gd name="connsiteY31" fmla="*/ 663864 h 2624244"/>
              <a:gd name="connsiteX32" fmla="*/ 418353 w 6755905"/>
              <a:gd name="connsiteY32" fmla="*/ 681793 h 2624244"/>
              <a:gd name="connsiteX33" fmla="*/ 400424 w 6755905"/>
              <a:gd name="connsiteY33" fmla="*/ 687770 h 2624244"/>
              <a:gd name="connsiteX34" fmla="*/ 382494 w 6755905"/>
              <a:gd name="connsiteY34" fmla="*/ 699723 h 2624244"/>
              <a:gd name="connsiteX35" fmla="*/ 364565 w 6755905"/>
              <a:gd name="connsiteY35" fmla="*/ 729605 h 2624244"/>
              <a:gd name="connsiteX36" fmla="*/ 298824 w 6755905"/>
              <a:gd name="connsiteY36" fmla="*/ 759487 h 2624244"/>
              <a:gd name="connsiteX37" fmla="*/ 239059 w 6755905"/>
              <a:gd name="connsiteY37" fmla="*/ 813275 h 2624244"/>
              <a:gd name="connsiteX38" fmla="*/ 209177 w 6755905"/>
              <a:gd name="connsiteY38" fmla="*/ 825228 h 2624244"/>
              <a:gd name="connsiteX39" fmla="*/ 167341 w 6755905"/>
              <a:gd name="connsiteY39" fmla="*/ 843158 h 2624244"/>
              <a:gd name="connsiteX40" fmla="*/ 131482 w 6755905"/>
              <a:gd name="connsiteY40" fmla="*/ 879017 h 2624244"/>
              <a:gd name="connsiteX41" fmla="*/ 95624 w 6755905"/>
              <a:gd name="connsiteY41" fmla="*/ 908899 h 2624244"/>
              <a:gd name="connsiteX42" fmla="*/ 65741 w 6755905"/>
              <a:gd name="connsiteY42" fmla="*/ 938781 h 2624244"/>
              <a:gd name="connsiteX43" fmla="*/ 47812 w 6755905"/>
              <a:gd name="connsiteY43" fmla="*/ 974640 h 2624244"/>
              <a:gd name="connsiteX44" fmla="*/ 0 w 6755905"/>
              <a:gd name="connsiteY44" fmla="*/ 1094170 h 2624244"/>
              <a:gd name="connsiteX45" fmla="*/ 5977 w 6755905"/>
              <a:gd name="connsiteY45" fmla="*/ 1201746 h 2624244"/>
              <a:gd name="connsiteX46" fmla="*/ 23906 w 6755905"/>
              <a:gd name="connsiteY46" fmla="*/ 1231628 h 2624244"/>
              <a:gd name="connsiteX47" fmla="*/ 41835 w 6755905"/>
              <a:gd name="connsiteY47" fmla="*/ 1297370 h 2624244"/>
              <a:gd name="connsiteX48" fmla="*/ 59765 w 6755905"/>
              <a:gd name="connsiteY48" fmla="*/ 1375064 h 2624244"/>
              <a:gd name="connsiteX49" fmla="*/ 71718 w 6755905"/>
              <a:gd name="connsiteY49" fmla="*/ 1428852 h 2624244"/>
              <a:gd name="connsiteX50" fmla="*/ 83671 w 6755905"/>
              <a:gd name="connsiteY50" fmla="*/ 1452758 h 2624244"/>
              <a:gd name="connsiteX51" fmla="*/ 89647 w 6755905"/>
              <a:gd name="connsiteY51" fmla="*/ 1506546 h 2624244"/>
              <a:gd name="connsiteX52" fmla="*/ 107577 w 6755905"/>
              <a:gd name="connsiteY52" fmla="*/ 1530452 h 2624244"/>
              <a:gd name="connsiteX53" fmla="*/ 119529 w 6755905"/>
              <a:gd name="connsiteY53" fmla="*/ 1548381 h 2624244"/>
              <a:gd name="connsiteX54" fmla="*/ 143435 w 6755905"/>
              <a:gd name="connsiteY54" fmla="*/ 1578264 h 2624244"/>
              <a:gd name="connsiteX55" fmla="*/ 179294 w 6755905"/>
              <a:gd name="connsiteY55" fmla="*/ 1626075 h 2624244"/>
              <a:gd name="connsiteX56" fmla="*/ 197224 w 6755905"/>
              <a:gd name="connsiteY56" fmla="*/ 1638028 h 2624244"/>
              <a:gd name="connsiteX57" fmla="*/ 215153 w 6755905"/>
              <a:gd name="connsiteY57" fmla="*/ 1655958 h 2624244"/>
              <a:gd name="connsiteX58" fmla="*/ 227106 w 6755905"/>
              <a:gd name="connsiteY58" fmla="*/ 1673887 h 2624244"/>
              <a:gd name="connsiteX59" fmla="*/ 245035 w 6755905"/>
              <a:gd name="connsiteY59" fmla="*/ 1679864 h 2624244"/>
              <a:gd name="connsiteX60" fmla="*/ 262965 w 6755905"/>
              <a:gd name="connsiteY60" fmla="*/ 1697793 h 2624244"/>
              <a:gd name="connsiteX61" fmla="*/ 286871 w 6755905"/>
              <a:gd name="connsiteY61" fmla="*/ 1733652 h 2624244"/>
              <a:gd name="connsiteX62" fmla="*/ 322729 w 6755905"/>
              <a:gd name="connsiteY62" fmla="*/ 1769511 h 2624244"/>
              <a:gd name="connsiteX63" fmla="*/ 340659 w 6755905"/>
              <a:gd name="connsiteY63" fmla="*/ 1787440 h 2624244"/>
              <a:gd name="connsiteX64" fmla="*/ 358588 w 6755905"/>
              <a:gd name="connsiteY64" fmla="*/ 1811346 h 2624244"/>
              <a:gd name="connsiteX65" fmla="*/ 406400 w 6755905"/>
              <a:gd name="connsiteY65" fmla="*/ 1859158 h 2624244"/>
              <a:gd name="connsiteX66" fmla="*/ 424329 w 6755905"/>
              <a:gd name="connsiteY66" fmla="*/ 1900993 h 2624244"/>
              <a:gd name="connsiteX67" fmla="*/ 442259 w 6755905"/>
              <a:gd name="connsiteY67" fmla="*/ 1936852 h 2624244"/>
              <a:gd name="connsiteX68" fmla="*/ 448235 w 6755905"/>
              <a:gd name="connsiteY68" fmla="*/ 1954781 h 2624244"/>
              <a:gd name="connsiteX69" fmla="*/ 484094 w 6755905"/>
              <a:gd name="connsiteY69" fmla="*/ 1990640 h 2624244"/>
              <a:gd name="connsiteX70" fmla="*/ 496047 w 6755905"/>
              <a:gd name="connsiteY70" fmla="*/ 2020523 h 2624244"/>
              <a:gd name="connsiteX71" fmla="*/ 513977 w 6755905"/>
              <a:gd name="connsiteY71" fmla="*/ 2038452 h 2624244"/>
              <a:gd name="connsiteX72" fmla="*/ 525929 w 6755905"/>
              <a:gd name="connsiteY72" fmla="*/ 2056381 h 2624244"/>
              <a:gd name="connsiteX73" fmla="*/ 543859 w 6755905"/>
              <a:gd name="connsiteY73" fmla="*/ 2080287 h 2624244"/>
              <a:gd name="connsiteX74" fmla="*/ 597647 w 6755905"/>
              <a:gd name="connsiteY74" fmla="*/ 2098217 h 2624244"/>
              <a:gd name="connsiteX75" fmla="*/ 615577 w 6755905"/>
              <a:gd name="connsiteY75" fmla="*/ 2110170 h 2624244"/>
              <a:gd name="connsiteX76" fmla="*/ 639482 w 6755905"/>
              <a:gd name="connsiteY76" fmla="*/ 2116146 h 2624244"/>
              <a:gd name="connsiteX77" fmla="*/ 693271 w 6755905"/>
              <a:gd name="connsiteY77" fmla="*/ 2128099 h 2624244"/>
              <a:gd name="connsiteX78" fmla="*/ 1063812 w 6755905"/>
              <a:gd name="connsiteY78" fmla="*/ 2116146 h 2624244"/>
              <a:gd name="connsiteX79" fmla="*/ 1117600 w 6755905"/>
              <a:gd name="connsiteY79" fmla="*/ 2098217 h 2624244"/>
              <a:gd name="connsiteX80" fmla="*/ 1195294 w 6755905"/>
              <a:gd name="connsiteY80" fmla="*/ 2068334 h 2624244"/>
              <a:gd name="connsiteX81" fmla="*/ 1225177 w 6755905"/>
              <a:gd name="connsiteY81" fmla="*/ 2062358 h 2624244"/>
              <a:gd name="connsiteX82" fmla="*/ 1249082 w 6755905"/>
              <a:gd name="connsiteY82" fmla="*/ 2056381 h 2624244"/>
              <a:gd name="connsiteX83" fmla="*/ 1284941 w 6755905"/>
              <a:gd name="connsiteY83" fmla="*/ 2044428 h 2624244"/>
              <a:gd name="connsiteX84" fmla="*/ 1374588 w 6755905"/>
              <a:gd name="connsiteY84" fmla="*/ 2026499 h 2624244"/>
              <a:gd name="connsiteX85" fmla="*/ 1464235 w 6755905"/>
              <a:gd name="connsiteY85" fmla="*/ 2020523 h 2624244"/>
              <a:gd name="connsiteX86" fmla="*/ 1500094 w 6755905"/>
              <a:gd name="connsiteY86" fmla="*/ 2008570 h 2624244"/>
              <a:gd name="connsiteX87" fmla="*/ 1535953 w 6755905"/>
              <a:gd name="connsiteY87" fmla="*/ 2002593 h 2624244"/>
              <a:gd name="connsiteX88" fmla="*/ 1553882 w 6755905"/>
              <a:gd name="connsiteY88" fmla="*/ 1984664 h 2624244"/>
              <a:gd name="connsiteX89" fmla="*/ 1607671 w 6755905"/>
              <a:gd name="connsiteY89" fmla="*/ 1966734 h 2624244"/>
              <a:gd name="connsiteX90" fmla="*/ 1625600 w 6755905"/>
              <a:gd name="connsiteY90" fmla="*/ 1960758 h 2624244"/>
              <a:gd name="connsiteX91" fmla="*/ 1661459 w 6755905"/>
              <a:gd name="connsiteY91" fmla="*/ 1942828 h 2624244"/>
              <a:gd name="connsiteX92" fmla="*/ 1685365 w 6755905"/>
              <a:gd name="connsiteY92" fmla="*/ 1924899 h 2624244"/>
              <a:gd name="connsiteX93" fmla="*/ 1703294 w 6755905"/>
              <a:gd name="connsiteY93" fmla="*/ 1912946 h 2624244"/>
              <a:gd name="connsiteX94" fmla="*/ 1709271 w 6755905"/>
              <a:gd name="connsiteY94" fmla="*/ 1895017 h 2624244"/>
              <a:gd name="connsiteX95" fmla="*/ 1727200 w 6755905"/>
              <a:gd name="connsiteY95" fmla="*/ 1889040 h 2624244"/>
              <a:gd name="connsiteX96" fmla="*/ 1757082 w 6755905"/>
              <a:gd name="connsiteY96" fmla="*/ 1877087 h 2624244"/>
              <a:gd name="connsiteX97" fmla="*/ 1780988 w 6755905"/>
              <a:gd name="connsiteY97" fmla="*/ 1859158 h 2624244"/>
              <a:gd name="connsiteX98" fmla="*/ 1816847 w 6755905"/>
              <a:gd name="connsiteY98" fmla="*/ 1847205 h 2624244"/>
              <a:gd name="connsiteX99" fmla="*/ 1840753 w 6755905"/>
              <a:gd name="connsiteY99" fmla="*/ 1835252 h 2624244"/>
              <a:gd name="connsiteX100" fmla="*/ 1858682 w 6755905"/>
              <a:gd name="connsiteY100" fmla="*/ 1811346 h 2624244"/>
              <a:gd name="connsiteX101" fmla="*/ 1894541 w 6755905"/>
              <a:gd name="connsiteY101" fmla="*/ 1775487 h 2624244"/>
              <a:gd name="connsiteX102" fmla="*/ 1906494 w 6755905"/>
              <a:gd name="connsiteY102" fmla="*/ 1757558 h 2624244"/>
              <a:gd name="connsiteX103" fmla="*/ 1930400 w 6755905"/>
              <a:gd name="connsiteY103" fmla="*/ 1751581 h 2624244"/>
              <a:gd name="connsiteX104" fmla="*/ 1960282 w 6755905"/>
              <a:gd name="connsiteY104" fmla="*/ 1679864 h 2624244"/>
              <a:gd name="connsiteX105" fmla="*/ 1984188 w 6755905"/>
              <a:gd name="connsiteY105" fmla="*/ 1638028 h 2624244"/>
              <a:gd name="connsiteX106" fmla="*/ 1996141 w 6755905"/>
              <a:gd name="connsiteY106" fmla="*/ 1614123 h 2624244"/>
              <a:gd name="connsiteX107" fmla="*/ 2020047 w 6755905"/>
              <a:gd name="connsiteY107" fmla="*/ 1596193 h 2624244"/>
              <a:gd name="connsiteX108" fmla="*/ 2055906 w 6755905"/>
              <a:gd name="connsiteY108" fmla="*/ 1548381 h 2624244"/>
              <a:gd name="connsiteX109" fmla="*/ 2073835 w 6755905"/>
              <a:gd name="connsiteY109" fmla="*/ 1518499 h 2624244"/>
              <a:gd name="connsiteX110" fmla="*/ 2115671 w 6755905"/>
              <a:gd name="connsiteY110" fmla="*/ 1500570 h 2624244"/>
              <a:gd name="connsiteX111" fmla="*/ 2157506 w 6755905"/>
              <a:gd name="connsiteY111" fmla="*/ 1464711 h 2624244"/>
              <a:gd name="connsiteX112" fmla="*/ 2199341 w 6755905"/>
              <a:gd name="connsiteY112" fmla="*/ 1428852 h 2624244"/>
              <a:gd name="connsiteX113" fmla="*/ 2217271 w 6755905"/>
              <a:gd name="connsiteY113" fmla="*/ 1422875 h 2624244"/>
              <a:gd name="connsiteX114" fmla="*/ 2253129 w 6755905"/>
              <a:gd name="connsiteY114" fmla="*/ 1404946 h 2624244"/>
              <a:gd name="connsiteX115" fmla="*/ 2378635 w 6755905"/>
              <a:gd name="connsiteY115" fmla="*/ 1387017 h 2624244"/>
              <a:gd name="connsiteX116" fmla="*/ 2414494 w 6755905"/>
              <a:gd name="connsiteY116" fmla="*/ 1375064 h 2624244"/>
              <a:gd name="connsiteX117" fmla="*/ 2623671 w 6755905"/>
              <a:gd name="connsiteY117" fmla="*/ 1387017 h 2624244"/>
              <a:gd name="connsiteX118" fmla="*/ 2641600 w 6755905"/>
              <a:gd name="connsiteY118" fmla="*/ 1392993 h 2624244"/>
              <a:gd name="connsiteX119" fmla="*/ 2683435 w 6755905"/>
              <a:gd name="connsiteY119" fmla="*/ 1404946 h 2624244"/>
              <a:gd name="connsiteX120" fmla="*/ 2707341 w 6755905"/>
              <a:gd name="connsiteY120" fmla="*/ 1422875 h 2624244"/>
              <a:gd name="connsiteX121" fmla="*/ 2731247 w 6755905"/>
              <a:gd name="connsiteY121" fmla="*/ 1458734 h 2624244"/>
              <a:gd name="connsiteX122" fmla="*/ 2761129 w 6755905"/>
              <a:gd name="connsiteY122" fmla="*/ 1464711 h 2624244"/>
              <a:gd name="connsiteX123" fmla="*/ 2779059 w 6755905"/>
              <a:gd name="connsiteY123" fmla="*/ 1482640 h 2624244"/>
              <a:gd name="connsiteX124" fmla="*/ 2808941 w 6755905"/>
              <a:gd name="connsiteY124" fmla="*/ 1524475 h 2624244"/>
              <a:gd name="connsiteX125" fmla="*/ 2856753 w 6755905"/>
              <a:gd name="connsiteY125" fmla="*/ 1542405 h 2624244"/>
              <a:gd name="connsiteX126" fmla="*/ 2898588 w 6755905"/>
              <a:gd name="connsiteY126" fmla="*/ 1566311 h 2624244"/>
              <a:gd name="connsiteX127" fmla="*/ 2922494 w 6755905"/>
              <a:gd name="connsiteY127" fmla="*/ 1584240 h 2624244"/>
              <a:gd name="connsiteX128" fmla="*/ 2940424 w 6755905"/>
              <a:gd name="connsiteY128" fmla="*/ 1596193 h 2624244"/>
              <a:gd name="connsiteX129" fmla="*/ 2958353 w 6755905"/>
              <a:gd name="connsiteY129" fmla="*/ 1620099 h 2624244"/>
              <a:gd name="connsiteX130" fmla="*/ 2970306 w 6755905"/>
              <a:gd name="connsiteY130" fmla="*/ 1638028 h 2624244"/>
              <a:gd name="connsiteX131" fmla="*/ 3012141 w 6755905"/>
              <a:gd name="connsiteY131" fmla="*/ 1673887 h 2624244"/>
              <a:gd name="connsiteX132" fmla="*/ 3024094 w 6755905"/>
              <a:gd name="connsiteY132" fmla="*/ 1691817 h 2624244"/>
              <a:gd name="connsiteX133" fmla="*/ 3042024 w 6755905"/>
              <a:gd name="connsiteY133" fmla="*/ 1727675 h 2624244"/>
              <a:gd name="connsiteX134" fmla="*/ 3071906 w 6755905"/>
              <a:gd name="connsiteY134" fmla="*/ 1763534 h 2624244"/>
              <a:gd name="connsiteX135" fmla="*/ 3095812 w 6755905"/>
              <a:gd name="connsiteY135" fmla="*/ 1811346 h 2624244"/>
              <a:gd name="connsiteX136" fmla="*/ 3131671 w 6755905"/>
              <a:gd name="connsiteY136" fmla="*/ 1853181 h 2624244"/>
              <a:gd name="connsiteX137" fmla="*/ 3155577 w 6755905"/>
              <a:gd name="connsiteY137" fmla="*/ 1906970 h 2624244"/>
              <a:gd name="connsiteX138" fmla="*/ 3167529 w 6755905"/>
              <a:gd name="connsiteY138" fmla="*/ 1924899 h 2624244"/>
              <a:gd name="connsiteX139" fmla="*/ 3185459 w 6755905"/>
              <a:gd name="connsiteY139" fmla="*/ 1960758 h 2624244"/>
              <a:gd name="connsiteX140" fmla="*/ 3203388 w 6755905"/>
              <a:gd name="connsiteY140" fmla="*/ 1972711 h 2624244"/>
              <a:gd name="connsiteX141" fmla="*/ 3215341 w 6755905"/>
              <a:gd name="connsiteY141" fmla="*/ 2002593 h 2624244"/>
              <a:gd name="connsiteX142" fmla="*/ 3221318 w 6755905"/>
              <a:gd name="connsiteY142" fmla="*/ 2020523 h 2624244"/>
              <a:gd name="connsiteX143" fmla="*/ 3239247 w 6755905"/>
              <a:gd name="connsiteY143" fmla="*/ 2044428 h 2624244"/>
              <a:gd name="connsiteX144" fmla="*/ 3257177 w 6755905"/>
              <a:gd name="connsiteY144" fmla="*/ 2080287 h 2624244"/>
              <a:gd name="connsiteX145" fmla="*/ 3275106 w 6755905"/>
              <a:gd name="connsiteY145" fmla="*/ 2086264 h 2624244"/>
              <a:gd name="connsiteX146" fmla="*/ 3293035 w 6755905"/>
              <a:gd name="connsiteY146" fmla="*/ 2098217 h 2624244"/>
              <a:gd name="connsiteX147" fmla="*/ 3316941 w 6755905"/>
              <a:gd name="connsiteY147" fmla="*/ 2128099 h 2624244"/>
              <a:gd name="connsiteX148" fmla="*/ 3334871 w 6755905"/>
              <a:gd name="connsiteY148" fmla="*/ 2163958 h 2624244"/>
              <a:gd name="connsiteX149" fmla="*/ 3352800 w 6755905"/>
              <a:gd name="connsiteY149" fmla="*/ 2181887 h 2624244"/>
              <a:gd name="connsiteX150" fmla="*/ 3358777 w 6755905"/>
              <a:gd name="connsiteY150" fmla="*/ 2199817 h 2624244"/>
              <a:gd name="connsiteX151" fmla="*/ 3376706 w 6755905"/>
              <a:gd name="connsiteY151" fmla="*/ 2205793 h 2624244"/>
              <a:gd name="connsiteX152" fmla="*/ 3388659 w 6755905"/>
              <a:gd name="connsiteY152" fmla="*/ 2223723 h 2624244"/>
              <a:gd name="connsiteX153" fmla="*/ 3406588 w 6755905"/>
              <a:gd name="connsiteY153" fmla="*/ 2253605 h 2624244"/>
              <a:gd name="connsiteX154" fmla="*/ 3430494 w 6755905"/>
              <a:gd name="connsiteY154" fmla="*/ 2313370 h 2624244"/>
              <a:gd name="connsiteX155" fmla="*/ 3448424 w 6755905"/>
              <a:gd name="connsiteY155" fmla="*/ 2319346 h 2624244"/>
              <a:gd name="connsiteX156" fmla="*/ 3454400 w 6755905"/>
              <a:gd name="connsiteY156" fmla="*/ 2349228 h 2624244"/>
              <a:gd name="connsiteX157" fmla="*/ 3490259 w 6755905"/>
              <a:gd name="connsiteY157" fmla="*/ 2379111 h 2624244"/>
              <a:gd name="connsiteX158" fmla="*/ 3508188 w 6755905"/>
              <a:gd name="connsiteY158" fmla="*/ 2397040 h 2624244"/>
              <a:gd name="connsiteX159" fmla="*/ 3538071 w 6755905"/>
              <a:gd name="connsiteY159" fmla="*/ 2432899 h 2624244"/>
              <a:gd name="connsiteX160" fmla="*/ 3544047 w 6755905"/>
              <a:gd name="connsiteY160" fmla="*/ 2450828 h 2624244"/>
              <a:gd name="connsiteX161" fmla="*/ 3579906 w 6755905"/>
              <a:gd name="connsiteY161" fmla="*/ 2474734 h 2624244"/>
              <a:gd name="connsiteX162" fmla="*/ 3597835 w 6755905"/>
              <a:gd name="connsiteY162" fmla="*/ 2486687 h 2624244"/>
              <a:gd name="connsiteX163" fmla="*/ 3621741 w 6755905"/>
              <a:gd name="connsiteY163" fmla="*/ 2492664 h 2624244"/>
              <a:gd name="connsiteX164" fmla="*/ 3645647 w 6755905"/>
              <a:gd name="connsiteY164" fmla="*/ 2504617 h 2624244"/>
              <a:gd name="connsiteX165" fmla="*/ 3663577 w 6755905"/>
              <a:gd name="connsiteY165" fmla="*/ 2510593 h 2624244"/>
              <a:gd name="connsiteX166" fmla="*/ 3681506 w 6755905"/>
              <a:gd name="connsiteY166" fmla="*/ 2528523 h 2624244"/>
              <a:gd name="connsiteX167" fmla="*/ 3771153 w 6755905"/>
              <a:gd name="connsiteY167" fmla="*/ 2546452 h 2624244"/>
              <a:gd name="connsiteX168" fmla="*/ 3807012 w 6755905"/>
              <a:gd name="connsiteY168" fmla="*/ 2570358 h 2624244"/>
              <a:gd name="connsiteX169" fmla="*/ 3842871 w 6755905"/>
              <a:gd name="connsiteY169" fmla="*/ 2582311 h 2624244"/>
              <a:gd name="connsiteX170" fmla="*/ 4040094 w 6755905"/>
              <a:gd name="connsiteY170" fmla="*/ 2600240 h 2624244"/>
              <a:gd name="connsiteX171" fmla="*/ 4147671 w 6755905"/>
              <a:gd name="connsiteY171" fmla="*/ 2618170 h 2624244"/>
              <a:gd name="connsiteX172" fmla="*/ 4177553 w 6755905"/>
              <a:gd name="connsiteY172" fmla="*/ 2624146 h 2624244"/>
              <a:gd name="connsiteX173" fmla="*/ 4386729 w 6755905"/>
              <a:gd name="connsiteY173" fmla="*/ 2594264 h 2624244"/>
              <a:gd name="connsiteX174" fmla="*/ 4464424 w 6755905"/>
              <a:gd name="connsiteY174" fmla="*/ 2576334 h 2624244"/>
              <a:gd name="connsiteX175" fmla="*/ 4500282 w 6755905"/>
              <a:gd name="connsiteY175" fmla="*/ 2564381 h 2624244"/>
              <a:gd name="connsiteX176" fmla="*/ 4536141 w 6755905"/>
              <a:gd name="connsiteY176" fmla="*/ 2558405 h 2624244"/>
              <a:gd name="connsiteX177" fmla="*/ 4649694 w 6755905"/>
              <a:gd name="connsiteY177" fmla="*/ 2552428 h 2624244"/>
              <a:gd name="connsiteX178" fmla="*/ 4721412 w 6755905"/>
              <a:gd name="connsiteY178" fmla="*/ 2570358 h 2624244"/>
              <a:gd name="connsiteX179" fmla="*/ 4763247 w 6755905"/>
              <a:gd name="connsiteY179" fmla="*/ 2576334 h 2624244"/>
              <a:gd name="connsiteX180" fmla="*/ 4960471 w 6755905"/>
              <a:gd name="connsiteY180" fmla="*/ 2564381 h 2624244"/>
              <a:gd name="connsiteX181" fmla="*/ 5050118 w 6755905"/>
              <a:gd name="connsiteY181" fmla="*/ 2540475 h 2624244"/>
              <a:gd name="connsiteX182" fmla="*/ 5080000 w 6755905"/>
              <a:gd name="connsiteY182" fmla="*/ 2528523 h 2624244"/>
              <a:gd name="connsiteX183" fmla="*/ 5145741 w 6755905"/>
              <a:gd name="connsiteY183" fmla="*/ 2480711 h 2624244"/>
              <a:gd name="connsiteX184" fmla="*/ 5205506 w 6755905"/>
              <a:gd name="connsiteY184" fmla="*/ 2462781 h 2624244"/>
              <a:gd name="connsiteX185" fmla="*/ 5235388 w 6755905"/>
              <a:gd name="connsiteY185" fmla="*/ 2444852 h 2624244"/>
              <a:gd name="connsiteX186" fmla="*/ 5277224 w 6755905"/>
              <a:gd name="connsiteY186" fmla="*/ 2426923 h 2624244"/>
              <a:gd name="connsiteX187" fmla="*/ 5336988 w 6755905"/>
              <a:gd name="connsiteY187" fmla="*/ 2379111 h 2624244"/>
              <a:gd name="connsiteX188" fmla="*/ 5354918 w 6755905"/>
              <a:gd name="connsiteY188" fmla="*/ 2361181 h 2624244"/>
              <a:gd name="connsiteX189" fmla="*/ 5378824 w 6755905"/>
              <a:gd name="connsiteY189" fmla="*/ 2343252 h 2624244"/>
              <a:gd name="connsiteX190" fmla="*/ 5390777 w 6755905"/>
              <a:gd name="connsiteY190" fmla="*/ 2277511 h 2624244"/>
              <a:gd name="connsiteX191" fmla="*/ 5396753 w 6755905"/>
              <a:gd name="connsiteY191" fmla="*/ 2235675 h 2624244"/>
              <a:gd name="connsiteX192" fmla="*/ 5384800 w 6755905"/>
              <a:gd name="connsiteY192" fmla="*/ 2032475 h 2624244"/>
              <a:gd name="connsiteX193" fmla="*/ 6568141 w 6755905"/>
              <a:gd name="connsiteY193" fmla="*/ 1990640 h 2624244"/>
              <a:gd name="connsiteX194" fmla="*/ 6687672 w 6755905"/>
              <a:gd name="connsiteY194" fmla="*/ 974640 h 2624244"/>
              <a:gd name="connsiteX195" fmla="*/ 5904753 w 6755905"/>
              <a:gd name="connsiteY195" fmla="*/ 476 h 2624244"/>
              <a:gd name="connsiteX196" fmla="*/ 4434542 w 6755905"/>
              <a:gd name="connsiteY196" fmla="*/ 849134 h 2624244"/>
              <a:gd name="connsiteX197" fmla="*/ 2862730 w 6755905"/>
              <a:gd name="connsiteY197" fmla="*/ 1165888 h 262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6755905" h="2624244">
                <a:moveTo>
                  <a:pt x="2862730" y="1165888"/>
                </a:moveTo>
                <a:cubicBezTo>
                  <a:pt x="2558926" y="1077237"/>
                  <a:pt x="2658532" y="760483"/>
                  <a:pt x="2629646" y="598122"/>
                </a:cubicBezTo>
                <a:cubicBezTo>
                  <a:pt x="2600760" y="435761"/>
                  <a:pt x="2749747" y="179655"/>
                  <a:pt x="2689412" y="191723"/>
                </a:cubicBezTo>
                <a:cubicBezTo>
                  <a:pt x="2647438" y="212708"/>
                  <a:pt x="2682749" y="196462"/>
                  <a:pt x="2647577" y="209652"/>
                </a:cubicBezTo>
                <a:cubicBezTo>
                  <a:pt x="2637532" y="213419"/>
                  <a:pt x="2627872" y="218213"/>
                  <a:pt x="2617694" y="221605"/>
                </a:cubicBezTo>
                <a:cubicBezTo>
                  <a:pt x="2609902" y="224202"/>
                  <a:pt x="2601757" y="225589"/>
                  <a:pt x="2593788" y="227581"/>
                </a:cubicBezTo>
                <a:cubicBezTo>
                  <a:pt x="2554817" y="253562"/>
                  <a:pt x="2595224" y="230674"/>
                  <a:pt x="2516094" y="245511"/>
                </a:cubicBezTo>
                <a:cubicBezTo>
                  <a:pt x="2503710" y="247833"/>
                  <a:pt x="2492663" y="255393"/>
                  <a:pt x="2480235" y="257464"/>
                </a:cubicBezTo>
                <a:cubicBezTo>
                  <a:pt x="2456573" y="261408"/>
                  <a:pt x="2432424" y="261448"/>
                  <a:pt x="2408518" y="263440"/>
                </a:cubicBezTo>
                <a:cubicBezTo>
                  <a:pt x="2398557" y="267424"/>
                  <a:pt x="2389245" y="273802"/>
                  <a:pt x="2378635" y="275393"/>
                </a:cubicBezTo>
                <a:cubicBezTo>
                  <a:pt x="2349018" y="279836"/>
                  <a:pt x="2318042" y="274106"/>
                  <a:pt x="2288988" y="281370"/>
                </a:cubicBezTo>
                <a:cubicBezTo>
                  <a:pt x="2276613" y="284464"/>
                  <a:pt x="2270515" y="299571"/>
                  <a:pt x="2259106" y="305275"/>
                </a:cubicBezTo>
                <a:cubicBezTo>
                  <a:pt x="2246134" y="311761"/>
                  <a:pt x="2231216" y="313244"/>
                  <a:pt x="2217271" y="317228"/>
                </a:cubicBezTo>
                <a:cubicBezTo>
                  <a:pt x="2176244" y="344579"/>
                  <a:pt x="2226791" y="314848"/>
                  <a:pt x="2145553" y="335158"/>
                </a:cubicBezTo>
                <a:cubicBezTo>
                  <a:pt x="2138585" y="336900"/>
                  <a:pt x="2134048" y="343899"/>
                  <a:pt x="2127624" y="347111"/>
                </a:cubicBezTo>
                <a:cubicBezTo>
                  <a:pt x="2118028" y="351909"/>
                  <a:pt x="2108195" y="356652"/>
                  <a:pt x="2097741" y="359064"/>
                </a:cubicBezTo>
                <a:cubicBezTo>
                  <a:pt x="2082091" y="362675"/>
                  <a:pt x="2065866" y="363048"/>
                  <a:pt x="2049929" y="365040"/>
                </a:cubicBezTo>
                <a:cubicBezTo>
                  <a:pt x="1999698" y="390157"/>
                  <a:pt x="2056548" y="364880"/>
                  <a:pt x="1984188" y="382970"/>
                </a:cubicBezTo>
                <a:cubicBezTo>
                  <a:pt x="1819811" y="424064"/>
                  <a:pt x="1992882" y="393585"/>
                  <a:pt x="1828800" y="418828"/>
                </a:cubicBezTo>
                <a:cubicBezTo>
                  <a:pt x="1816847" y="422812"/>
                  <a:pt x="1805227" y="427989"/>
                  <a:pt x="1792941" y="430781"/>
                </a:cubicBezTo>
                <a:cubicBezTo>
                  <a:pt x="1761318" y="437968"/>
                  <a:pt x="1728084" y="438456"/>
                  <a:pt x="1697318" y="448711"/>
                </a:cubicBezTo>
                <a:cubicBezTo>
                  <a:pt x="1640329" y="467707"/>
                  <a:pt x="1673855" y="458410"/>
                  <a:pt x="1595718" y="472617"/>
                </a:cubicBezTo>
                <a:cubicBezTo>
                  <a:pt x="1559575" y="496712"/>
                  <a:pt x="1595760" y="476450"/>
                  <a:pt x="1529977" y="490546"/>
                </a:cubicBezTo>
                <a:cubicBezTo>
                  <a:pt x="1457461" y="506085"/>
                  <a:pt x="1520652" y="517185"/>
                  <a:pt x="1398494" y="526405"/>
                </a:cubicBezTo>
                <a:cubicBezTo>
                  <a:pt x="1219532" y="539912"/>
                  <a:pt x="1039906" y="542342"/>
                  <a:pt x="860612" y="550311"/>
                </a:cubicBezTo>
                <a:cubicBezTo>
                  <a:pt x="838698" y="554295"/>
                  <a:pt x="816940" y="559255"/>
                  <a:pt x="794871" y="562264"/>
                </a:cubicBezTo>
                <a:cubicBezTo>
                  <a:pt x="773068" y="565237"/>
                  <a:pt x="750999" y="565810"/>
                  <a:pt x="729129" y="568240"/>
                </a:cubicBezTo>
                <a:cubicBezTo>
                  <a:pt x="697203" y="571787"/>
                  <a:pt x="665380" y="576209"/>
                  <a:pt x="633506" y="580193"/>
                </a:cubicBezTo>
                <a:cubicBezTo>
                  <a:pt x="623545" y="584177"/>
                  <a:pt x="613801" y="588753"/>
                  <a:pt x="603624" y="592146"/>
                </a:cubicBezTo>
                <a:cubicBezTo>
                  <a:pt x="595832" y="594744"/>
                  <a:pt x="587409" y="595239"/>
                  <a:pt x="579718" y="598123"/>
                </a:cubicBezTo>
                <a:cubicBezTo>
                  <a:pt x="480237" y="635428"/>
                  <a:pt x="541302" y="622455"/>
                  <a:pt x="472141" y="633981"/>
                </a:cubicBezTo>
                <a:cubicBezTo>
                  <a:pt x="419772" y="686353"/>
                  <a:pt x="486197" y="622268"/>
                  <a:pt x="436282" y="663864"/>
                </a:cubicBezTo>
                <a:cubicBezTo>
                  <a:pt x="429789" y="669275"/>
                  <a:pt x="425385" y="677105"/>
                  <a:pt x="418353" y="681793"/>
                </a:cubicBezTo>
                <a:cubicBezTo>
                  <a:pt x="413111" y="685288"/>
                  <a:pt x="406059" y="684953"/>
                  <a:pt x="400424" y="687770"/>
                </a:cubicBezTo>
                <a:cubicBezTo>
                  <a:pt x="393999" y="690982"/>
                  <a:pt x="388471" y="695739"/>
                  <a:pt x="382494" y="699723"/>
                </a:cubicBezTo>
                <a:cubicBezTo>
                  <a:pt x="376518" y="709684"/>
                  <a:pt x="373247" y="721888"/>
                  <a:pt x="364565" y="729605"/>
                </a:cubicBezTo>
                <a:cubicBezTo>
                  <a:pt x="347558" y="744722"/>
                  <a:pt x="318277" y="748679"/>
                  <a:pt x="298824" y="759487"/>
                </a:cubicBezTo>
                <a:cubicBezTo>
                  <a:pt x="263630" y="779040"/>
                  <a:pt x="278169" y="784832"/>
                  <a:pt x="239059" y="813275"/>
                </a:cubicBezTo>
                <a:cubicBezTo>
                  <a:pt x="230383" y="819585"/>
                  <a:pt x="218772" y="820430"/>
                  <a:pt x="209177" y="825228"/>
                </a:cubicBezTo>
                <a:cubicBezTo>
                  <a:pt x="167903" y="845865"/>
                  <a:pt x="217094" y="830719"/>
                  <a:pt x="167341" y="843158"/>
                </a:cubicBezTo>
                <a:cubicBezTo>
                  <a:pt x="155388" y="855111"/>
                  <a:pt x="144468" y="868195"/>
                  <a:pt x="131482" y="879017"/>
                </a:cubicBezTo>
                <a:cubicBezTo>
                  <a:pt x="119529" y="888978"/>
                  <a:pt x="106626" y="897897"/>
                  <a:pt x="95624" y="908899"/>
                </a:cubicBezTo>
                <a:cubicBezTo>
                  <a:pt x="55784" y="948739"/>
                  <a:pt x="113551" y="906908"/>
                  <a:pt x="65741" y="938781"/>
                </a:cubicBezTo>
                <a:cubicBezTo>
                  <a:pt x="37752" y="980765"/>
                  <a:pt x="67058" y="933398"/>
                  <a:pt x="47812" y="974640"/>
                </a:cubicBezTo>
                <a:cubicBezTo>
                  <a:pt x="1282" y="1074347"/>
                  <a:pt x="20478" y="1012256"/>
                  <a:pt x="0" y="1094170"/>
                </a:cubicBezTo>
                <a:cubicBezTo>
                  <a:pt x="1992" y="1130029"/>
                  <a:pt x="-177" y="1166363"/>
                  <a:pt x="5977" y="1201746"/>
                </a:cubicBezTo>
                <a:cubicBezTo>
                  <a:pt x="7967" y="1213190"/>
                  <a:pt x="20490" y="1220526"/>
                  <a:pt x="23906" y="1231628"/>
                </a:cubicBezTo>
                <a:cubicBezTo>
                  <a:pt x="49413" y="1314528"/>
                  <a:pt x="12637" y="1253571"/>
                  <a:pt x="41835" y="1297370"/>
                </a:cubicBezTo>
                <a:cubicBezTo>
                  <a:pt x="53264" y="1377366"/>
                  <a:pt x="40075" y="1302865"/>
                  <a:pt x="59765" y="1375064"/>
                </a:cubicBezTo>
                <a:cubicBezTo>
                  <a:pt x="63555" y="1388960"/>
                  <a:pt x="66348" y="1414531"/>
                  <a:pt x="71718" y="1428852"/>
                </a:cubicBezTo>
                <a:cubicBezTo>
                  <a:pt x="74846" y="1437194"/>
                  <a:pt x="79687" y="1444789"/>
                  <a:pt x="83671" y="1452758"/>
                </a:cubicBezTo>
                <a:cubicBezTo>
                  <a:pt x="85663" y="1470687"/>
                  <a:pt x="84342" y="1489304"/>
                  <a:pt x="89647" y="1506546"/>
                </a:cubicBezTo>
                <a:cubicBezTo>
                  <a:pt x="92576" y="1516066"/>
                  <a:pt x="101787" y="1522346"/>
                  <a:pt x="107577" y="1530452"/>
                </a:cubicBezTo>
                <a:cubicBezTo>
                  <a:pt x="111752" y="1536297"/>
                  <a:pt x="116317" y="1541957"/>
                  <a:pt x="119529" y="1548381"/>
                </a:cubicBezTo>
                <a:cubicBezTo>
                  <a:pt x="147215" y="1603754"/>
                  <a:pt x="98104" y="1527896"/>
                  <a:pt x="143435" y="1578264"/>
                </a:cubicBezTo>
                <a:cubicBezTo>
                  <a:pt x="156762" y="1593071"/>
                  <a:pt x="162718" y="1615025"/>
                  <a:pt x="179294" y="1626075"/>
                </a:cubicBezTo>
                <a:cubicBezTo>
                  <a:pt x="185271" y="1630059"/>
                  <a:pt x="191706" y="1633430"/>
                  <a:pt x="197224" y="1638028"/>
                </a:cubicBezTo>
                <a:cubicBezTo>
                  <a:pt x="203717" y="1643439"/>
                  <a:pt x="209742" y="1649465"/>
                  <a:pt x="215153" y="1655958"/>
                </a:cubicBezTo>
                <a:cubicBezTo>
                  <a:pt x="219751" y="1661476"/>
                  <a:pt x="221497" y="1669400"/>
                  <a:pt x="227106" y="1673887"/>
                </a:cubicBezTo>
                <a:cubicBezTo>
                  <a:pt x="232025" y="1677822"/>
                  <a:pt x="239059" y="1677872"/>
                  <a:pt x="245035" y="1679864"/>
                </a:cubicBezTo>
                <a:cubicBezTo>
                  <a:pt x="251012" y="1685840"/>
                  <a:pt x="259185" y="1690233"/>
                  <a:pt x="262965" y="1697793"/>
                </a:cubicBezTo>
                <a:cubicBezTo>
                  <a:pt x="283159" y="1738180"/>
                  <a:pt x="251252" y="1721778"/>
                  <a:pt x="286871" y="1733652"/>
                </a:cubicBezTo>
                <a:lnTo>
                  <a:pt x="322729" y="1769511"/>
                </a:lnTo>
                <a:cubicBezTo>
                  <a:pt x="328706" y="1775488"/>
                  <a:pt x="335588" y="1780678"/>
                  <a:pt x="340659" y="1787440"/>
                </a:cubicBezTo>
                <a:cubicBezTo>
                  <a:pt x="346635" y="1795409"/>
                  <a:pt x="351545" y="1804303"/>
                  <a:pt x="358588" y="1811346"/>
                </a:cubicBezTo>
                <a:cubicBezTo>
                  <a:pt x="426810" y="1879568"/>
                  <a:pt x="332587" y="1766891"/>
                  <a:pt x="406400" y="1859158"/>
                </a:cubicBezTo>
                <a:cubicBezTo>
                  <a:pt x="420418" y="1901209"/>
                  <a:pt x="402172" y="1849292"/>
                  <a:pt x="424329" y="1900993"/>
                </a:cubicBezTo>
                <a:cubicBezTo>
                  <a:pt x="439173" y="1935630"/>
                  <a:pt x="419292" y="1902403"/>
                  <a:pt x="442259" y="1936852"/>
                </a:cubicBezTo>
                <a:cubicBezTo>
                  <a:pt x="444251" y="1942828"/>
                  <a:pt x="444202" y="1949942"/>
                  <a:pt x="448235" y="1954781"/>
                </a:cubicBezTo>
                <a:cubicBezTo>
                  <a:pt x="479416" y="1992199"/>
                  <a:pt x="465513" y="1953478"/>
                  <a:pt x="484094" y="1990640"/>
                </a:cubicBezTo>
                <a:cubicBezTo>
                  <a:pt x="488892" y="2000236"/>
                  <a:pt x="490361" y="2011425"/>
                  <a:pt x="496047" y="2020523"/>
                </a:cubicBezTo>
                <a:cubicBezTo>
                  <a:pt x="500527" y="2027690"/>
                  <a:pt x="508566" y="2031959"/>
                  <a:pt x="513977" y="2038452"/>
                </a:cubicBezTo>
                <a:cubicBezTo>
                  <a:pt x="518575" y="2043970"/>
                  <a:pt x="521754" y="2050536"/>
                  <a:pt x="525929" y="2056381"/>
                </a:cubicBezTo>
                <a:cubicBezTo>
                  <a:pt x="531719" y="2064487"/>
                  <a:pt x="535255" y="2075268"/>
                  <a:pt x="543859" y="2080287"/>
                </a:cubicBezTo>
                <a:cubicBezTo>
                  <a:pt x="560184" y="2089810"/>
                  <a:pt x="581922" y="2087734"/>
                  <a:pt x="597647" y="2098217"/>
                </a:cubicBezTo>
                <a:cubicBezTo>
                  <a:pt x="603624" y="2102201"/>
                  <a:pt x="608975" y="2107341"/>
                  <a:pt x="615577" y="2110170"/>
                </a:cubicBezTo>
                <a:cubicBezTo>
                  <a:pt x="623126" y="2113405"/>
                  <a:pt x="631479" y="2114299"/>
                  <a:pt x="639482" y="2116146"/>
                </a:cubicBezTo>
                <a:lnTo>
                  <a:pt x="693271" y="2128099"/>
                </a:lnTo>
                <a:cubicBezTo>
                  <a:pt x="816785" y="2124115"/>
                  <a:pt x="940539" y="2124827"/>
                  <a:pt x="1063812" y="2116146"/>
                </a:cubicBezTo>
                <a:cubicBezTo>
                  <a:pt x="1082664" y="2114818"/>
                  <a:pt x="1099265" y="2102801"/>
                  <a:pt x="1117600" y="2098217"/>
                </a:cubicBezTo>
                <a:cubicBezTo>
                  <a:pt x="1181457" y="2082252"/>
                  <a:pt x="1084038" y="2108067"/>
                  <a:pt x="1195294" y="2068334"/>
                </a:cubicBezTo>
                <a:cubicBezTo>
                  <a:pt x="1204860" y="2064917"/>
                  <a:pt x="1215261" y="2064562"/>
                  <a:pt x="1225177" y="2062358"/>
                </a:cubicBezTo>
                <a:cubicBezTo>
                  <a:pt x="1233195" y="2060576"/>
                  <a:pt x="1241215" y="2058741"/>
                  <a:pt x="1249082" y="2056381"/>
                </a:cubicBezTo>
                <a:cubicBezTo>
                  <a:pt x="1261150" y="2052760"/>
                  <a:pt x="1272873" y="2048048"/>
                  <a:pt x="1284941" y="2044428"/>
                </a:cubicBezTo>
                <a:cubicBezTo>
                  <a:pt x="1308327" y="2037412"/>
                  <a:pt x="1360768" y="2028094"/>
                  <a:pt x="1374588" y="2026499"/>
                </a:cubicBezTo>
                <a:cubicBezTo>
                  <a:pt x="1404339" y="2023066"/>
                  <a:pt x="1434353" y="2022515"/>
                  <a:pt x="1464235" y="2020523"/>
                </a:cubicBezTo>
                <a:cubicBezTo>
                  <a:pt x="1476188" y="2016539"/>
                  <a:pt x="1487871" y="2011626"/>
                  <a:pt x="1500094" y="2008570"/>
                </a:cubicBezTo>
                <a:cubicBezTo>
                  <a:pt x="1511850" y="2005631"/>
                  <a:pt x="1524880" y="2007515"/>
                  <a:pt x="1535953" y="2002593"/>
                </a:cubicBezTo>
                <a:cubicBezTo>
                  <a:pt x="1543676" y="1999160"/>
                  <a:pt x="1546322" y="1988444"/>
                  <a:pt x="1553882" y="1984664"/>
                </a:cubicBezTo>
                <a:cubicBezTo>
                  <a:pt x="1570786" y="1976212"/>
                  <a:pt x="1589741" y="1972711"/>
                  <a:pt x="1607671" y="1966734"/>
                </a:cubicBezTo>
                <a:cubicBezTo>
                  <a:pt x="1613647" y="1964742"/>
                  <a:pt x="1619966" y="1963575"/>
                  <a:pt x="1625600" y="1960758"/>
                </a:cubicBezTo>
                <a:cubicBezTo>
                  <a:pt x="1637553" y="1954781"/>
                  <a:pt x="1650000" y="1949704"/>
                  <a:pt x="1661459" y="1942828"/>
                </a:cubicBezTo>
                <a:cubicBezTo>
                  <a:pt x="1670000" y="1937703"/>
                  <a:pt x="1677260" y="1930689"/>
                  <a:pt x="1685365" y="1924899"/>
                </a:cubicBezTo>
                <a:cubicBezTo>
                  <a:pt x="1691210" y="1920724"/>
                  <a:pt x="1697318" y="1916930"/>
                  <a:pt x="1703294" y="1912946"/>
                </a:cubicBezTo>
                <a:cubicBezTo>
                  <a:pt x="1705286" y="1906970"/>
                  <a:pt x="1704816" y="1899472"/>
                  <a:pt x="1709271" y="1895017"/>
                </a:cubicBezTo>
                <a:cubicBezTo>
                  <a:pt x="1713726" y="1890562"/>
                  <a:pt x="1721301" y="1891252"/>
                  <a:pt x="1727200" y="1889040"/>
                </a:cubicBezTo>
                <a:cubicBezTo>
                  <a:pt x="1737245" y="1885273"/>
                  <a:pt x="1747704" y="1882297"/>
                  <a:pt x="1757082" y="1877087"/>
                </a:cubicBezTo>
                <a:cubicBezTo>
                  <a:pt x="1765789" y="1872250"/>
                  <a:pt x="1772079" y="1863613"/>
                  <a:pt x="1780988" y="1859158"/>
                </a:cubicBezTo>
                <a:cubicBezTo>
                  <a:pt x="1792257" y="1853523"/>
                  <a:pt x="1805578" y="1852840"/>
                  <a:pt x="1816847" y="1847205"/>
                </a:cubicBezTo>
                <a:lnTo>
                  <a:pt x="1840753" y="1835252"/>
                </a:lnTo>
                <a:cubicBezTo>
                  <a:pt x="1846729" y="1827283"/>
                  <a:pt x="1852019" y="1818750"/>
                  <a:pt x="1858682" y="1811346"/>
                </a:cubicBezTo>
                <a:cubicBezTo>
                  <a:pt x="1869990" y="1798781"/>
                  <a:pt x="1885164" y="1789552"/>
                  <a:pt x="1894541" y="1775487"/>
                </a:cubicBezTo>
                <a:cubicBezTo>
                  <a:pt x="1898525" y="1769511"/>
                  <a:pt x="1900518" y="1761542"/>
                  <a:pt x="1906494" y="1757558"/>
                </a:cubicBezTo>
                <a:cubicBezTo>
                  <a:pt x="1913328" y="1753002"/>
                  <a:pt x="1922431" y="1753573"/>
                  <a:pt x="1930400" y="1751581"/>
                </a:cubicBezTo>
                <a:cubicBezTo>
                  <a:pt x="1968191" y="1694897"/>
                  <a:pt x="1899682" y="1801064"/>
                  <a:pt x="1960282" y="1679864"/>
                </a:cubicBezTo>
                <a:cubicBezTo>
                  <a:pt x="1996395" y="1607637"/>
                  <a:pt x="1950404" y="1697149"/>
                  <a:pt x="1984188" y="1638028"/>
                </a:cubicBezTo>
                <a:cubicBezTo>
                  <a:pt x="1988608" y="1630293"/>
                  <a:pt x="1990343" y="1620887"/>
                  <a:pt x="1996141" y="1614123"/>
                </a:cubicBezTo>
                <a:cubicBezTo>
                  <a:pt x="2002624" y="1606560"/>
                  <a:pt x="2013347" y="1603564"/>
                  <a:pt x="2020047" y="1596193"/>
                </a:cubicBezTo>
                <a:cubicBezTo>
                  <a:pt x="2033448" y="1581452"/>
                  <a:pt x="2045656" y="1565464"/>
                  <a:pt x="2055906" y="1548381"/>
                </a:cubicBezTo>
                <a:cubicBezTo>
                  <a:pt x="2061882" y="1538420"/>
                  <a:pt x="2066275" y="1527318"/>
                  <a:pt x="2073835" y="1518499"/>
                </a:cubicBezTo>
                <a:cubicBezTo>
                  <a:pt x="2085092" y="1505367"/>
                  <a:pt x="2100243" y="1504427"/>
                  <a:pt x="2115671" y="1500570"/>
                </a:cubicBezTo>
                <a:cubicBezTo>
                  <a:pt x="2160160" y="1456079"/>
                  <a:pt x="2103838" y="1510713"/>
                  <a:pt x="2157506" y="1464711"/>
                </a:cubicBezTo>
                <a:cubicBezTo>
                  <a:pt x="2178705" y="1446540"/>
                  <a:pt x="2173119" y="1443836"/>
                  <a:pt x="2199341" y="1428852"/>
                </a:cubicBezTo>
                <a:cubicBezTo>
                  <a:pt x="2204811" y="1425726"/>
                  <a:pt x="2211636" y="1425692"/>
                  <a:pt x="2217271" y="1422875"/>
                </a:cubicBezTo>
                <a:cubicBezTo>
                  <a:pt x="2240772" y="1411125"/>
                  <a:pt x="2228097" y="1409953"/>
                  <a:pt x="2253129" y="1404946"/>
                </a:cubicBezTo>
                <a:cubicBezTo>
                  <a:pt x="2309073" y="1393757"/>
                  <a:pt x="2325746" y="1392893"/>
                  <a:pt x="2378635" y="1387017"/>
                </a:cubicBezTo>
                <a:cubicBezTo>
                  <a:pt x="2390588" y="1383033"/>
                  <a:pt x="2401894" y="1375064"/>
                  <a:pt x="2414494" y="1375064"/>
                </a:cubicBezTo>
                <a:cubicBezTo>
                  <a:pt x="2484333" y="1375064"/>
                  <a:pt x="2554048" y="1381521"/>
                  <a:pt x="2623671" y="1387017"/>
                </a:cubicBezTo>
                <a:cubicBezTo>
                  <a:pt x="2629951" y="1387513"/>
                  <a:pt x="2635566" y="1391183"/>
                  <a:pt x="2641600" y="1392993"/>
                </a:cubicBezTo>
                <a:cubicBezTo>
                  <a:pt x="2655491" y="1397160"/>
                  <a:pt x="2669490" y="1400962"/>
                  <a:pt x="2683435" y="1404946"/>
                </a:cubicBezTo>
                <a:cubicBezTo>
                  <a:pt x="2691404" y="1410922"/>
                  <a:pt x="2700964" y="1415223"/>
                  <a:pt x="2707341" y="1422875"/>
                </a:cubicBezTo>
                <a:cubicBezTo>
                  <a:pt x="2726314" y="1445643"/>
                  <a:pt x="2695014" y="1440617"/>
                  <a:pt x="2731247" y="1458734"/>
                </a:cubicBezTo>
                <a:cubicBezTo>
                  <a:pt x="2740333" y="1463277"/>
                  <a:pt x="2751168" y="1462719"/>
                  <a:pt x="2761129" y="1464711"/>
                </a:cubicBezTo>
                <a:cubicBezTo>
                  <a:pt x="2767106" y="1470687"/>
                  <a:pt x="2773648" y="1476147"/>
                  <a:pt x="2779059" y="1482640"/>
                </a:cubicBezTo>
                <a:cubicBezTo>
                  <a:pt x="2787402" y="1492651"/>
                  <a:pt x="2799370" y="1517297"/>
                  <a:pt x="2808941" y="1524475"/>
                </a:cubicBezTo>
                <a:cubicBezTo>
                  <a:pt x="2814655" y="1528761"/>
                  <a:pt x="2846273" y="1538911"/>
                  <a:pt x="2856753" y="1542405"/>
                </a:cubicBezTo>
                <a:cubicBezTo>
                  <a:pt x="2897006" y="1582658"/>
                  <a:pt x="2850431" y="1542233"/>
                  <a:pt x="2898588" y="1566311"/>
                </a:cubicBezTo>
                <a:cubicBezTo>
                  <a:pt x="2907497" y="1570766"/>
                  <a:pt x="2914389" y="1578451"/>
                  <a:pt x="2922494" y="1584240"/>
                </a:cubicBezTo>
                <a:cubicBezTo>
                  <a:pt x="2928339" y="1588415"/>
                  <a:pt x="2934447" y="1592209"/>
                  <a:pt x="2940424" y="1596193"/>
                </a:cubicBezTo>
                <a:cubicBezTo>
                  <a:pt x="2946400" y="1604162"/>
                  <a:pt x="2952563" y="1611994"/>
                  <a:pt x="2958353" y="1620099"/>
                </a:cubicBezTo>
                <a:cubicBezTo>
                  <a:pt x="2962528" y="1625944"/>
                  <a:pt x="2965708" y="1632510"/>
                  <a:pt x="2970306" y="1638028"/>
                </a:cubicBezTo>
                <a:cubicBezTo>
                  <a:pt x="2984182" y="1654680"/>
                  <a:pt x="2994550" y="1660694"/>
                  <a:pt x="3012141" y="1673887"/>
                </a:cubicBezTo>
                <a:cubicBezTo>
                  <a:pt x="3016125" y="1679864"/>
                  <a:pt x="3020882" y="1685392"/>
                  <a:pt x="3024094" y="1691817"/>
                </a:cubicBezTo>
                <a:cubicBezTo>
                  <a:pt x="3037571" y="1718771"/>
                  <a:pt x="3020615" y="1701984"/>
                  <a:pt x="3042024" y="1727675"/>
                </a:cubicBezTo>
                <a:cubicBezTo>
                  <a:pt x="3061989" y="1751633"/>
                  <a:pt x="3057851" y="1737766"/>
                  <a:pt x="3071906" y="1763534"/>
                </a:cubicBezTo>
                <a:cubicBezTo>
                  <a:pt x="3080438" y="1779177"/>
                  <a:pt x="3085121" y="1797091"/>
                  <a:pt x="3095812" y="1811346"/>
                </a:cubicBezTo>
                <a:cubicBezTo>
                  <a:pt x="3118812" y="1842014"/>
                  <a:pt x="3106698" y="1828209"/>
                  <a:pt x="3131671" y="1853181"/>
                </a:cubicBezTo>
                <a:cubicBezTo>
                  <a:pt x="3140244" y="1878901"/>
                  <a:pt x="3138285" y="1875845"/>
                  <a:pt x="3155577" y="1906970"/>
                </a:cubicBezTo>
                <a:cubicBezTo>
                  <a:pt x="3159065" y="1913249"/>
                  <a:pt x="3164317" y="1918475"/>
                  <a:pt x="3167529" y="1924899"/>
                </a:cubicBezTo>
                <a:cubicBezTo>
                  <a:pt x="3177250" y="1944340"/>
                  <a:pt x="3168333" y="1943632"/>
                  <a:pt x="3185459" y="1960758"/>
                </a:cubicBezTo>
                <a:cubicBezTo>
                  <a:pt x="3190538" y="1965837"/>
                  <a:pt x="3197412" y="1968727"/>
                  <a:pt x="3203388" y="1972711"/>
                </a:cubicBezTo>
                <a:cubicBezTo>
                  <a:pt x="3207372" y="1982672"/>
                  <a:pt x="3211574" y="1992548"/>
                  <a:pt x="3215341" y="2002593"/>
                </a:cubicBezTo>
                <a:cubicBezTo>
                  <a:pt x="3217553" y="2008492"/>
                  <a:pt x="3218192" y="2015053"/>
                  <a:pt x="3221318" y="2020523"/>
                </a:cubicBezTo>
                <a:cubicBezTo>
                  <a:pt x="3226260" y="2029171"/>
                  <a:pt x="3233271" y="2036460"/>
                  <a:pt x="3239247" y="2044428"/>
                </a:cubicBezTo>
                <a:cubicBezTo>
                  <a:pt x="3243184" y="2056239"/>
                  <a:pt x="3246645" y="2071861"/>
                  <a:pt x="3257177" y="2080287"/>
                </a:cubicBezTo>
                <a:cubicBezTo>
                  <a:pt x="3262096" y="2084222"/>
                  <a:pt x="3269471" y="2083447"/>
                  <a:pt x="3275106" y="2086264"/>
                </a:cubicBezTo>
                <a:cubicBezTo>
                  <a:pt x="3281530" y="2089476"/>
                  <a:pt x="3287059" y="2094233"/>
                  <a:pt x="3293035" y="2098217"/>
                </a:cubicBezTo>
                <a:cubicBezTo>
                  <a:pt x="3304671" y="2133121"/>
                  <a:pt x="3289908" y="2101066"/>
                  <a:pt x="3316941" y="2128099"/>
                </a:cubicBezTo>
                <a:cubicBezTo>
                  <a:pt x="3345152" y="2156310"/>
                  <a:pt x="3315428" y="2134793"/>
                  <a:pt x="3334871" y="2163958"/>
                </a:cubicBezTo>
                <a:cubicBezTo>
                  <a:pt x="3339559" y="2170990"/>
                  <a:pt x="3346824" y="2175911"/>
                  <a:pt x="3352800" y="2181887"/>
                </a:cubicBezTo>
                <a:cubicBezTo>
                  <a:pt x="3354792" y="2187864"/>
                  <a:pt x="3354322" y="2195362"/>
                  <a:pt x="3358777" y="2199817"/>
                </a:cubicBezTo>
                <a:cubicBezTo>
                  <a:pt x="3363231" y="2204271"/>
                  <a:pt x="3371787" y="2201858"/>
                  <a:pt x="3376706" y="2205793"/>
                </a:cubicBezTo>
                <a:cubicBezTo>
                  <a:pt x="3382315" y="2210280"/>
                  <a:pt x="3384852" y="2217632"/>
                  <a:pt x="3388659" y="2223723"/>
                </a:cubicBezTo>
                <a:cubicBezTo>
                  <a:pt x="3394815" y="2233573"/>
                  <a:pt x="3401781" y="2243030"/>
                  <a:pt x="3406588" y="2253605"/>
                </a:cubicBezTo>
                <a:cubicBezTo>
                  <a:pt x="3410477" y="2262162"/>
                  <a:pt x="3420600" y="2303477"/>
                  <a:pt x="3430494" y="2313370"/>
                </a:cubicBezTo>
                <a:cubicBezTo>
                  <a:pt x="3434949" y="2317825"/>
                  <a:pt x="3442447" y="2317354"/>
                  <a:pt x="3448424" y="2319346"/>
                </a:cubicBezTo>
                <a:cubicBezTo>
                  <a:pt x="3450416" y="2329307"/>
                  <a:pt x="3449857" y="2340142"/>
                  <a:pt x="3454400" y="2349228"/>
                </a:cubicBezTo>
                <a:cubicBezTo>
                  <a:pt x="3461884" y="2364196"/>
                  <a:pt x="3478490" y="2369303"/>
                  <a:pt x="3490259" y="2379111"/>
                </a:cubicBezTo>
                <a:cubicBezTo>
                  <a:pt x="3496752" y="2384522"/>
                  <a:pt x="3502212" y="2391064"/>
                  <a:pt x="3508188" y="2397040"/>
                </a:cubicBezTo>
                <a:cubicBezTo>
                  <a:pt x="3521892" y="2438151"/>
                  <a:pt x="3501888" y="2389480"/>
                  <a:pt x="3538071" y="2432899"/>
                </a:cubicBezTo>
                <a:cubicBezTo>
                  <a:pt x="3542104" y="2437738"/>
                  <a:pt x="3539593" y="2446374"/>
                  <a:pt x="3544047" y="2450828"/>
                </a:cubicBezTo>
                <a:cubicBezTo>
                  <a:pt x="3554205" y="2460986"/>
                  <a:pt x="3567953" y="2466765"/>
                  <a:pt x="3579906" y="2474734"/>
                </a:cubicBezTo>
                <a:cubicBezTo>
                  <a:pt x="3585882" y="2478718"/>
                  <a:pt x="3590867" y="2484945"/>
                  <a:pt x="3597835" y="2486687"/>
                </a:cubicBezTo>
                <a:cubicBezTo>
                  <a:pt x="3605804" y="2488679"/>
                  <a:pt x="3614050" y="2489780"/>
                  <a:pt x="3621741" y="2492664"/>
                </a:cubicBezTo>
                <a:cubicBezTo>
                  <a:pt x="3630083" y="2495792"/>
                  <a:pt x="3637458" y="2501108"/>
                  <a:pt x="3645647" y="2504617"/>
                </a:cubicBezTo>
                <a:cubicBezTo>
                  <a:pt x="3651438" y="2507099"/>
                  <a:pt x="3657600" y="2508601"/>
                  <a:pt x="3663577" y="2510593"/>
                </a:cubicBezTo>
                <a:cubicBezTo>
                  <a:pt x="3669553" y="2516570"/>
                  <a:pt x="3675013" y="2523112"/>
                  <a:pt x="3681506" y="2528523"/>
                </a:cubicBezTo>
                <a:cubicBezTo>
                  <a:pt x="3710973" y="2553079"/>
                  <a:pt x="3720406" y="2542223"/>
                  <a:pt x="3771153" y="2546452"/>
                </a:cubicBezTo>
                <a:cubicBezTo>
                  <a:pt x="3783106" y="2554421"/>
                  <a:pt x="3793383" y="2565815"/>
                  <a:pt x="3807012" y="2570358"/>
                </a:cubicBezTo>
                <a:cubicBezTo>
                  <a:pt x="3818965" y="2574342"/>
                  <a:pt x="3830803" y="2578691"/>
                  <a:pt x="3842871" y="2582311"/>
                </a:cubicBezTo>
                <a:cubicBezTo>
                  <a:pt x="3905621" y="2601135"/>
                  <a:pt x="3980814" y="2596152"/>
                  <a:pt x="4040094" y="2600240"/>
                </a:cubicBezTo>
                <a:lnTo>
                  <a:pt x="4147671" y="2618170"/>
                </a:lnTo>
                <a:cubicBezTo>
                  <a:pt x="4157679" y="2619910"/>
                  <a:pt x="4167432" y="2625014"/>
                  <a:pt x="4177553" y="2624146"/>
                </a:cubicBezTo>
                <a:cubicBezTo>
                  <a:pt x="4288007" y="2614678"/>
                  <a:pt x="4311018" y="2609405"/>
                  <a:pt x="4386729" y="2594264"/>
                </a:cubicBezTo>
                <a:cubicBezTo>
                  <a:pt x="4435937" y="2569660"/>
                  <a:pt x="4383219" y="2592576"/>
                  <a:pt x="4464424" y="2576334"/>
                </a:cubicBezTo>
                <a:cubicBezTo>
                  <a:pt x="4476779" y="2573863"/>
                  <a:pt x="4488059" y="2567437"/>
                  <a:pt x="4500282" y="2564381"/>
                </a:cubicBezTo>
                <a:cubicBezTo>
                  <a:pt x="4512038" y="2561442"/>
                  <a:pt x="4524188" y="2560397"/>
                  <a:pt x="4536141" y="2558405"/>
                </a:cubicBezTo>
                <a:cubicBezTo>
                  <a:pt x="4578349" y="2530267"/>
                  <a:pt x="4557107" y="2539201"/>
                  <a:pt x="4649694" y="2552428"/>
                </a:cubicBezTo>
                <a:cubicBezTo>
                  <a:pt x="4674088" y="2555913"/>
                  <a:pt x="4697018" y="2566873"/>
                  <a:pt x="4721412" y="2570358"/>
                </a:cubicBezTo>
                <a:lnTo>
                  <a:pt x="4763247" y="2576334"/>
                </a:lnTo>
                <a:cubicBezTo>
                  <a:pt x="4828988" y="2572350"/>
                  <a:pt x="4895012" y="2571654"/>
                  <a:pt x="4960471" y="2564381"/>
                </a:cubicBezTo>
                <a:cubicBezTo>
                  <a:pt x="4971843" y="2563117"/>
                  <a:pt x="5025802" y="2549593"/>
                  <a:pt x="5050118" y="2540475"/>
                </a:cubicBezTo>
                <a:cubicBezTo>
                  <a:pt x="5060163" y="2536708"/>
                  <a:pt x="5070039" y="2532507"/>
                  <a:pt x="5080000" y="2528523"/>
                </a:cubicBezTo>
                <a:cubicBezTo>
                  <a:pt x="5103184" y="2505338"/>
                  <a:pt x="5108627" y="2497206"/>
                  <a:pt x="5145741" y="2480711"/>
                </a:cubicBezTo>
                <a:cubicBezTo>
                  <a:pt x="5164747" y="2472264"/>
                  <a:pt x="5186195" y="2470506"/>
                  <a:pt x="5205506" y="2462781"/>
                </a:cubicBezTo>
                <a:cubicBezTo>
                  <a:pt x="5216291" y="2458467"/>
                  <a:pt x="5224998" y="2450047"/>
                  <a:pt x="5235388" y="2444852"/>
                </a:cubicBezTo>
                <a:cubicBezTo>
                  <a:pt x="5248958" y="2438067"/>
                  <a:pt x="5263279" y="2432899"/>
                  <a:pt x="5277224" y="2426923"/>
                </a:cubicBezTo>
                <a:cubicBezTo>
                  <a:pt x="5345849" y="2358296"/>
                  <a:pt x="5269852" y="2429463"/>
                  <a:pt x="5336988" y="2379111"/>
                </a:cubicBezTo>
                <a:cubicBezTo>
                  <a:pt x="5343750" y="2374040"/>
                  <a:pt x="5348501" y="2366682"/>
                  <a:pt x="5354918" y="2361181"/>
                </a:cubicBezTo>
                <a:cubicBezTo>
                  <a:pt x="5362481" y="2354699"/>
                  <a:pt x="5370855" y="2349228"/>
                  <a:pt x="5378824" y="2343252"/>
                </a:cubicBezTo>
                <a:cubicBezTo>
                  <a:pt x="5382808" y="2321338"/>
                  <a:pt x="5387115" y="2299481"/>
                  <a:pt x="5390777" y="2277511"/>
                </a:cubicBezTo>
                <a:cubicBezTo>
                  <a:pt x="5393093" y="2263616"/>
                  <a:pt x="5397097" y="2249758"/>
                  <a:pt x="5396753" y="2235675"/>
                </a:cubicBezTo>
                <a:cubicBezTo>
                  <a:pt x="5395098" y="2167845"/>
                  <a:pt x="5189569" y="2073314"/>
                  <a:pt x="5384800" y="2032475"/>
                </a:cubicBezTo>
                <a:cubicBezTo>
                  <a:pt x="5580031" y="1991636"/>
                  <a:pt x="6350996" y="2166946"/>
                  <a:pt x="6568141" y="1990640"/>
                </a:cubicBezTo>
                <a:cubicBezTo>
                  <a:pt x="6785286" y="1814334"/>
                  <a:pt x="6798237" y="1306334"/>
                  <a:pt x="6687672" y="974640"/>
                </a:cubicBezTo>
                <a:cubicBezTo>
                  <a:pt x="6577107" y="642946"/>
                  <a:pt x="6280275" y="21394"/>
                  <a:pt x="5904753" y="476"/>
                </a:cubicBezTo>
                <a:cubicBezTo>
                  <a:pt x="5529231" y="-20442"/>
                  <a:pt x="4941546" y="654899"/>
                  <a:pt x="4434542" y="849134"/>
                </a:cubicBezTo>
                <a:cubicBezTo>
                  <a:pt x="3927538" y="1043369"/>
                  <a:pt x="3131671" y="1331237"/>
                  <a:pt x="2862730" y="1165888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847059" y="71854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Descriptivism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7059" y="1269097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“George Orwell” is shorthand for “the person who wrote </a:t>
            </a:r>
            <a:r>
              <a:rPr lang="en-GB" sz="2000" i="1" dirty="0"/>
              <a:t>Animal Farm</a:t>
            </a:r>
            <a:r>
              <a:rPr lang="en-GB" sz="2000" dirty="0"/>
              <a:t> and </a:t>
            </a:r>
            <a:r>
              <a:rPr lang="en-GB" sz="2000" i="1" dirty="0"/>
              <a:t>1984</a:t>
            </a:r>
            <a:r>
              <a:rPr lang="en-GB" sz="2000" dirty="0"/>
              <a:t>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7058" y="1737201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“Eric Blair” is shorthand for “the person who comes into the café on Tuesdays wearing a blue jumper”</a:t>
            </a:r>
          </a:p>
        </p:txBody>
      </p:sp>
    </p:spTree>
    <p:extLst>
      <p:ext uri="{BB962C8B-B14F-4D97-AF65-F5344CB8AC3E}">
        <p14:creationId xmlns:p14="http://schemas.microsoft.com/office/powerpoint/2010/main" val="1284849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7059" y="71854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Descriptivism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7059" y="1269097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“George Orwell” is shorthand for “the person who wrote </a:t>
            </a:r>
            <a:r>
              <a:rPr lang="en-GB" sz="2000" i="1" dirty="0"/>
              <a:t>Animal Farm</a:t>
            </a:r>
            <a:r>
              <a:rPr lang="en-GB" sz="2000" dirty="0"/>
              <a:t> and </a:t>
            </a:r>
            <a:r>
              <a:rPr lang="en-GB" sz="2000" i="1" dirty="0"/>
              <a:t>1984</a:t>
            </a:r>
            <a:r>
              <a:rPr lang="en-GB" sz="2000" dirty="0"/>
              <a:t>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7058" y="1737201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“Eric Blair” is shorthand for “the person who comes into the café on Tuesdays wearing a blue jumper”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7058" y="2810709"/>
            <a:ext cx="10721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These must be necessary: there must be no world at which George Orwell did not write </a:t>
            </a:r>
            <a:r>
              <a:rPr lang="en-GB" sz="2000" i="1" dirty="0"/>
              <a:t>Animal Farm</a:t>
            </a:r>
            <a:endParaRPr lang="en-GB" sz="2000" dirty="0"/>
          </a:p>
        </p:txBody>
      </p:sp>
      <p:sp>
        <p:nvSpPr>
          <p:cNvPr id="29" name="Rectangle 28"/>
          <p:cNvSpPr/>
          <p:nvPr/>
        </p:nvSpPr>
        <p:spPr>
          <a:xfrm>
            <a:off x="847057" y="3991938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can “rigidify” the description – but then we lose our solution</a:t>
            </a:r>
          </a:p>
        </p:txBody>
      </p:sp>
    </p:spTree>
    <p:extLst>
      <p:ext uri="{BB962C8B-B14F-4D97-AF65-F5344CB8AC3E}">
        <p14:creationId xmlns:p14="http://schemas.microsoft.com/office/powerpoint/2010/main" val="10828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7059" y="71854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Descriptivism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059" y="1269097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“George Orwell” is shorthand for “the person who </a:t>
            </a:r>
            <a:r>
              <a:rPr lang="en-GB" sz="2000" b="1" dirty="0">
                <a:solidFill>
                  <a:srgbClr val="7030A0"/>
                </a:solidFill>
              </a:rPr>
              <a:t>actually </a:t>
            </a:r>
            <a:r>
              <a:rPr lang="en-GB" sz="2000" dirty="0"/>
              <a:t>wrote </a:t>
            </a:r>
            <a:r>
              <a:rPr lang="en-GB" sz="2000" i="1" dirty="0"/>
              <a:t>Animal Farm</a:t>
            </a:r>
            <a:r>
              <a:rPr lang="en-GB" sz="2000" dirty="0"/>
              <a:t> and </a:t>
            </a:r>
            <a:r>
              <a:rPr lang="en-GB" sz="2000" i="1" dirty="0"/>
              <a:t>1984</a:t>
            </a:r>
            <a:r>
              <a:rPr lang="en-GB" sz="2000" dirty="0"/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847058" y="1737201"/>
            <a:ext cx="10941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“Eric Blair” is shorthand for “the person who </a:t>
            </a:r>
            <a:r>
              <a:rPr lang="en-GB" sz="2000" b="1" dirty="0">
                <a:solidFill>
                  <a:srgbClr val="7030A0"/>
                </a:solidFill>
              </a:rPr>
              <a:t>actually </a:t>
            </a:r>
            <a:r>
              <a:rPr lang="en-GB" sz="2000" dirty="0"/>
              <a:t>comes into the café on Tuesdays wearing a blue jumper”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057" y="3991938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can “rigidify” the description – but then we lose our solution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058" y="2810709"/>
            <a:ext cx="10721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These must be necessary: there must be no world at which George Orwell did not write </a:t>
            </a:r>
            <a:r>
              <a:rPr lang="en-GB" sz="2000" i="1" dirty="0"/>
              <a:t>Animal Farm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82685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35037" y="2287749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0" y="4179140"/>
            <a:ext cx="707525" cy="707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43" y="3255517"/>
            <a:ext cx="707525" cy="707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46" y="3872377"/>
            <a:ext cx="707525" cy="707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02" y="2540876"/>
            <a:ext cx="707525" cy="707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30" y="5173630"/>
            <a:ext cx="707525" cy="707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15" y="4786818"/>
            <a:ext cx="707525" cy="707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75978" y="4633473"/>
            <a:ext cx="2318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 but GO 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3007" y="4786818"/>
            <a:ext cx="2005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75366" y="5968750"/>
            <a:ext cx="234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73914" y="5544687"/>
            <a:ext cx="183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96633" y="3991698"/>
            <a:ext cx="2005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 but GO is not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84154" y="3225706"/>
            <a:ext cx="2318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not a waiter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7059" y="71854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Descriptivism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7059" y="1269097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“George Orwell” is shorthand for “the person who </a:t>
            </a:r>
            <a:r>
              <a:rPr lang="en-GB" sz="2000" b="1" dirty="0">
                <a:solidFill>
                  <a:srgbClr val="7030A0"/>
                </a:solidFill>
              </a:rPr>
              <a:t>actually </a:t>
            </a:r>
            <a:r>
              <a:rPr lang="en-GB" sz="2000" dirty="0"/>
              <a:t>wrote </a:t>
            </a:r>
            <a:r>
              <a:rPr lang="en-GB" sz="2000" i="1" dirty="0"/>
              <a:t>Animal Farm</a:t>
            </a:r>
            <a:r>
              <a:rPr lang="en-GB" sz="2000" dirty="0"/>
              <a:t> and </a:t>
            </a:r>
            <a:r>
              <a:rPr lang="en-GB" sz="2000" i="1" dirty="0"/>
              <a:t>1984</a:t>
            </a:r>
            <a:r>
              <a:rPr lang="en-GB" sz="2000" dirty="0"/>
              <a:t>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7058" y="1737201"/>
            <a:ext cx="10941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“Eric Blair” is shorthand for “the person who </a:t>
            </a:r>
            <a:r>
              <a:rPr lang="en-GB" sz="2000" b="1" dirty="0">
                <a:solidFill>
                  <a:srgbClr val="7030A0"/>
                </a:solidFill>
              </a:rPr>
              <a:t>actually </a:t>
            </a:r>
            <a:r>
              <a:rPr lang="en-GB" sz="2000" dirty="0"/>
              <a:t>comes into the café on Tuesdays wearing a blue jumper”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6645" y="5242159"/>
            <a:ext cx="47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sym typeface="Symbol" panose="05050102010706020507" pitchFamily="18" charset="2"/>
              </a:rPr>
              <a:t></a:t>
            </a:r>
            <a:endParaRPr lang="en-GB" sz="2400" b="1" dirty="0">
              <a:solidFill>
                <a:srgbClr val="7030A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85146" y="4026732"/>
            <a:ext cx="2190832" cy="7181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249925" y="4660415"/>
            <a:ext cx="2190832" cy="7181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6232352" y="4097600"/>
            <a:ext cx="1945216" cy="4932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8481399" y="4883833"/>
            <a:ext cx="1945216" cy="4932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7059" y="71854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Descriptivism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7059" y="1269097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“George Orwell” is shorthand for “the person who wrote </a:t>
            </a:r>
            <a:r>
              <a:rPr lang="en-GB" sz="2000" i="1" dirty="0"/>
              <a:t>Animal Farm</a:t>
            </a:r>
            <a:r>
              <a:rPr lang="en-GB" sz="2000" dirty="0"/>
              <a:t> and </a:t>
            </a:r>
            <a:r>
              <a:rPr lang="en-GB" sz="2000" i="1" dirty="0"/>
              <a:t>1984</a:t>
            </a:r>
            <a:r>
              <a:rPr lang="en-GB" sz="2000" dirty="0"/>
              <a:t>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7058" y="1737201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“Eric Blair” is shorthand for “the person who comes into the café on Tuesdays wearing a blue jumper”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7058" y="281070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These must be certain: there must be no world at which George Orwell did not write </a:t>
            </a:r>
            <a:r>
              <a:rPr lang="en-GB" sz="2000" i="1" dirty="0"/>
              <a:t>Animal Farm</a:t>
            </a:r>
            <a:endParaRPr lang="en-GB" sz="2000" dirty="0"/>
          </a:p>
        </p:txBody>
      </p:sp>
      <p:sp>
        <p:nvSpPr>
          <p:cNvPr id="29" name="Rectangle 28"/>
          <p:cNvSpPr/>
          <p:nvPr/>
        </p:nvSpPr>
        <p:spPr>
          <a:xfrm>
            <a:off x="847058" y="3357004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We can “rigidify” the description – but then we lose our solution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058" y="390329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Are there descriptions which are metaphysically necessary?</a:t>
            </a:r>
          </a:p>
        </p:txBody>
      </p:sp>
    </p:spTree>
    <p:extLst>
      <p:ext uri="{BB962C8B-B14F-4D97-AF65-F5344CB8AC3E}">
        <p14:creationId xmlns:p14="http://schemas.microsoft.com/office/powerpoint/2010/main" val="2317933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7059" y="709218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Chalmers two-</a:t>
            </a:r>
            <a:r>
              <a:rPr lang="en-GB" sz="2000" b="1" dirty="0" err="1"/>
              <a:t>dimensionalism</a:t>
            </a:r>
            <a:endParaRPr lang="en-GB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847058" y="136451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Statements have a primary and secondary intension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7057" y="1910814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secondary intension is the set of possible worlds at which the statement is true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057" y="245710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primary intension is the set of “scenarios” at which the statement is “verified”</a:t>
            </a:r>
          </a:p>
        </p:txBody>
      </p:sp>
    </p:spTree>
    <p:extLst>
      <p:ext uri="{BB962C8B-B14F-4D97-AF65-F5344CB8AC3E}">
        <p14:creationId xmlns:p14="http://schemas.microsoft.com/office/powerpoint/2010/main" val="135357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an event/proposition, which corresponds to a set of states – and by states we mean possible worlds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36" y="4161637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75" y="298078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90" y="4969598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05" y="4759905"/>
            <a:ext cx="707525" cy="7075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62707" y="3157645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2190" y="3752406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64430" y="4359795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8061" y="4904503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9101" y="5695072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32253" y="5503526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34" y="3488259"/>
            <a:ext cx="252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P: dice lands on an even number</a:t>
            </a:r>
          </a:p>
        </p:txBody>
      </p:sp>
      <p:sp>
        <p:nvSpPr>
          <p:cNvPr id="3" name="Freeform 2"/>
          <p:cNvSpPr/>
          <p:nvPr/>
        </p:nvSpPr>
        <p:spPr>
          <a:xfrm>
            <a:off x="4560047" y="2372615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88720" y="648393"/>
            <a:ext cx="9506129" cy="57212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57" y="4049108"/>
            <a:ext cx="707525" cy="707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00" y="2406997"/>
            <a:ext cx="707525" cy="707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71" y="3341583"/>
            <a:ext cx="707525" cy="707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82" y="1564351"/>
            <a:ext cx="707525" cy="707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87" y="5046281"/>
            <a:ext cx="707525" cy="707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6" y="4733448"/>
            <a:ext cx="707525" cy="7075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55128" y="1164241"/>
            <a:ext cx="4630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person who was born in 1903 and christened “Eric Blair” never wrote any books. Someone else took the pen name “George Orwell” and wrote 1984.</a:t>
            </a:r>
          </a:p>
        </p:txBody>
      </p:sp>
    </p:spTree>
    <p:extLst>
      <p:ext uri="{BB962C8B-B14F-4D97-AF65-F5344CB8AC3E}">
        <p14:creationId xmlns:p14="http://schemas.microsoft.com/office/powerpoint/2010/main" val="1360703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7059" y="709218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Chalmers two-</a:t>
            </a:r>
            <a:r>
              <a:rPr lang="en-GB" sz="2000" b="1" dirty="0" err="1"/>
              <a:t>dimensionalism</a:t>
            </a:r>
            <a:endParaRPr lang="en-GB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847058" y="136451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Statements have a primary and secondary intension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7057" y="1910814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secondary intension is the set of possible worlds at which the statement is true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057" y="245710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primary intension is the set of “scenarios” at which the statement is “verified”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847057" y="4612646"/>
            <a:ext cx="10086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“… if one wants a set of possibilities of some sort to play the role of objects of credences, then primary intensions appear to be natural candidates” (Chalmers 2011, p618)</a:t>
            </a:r>
          </a:p>
        </p:txBody>
      </p:sp>
      <p:sp>
        <p:nvSpPr>
          <p:cNvPr id="9" name="Rectangle 8"/>
          <p:cNvSpPr/>
          <p:nvPr/>
        </p:nvSpPr>
        <p:spPr>
          <a:xfrm>
            <a:off x="847057" y="3520056"/>
            <a:ext cx="10086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“The primary intension of S is [verified] at a scenario w </a:t>
            </a:r>
            <a:r>
              <a:rPr lang="en-GB" sz="2000" dirty="0" err="1"/>
              <a:t>iff</a:t>
            </a:r>
            <a:r>
              <a:rPr lang="en-GB" sz="2000" dirty="0"/>
              <a:t> D epistemically necessitates S, where D is a canonical specification of w” (Chalmers, “Epistemic Two-Dimensional Semantics” p180)</a:t>
            </a:r>
          </a:p>
        </p:txBody>
      </p:sp>
    </p:spTree>
    <p:extLst>
      <p:ext uri="{BB962C8B-B14F-4D97-AF65-F5344CB8AC3E}">
        <p14:creationId xmlns:p14="http://schemas.microsoft.com/office/powerpoint/2010/main" val="20607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98183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6824" y="723153"/>
            <a:ext cx="1053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The primary intension is the set of scenarios in which the claim is verified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29494" y="2442262"/>
            <a:ext cx="1993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but it is verified that GO is </a:t>
            </a:r>
            <a:r>
              <a:rPr lang="en-GB" sz="2000" i="1" dirty="0">
                <a:solidFill>
                  <a:srgbClr val="7030A0"/>
                </a:solidFill>
              </a:rPr>
              <a:t>not</a:t>
            </a:r>
            <a:r>
              <a:rPr lang="en-GB" sz="2000" dirty="0">
                <a:solidFill>
                  <a:srgbClr val="7030A0"/>
                </a:solidFill>
              </a:rPr>
              <a:t> a waiter</a:t>
            </a:r>
          </a:p>
        </p:txBody>
      </p:sp>
      <p:sp>
        <p:nvSpPr>
          <p:cNvPr id="28" name="Freeform: Shape 27"/>
          <p:cNvSpPr/>
          <p:nvPr/>
        </p:nvSpPr>
        <p:spPr>
          <a:xfrm flipH="1">
            <a:off x="8445809" y="2936198"/>
            <a:ext cx="283685" cy="285304"/>
          </a:xfrm>
          <a:custGeom>
            <a:avLst/>
            <a:gdLst>
              <a:gd name="connsiteX0" fmla="*/ 372407 w 397121"/>
              <a:gd name="connsiteY0" fmla="*/ 618978 h 618978"/>
              <a:gd name="connsiteX1" fmla="*/ 358339 w 397121"/>
              <a:gd name="connsiteY1" fmla="*/ 393895 h 618978"/>
              <a:gd name="connsiteX2" fmla="*/ 6647 w 397121"/>
              <a:gd name="connsiteY2" fmla="*/ 168812 h 618978"/>
              <a:gd name="connsiteX3" fmla="*/ 119188 w 397121"/>
              <a:gd name="connsiteY3" fmla="*/ 0 h 618978"/>
              <a:gd name="connsiteX4" fmla="*/ 119188 w 397121"/>
              <a:gd name="connsiteY4" fmla="*/ 0 h 618978"/>
              <a:gd name="connsiteX0" fmla="*/ 344271 w 384941"/>
              <a:gd name="connsiteY0" fmla="*/ 675249 h 675249"/>
              <a:gd name="connsiteX1" fmla="*/ 358339 w 384941"/>
              <a:gd name="connsiteY1" fmla="*/ 393895 h 675249"/>
              <a:gd name="connsiteX2" fmla="*/ 6647 w 384941"/>
              <a:gd name="connsiteY2" fmla="*/ 168812 h 675249"/>
              <a:gd name="connsiteX3" fmla="*/ 119188 w 384941"/>
              <a:gd name="connsiteY3" fmla="*/ 0 h 675249"/>
              <a:gd name="connsiteX4" fmla="*/ 119188 w 384941"/>
              <a:gd name="connsiteY4" fmla="*/ 0 h 67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41" h="675249">
                <a:moveTo>
                  <a:pt x="344271" y="675249"/>
                </a:moveTo>
                <a:cubicBezTo>
                  <a:pt x="367717" y="600221"/>
                  <a:pt x="414610" y="478301"/>
                  <a:pt x="358339" y="393895"/>
                </a:cubicBezTo>
                <a:cubicBezTo>
                  <a:pt x="302068" y="309489"/>
                  <a:pt x="46505" y="234461"/>
                  <a:pt x="6647" y="168812"/>
                </a:cubicBezTo>
                <a:cubicBezTo>
                  <a:pt x="-33211" y="103163"/>
                  <a:pt x="119188" y="0"/>
                  <a:pt x="119188" y="0"/>
                </a:cubicBezTo>
                <a:lnTo>
                  <a:pt x="119188" y="0"/>
                </a:lnTo>
              </a:path>
            </a:pathLst>
          </a:custGeom>
          <a:noFill/>
          <a:ln w="254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9299593" y="1476210"/>
            <a:ext cx="18318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It is verified that EB </a:t>
            </a:r>
            <a:r>
              <a:rPr lang="en-GB" sz="2000" i="1" dirty="0">
                <a:solidFill>
                  <a:srgbClr val="7030A0"/>
                </a:solidFill>
              </a:rPr>
              <a:t>is</a:t>
            </a:r>
            <a:r>
              <a:rPr lang="en-GB" sz="2000" dirty="0">
                <a:solidFill>
                  <a:srgbClr val="7030A0"/>
                </a:solidFill>
              </a:rPr>
              <a:t> a waiter</a:t>
            </a:r>
          </a:p>
        </p:txBody>
      </p:sp>
      <p:sp>
        <p:nvSpPr>
          <p:cNvPr id="30" name="Freeform: Shape 29"/>
          <p:cNvSpPr/>
          <p:nvPr/>
        </p:nvSpPr>
        <p:spPr>
          <a:xfrm flipH="1">
            <a:off x="9018435" y="2207302"/>
            <a:ext cx="283685" cy="285304"/>
          </a:xfrm>
          <a:custGeom>
            <a:avLst/>
            <a:gdLst>
              <a:gd name="connsiteX0" fmla="*/ 372407 w 397121"/>
              <a:gd name="connsiteY0" fmla="*/ 618978 h 618978"/>
              <a:gd name="connsiteX1" fmla="*/ 358339 w 397121"/>
              <a:gd name="connsiteY1" fmla="*/ 393895 h 618978"/>
              <a:gd name="connsiteX2" fmla="*/ 6647 w 397121"/>
              <a:gd name="connsiteY2" fmla="*/ 168812 h 618978"/>
              <a:gd name="connsiteX3" fmla="*/ 119188 w 397121"/>
              <a:gd name="connsiteY3" fmla="*/ 0 h 618978"/>
              <a:gd name="connsiteX4" fmla="*/ 119188 w 397121"/>
              <a:gd name="connsiteY4" fmla="*/ 0 h 618978"/>
              <a:gd name="connsiteX0" fmla="*/ 344271 w 384941"/>
              <a:gd name="connsiteY0" fmla="*/ 675249 h 675249"/>
              <a:gd name="connsiteX1" fmla="*/ 358339 w 384941"/>
              <a:gd name="connsiteY1" fmla="*/ 393895 h 675249"/>
              <a:gd name="connsiteX2" fmla="*/ 6647 w 384941"/>
              <a:gd name="connsiteY2" fmla="*/ 168812 h 675249"/>
              <a:gd name="connsiteX3" fmla="*/ 119188 w 384941"/>
              <a:gd name="connsiteY3" fmla="*/ 0 h 675249"/>
              <a:gd name="connsiteX4" fmla="*/ 119188 w 384941"/>
              <a:gd name="connsiteY4" fmla="*/ 0 h 67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41" h="675249">
                <a:moveTo>
                  <a:pt x="344271" y="675249"/>
                </a:moveTo>
                <a:cubicBezTo>
                  <a:pt x="367717" y="600221"/>
                  <a:pt x="414610" y="478301"/>
                  <a:pt x="358339" y="393895"/>
                </a:cubicBezTo>
                <a:cubicBezTo>
                  <a:pt x="302068" y="309489"/>
                  <a:pt x="46505" y="234461"/>
                  <a:pt x="6647" y="168812"/>
                </a:cubicBezTo>
                <a:cubicBezTo>
                  <a:pt x="-33211" y="103163"/>
                  <a:pt x="119188" y="0"/>
                  <a:pt x="119188" y="0"/>
                </a:cubicBezTo>
                <a:lnTo>
                  <a:pt x="119188" y="0"/>
                </a:lnTo>
              </a:path>
            </a:pathLst>
          </a:custGeom>
          <a:noFill/>
          <a:ln w="254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36970" t="45139" r="50765" b="7205"/>
          <a:stretch/>
        </p:blipFill>
        <p:spPr>
          <a:xfrm>
            <a:off x="748263" y="3063903"/>
            <a:ext cx="1311938" cy="2867449"/>
          </a:xfrm>
          <a:prstGeom prst="rect">
            <a:avLst/>
          </a:prstGeom>
        </p:spPr>
      </p:pic>
      <p:sp>
        <p:nvSpPr>
          <p:cNvPr id="32" name="Cloud Callout 4"/>
          <p:cNvSpPr/>
          <p:nvPr/>
        </p:nvSpPr>
        <p:spPr>
          <a:xfrm>
            <a:off x="419548" y="1476210"/>
            <a:ext cx="3692265" cy="1518306"/>
          </a:xfrm>
          <a:prstGeom prst="cloudCallout">
            <a:avLst>
              <a:gd name="adj1" fmla="val -14938"/>
              <a:gd name="adj2" fmla="val 104384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Cr(EB is a waiter) = 0.9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Cr(GO is a waiter) = 0.2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8262" y="6146874"/>
            <a:ext cx="205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</p:spTree>
    <p:extLst>
      <p:ext uri="{BB962C8B-B14F-4D97-AF65-F5344CB8AC3E}">
        <p14:creationId xmlns:p14="http://schemas.microsoft.com/office/powerpoint/2010/main" val="39773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98183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6824" y="723153"/>
            <a:ext cx="1053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The primary intension is the set of scenarios in which the claim is verified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29494" y="2442262"/>
            <a:ext cx="1993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but it is verified that GO is </a:t>
            </a:r>
            <a:r>
              <a:rPr lang="en-GB" sz="2000" i="1" dirty="0">
                <a:solidFill>
                  <a:srgbClr val="7030A0"/>
                </a:solidFill>
              </a:rPr>
              <a:t>not</a:t>
            </a:r>
            <a:r>
              <a:rPr lang="en-GB" sz="2000" dirty="0">
                <a:solidFill>
                  <a:srgbClr val="7030A0"/>
                </a:solidFill>
              </a:rPr>
              <a:t> a waiter</a:t>
            </a:r>
          </a:p>
        </p:txBody>
      </p:sp>
      <p:sp>
        <p:nvSpPr>
          <p:cNvPr id="28" name="Freeform: Shape 27"/>
          <p:cNvSpPr/>
          <p:nvPr/>
        </p:nvSpPr>
        <p:spPr>
          <a:xfrm flipH="1">
            <a:off x="8445809" y="2936198"/>
            <a:ext cx="283685" cy="285304"/>
          </a:xfrm>
          <a:custGeom>
            <a:avLst/>
            <a:gdLst>
              <a:gd name="connsiteX0" fmla="*/ 372407 w 397121"/>
              <a:gd name="connsiteY0" fmla="*/ 618978 h 618978"/>
              <a:gd name="connsiteX1" fmla="*/ 358339 w 397121"/>
              <a:gd name="connsiteY1" fmla="*/ 393895 h 618978"/>
              <a:gd name="connsiteX2" fmla="*/ 6647 w 397121"/>
              <a:gd name="connsiteY2" fmla="*/ 168812 h 618978"/>
              <a:gd name="connsiteX3" fmla="*/ 119188 w 397121"/>
              <a:gd name="connsiteY3" fmla="*/ 0 h 618978"/>
              <a:gd name="connsiteX4" fmla="*/ 119188 w 397121"/>
              <a:gd name="connsiteY4" fmla="*/ 0 h 618978"/>
              <a:gd name="connsiteX0" fmla="*/ 344271 w 384941"/>
              <a:gd name="connsiteY0" fmla="*/ 675249 h 675249"/>
              <a:gd name="connsiteX1" fmla="*/ 358339 w 384941"/>
              <a:gd name="connsiteY1" fmla="*/ 393895 h 675249"/>
              <a:gd name="connsiteX2" fmla="*/ 6647 w 384941"/>
              <a:gd name="connsiteY2" fmla="*/ 168812 h 675249"/>
              <a:gd name="connsiteX3" fmla="*/ 119188 w 384941"/>
              <a:gd name="connsiteY3" fmla="*/ 0 h 675249"/>
              <a:gd name="connsiteX4" fmla="*/ 119188 w 384941"/>
              <a:gd name="connsiteY4" fmla="*/ 0 h 67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41" h="675249">
                <a:moveTo>
                  <a:pt x="344271" y="675249"/>
                </a:moveTo>
                <a:cubicBezTo>
                  <a:pt x="367717" y="600221"/>
                  <a:pt x="414610" y="478301"/>
                  <a:pt x="358339" y="393895"/>
                </a:cubicBezTo>
                <a:cubicBezTo>
                  <a:pt x="302068" y="309489"/>
                  <a:pt x="46505" y="234461"/>
                  <a:pt x="6647" y="168812"/>
                </a:cubicBezTo>
                <a:cubicBezTo>
                  <a:pt x="-33211" y="103163"/>
                  <a:pt x="119188" y="0"/>
                  <a:pt x="119188" y="0"/>
                </a:cubicBezTo>
                <a:lnTo>
                  <a:pt x="119188" y="0"/>
                </a:lnTo>
              </a:path>
            </a:pathLst>
          </a:custGeom>
          <a:noFill/>
          <a:ln w="254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9299593" y="1476210"/>
            <a:ext cx="18318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It is verified that EB </a:t>
            </a:r>
            <a:r>
              <a:rPr lang="en-GB" sz="2000" i="1" dirty="0">
                <a:solidFill>
                  <a:srgbClr val="7030A0"/>
                </a:solidFill>
              </a:rPr>
              <a:t>is</a:t>
            </a:r>
            <a:r>
              <a:rPr lang="en-GB" sz="2000" dirty="0">
                <a:solidFill>
                  <a:srgbClr val="7030A0"/>
                </a:solidFill>
              </a:rPr>
              <a:t> a waiter</a:t>
            </a:r>
          </a:p>
        </p:txBody>
      </p:sp>
      <p:sp>
        <p:nvSpPr>
          <p:cNvPr id="30" name="Freeform: Shape 29"/>
          <p:cNvSpPr/>
          <p:nvPr/>
        </p:nvSpPr>
        <p:spPr>
          <a:xfrm flipH="1">
            <a:off x="9018435" y="2207302"/>
            <a:ext cx="283685" cy="285304"/>
          </a:xfrm>
          <a:custGeom>
            <a:avLst/>
            <a:gdLst>
              <a:gd name="connsiteX0" fmla="*/ 372407 w 397121"/>
              <a:gd name="connsiteY0" fmla="*/ 618978 h 618978"/>
              <a:gd name="connsiteX1" fmla="*/ 358339 w 397121"/>
              <a:gd name="connsiteY1" fmla="*/ 393895 h 618978"/>
              <a:gd name="connsiteX2" fmla="*/ 6647 w 397121"/>
              <a:gd name="connsiteY2" fmla="*/ 168812 h 618978"/>
              <a:gd name="connsiteX3" fmla="*/ 119188 w 397121"/>
              <a:gd name="connsiteY3" fmla="*/ 0 h 618978"/>
              <a:gd name="connsiteX4" fmla="*/ 119188 w 397121"/>
              <a:gd name="connsiteY4" fmla="*/ 0 h 618978"/>
              <a:gd name="connsiteX0" fmla="*/ 344271 w 384941"/>
              <a:gd name="connsiteY0" fmla="*/ 675249 h 675249"/>
              <a:gd name="connsiteX1" fmla="*/ 358339 w 384941"/>
              <a:gd name="connsiteY1" fmla="*/ 393895 h 675249"/>
              <a:gd name="connsiteX2" fmla="*/ 6647 w 384941"/>
              <a:gd name="connsiteY2" fmla="*/ 168812 h 675249"/>
              <a:gd name="connsiteX3" fmla="*/ 119188 w 384941"/>
              <a:gd name="connsiteY3" fmla="*/ 0 h 675249"/>
              <a:gd name="connsiteX4" fmla="*/ 119188 w 384941"/>
              <a:gd name="connsiteY4" fmla="*/ 0 h 67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41" h="675249">
                <a:moveTo>
                  <a:pt x="344271" y="675249"/>
                </a:moveTo>
                <a:cubicBezTo>
                  <a:pt x="367717" y="600221"/>
                  <a:pt x="414610" y="478301"/>
                  <a:pt x="358339" y="393895"/>
                </a:cubicBezTo>
                <a:cubicBezTo>
                  <a:pt x="302068" y="309489"/>
                  <a:pt x="46505" y="234461"/>
                  <a:pt x="6647" y="168812"/>
                </a:cubicBezTo>
                <a:cubicBezTo>
                  <a:pt x="-33211" y="103163"/>
                  <a:pt x="119188" y="0"/>
                  <a:pt x="119188" y="0"/>
                </a:cubicBezTo>
                <a:lnTo>
                  <a:pt x="119188" y="0"/>
                </a:lnTo>
              </a:path>
            </a:pathLst>
          </a:custGeom>
          <a:noFill/>
          <a:ln w="254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36970" t="45139" r="50765" b="7205"/>
          <a:stretch/>
        </p:blipFill>
        <p:spPr>
          <a:xfrm>
            <a:off x="748263" y="3063903"/>
            <a:ext cx="1311938" cy="2867449"/>
          </a:xfrm>
          <a:prstGeom prst="rect">
            <a:avLst/>
          </a:prstGeom>
        </p:spPr>
      </p:pic>
      <p:sp>
        <p:nvSpPr>
          <p:cNvPr id="32" name="Cloud Callout 4"/>
          <p:cNvSpPr/>
          <p:nvPr/>
        </p:nvSpPr>
        <p:spPr>
          <a:xfrm>
            <a:off x="419548" y="1476210"/>
            <a:ext cx="3692265" cy="1518306"/>
          </a:xfrm>
          <a:prstGeom prst="cloudCallout">
            <a:avLst>
              <a:gd name="adj1" fmla="val -14938"/>
              <a:gd name="adj2" fmla="val 104384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Cr(EB is a waiter) = 0.9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Cr(GO is a waiter) = 0.2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8262" y="6146874"/>
            <a:ext cx="205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  <p:sp>
        <p:nvSpPr>
          <p:cNvPr id="25" name="Freeform 2"/>
          <p:cNvSpPr/>
          <p:nvPr/>
        </p:nvSpPr>
        <p:spPr>
          <a:xfrm>
            <a:off x="4274950" y="3335600"/>
            <a:ext cx="6974112" cy="266551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  <a:gd name="connsiteX0" fmla="*/ 3657600 w 6568153"/>
              <a:gd name="connsiteY0" fmla="*/ 149456 h 3609930"/>
              <a:gd name="connsiteX1" fmla="*/ 3657600 w 6568153"/>
              <a:gd name="connsiteY1" fmla="*/ 149456 h 3609930"/>
              <a:gd name="connsiteX2" fmla="*/ 3095812 w 6568153"/>
              <a:gd name="connsiteY2" fmla="*/ 1045926 h 3609930"/>
              <a:gd name="connsiteX3" fmla="*/ 3042024 w 6568153"/>
              <a:gd name="connsiteY3" fmla="*/ 1069832 h 3609930"/>
              <a:gd name="connsiteX4" fmla="*/ 2988235 w 6568153"/>
              <a:gd name="connsiteY4" fmla="*/ 1087761 h 3609930"/>
              <a:gd name="connsiteX5" fmla="*/ 2952377 w 6568153"/>
              <a:gd name="connsiteY5" fmla="*/ 1105691 h 3609930"/>
              <a:gd name="connsiteX6" fmla="*/ 2928471 w 6568153"/>
              <a:gd name="connsiteY6" fmla="*/ 1117644 h 3609930"/>
              <a:gd name="connsiteX7" fmla="*/ 2838824 w 6568153"/>
              <a:gd name="connsiteY7" fmla="*/ 1123620 h 3609930"/>
              <a:gd name="connsiteX8" fmla="*/ 2820894 w 6568153"/>
              <a:gd name="connsiteY8" fmla="*/ 1135573 h 3609930"/>
              <a:gd name="connsiteX9" fmla="*/ 2802965 w 6568153"/>
              <a:gd name="connsiteY9" fmla="*/ 1141550 h 3609930"/>
              <a:gd name="connsiteX10" fmla="*/ 2761129 w 6568153"/>
              <a:gd name="connsiteY10" fmla="*/ 1153503 h 3609930"/>
              <a:gd name="connsiteX11" fmla="*/ 2689412 w 6568153"/>
              <a:gd name="connsiteY11" fmla="*/ 1177409 h 3609930"/>
              <a:gd name="connsiteX12" fmla="*/ 2647577 w 6568153"/>
              <a:gd name="connsiteY12" fmla="*/ 1195338 h 3609930"/>
              <a:gd name="connsiteX13" fmla="*/ 2617694 w 6568153"/>
              <a:gd name="connsiteY13" fmla="*/ 1207291 h 3609930"/>
              <a:gd name="connsiteX14" fmla="*/ 2593788 w 6568153"/>
              <a:gd name="connsiteY14" fmla="*/ 1213267 h 3609930"/>
              <a:gd name="connsiteX15" fmla="*/ 2516094 w 6568153"/>
              <a:gd name="connsiteY15" fmla="*/ 1231197 h 3609930"/>
              <a:gd name="connsiteX16" fmla="*/ 2480235 w 6568153"/>
              <a:gd name="connsiteY16" fmla="*/ 1243150 h 3609930"/>
              <a:gd name="connsiteX17" fmla="*/ 2408518 w 6568153"/>
              <a:gd name="connsiteY17" fmla="*/ 1249126 h 3609930"/>
              <a:gd name="connsiteX18" fmla="*/ 2378635 w 6568153"/>
              <a:gd name="connsiteY18" fmla="*/ 1261079 h 3609930"/>
              <a:gd name="connsiteX19" fmla="*/ 2288988 w 6568153"/>
              <a:gd name="connsiteY19" fmla="*/ 1267056 h 3609930"/>
              <a:gd name="connsiteX20" fmla="*/ 2259106 w 6568153"/>
              <a:gd name="connsiteY20" fmla="*/ 1290961 h 3609930"/>
              <a:gd name="connsiteX21" fmla="*/ 2217271 w 6568153"/>
              <a:gd name="connsiteY21" fmla="*/ 1302914 h 3609930"/>
              <a:gd name="connsiteX22" fmla="*/ 2145553 w 6568153"/>
              <a:gd name="connsiteY22" fmla="*/ 1320844 h 3609930"/>
              <a:gd name="connsiteX23" fmla="*/ 2127624 w 6568153"/>
              <a:gd name="connsiteY23" fmla="*/ 1332797 h 3609930"/>
              <a:gd name="connsiteX24" fmla="*/ 2097741 w 6568153"/>
              <a:gd name="connsiteY24" fmla="*/ 1344750 h 3609930"/>
              <a:gd name="connsiteX25" fmla="*/ 2049929 w 6568153"/>
              <a:gd name="connsiteY25" fmla="*/ 1350726 h 3609930"/>
              <a:gd name="connsiteX26" fmla="*/ 1984188 w 6568153"/>
              <a:gd name="connsiteY26" fmla="*/ 1368656 h 3609930"/>
              <a:gd name="connsiteX27" fmla="*/ 1828800 w 6568153"/>
              <a:gd name="connsiteY27" fmla="*/ 1404514 h 3609930"/>
              <a:gd name="connsiteX28" fmla="*/ 1792941 w 6568153"/>
              <a:gd name="connsiteY28" fmla="*/ 1416467 h 3609930"/>
              <a:gd name="connsiteX29" fmla="*/ 1697318 w 6568153"/>
              <a:gd name="connsiteY29" fmla="*/ 1434397 h 3609930"/>
              <a:gd name="connsiteX30" fmla="*/ 1595718 w 6568153"/>
              <a:gd name="connsiteY30" fmla="*/ 1458303 h 3609930"/>
              <a:gd name="connsiteX31" fmla="*/ 1529977 w 6568153"/>
              <a:gd name="connsiteY31" fmla="*/ 1476232 h 3609930"/>
              <a:gd name="connsiteX32" fmla="*/ 1398494 w 6568153"/>
              <a:gd name="connsiteY32" fmla="*/ 1512091 h 3609930"/>
              <a:gd name="connsiteX33" fmla="*/ 860612 w 6568153"/>
              <a:gd name="connsiteY33" fmla="*/ 1535997 h 3609930"/>
              <a:gd name="connsiteX34" fmla="*/ 794871 w 6568153"/>
              <a:gd name="connsiteY34" fmla="*/ 1547950 h 3609930"/>
              <a:gd name="connsiteX35" fmla="*/ 729129 w 6568153"/>
              <a:gd name="connsiteY35" fmla="*/ 1553926 h 3609930"/>
              <a:gd name="connsiteX36" fmla="*/ 633506 w 6568153"/>
              <a:gd name="connsiteY36" fmla="*/ 1565879 h 3609930"/>
              <a:gd name="connsiteX37" fmla="*/ 603624 w 6568153"/>
              <a:gd name="connsiteY37" fmla="*/ 1577832 h 3609930"/>
              <a:gd name="connsiteX38" fmla="*/ 579718 w 6568153"/>
              <a:gd name="connsiteY38" fmla="*/ 1583809 h 3609930"/>
              <a:gd name="connsiteX39" fmla="*/ 472141 w 6568153"/>
              <a:gd name="connsiteY39" fmla="*/ 1619667 h 3609930"/>
              <a:gd name="connsiteX40" fmla="*/ 436282 w 6568153"/>
              <a:gd name="connsiteY40" fmla="*/ 1649550 h 3609930"/>
              <a:gd name="connsiteX41" fmla="*/ 418353 w 6568153"/>
              <a:gd name="connsiteY41" fmla="*/ 1667479 h 3609930"/>
              <a:gd name="connsiteX42" fmla="*/ 400424 w 6568153"/>
              <a:gd name="connsiteY42" fmla="*/ 1673456 h 3609930"/>
              <a:gd name="connsiteX43" fmla="*/ 382494 w 6568153"/>
              <a:gd name="connsiteY43" fmla="*/ 1685409 h 3609930"/>
              <a:gd name="connsiteX44" fmla="*/ 364565 w 6568153"/>
              <a:gd name="connsiteY44" fmla="*/ 1715291 h 3609930"/>
              <a:gd name="connsiteX45" fmla="*/ 298824 w 6568153"/>
              <a:gd name="connsiteY45" fmla="*/ 1745173 h 3609930"/>
              <a:gd name="connsiteX46" fmla="*/ 239059 w 6568153"/>
              <a:gd name="connsiteY46" fmla="*/ 1798961 h 3609930"/>
              <a:gd name="connsiteX47" fmla="*/ 209177 w 6568153"/>
              <a:gd name="connsiteY47" fmla="*/ 1810914 h 3609930"/>
              <a:gd name="connsiteX48" fmla="*/ 167341 w 6568153"/>
              <a:gd name="connsiteY48" fmla="*/ 1828844 h 3609930"/>
              <a:gd name="connsiteX49" fmla="*/ 131482 w 6568153"/>
              <a:gd name="connsiteY49" fmla="*/ 1864703 h 3609930"/>
              <a:gd name="connsiteX50" fmla="*/ 95624 w 6568153"/>
              <a:gd name="connsiteY50" fmla="*/ 1894585 h 3609930"/>
              <a:gd name="connsiteX51" fmla="*/ 65741 w 6568153"/>
              <a:gd name="connsiteY51" fmla="*/ 1924467 h 3609930"/>
              <a:gd name="connsiteX52" fmla="*/ 47812 w 6568153"/>
              <a:gd name="connsiteY52" fmla="*/ 1960326 h 3609930"/>
              <a:gd name="connsiteX53" fmla="*/ 0 w 6568153"/>
              <a:gd name="connsiteY53" fmla="*/ 2079856 h 3609930"/>
              <a:gd name="connsiteX54" fmla="*/ 5977 w 6568153"/>
              <a:gd name="connsiteY54" fmla="*/ 2187432 h 3609930"/>
              <a:gd name="connsiteX55" fmla="*/ 23906 w 6568153"/>
              <a:gd name="connsiteY55" fmla="*/ 2217314 h 3609930"/>
              <a:gd name="connsiteX56" fmla="*/ 41835 w 6568153"/>
              <a:gd name="connsiteY56" fmla="*/ 2283056 h 3609930"/>
              <a:gd name="connsiteX57" fmla="*/ 59765 w 6568153"/>
              <a:gd name="connsiteY57" fmla="*/ 2360750 h 3609930"/>
              <a:gd name="connsiteX58" fmla="*/ 71718 w 6568153"/>
              <a:gd name="connsiteY58" fmla="*/ 2414538 h 3609930"/>
              <a:gd name="connsiteX59" fmla="*/ 83671 w 6568153"/>
              <a:gd name="connsiteY59" fmla="*/ 2438444 h 3609930"/>
              <a:gd name="connsiteX60" fmla="*/ 89647 w 6568153"/>
              <a:gd name="connsiteY60" fmla="*/ 2492232 h 3609930"/>
              <a:gd name="connsiteX61" fmla="*/ 107577 w 6568153"/>
              <a:gd name="connsiteY61" fmla="*/ 2516138 h 3609930"/>
              <a:gd name="connsiteX62" fmla="*/ 119529 w 6568153"/>
              <a:gd name="connsiteY62" fmla="*/ 2534067 h 3609930"/>
              <a:gd name="connsiteX63" fmla="*/ 143435 w 6568153"/>
              <a:gd name="connsiteY63" fmla="*/ 2563950 h 3609930"/>
              <a:gd name="connsiteX64" fmla="*/ 179294 w 6568153"/>
              <a:gd name="connsiteY64" fmla="*/ 2611761 h 3609930"/>
              <a:gd name="connsiteX65" fmla="*/ 197224 w 6568153"/>
              <a:gd name="connsiteY65" fmla="*/ 2623714 h 3609930"/>
              <a:gd name="connsiteX66" fmla="*/ 215153 w 6568153"/>
              <a:gd name="connsiteY66" fmla="*/ 2641644 h 3609930"/>
              <a:gd name="connsiteX67" fmla="*/ 227106 w 6568153"/>
              <a:gd name="connsiteY67" fmla="*/ 2659573 h 3609930"/>
              <a:gd name="connsiteX68" fmla="*/ 245035 w 6568153"/>
              <a:gd name="connsiteY68" fmla="*/ 2665550 h 3609930"/>
              <a:gd name="connsiteX69" fmla="*/ 262965 w 6568153"/>
              <a:gd name="connsiteY69" fmla="*/ 2683479 h 3609930"/>
              <a:gd name="connsiteX70" fmla="*/ 286871 w 6568153"/>
              <a:gd name="connsiteY70" fmla="*/ 2719338 h 3609930"/>
              <a:gd name="connsiteX71" fmla="*/ 322729 w 6568153"/>
              <a:gd name="connsiteY71" fmla="*/ 2755197 h 3609930"/>
              <a:gd name="connsiteX72" fmla="*/ 340659 w 6568153"/>
              <a:gd name="connsiteY72" fmla="*/ 2773126 h 3609930"/>
              <a:gd name="connsiteX73" fmla="*/ 358588 w 6568153"/>
              <a:gd name="connsiteY73" fmla="*/ 2797032 h 3609930"/>
              <a:gd name="connsiteX74" fmla="*/ 406400 w 6568153"/>
              <a:gd name="connsiteY74" fmla="*/ 2844844 h 3609930"/>
              <a:gd name="connsiteX75" fmla="*/ 424329 w 6568153"/>
              <a:gd name="connsiteY75" fmla="*/ 2886679 h 3609930"/>
              <a:gd name="connsiteX76" fmla="*/ 442259 w 6568153"/>
              <a:gd name="connsiteY76" fmla="*/ 2922538 h 3609930"/>
              <a:gd name="connsiteX77" fmla="*/ 448235 w 6568153"/>
              <a:gd name="connsiteY77" fmla="*/ 2940467 h 3609930"/>
              <a:gd name="connsiteX78" fmla="*/ 484094 w 6568153"/>
              <a:gd name="connsiteY78" fmla="*/ 2976326 h 3609930"/>
              <a:gd name="connsiteX79" fmla="*/ 496047 w 6568153"/>
              <a:gd name="connsiteY79" fmla="*/ 3006209 h 3609930"/>
              <a:gd name="connsiteX80" fmla="*/ 513977 w 6568153"/>
              <a:gd name="connsiteY80" fmla="*/ 3024138 h 3609930"/>
              <a:gd name="connsiteX81" fmla="*/ 525929 w 6568153"/>
              <a:gd name="connsiteY81" fmla="*/ 3042067 h 3609930"/>
              <a:gd name="connsiteX82" fmla="*/ 543859 w 6568153"/>
              <a:gd name="connsiteY82" fmla="*/ 3065973 h 3609930"/>
              <a:gd name="connsiteX83" fmla="*/ 597647 w 6568153"/>
              <a:gd name="connsiteY83" fmla="*/ 3083903 h 3609930"/>
              <a:gd name="connsiteX84" fmla="*/ 615577 w 6568153"/>
              <a:gd name="connsiteY84" fmla="*/ 3095856 h 3609930"/>
              <a:gd name="connsiteX85" fmla="*/ 639482 w 6568153"/>
              <a:gd name="connsiteY85" fmla="*/ 3101832 h 3609930"/>
              <a:gd name="connsiteX86" fmla="*/ 693271 w 6568153"/>
              <a:gd name="connsiteY86" fmla="*/ 3113785 h 3609930"/>
              <a:gd name="connsiteX87" fmla="*/ 1063812 w 6568153"/>
              <a:gd name="connsiteY87" fmla="*/ 3101832 h 3609930"/>
              <a:gd name="connsiteX88" fmla="*/ 1117600 w 6568153"/>
              <a:gd name="connsiteY88" fmla="*/ 3083903 h 3609930"/>
              <a:gd name="connsiteX89" fmla="*/ 1195294 w 6568153"/>
              <a:gd name="connsiteY89" fmla="*/ 3054020 h 3609930"/>
              <a:gd name="connsiteX90" fmla="*/ 1225177 w 6568153"/>
              <a:gd name="connsiteY90" fmla="*/ 3048044 h 3609930"/>
              <a:gd name="connsiteX91" fmla="*/ 1249082 w 6568153"/>
              <a:gd name="connsiteY91" fmla="*/ 3042067 h 3609930"/>
              <a:gd name="connsiteX92" fmla="*/ 1284941 w 6568153"/>
              <a:gd name="connsiteY92" fmla="*/ 3030114 h 3609930"/>
              <a:gd name="connsiteX93" fmla="*/ 1374588 w 6568153"/>
              <a:gd name="connsiteY93" fmla="*/ 3012185 h 3609930"/>
              <a:gd name="connsiteX94" fmla="*/ 1464235 w 6568153"/>
              <a:gd name="connsiteY94" fmla="*/ 3006209 h 3609930"/>
              <a:gd name="connsiteX95" fmla="*/ 1500094 w 6568153"/>
              <a:gd name="connsiteY95" fmla="*/ 2994256 h 3609930"/>
              <a:gd name="connsiteX96" fmla="*/ 1535953 w 6568153"/>
              <a:gd name="connsiteY96" fmla="*/ 2988279 h 3609930"/>
              <a:gd name="connsiteX97" fmla="*/ 1553882 w 6568153"/>
              <a:gd name="connsiteY97" fmla="*/ 2970350 h 3609930"/>
              <a:gd name="connsiteX98" fmla="*/ 1607671 w 6568153"/>
              <a:gd name="connsiteY98" fmla="*/ 2952420 h 3609930"/>
              <a:gd name="connsiteX99" fmla="*/ 1625600 w 6568153"/>
              <a:gd name="connsiteY99" fmla="*/ 2946444 h 3609930"/>
              <a:gd name="connsiteX100" fmla="*/ 1661459 w 6568153"/>
              <a:gd name="connsiteY100" fmla="*/ 2928514 h 3609930"/>
              <a:gd name="connsiteX101" fmla="*/ 1685365 w 6568153"/>
              <a:gd name="connsiteY101" fmla="*/ 2910585 h 3609930"/>
              <a:gd name="connsiteX102" fmla="*/ 1703294 w 6568153"/>
              <a:gd name="connsiteY102" fmla="*/ 2898632 h 3609930"/>
              <a:gd name="connsiteX103" fmla="*/ 1709271 w 6568153"/>
              <a:gd name="connsiteY103" fmla="*/ 2880703 h 3609930"/>
              <a:gd name="connsiteX104" fmla="*/ 1727200 w 6568153"/>
              <a:gd name="connsiteY104" fmla="*/ 2874726 h 3609930"/>
              <a:gd name="connsiteX105" fmla="*/ 1757082 w 6568153"/>
              <a:gd name="connsiteY105" fmla="*/ 2862773 h 3609930"/>
              <a:gd name="connsiteX106" fmla="*/ 1780988 w 6568153"/>
              <a:gd name="connsiteY106" fmla="*/ 2844844 h 3609930"/>
              <a:gd name="connsiteX107" fmla="*/ 1816847 w 6568153"/>
              <a:gd name="connsiteY107" fmla="*/ 2832891 h 3609930"/>
              <a:gd name="connsiteX108" fmla="*/ 1840753 w 6568153"/>
              <a:gd name="connsiteY108" fmla="*/ 2820938 h 3609930"/>
              <a:gd name="connsiteX109" fmla="*/ 1858682 w 6568153"/>
              <a:gd name="connsiteY109" fmla="*/ 2797032 h 3609930"/>
              <a:gd name="connsiteX110" fmla="*/ 1894541 w 6568153"/>
              <a:gd name="connsiteY110" fmla="*/ 2761173 h 3609930"/>
              <a:gd name="connsiteX111" fmla="*/ 1906494 w 6568153"/>
              <a:gd name="connsiteY111" fmla="*/ 2743244 h 3609930"/>
              <a:gd name="connsiteX112" fmla="*/ 1930400 w 6568153"/>
              <a:gd name="connsiteY112" fmla="*/ 2737267 h 3609930"/>
              <a:gd name="connsiteX113" fmla="*/ 1960282 w 6568153"/>
              <a:gd name="connsiteY113" fmla="*/ 2665550 h 3609930"/>
              <a:gd name="connsiteX114" fmla="*/ 1984188 w 6568153"/>
              <a:gd name="connsiteY114" fmla="*/ 2623714 h 3609930"/>
              <a:gd name="connsiteX115" fmla="*/ 1996141 w 6568153"/>
              <a:gd name="connsiteY115" fmla="*/ 2599809 h 3609930"/>
              <a:gd name="connsiteX116" fmla="*/ 2020047 w 6568153"/>
              <a:gd name="connsiteY116" fmla="*/ 2581879 h 3609930"/>
              <a:gd name="connsiteX117" fmla="*/ 2055906 w 6568153"/>
              <a:gd name="connsiteY117" fmla="*/ 2534067 h 3609930"/>
              <a:gd name="connsiteX118" fmla="*/ 2073835 w 6568153"/>
              <a:gd name="connsiteY118" fmla="*/ 2504185 h 3609930"/>
              <a:gd name="connsiteX119" fmla="*/ 2115671 w 6568153"/>
              <a:gd name="connsiteY119" fmla="*/ 2486256 h 3609930"/>
              <a:gd name="connsiteX120" fmla="*/ 2157506 w 6568153"/>
              <a:gd name="connsiteY120" fmla="*/ 2450397 h 3609930"/>
              <a:gd name="connsiteX121" fmla="*/ 2199341 w 6568153"/>
              <a:gd name="connsiteY121" fmla="*/ 2414538 h 3609930"/>
              <a:gd name="connsiteX122" fmla="*/ 2217271 w 6568153"/>
              <a:gd name="connsiteY122" fmla="*/ 2408561 h 3609930"/>
              <a:gd name="connsiteX123" fmla="*/ 2253129 w 6568153"/>
              <a:gd name="connsiteY123" fmla="*/ 2390632 h 3609930"/>
              <a:gd name="connsiteX124" fmla="*/ 2378635 w 6568153"/>
              <a:gd name="connsiteY124" fmla="*/ 2372703 h 3609930"/>
              <a:gd name="connsiteX125" fmla="*/ 2414494 w 6568153"/>
              <a:gd name="connsiteY125" fmla="*/ 2360750 h 3609930"/>
              <a:gd name="connsiteX126" fmla="*/ 2623671 w 6568153"/>
              <a:gd name="connsiteY126" fmla="*/ 2372703 h 3609930"/>
              <a:gd name="connsiteX127" fmla="*/ 2641600 w 6568153"/>
              <a:gd name="connsiteY127" fmla="*/ 2378679 h 3609930"/>
              <a:gd name="connsiteX128" fmla="*/ 2683435 w 6568153"/>
              <a:gd name="connsiteY128" fmla="*/ 2390632 h 3609930"/>
              <a:gd name="connsiteX129" fmla="*/ 2707341 w 6568153"/>
              <a:gd name="connsiteY129" fmla="*/ 2408561 h 3609930"/>
              <a:gd name="connsiteX130" fmla="*/ 2731247 w 6568153"/>
              <a:gd name="connsiteY130" fmla="*/ 2444420 h 3609930"/>
              <a:gd name="connsiteX131" fmla="*/ 2761129 w 6568153"/>
              <a:gd name="connsiteY131" fmla="*/ 2450397 h 3609930"/>
              <a:gd name="connsiteX132" fmla="*/ 2779059 w 6568153"/>
              <a:gd name="connsiteY132" fmla="*/ 2468326 h 3609930"/>
              <a:gd name="connsiteX133" fmla="*/ 2808941 w 6568153"/>
              <a:gd name="connsiteY133" fmla="*/ 2510161 h 3609930"/>
              <a:gd name="connsiteX134" fmla="*/ 2856753 w 6568153"/>
              <a:gd name="connsiteY134" fmla="*/ 2528091 h 3609930"/>
              <a:gd name="connsiteX135" fmla="*/ 2898588 w 6568153"/>
              <a:gd name="connsiteY135" fmla="*/ 2551997 h 3609930"/>
              <a:gd name="connsiteX136" fmla="*/ 2922494 w 6568153"/>
              <a:gd name="connsiteY136" fmla="*/ 2569926 h 3609930"/>
              <a:gd name="connsiteX137" fmla="*/ 2940424 w 6568153"/>
              <a:gd name="connsiteY137" fmla="*/ 2581879 h 3609930"/>
              <a:gd name="connsiteX138" fmla="*/ 2958353 w 6568153"/>
              <a:gd name="connsiteY138" fmla="*/ 2605785 h 3609930"/>
              <a:gd name="connsiteX139" fmla="*/ 2970306 w 6568153"/>
              <a:gd name="connsiteY139" fmla="*/ 2623714 h 3609930"/>
              <a:gd name="connsiteX140" fmla="*/ 3012141 w 6568153"/>
              <a:gd name="connsiteY140" fmla="*/ 2659573 h 3609930"/>
              <a:gd name="connsiteX141" fmla="*/ 3024094 w 6568153"/>
              <a:gd name="connsiteY141" fmla="*/ 2677503 h 3609930"/>
              <a:gd name="connsiteX142" fmla="*/ 3042024 w 6568153"/>
              <a:gd name="connsiteY142" fmla="*/ 2713361 h 3609930"/>
              <a:gd name="connsiteX143" fmla="*/ 3071906 w 6568153"/>
              <a:gd name="connsiteY143" fmla="*/ 2749220 h 3609930"/>
              <a:gd name="connsiteX144" fmla="*/ 3095812 w 6568153"/>
              <a:gd name="connsiteY144" fmla="*/ 2797032 h 3609930"/>
              <a:gd name="connsiteX145" fmla="*/ 3131671 w 6568153"/>
              <a:gd name="connsiteY145" fmla="*/ 2838867 h 3609930"/>
              <a:gd name="connsiteX146" fmla="*/ 3155577 w 6568153"/>
              <a:gd name="connsiteY146" fmla="*/ 2892656 h 3609930"/>
              <a:gd name="connsiteX147" fmla="*/ 3167529 w 6568153"/>
              <a:gd name="connsiteY147" fmla="*/ 2910585 h 3609930"/>
              <a:gd name="connsiteX148" fmla="*/ 3185459 w 6568153"/>
              <a:gd name="connsiteY148" fmla="*/ 2946444 h 3609930"/>
              <a:gd name="connsiteX149" fmla="*/ 3203388 w 6568153"/>
              <a:gd name="connsiteY149" fmla="*/ 2958397 h 3609930"/>
              <a:gd name="connsiteX150" fmla="*/ 3215341 w 6568153"/>
              <a:gd name="connsiteY150" fmla="*/ 2988279 h 3609930"/>
              <a:gd name="connsiteX151" fmla="*/ 3221318 w 6568153"/>
              <a:gd name="connsiteY151" fmla="*/ 3006209 h 3609930"/>
              <a:gd name="connsiteX152" fmla="*/ 3239247 w 6568153"/>
              <a:gd name="connsiteY152" fmla="*/ 3030114 h 3609930"/>
              <a:gd name="connsiteX153" fmla="*/ 3257177 w 6568153"/>
              <a:gd name="connsiteY153" fmla="*/ 3065973 h 3609930"/>
              <a:gd name="connsiteX154" fmla="*/ 3275106 w 6568153"/>
              <a:gd name="connsiteY154" fmla="*/ 3071950 h 3609930"/>
              <a:gd name="connsiteX155" fmla="*/ 3293035 w 6568153"/>
              <a:gd name="connsiteY155" fmla="*/ 3083903 h 3609930"/>
              <a:gd name="connsiteX156" fmla="*/ 3316941 w 6568153"/>
              <a:gd name="connsiteY156" fmla="*/ 3113785 h 3609930"/>
              <a:gd name="connsiteX157" fmla="*/ 3334871 w 6568153"/>
              <a:gd name="connsiteY157" fmla="*/ 3149644 h 3609930"/>
              <a:gd name="connsiteX158" fmla="*/ 3352800 w 6568153"/>
              <a:gd name="connsiteY158" fmla="*/ 3167573 h 3609930"/>
              <a:gd name="connsiteX159" fmla="*/ 3358777 w 6568153"/>
              <a:gd name="connsiteY159" fmla="*/ 3185503 h 3609930"/>
              <a:gd name="connsiteX160" fmla="*/ 3376706 w 6568153"/>
              <a:gd name="connsiteY160" fmla="*/ 3191479 h 3609930"/>
              <a:gd name="connsiteX161" fmla="*/ 3388659 w 6568153"/>
              <a:gd name="connsiteY161" fmla="*/ 3209409 h 3609930"/>
              <a:gd name="connsiteX162" fmla="*/ 3406588 w 6568153"/>
              <a:gd name="connsiteY162" fmla="*/ 3239291 h 3609930"/>
              <a:gd name="connsiteX163" fmla="*/ 3430494 w 6568153"/>
              <a:gd name="connsiteY163" fmla="*/ 3299056 h 3609930"/>
              <a:gd name="connsiteX164" fmla="*/ 3448424 w 6568153"/>
              <a:gd name="connsiteY164" fmla="*/ 3305032 h 3609930"/>
              <a:gd name="connsiteX165" fmla="*/ 3454400 w 6568153"/>
              <a:gd name="connsiteY165" fmla="*/ 3334914 h 3609930"/>
              <a:gd name="connsiteX166" fmla="*/ 3490259 w 6568153"/>
              <a:gd name="connsiteY166" fmla="*/ 3364797 h 3609930"/>
              <a:gd name="connsiteX167" fmla="*/ 3508188 w 6568153"/>
              <a:gd name="connsiteY167" fmla="*/ 3382726 h 3609930"/>
              <a:gd name="connsiteX168" fmla="*/ 3538071 w 6568153"/>
              <a:gd name="connsiteY168" fmla="*/ 3418585 h 3609930"/>
              <a:gd name="connsiteX169" fmla="*/ 3544047 w 6568153"/>
              <a:gd name="connsiteY169" fmla="*/ 3436514 h 3609930"/>
              <a:gd name="connsiteX170" fmla="*/ 3579906 w 6568153"/>
              <a:gd name="connsiteY170" fmla="*/ 3460420 h 3609930"/>
              <a:gd name="connsiteX171" fmla="*/ 3597835 w 6568153"/>
              <a:gd name="connsiteY171" fmla="*/ 3472373 h 3609930"/>
              <a:gd name="connsiteX172" fmla="*/ 3621741 w 6568153"/>
              <a:gd name="connsiteY172" fmla="*/ 3478350 h 3609930"/>
              <a:gd name="connsiteX173" fmla="*/ 3645647 w 6568153"/>
              <a:gd name="connsiteY173" fmla="*/ 3490303 h 3609930"/>
              <a:gd name="connsiteX174" fmla="*/ 3663577 w 6568153"/>
              <a:gd name="connsiteY174" fmla="*/ 3496279 h 3609930"/>
              <a:gd name="connsiteX175" fmla="*/ 3681506 w 6568153"/>
              <a:gd name="connsiteY175" fmla="*/ 3514209 h 3609930"/>
              <a:gd name="connsiteX176" fmla="*/ 3771153 w 6568153"/>
              <a:gd name="connsiteY176" fmla="*/ 3532138 h 3609930"/>
              <a:gd name="connsiteX177" fmla="*/ 3807012 w 6568153"/>
              <a:gd name="connsiteY177" fmla="*/ 3556044 h 3609930"/>
              <a:gd name="connsiteX178" fmla="*/ 3842871 w 6568153"/>
              <a:gd name="connsiteY178" fmla="*/ 3567997 h 3609930"/>
              <a:gd name="connsiteX179" fmla="*/ 4040094 w 6568153"/>
              <a:gd name="connsiteY179" fmla="*/ 3585926 h 3609930"/>
              <a:gd name="connsiteX180" fmla="*/ 4147671 w 6568153"/>
              <a:gd name="connsiteY180" fmla="*/ 3603856 h 3609930"/>
              <a:gd name="connsiteX181" fmla="*/ 4177553 w 6568153"/>
              <a:gd name="connsiteY181" fmla="*/ 3609832 h 3609930"/>
              <a:gd name="connsiteX182" fmla="*/ 4386729 w 6568153"/>
              <a:gd name="connsiteY182" fmla="*/ 3579950 h 3609930"/>
              <a:gd name="connsiteX183" fmla="*/ 4464424 w 6568153"/>
              <a:gd name="connsiteY183" fmla="*/ 3562020 h 3609930"/>
              <a:gd name="connsiteX184" fmla="*/ 4500282 w 6568153"/>
              <a:gd name="connsiteY184" fmla="*/ 3550067 h 3609930"/>
              <a:gd name="connsiteX185" fmla="*/ 4536141 w 6568153"/>
              <a:gd name="connsiteY185" fmla="*/ 3544091 h 3609930"/>
              <a:gd name="connsiteX186" fmla="*/ 4649694 w 6568153"/>
              <a:gd name="connsiteY186" fmla="*/ 3538114 h 3609930"/>
              <a:gd name="connsiteX187" fmla="*/ 4721412 w 6568153"/>
              <a:gd name="connsiteY187" fmla="*/ 3556044 h 3609930"/>
              <a:gd name="connsiteX188" fmla="*/ 4763247 w 6568153"/>
              <a:gd name="connsiteY188" fmla="*/ 3562020 h 3609930"/>
              <a:gd name="connsiteX189" fmla="*/ 4960471 w 6568153"/>
              <a:gd name="connsiteY189" fmla="*/ 3550067 h 3609930"/>
              <a:gd name="connsiteX190" fmla="*/ 5050118 w 6568153"/>
              <a:gd name="connsiteY190" fmla="*/ 3526161 h 3609930"/>
              <a:gd name="connsiteX191" fmla="*/ 5080000 w 6568153"/>
              <a:gd name="connsiteY191" fmla="*/ 3514209 h 3609930"/>
              <a:gd name="connsiteX192" fmla="*/ 5145741 w 6568153"/>
              <a:gd name="connsiteY192" fmla="*/ 3466397 h 3609930"/>
              <a:gd name="connsiteX193" fmla="*/ 5205506 w 6568153"/>
              <a:gd name="connsiteY193" fmla="*/ 3448467 h 3609930"/>
              <a:gd name="connsiteX194" fmla="*/ 5235388 w 6568153"/>
              <a:gd name="connsiteY194" fmla="*/ 3430538 h 3609930"/>
              <a:gd name="connsiteX195" fmla="*/ 5277224 w 6568153"/>
              <a:gd name="connsiteY195" fmla="*/ 3412609 h 3609930"/>
              <a:gd name="connsiteX196" fmla="*/ 5336988 w 6568153"/>
              <a:gd name="connsiteY196" fmla="*/ 3364797 h 3609930"/>
              <a:gd name="connsiteX197" fmla="*/ 5354918 w 6568153"/>
              <a:gd name="connsiteY197" fmla="*/ 3346867 h 3609930"/>
              <a:gd name="connsiteX198" fmla="*/ 5378824 w 6568153"/>
              <a:gd name="connsiteY198" fmla="*/ 3328938 h 3609930"/>
              <a:gd name="connsiteX199" fmla="*/ 5390777 w 6568153"/>
              <a:gd name="connsiteY199" fmla="*/ 3263197 h 3609930"/>
              <a:gd name="connsiteX200" fmla="*/ 5396753 w 6568153"/>
              <a:gd name="connsiteY200" fmla="*/ 3221361 h 3609930"/>
              <a:gd name="connsiteX201" fmla="*/ 5384800 w 6568153"/>
              <a:gd name="connsiteY201" fmla="*/ 3018161 h 3609930"/>
              <a:gd name="connsiteX202" fmla="*/ 6568141 w 6568153"/>
              <a:gd name="connsiteY202" fmla="*/ 2976326 h 3609930"/>
              <a:gd name="connsiteX203" fmla="*/ 5360894 w 6568153"/>
              <a:gd name="connsiteY203" fmla="*/ 2976326 h 3609930"/>
              <a:gd name="connsiteX204" fmla="*/ 5348941 w 6568153"/>
              <a:gd name="connsiteY204" fmla="*/ 2958397 h 3609930"/>
              <a:gd name="connsiteX205" fmla="*/ 5336988 w 6568153"/>
              <a:gd name="connsiteY205" fmla="*/ 2916561 h 3609930"/>
              <a:gd name="connsiteX206" fmla="*/ 5301129 w 6568153"/>
              <a:gd name="connsiteY206" fmla="*/ 2880703 h 3609930"/>
              <a:gd name="connsiteX207" fmla="*/ 5289177 w 6568153"/>
              <a:gd name="connsiteY207" fmla="*/ 2850820 h 3609930"/>
              <a:gd name="connsiteX208" fmla="*/ 5235388 w 6568153"/>
              <a:gd name="connsiteY208" fmla="*/ 2779103 h 3609930"/>
              <a:gd name="connsiteX209" fmla="*/ 5211482 w 6568153"/>
              <a:gd name="connsiteY209" fmla="*/ 2725314 h 3609930"/>
              <a:gd name="connsiteX210" fmla="*/ 5163671 w 6568153"/>
              <a:gd name="connsiteY210" fmla="*/ 2677503 h 3609930"/>
              <a:gd name="connsiteX211" fmla="*/ 5145741 w 6568153"/>
              <a:gd name="connsiteY211" fmla="*/ 2641644 h 3609930"/>
              <a:gd name="connsiteX212" fmla="*/ 5127812 w 6568153"/>
              <a:gd name="connsiteY212" fmla="*/ 2629691 h 3609930"/>
              <a:gd name="connsiteX213" fmla="*/ 5109882 w 6568153"/>
              <a:gd name="connsiteY213" fmla="*/ 2611761 h 3609930"/>
              <a:gd name="connsiteX214" fmla="*/ 5085977 w 6568153"/>
              <a:gd name="connsiteY214" fmla="*/ 2593832 h 3609930"/>
              <a:gd name="connsiteX215" fmla="*/ 5032188 w 6568153"/>
              <a:gd name="connsiteY215" fmla="*/ 2557973 h 3609930"/>
              <a:gd name="connsiteX216" fmla="*/ 4996329 w 6568153"/>
              <a:gd name="connsiteY216" fmla="*/ 2528091 h 3609930"/>
              <a:gd name="connsiteX217" fmla="*/ 4960471 w 6568153"/>
              <a:gd name="connsiteY217" fmla="*/ 2516138 h 3609930"/>
              <a:gd name="connsiteX218" fmla="*/ 4930588 w 6568153"/>
              <a:gd name="connsiteY218" fmla="*/ 2480279 h 3609930"/>
              <a:gd name="connsiteX219" fmla="*/ 4912659 w 6568153"/>
              <a:gd name="connsiteY219" fmla="*/ 2468326 h 3609930"/>
              <a:gd name="connsiteX220" fmla="*/ 4882777 w 6568153"/>
              <a:gd name="connsiteY220" fmla="*/ 2432467 h 3609930"/>
              <a:gd name="connsiteX221" fmla="*/ 4858871 w 6568153"/>
              <a:gd name="connsiteY221" fmla="*/ 2408561 h 3609930"/>
              <a:gd name="connsiteX222" fmla="*/ 4823012 w 6568153"/>
              <a:gd name="connsiteY222" fmla="*/ 2360750 h 3609930"/>
              <a:gd name="connsiteX223" fmla="*/ 4805082 w 6568153"/>
              <a:gd name="connsiteY223" fmla="*/ 2354773 h 3609930"/>
              <a:gd name="connsiteX224" fmla="*/ 4781177 w 6568153"/>
              <a:gd name="connsiteY224" fmla="*/ 2336844 h 3609930"/>
              <a:gd name="connsiteX225" fmla="*/ 4751294 w 6568153"/>
              <a:gd name="connsiteY225" fmla="*/ 2295009 h 3609930"/>
              <a:gd name="connsiteX226" fmla="*/ 4709459 w 6568153"/>
              <a:gd name="connsiteY226" fmla="*/ 2265126 h 3609930"/>
              <a:gd name="connsiteX227" fmla="*/ 4673600 w 6568153"/>
              <a:gd name="connsiteY227" fmla="*/ 2235244 h 3609930"/>
              <a:gd name="connsiteX228" fmla="*/ 4655671 w 6568153"/>
              <a:gd name="connsiteY228" fmla="*/ 2205361 h 3609930"/>
              <a:gd name="connsiteX229" fmla="*/ 4595906 w 6568153"/>
              <a:gd name="connsiteY229" fmla="*/ 2187432 h 3609930"/>
              <a:gd name="connsiteX230" fmla="*/ 4566024 w 6568153"/>
              <a:gd name="connsiteY230" fmla="*/ 2169503 h 3609930"/>
              <a:gd name="connsiteX231" fmla="*/ 4506259 w 6568153"/>
              <a:gd name="connsiteY231" fmla="*/ 2145597 h 3609930"/>
              <a:gd name="connsiteX232" fmla="*/ 4452471 w 6568153"/>
              <a:gd name="connsiteY232" fmla="*/ 2115714 h 3609930"/>
              <a:gd name="connsiteX233" fmla="*/ 4434541 w 6568153"/>
              <a:gd name="connsiteY233" fmla="*/ 2091809 h 3609930"/>
              <a:gd name="connsiteX234" fmla="*/ 4416612 w 6568153"/>
              <a:gd name="connsiteY234" fmla="*/ 2079856 h 3609930"/>
              <a:gd name="connsiteX235" fmla="*/ 4392706 w 6568153"/>
              <a:gd name="connsiteY235" fmla="*/ 2055950 h 3609930"/>
              <a:gd name="connsiteX236" fmla="*/ 4404659 w 6568153"/>
              <a:gd name="connsiteY236" fmla="*/ 1810914 h 3609930"/>
              <a:gd name="connsiteX237" fmla="*/ 4410635 w 6568153"/>
              <a:gd name="connsiteY237" fmla="*/ 1775056 h 3609930"/>
              <a:gd name="connsiteX238" fmla="*/ 4422588 w 6568153"/>
              <a:gd name="connsiteY238" fmla="*/ 1757126 h 3609930"/>
              <a:gd name="connsiteX239" fmla="*/ 4440518 w 6568153"/>
              <a:gd name="connsiteY239" fmla="*/ 1697361 h 3609930"/>
              <a:gd name="connsiteX240" fmla="*/ 4446494 w 6568153"/>
              <a:gd name="connsiteY240" fmla="*/ 1661503 h 3609930"/>
              <a:gd name="connsiteX241" fmla="*/ 4458447 w 6568153"/>
              <a:gd name="connsiteY241" fmla="*/ 1637597 h 3609930"/>
              <a:gd name="connsiteX242" fmla="*/ 4488329 w 6568153"/>
              <a:gd name="connsiteY242" fmla="*/ 1571856 h 3609930"/>
              <a:gd name="connsiteX243" fmla="*/ 4506259 w 6568153"/>
              <a:gd name="connsiteY243" fmla="*/ 1524044 h 3609930"/>
              <a:gd name="connsiteX244" fmla="*/ 4518212 w 6568153"/>
              <a:gd name="connsiteY244" fmla="*/ 1500138 h 3609930"/>
              <a:gd name="connsiteX245" fmla="*/ 4524188 w 6568153"/>
              <a:gd name="connsiteY245" fmla="*/ 1482209 h 3609930"/>
              <a:gd name="connsiteX246" fmla="*/ 4536141 w 6568153"/>
              <a:gd name="connsiteY246" fmla="*/ 1440373 h 3609930"/>
              <a:gd name="connsiteX247" fmla="*/ 4542118 w 6568153"/>
              <a:gd name="connsiteY247" fmla="*/ 1392561 h 3609930"/>
              <a:gd name="connsiteX248" fmla="*/ 4548094 w 6568153"/>
              <a:gd name="connsiteY248" fmla="*/ 1356703 h 3609930"/>
              <a:gd name="connsiteX249" fmla="*/ 4572000 w 6568153"/>
              <a:gd name="connsiteY249" fmla="*/ 1338773 h 3609930"/>
              <a:gd name="connsiteX250" fmla="*/ 4577977 w 6568153"/>
              <a:gd name="connsiteY250" fmla="*/ 1296938 h 3609930"/>
              <a:gd name="connsiteX251" fmla="*/ 4589929 w 6568153"/>
              <a:gd name="connsiteY251" fmla="*/ 1273032 h 3609930"/>
              <a:gd name="connsiteX252" fmla="*/ 4542118 w 6568153"/>
              <a:gd name="connsiteY252" fmla="*/ 914444 h 3609930"/>
              <a:gd name="connsiteX253" fmla="*/ 4536141 w 6568153"/>
              <a:gd name="connsiteY253" fmla="*/ 860656 h 3609930"/>
              <a:gd name="connsiteX254" fmla="*/ 4524188 w 6568153"/>
              <a:gd name="connsiteY254" fmla="*/ 836750 h 3609930"/>
              <a:gd name="connsiteX255" fmla="*/ 4500282 w 6568153"/>
              <a:gd name="connsiteY255" fmla="*/ 776985 h 3609930"/>
              <a:gd name="connsiteX256" fmla="*/ 4488329 w 6568153"/>
              <a:gd name="connsiteY256" fmla="*/ 729173 h 3609930"/>
              <a:gd name="connsiteX257" fmla="*/ 4464424 w 6568153"/>
              <a:gd name="connsiteY257" fmla="*/ 699291 h 3609930"/>
              <a:gd name="connsiteX258" fmla="*/ 4452471 w 6568153"/>
              <a:gd name="connsiteY258" fmla="*/ 669409 h 3609930"/>
              <a:gd name="connsiteX259" fmla="*/ 4446494 w 6568153"/>
              <a:gd name="connsiteY259" fmla="*/ 633550 h 3609930"/>
              <a:gd name="connsiteX260" fmla="*/ 4434541 w 6568153"/>
              <a:gd name="connsiteY260" fmla="*/ 615620 h 3609930"/>
              <a:gd name="connsiteX261" fmla="*/ 4428565 w 6568153"/>
              <a:gd name="connsiteY261" fmla="*/ 579761 h 3609930"/>
              <a:gd name="connsiteX262" fmla="*/ 4416612 w 6568153"/>
              <a:gd name="connsiteY262" fmla="*/ 537926 h 3609930"/>
              <a:gd name="connsiteX263" fmla="*/ 4392706 w 6568153"/>
              <a:gd name="connsiteY263" fmla="*/ 454256 h 3609930"/>
              <a:gd name="connsiteX264" fmla="*/ 4374777 w 6568153"/>
              <a:gd name="connsiteY264" fmla="*/ 418397 h 3609930"/>
              <a:gd name="connsiteX265" fmla="*/ 4332941 w 6568153"/>
              <a:gd name="connsiteY265" fmla="*/ 322773 h 3609930"/>
              <a:gd name="connsiteX266" fmla="*/ 4315012 w 6568153"/>
              <a:gd name="connsiteY266" fmla="*/ 298867 h 3609930"/>
              <a:gd name="connsiteX267" fmla="*/ 4297082 w 6568153"/>
              <a:gd name="connsiteY267" fmla="*/ 251056 h 3609930"/>
              <a:gd name="connsiteX268" fmla="*/ 4261224 w 6568153"/>
              <a:gd name="connsiteY268" fmla="*/ 215197 h 3609930"/>
              <a:gd name="connsiteX269" fmla="*/ 4243294 w 6568153"/>
              <a:gd name="connsiteY269" fmla="*/ 185314 h 3609930"/>
              <a:gd name="connsiteX270" fmla="*/ 4207435 w 6568153"/>
              <a:gd name="connsiteY270" fmla="*/ 155432 h 3609930"/>
              <a:gd name="connsiteX271" fmla="*/ 4189506 w 6568153"/>
              <a:gd name="connsiteY271" fmla="*/ 137503 h 3609930"/>
              <a:gd name="connsiteX272" fmla="*/ 4171577 w 6568153"/>
              <a:gd name="connsiteY272" fmla="*/ 131526 h 3609930"/>
              <a:gd name="connsiteX273" fmla="*/ 4135718 w 6568153"/>
              <a:gd name="connsiteY273" fmla="*/ 107620 h 3609930"/>
              <a:gd name="connsiteX274" fmla="*/ 4099859 w 6568153"/>
              <a:gd name="connsiteY274" fmla="*/ 89691 h 3609930"/>
              <a:gd name="connsiteX275" fmla="*/ 4058024 w 6568153"/>
              <a:gd name="connsiteY275" fmla="*/ 53832 h 3609930"/>
              <a:gd name="connsiteX276" fmla="*/ 4034118 w 6568153"/>
              <a:gd name="connsiteY276" fmla="*/ 35903 h 3609930"/>
              <a:gd name="connsiteX277" fmla="*/ 3986306 w 6568153"/>
              <a:gd name="connsiteY277" fmla="*/ 17973 h 3609930"/>
              <a:gd name="connsiteX278" fmla="*/ 3968377 w 6568153"/>
              <a:gd name="connsiteY278" fmla="*/ 6020 h 3609930"/>
              <a:gd name="connsiteX279" fmla="*/ 3842871 w 6568153"/>
              <a:gd name="connsiteY279" fmla="*/ 6020 h 3609930"/>
              <a:gd name="connsiteX280" fmla="*/ 3771153 w 6568153"/>
              <a:gd name="connsiteY280" fmla="*/ 17973 h 3609930"/>
              <a:gd name="connsiteX281" fmla="*/ 3747247 w 6568153"/>
              <a:gd name="connsiteY281" fmla="*/ 29926 h 3609930"/>
              <a:gd name="connsiteX282" fmla="*/ 3693459 w 6568153"/>
              <a:gd name="connsiteY282" fmla="*/ 59809 h 3609930"/>
              <a:gd name="connsiteX283" fmla="*/ 3669553 w 6568153"/>
              <a:gd name="connsiteY283" fmla="*/ 113597 h 3609930"/>
              <a:gd name="connsiteX284" fmla="*/ 3657600 w 6568153"/>
              <a:gd name="connsiteY284" fmla="*/ 149456 h 3609930"/>
              <a:gd name="connsiteX0" fmla="*/ 3657600 w 6687691"/>
              <a:gd name="connsiteY0" fmla="*/ 149456 h 3609930"/>
              <a:gd name="connsiteX1" fmla="*/ 3657600 w 6687691"/>
              <a:gd name="connsiteY1" fmla="*/ 149456 h 3609930"/>
              <a:gd name="connsiteX2" fmla="*/ 3095812 w 6687691"/>
              <a:gd name="connsiteY2" fmla="*/ 1045926 h 3609930"/>
              <a:gd name="connsiteX3" fmla="*/ 3042024 w 6687691"/>
              <a:gd name="connsiteY3" fmla="*/ 1069832 h 3609930"/>
              <a:gd name="connsiteX4" fmla="*/ 2988235 w 6687691"/>
              <a:gd name="connsiteY4" fmla="*/ 1087761 h 3609930"/>
              <a:gd name="connsiteX5" fmla="*/ 2952377 w 6687691"/>
              <a:gd name="connsiteY5" fmla="*/ 1105691 h 3609930"/>
              <a:gd name="connsiteX6" fmla="*/ 2928471 w 6687691"/>
              <a:gd name="connsiteY6" fmla="*/ 1117644 h 3609930"/>
              <a:gd name="connsiteX7" fmla="*/ 2838824 w 6687691"/>
              <a:gd name="connsiteY7" fmla="*/ 1123620 h 3609930"/>
              <a:gd name="connsiteX8" fmla="*/ 2820894 w 6687691"/>
              <a:gd name="connsiteY8" fmla="*/ 1135573 h 3609930"/>
              <a:gd name="connsiteX9" fmla="*/ 2802965 w 6687691"/>
              <a:gd name="connsiteY9" fmla="*/ 1141550 h 3609930"/>
              <a:gd name="connsiteX10" fmla="*/ 2761129 w 6687691"/>
              <a:gd name="connsiteY10" fmla="*/ 1153503 h 3609930"/>
              <a:gd name="connsiteX11" fmla="*/ 2689412 w 6687691"/>
              <a:gd name="connsiteY11" fmla="*/ 1177409 h 3609930"/>
              <a:gd name="connsiteX12" fmla="*/ 2647577 w 6687691"/>
              <a:gd name="connsiteY12" fmla="*/ 1195338 h 3609930"/>
              <a:gd name="connsiteX13" fmla="*/ 2617694 w 6687691"/>
              <a:gd name="connsiteY13" fmla="*/ 1207291 h 3609930"/>
              <a:gd name="connsiteX14" fmla="*/ 2593788 w 6687691"/>
              <a:gd name="connsiteY14" fmla="*/ 1213267 h 3609930"/>
              <a:gd name="connsiteX15" fmla="*/ 2516094 w 6687691"/>
              <a:gd name="connsiteY15" fmla="*/ 1231197 h 3609930"/>
              <a:gd name="connsiteX16" fmla="*/ 2480235 w 6687691"/>
              <a:gd name="connsiteY16" fmla="*/ 1243150 h 3609930"/>
              <a:gd name="connsiteX17" fmla="*/ 2408518 w 6687691"/>
              <a:gd name="connsiteY17" fmla="*/ 1249126 h 3609930"/>
              <a:gd name="connsiteX18" fmla="*/ 2378635 w 6687691"/>
              <a:gd name="connsiteY18" fmla="*/ 1261079 h 3609930"/>
              <a:gd name="connsiteX19" fmla="*/ 2288988 w 6687691"/>
              <a:gd name="connsiteY19" fmla="*/ 1267056 h 3609930"/>
              <a:gd name="connsiteX20" fmla="*/ 2259106 w 6687691"/>
              <a:gd name="connsiteY20" fmla="*/ 1290961 h 3609930"/>
              <a:gd name="connsiteX21" fmla="*/ 2217271 w 6687691"/>
              <a:gd name="connsiteY21" fmla="*/ 1302914 h 3609930"/>
              <a:gd name="connsiteX22" fmla="*/ 2145553 w 6687691"/>
              <a:gd name="connsiteY22" fmla="*/ 1320844 h 3609930"/>
              <a:gd name="connsiteX23" fmla="*/ 2127624 w 6687691"/>
              <a:gd name="connsiteY23" fmla="*/ 1332797 h 3609930"/>
              <a:gd name="connsiteX24" fmla="*/ 2097741 w 6687691"/>
              <a:gd name="connsiteY24" fmla="*/ 1344750 h 3609930"/>
              <a:gd name="connsiteX25" fmla="*/ 2049929 w 6687691"/>
              <a:gd name="connsiteY25" fmla="*/ 1350726 h 3609930"/>
              <a:gd name="connsiteX26" fmla="*/ 1984188 w 6687691"/>
              <a:gd name="connsiteY26" fmla="*/ 1368656 h 3609930"/>
              <a:gd name="connsiteX27" fmla="*/ 1828800 w 6687691"/>
              <a:gd name="connsiteY27" fmla="*/ 1404514 h 3609930"/>
              <a:gd name="connsiteX28" fmla="*/ 1792941 w 6687691"/>
              <a:gd name="connsiteY28" fmla="*/ 1416467 h 3609930"/>
              <a:gd name="connsiteX29" fmla="*/ 1697318 w 6687691"/>
              <a:gd name="connsiteY29" fmla="*/ 1434397 h 3609930"/>
              <a:gd name="connsiteX30" fmla="*/ 1595718 w 6687691"/>
              <a:gd name="connsiteY30" fmla="*/ 1458303 h 3609930"/>
              <a:gd name="connsiteX31" fmla="*/ 1529977 w 6687691"/>
              <a:gd name="connsiteY31" fmla="*/ 1476232 h 3609930"/>
              <a:gd name="connsiteX32" fmla="*/ 1398494 w 6687691"/>
              <a:gd name="connsiteY32" fmla="*/ 1512091 h 3609930"/>
              <a:gd name="connsiteX33" fmla="*/ 860612 w 6687691"/>
              <a:gd name="connsiteY33" fmla="*/ 1535997 h 3609930"/>
              <a:gd name="connsiteX34" fmla="*/ 794871 w 6687691"/>
              <a:gd name="connsiteY34" fmla="*/ 1547950 h 3609930"/>
              <a:gd name="connsiteX35" fmla="*/ 729129 w 6687691"/>
              <a:gd name="connsiteY35" fmla="*/ 1553926 h 3609930"/>
              <a:gd name="connsiteX36" fmla="*/ 633506 w 6687691"/>
              <a:gd name="connsiteY36" fmla="*/ 1565879 h 3609930"/>
              <a:gd name="connsiteX37" fmla="*/ 603624 w 6687691"/>
              <a:gd name="connsiteY37" fmla="*/ 1577832 h 3609930"/>
              <a:gd name="connsiteX38" fmla="*/ 579718 w 6687691"/>
              <a:gd name="connsiteY38" fmla="*/ 1583809 h 3609930"/>
              <a:gd name="connsiteX39" fmla="*/ 472141 w 6687691"/>
              <a:gd name="connsiteY39" fmla="*/ 1619667 h 3609930"/>
              <a:gd name="connsiteX40" fmla="*/ 436282 w 6687691"/>
              <a:gd name="connsiteY40" fmla="*/ 1649550 h 3609930"/>
              <a:gd name="connsiteX41" fmla="*/ 418353 w 6687691"/>
              <a:gd name="connsiteY41" fmla="*/ 1667479 h 3609930"/>
              <a:gd name="connsiteX42" fmla="*/ 400424 w 6687691"/>
              <a:gd name="connsiteY42" fmla="*/ 1673456 h 3609930"/>
              <a:gd name="connsiteX43" fmla="*/ 382494 w 6687691"/>
              <a:gd name="connsiteY43" fmla="*/ 1685409 h 3609930"/>
              <a:gd name="connsiteX44" fmla="*/ 364565 w 6687691"/>
              <a:gd name="connsiteY44" fmla="*/ 1715291 h 3609930"/>
              <a:gd name="connsiteX45" fmla="*/ 298824 w 6687691"/>
              <a:gd name="connsiteY45" fmla="*/ 1745173 h 3609930"/>
              <a:gd name="connsiteX46" fmla="*/ 239059 w 6687691"/>
              <a:gd name="connsiteY46" fmla="*/ 1798961 h 3609930"/>
              <a:gd name="connsiteX47" fmla="*/ 209177 w 6687691"/>
              <a:gd name="connsiteY47" fmla="*/ 1810914 h 3609930"/>
              <a:gd name="connsiteX48" fmla="*/ 167341 w 6687691"/>
              <a:gd name="connsiteY48" fmla="*/ 1828844 h 3609930"/>
              <a:gd name="connsiteX49" fmla="*/ 131482 w 6687691"/>
              <a:gd name="connsiteY49" fmla="*/ 1864703 h 3609930"/>
              <a:gd name="connsiteX50" fmla="*/ 95624 w 6687691"/>
              <a:gd name="connsiteY50" fmla="*/ 1894585 h 3609930"/>
              <a:gd name="connsiteX51" fmla="*/ 65741 w 6687691"/>
              <a:gd name="connsiteY51" fmla="*/ 1924467 h 3609930"/>
              <a:gd name="connsiteX52" fmla="*/ 47812 w 6687691"/>
              <a:gd name="connsiteY52" fmla="*/ 1960326 h 3609930"/>
              <a:gd name="connsiteX53" fmla="*/ 0 w 6687691"/>
              <a:gd name="connsiteY53" fmla="*/ 2079856 h 3609930"/>
              <a:gd name="connsiteX54" fmla="*/ 5977 w 6687691"/>
              <a:gd name="connsiteY54" fmla="*/ 2187432 h 3609930"/>
              <a:gd name="connsiteX55" fmla="*/ 23906 w 6687691"/>
              <a:gd name="connsiteY55" fmla="*/ 2217314 h 3609930"/>
              <a:gd name="connsiteX56" fmla="*/ 41835 w 6687691"/>
              <a:gd name="connsiteY56" fmla="*/ 2283056 h 3609930"/>
              <a:gd name="connsiteX57" fmla="*/ 59765 w 6687691"/>
              <a:gd name="connsiteY57" fmla="*/ 2360750 h 3609930"/>
              <a:gd name="connsiteX58" fmla="*/ 71718 w 6687691"/>
              <a:gd name="connsiteY58" fmla="*/ 2414538 h 3609930"/>
              <a:gd name="connsiteX59" fmla="*/ 83671 w 6687691"/>
              <a:gd name="connsiteY59" fmla="*/ 2438444 h 3609930"/>
              <a:gd name="connsiteX60" fmla="*/ 89647 w 6687691"/>
              <a:gd name="connsiteY60" fmla="*/ 2492232 h 3609930"/>
              <a:gd name="connsiteX61" fmla="*/ 107577 w 6687691"/>
              <a:gd name="connsiteY61" fmla="*/ 2516138 h 3609930"/>
              <a:gd name="connsiteX62" fmla="*/ 119529 w 6687691"/>
              <a:gd name="connsiteY62" fmla="*/ 2534067 h 3609930"/>
              <a:gd name="connsiteX63" fmla="*/ 143435 w 6687691"/>
              <a:gd name="connsiteY63" fmla="*/ 2563950 h 3609930"/>
              <a:gd name="connsiteX64" fmla="*/ 179294 w 6687691"/>
              <a:gd name="connsiteY64" fmla="*/ 2611761 h 3609930"/>
              <a:gd name="connsiteX65" fmla="*/ 197224 w 6687691"/>
              <a:gd name="connsiteY65" fmla="*/ 2623714 h 3609930"/>
              <a:gd name="connsiteX66" fmla="*/ 215153 w 6687691"/>
              <a:gd name="connsiteY66" fmla="*/ 2641644 h 3609930"/>
              <a:gd name="connsiteX67" fmla="*/ 227106 w 6687691"/>
              <a:gd name="connsiteY67" fmla="*/ 2659573 h 3609930"/>
              <a:gd name="connsiteX68" fmla="*/ 245035 w 6687691"/>
              <a:gd name="connsiteY68" fmla="*/ 2665550 h 3609930"/>
              <a:gd name="connsiteX69" fmla="*/ 262965 w 6687691"/>
              <a:gd name="connsiteY69" fmla="*/ 2683479 h 3609930"/>
              <a:gd name="connsiteX70" fmla="*/ 286871 w 6687691"/>
              <a:gd name="connsiteY70" fmla="*/ 2719338 h 3609930"/>
              <a:gd name="connsiteX71" fmla="*/ 322729 w 6687691"/>
              <a:gd name="connsiteY71" fmla="*/ 2755197 h 3609930"/>
              <a:gd name="connsiteX72" fmla="*/ 340659 w 6687691"/>
              <a:gd name="connsiteY72" fmla="*/ 2773126 h 3609930"/>
              <a:gd name="connsiteX73" fmla="*/ 358588 w 6687691"/>
              <a:gd name="connsiteY73" fmla="*/ 2797032 h 3609930"/>
              <a:gd name="connsiteX74" fmla="*/ 406400 w 6687691"/>
              <a:gd name="connsiteY74" fmla="*/ 2844844 h 3609930"/>
              <a:gd name="connsiteX75" fmla="*/ 424329 w 6687691"/>
              <a:gd name="connsiteY75" fmla="*/ 2886679 h 3609930"/>
              <a:gd name="connsiteX76" fmla="*/ 442259 w 6687691"/>
              <a:gd name="connsiteY76" fmla="*/ 2922538 h 3609930"/>
              <a:gd name="connsiteX77" fmla="*/ 448235 w 6687691"/>
              <a:gd name="connsiteY77" fmla="*/ 2940467 h 3609930"/>
              <a:gd name="connsiteX78" fmla="*/ 484094 w 6687691"/>
              <a:gd name="connsiteY78" fmla="*/ 2976326 h 3609930"/>
              <a:gd name="connsiteX79" fmla="*/ 496047 w 6687691"/>
              <a:gd name="connsiteY79" fmla="*/ 3006209 h 3609930"/>
              <a:gd name="connsiteX80" fmla="*/ 513977 w 6687691"/>
              <a:gd name="connsiteY80" fmla="*/ 3024138 h 3609930"/>
              <a:gd name="connsiteX81" fmla="*/ 525929 w 6687691"/>
              <a:gd name="connsiteY81" fmla="*/ 3042067 h 3609930"/>
              <a:gd name="connsiteX82" fmla="*/ 543859 w 6687691"/>
              <a:gd name="connsiteY82" fmla="*/ 3065973 h 3609930"/>
              <a:gd name="connsiteX83" fmla="*/ 597647 w 6687691"/>
              <a:gd name="connsiteY83" fmla="*/ 3083903 h 3609930"/>
              <a:gd name="connsiteX84" fmla="*/ 615577 w 6687691"/>
              <a:gd name="connsiteY84" fmla="*/ 3095856 h 3609930"/>
              <a:gd name="connsiteX85" fmla="*/ 639482 w 6687691"/>
              <a:gd name="connsiteY85" fmla="*/ 3101832 h 3609930"/>
              <a:gd name="connsiteX86" fmla="*/ 693271 w 6687691"/>
              <a:gd name="connsiteY86" fmla="*/ 3113785 h 3609930"/>
              <a:gd name="connsiteX87" fmla="*/ 1063812 w 6687691"/>
              <a:gd name="connsiteY87" fmla="*/ 3101832 h 3609930"/>
              <a:gd name="connsiteX88" fmla="*/ 1117600 w 6687691"/>
              <a:gd name="connsiteY88" fmla="*/ 3083903 h 3609930"/>
              <a:gd name="connsiteX89" fmla="*/ 1195294 w 6687691"/>
              <a:gd name="connsiteY89" fmla="*/ 3054020 h 3609930"/>
              <a:gd name="connsiteX90" fmla="*/ 1225177 w 6687691"/>
              <a:gd name="connsiteY90" fmla="*/ 3048044 h 3609930"/>
              <a:gd name="connsiteX91" fmla="*/ 1249082 w 6687691"/>
              <a:gd name="connsiteY91" fmla="*/ 3042067 h 3609930"/>
              <a:gd name="connsiteX92" fmla="*/ 1284941 w 6687691"/>
              <a:gd name="connsiteY92" fmla="*/ 3030114 h 3609930"/>
              <a:gd name="connsiteX93" fmla="*/ 1374588 w 6687691"/>
              <a:gd name="connsiteY93" fmla="*/ 3012185 h 3609930"/>
              <a:gd name="connsiteX94" fmla="*/ 1464235 w 6687691"/>
              <a:gd name="connsiteY94" fmla="*/ 3006209 h 3609930"/>
              <a:gd name="connsiteX95" fmla="*/ 1500094 w 6687691"/>
              <a:gd name="connsiteY95" fmla="*/ 2994256 h 3609930"/>
              <a:gd name="connsiteX96" fmla="*/ 1535953 w 6687691"/>
              <a:gd name="connsiteY96" fmla="*/ 2988279 h 3609930"/>
              <a:gd name="connsiteX97" fmla="*/ 1553882 w 6687691"/>
              <a:gd name="connsiteY97" fmla="*/ 2970350 h 3609930"/>
              <a:gd name="connsiteX98" fmla="*/ 1607671 w 6687691"/>
              <a:gd name="connsiteY98" fmla="*/ 2952420 h 3609930"/>
              <a:gd name="connsiteX99" fmla="*/ 1625600 w 6687691"/>
              <a:gd name="connsiteY99" fmla="*/ 2946444 h 3609930"/>
              <a:gd name="connsiteX100" fmla="*/ 1661459 w 6687691"/>
              <a:gd name="connsiteY100" fmla="*/ 2928514 h 3609930"/>
              <a:gd name="connsiteX101" fmla="*/ 1685365 w 6687691"/>
              <a:gd name="connsiteY101" fmla="*/ 2910585 h 3609930"/>
              <a:gd name="connsiteX102" fmla="*/ 1703294 w 6687691"/>
              <a:gd name="connsiteY102" fmla="*/ 2898632 h 3609930"/>
              <a:gd name="connsiteX103" fmla="*/ 1709271 w 6687691"/>
              <a:gd name="connsiteY103" fmla="*/ 2880703 h 3609930"/>
              <a:gd name="connsiteX104" fmla="*/ 1727200 w 6687691"/>
              <a:gd name="connsiteY104" fmla="*/ 2874726 h 3609930"/>
              <a:gd name="connsiteX105" fmla="*/ 1757082 w 6687691"/>
              <a:gd name="connsiteY105" fmla="*/ 2862773 h 3609930"/>
              <a:gd name="connsiteX106" fmla="*/ 1780988 w 6687691"/>
              <a:gd name="connsiteY106" fmla="*/ 2844844 h 3609930"/>
              <a:gd name="connsiteX107" fmla="*/ 1816847 w 6687691"/>
              <a:gd name="connsiteY107" fmla="*/ 2832891 h 3609930"/>
              <a:gd name="connsiteX108" fmla="*/ 1840753 w 6687691"/>
              <a:gd name="connsiteY108" fmla="*/ 2820938 h 3609930"/>
              <a:gd name="connsiteX109" fmla="*/ 1858682 w 6687691"/>
              <a:gd name="connsiteY109" fmla="*/ 2797032 h 3609930"/>
              <a:gd name="connsiteX110" fmla="*/ 1894541 w 6687691"/>
              <a:gd name="connsiteY110" fmla="*/ 2761173 h 3609930"/>
              <a:gd name="connsiteX111" fmla="*/ 1906494 w 6687691"/>
              <a:gd name="connsiteY111" fmla="*/ 2743244 h 3609930"/>
              <a:gd name="connsiteX112" fmla="*/ 1930400 w 6687691"/>
              <a:gd name="connsiteY112" fmla="*/ 2737267 h 3609930"/>
              <a:gd name="connsiteX113" fmla="*/ 1960282 w 6687691"/>
              <a:gd name="connsiteY113" fmla="*/ 2665550 h 3609930"/>
              <a:gd name="connsiteX114" fmla="*/ 1984188 w 6687691"/>
              <a:gd name="connsiteY114" fmla="*/ 2623714 h 3609930"/>
              <a:gd name="connsiteX115" fmla="*/ 1996141 w 6687691"/>
              <a:gd name="connsiteY115" fmla="*/ 2599809 h 3609930"/>
              <a:gd name="connsiteX116" fmla="*/ 2020047 w 6687691"/>
              <a:gd name="connsiteY116" fmla="*/ 2581879 h 3609930"/>
              <a:gd name="connsiteX117" fmla="*/ 2055906 w 6687691"/>
              <a:gd name="connsiteY117" fmla="*/ 2534067 h 3609930"/>
              <a:gd name="connsiteX118" fmla="*/ 2073835 w 6687691"/>
              <a:gd name="connsiteY118" fmla="*/ 2504185 h 3609930"/>
              <a:gd name="connsiteX119" fmla="*/ 2115671 w 6687691"/>
              <a:gd name="connsiteY119" fmla="*/ 2486256 h 3609930"/>
              <a:gd name="connsiteX120" fmla="*/ 2157506 w 6687691"/>
              <a:gd name="connsiteY120" fmla="*/ 2450397 h 3609930"/>
              <a:gd name="connsiteX121" fmla="*/ 2199341 w 6687691"/>
              <a:gd name="connsiteY121" fmla="*/ 2414538 h 3609930"/>
              <a:gd name="connsiteX122" fmla="*/ 2217271 w 6687691"/>
              <a:gd name="connsiteY122" fmla="*/ 2408561 h 3609930"/>
              <a:gd name="connsiteX123" fmla="*/ 2253129 w 6687691"/>
              <a:gd name="connsiteY123" fmla="*/ 2390632 h 3609930"/>
              <a:gd name="connsiteX124" fmla="*/ 2378635 w 6687691"/>
              <a:gd name="connsiteY124" fmla="*/ 2372703 h 3609930"/>
              <a:gd name="connsiteX125" fmla="*/ 2414494 w 6687691"/>
              <a:gd name="connsiteY125" fmla="*/ 2360750 h 3609930"/>
              <a:gd name="connsiteX126" fmla="*/ 2623671 w 6687691"/>
              <a:gd name="connsiteY126" fmla="*/ 2372703 h 3609930"/>
              <a:gd name="connsiteX127" fmla="*/ 2641600 w 6687691"/>
              <a:gd name="connsiteY127" fmla="*/ 2378679 h 3609930"/>
              <a:gd name="connsiteX128" fmla="*/ 2683435 w 6687691"/>
              <a:gd name="connsiteY128" fmla="*/ 2390632 h 3609930"/>
              <a:gd name="connsiteX129" fmla="*/ 2707341 w 6687691"/>
              <a:gd name="connsiteY129" fmla="*/ 2408561 h 3609930"/>
              <a:gd name="connsiteX130" fmla="*/ 2731247 w 6687691"/>
              <a:gd name="connsiteY130" fmla="*/ 2444420 h 3609930"/>
              <a:gd name="connsiteX131" fmla="*/ 2761129 w 6687691"/>
              <a:gd name="connsiteY131" fmla="*/ 2450397 h 3609930"/>
              <a:gd name="connsiteX132" fmla="*/ 2779059 w 6687691"/>
              <a:gd name="connsiteY132" fmla="*/ 2468326 h 3609930"/>
              <a:gd name="connsiteX133" fmla="*/ 2808941 w 6687691"/>
              <a:gd name="connsiteY133" fmla="*/ 2510161 h 3609930"/>
              <a:gd name="connsiteX134" fmla="*/ 2856753 w 6687691"/>
              <a:gd name="connsiteY134" fmla="*/ 2528091 h 3609930"/>
              <a:gd name="connsiteX135" fmla="*/ 2898588 w 6687691"/>
              <a:gd name="connsiteY135" fmla="*/ 2551997 h 3609930"/>
              <a:gd name="connsiteX136" fmla="*/ 2922494 w 6687691"/>
              <a:gd name="connsiteY136" fmla="*/ 2569926 h 3609930"/>
              <a:gd name="connsiteX137" fmla="*/ 2940424 w 6687691"/>
              <a:gd name="connsiteY137" fmla="*/ 2581879 h 3609930"/>
              <a:gd name="connsiteX138" fmla="*/ 2958353 w 6687691"/>
              <a:gd name="connsiteY138" fmla="*/ 2605785 h 3609930"/>
              <a:gd name="connsiteX139" fmla="*/ 2970306 w 6687691"/>
              <a:gd name="connsiteY139" fmla="*/ 2623714 h 3609930"/>
              <a:gd name="connsiteX140" fmla="*/ 3012141 w 6687691"/>
              <a:gd name="connsiteY140" fmla="*/ 2659573 h 3609930"/>
              <a:gd name="connsiteX141" fmla="*/ 3024094 w 6687691"/>
              <a:gd name="connsiteY141" fmla="*/ 2677503 h 3609930"/>
              <a:gd name="connsiteX142" fmla="*/ 3042024 w 6687691"/>
              <a:gd name="connsiteY142" fmla="*/ 2713361 h 3609930"/>
              <a:gd name="connsiteX143" fmla="*/ 3071906 w 6687691"/>
              <a:gd name="connsiteY143" fmla="*/ 2749220 h 3609930"/>
              <a:gd name="connsiteX144" fmla="*/ 3095812 w 6687691"/>
              <a:gd name="connsiteY144" fmla="*/ 2797032 h 3609930"/>
              <a:gd name="connsiteX145" fmla="*/ 3131671 w 6687691"/>
              <a:gd name="connsiteY145" fmla="*/ 2838867 h 3609930"/>
              <a:gd name="connsiteX146" fmla="*/ 3155577 w 6687691"/>
              <a:gd name="connsiteY146" fmla="*/ 2892656 h 3609930"/>
              <a:gd name="connsiteX147" fmla="*/ 3167529 w 6687691"/>
              <a:gd name="connsiteY147" fmla="*/ 2910585 h 3609930"/>
              <a:gd name="connsiteX148" fmla="*/ 3185459 w 6687691"/>
              <a:gd name="connsiteY148" fmla="*/ 2946444 h 3609930"/>
              <a:gd name="connsiteX149" fmla="*/ 3203388 w 6687691"/>
              <a:gd name="connsiteY149" fmla="*/ 2958397 h 3609930"/>
              <a:gd name="connsiteX150" fmla="*/ 3215341 w 6687691"/>
              <a:gd name="connsiteY150" fmla="*/ 2988279 h 3609930"/>
              <a:gd name="connsiteX151" fmla="*/ 3221318 w 6687691"/>
              <a:gd name="connsiteY151" fmla="*/ 3006209 h 3609930"/>
              <a:gd name="connsiteX152" fmla="*/ 3239247 w 6687691"/>
              <a:gd name="connsiteY152" fmla="*/ 3030114 h 3609930"/>
              <a:gd name="connsiteX153" fmla="*/ 3257177 w 6687691"/>
              <a:gd name="connsiteY153" fmla="*/ 3065973 h 3609930"/>
              <a:gd name="connsiteX154" fmla="*/ 3275106 w 6687691"/>
              <a:gd name="connsiteY154" fmla="*/ 3071950 h 3609930"/>
              <a:gd name="connsiteX155" fmla="*/ 3293035 w 6687691"/>
              <a:gd name="connsiteY155" fmla="*/ 3083903 h 3609930"/>
              <a:gd name="connsiteX156" fmla="*/ 3316941 w 6687691"/>
              <a:gd name="connsiteY156" fmla="*/ 3113785 h 3609930"/>
              <a:gd name="connsiteX157" fmla="*/ 3334871 w 6687691"/>
              <a:gd name="connsiteY157" fmla="*/ 3149644 h 3609930"/>
              <a:gd name="connsiteX158" fmla="*/ 3352800 w 6687691"/>
              <a:gd name="connsiteY158" fmla="*/ 3167573 h 3609930"/>
              <a:gd name="connsiteX159" fmla="*/ 3358777 w 6687691"/>
              <a:gd name="connsiteY159" fmla="*/ 3185503 h 3609930"/>
              <a:gd name="connsiteX160" fmla="*/ 3376706 w 6687691"/>
              <a:gd name="connsiteY160" fmla="*/ 3191479 h 3609930"/>
              <a:gd name="connsiteX161" fmla="*/ 3388659 w 6687691"/>
              <a:gd name="connsiteY161" fmla="*/ 3209409 h 3609930"/>
              <a:gd name="connsiteX162" fmla="*/ 3406588 w 6687691"/>
              <a:gd name="connsiteY162" fmla="*/ 3239291 h 3609930"/>
              <a:gd name="connsiteX163" fmla="*/ 3430494 w 6687691"/>
              <a:gd name="connsiteY163" fmla="*/ 3299056 h 3609930"/>
              <a:gd name="connsiteX164" fmla="*/ 3448424 w 6687691"/>
              <a:gd name="connsiteY164" fmla="*/ 3305032 h 3609930"/>
              <a:gd name="connsiteX165" fmla="*/ 3454400 w 6687691"/>
              <a:gd name="connsiteY165" fmla="*/ 3334914 h 3609930"/>
              <a:gd name="connsiteX166" fmla="*/ 3490259 w 6687691"/>
              <a:gd name="connsiteY166" fmla="*/ 3364797 h 3609930"/>
              <a:gd name="connsiteX167" fmla="*/ 3508188 w 6687691"/>
              <a:gd name="connsiteY167" fmla="*/ 3382726 h 3609930"/>
              <a:gd name="connsiteX168" fmla="*/ 3538071 w 6687691"/>
              <a:gd name="connsiteY168" fmla="*/ 3418585 h 3609930"/>
              <a:gd name="connsiteX169" fmla="*/ 3544047 w 6687691"/>
              <a:gd name="connsiteY169" fmla="*/ 3436514 h 3609930"/>
              <a:gd name="connsiteX170" fmla="*/ 3579906 w 6687691"/>
              <a:gd name="connsiteY170" fmla="*/ 3460420 h 3609930"/>
              <a:gd name="connsiteX171" fmla="*/ 3597835 w 6687691"/>
              <a:gd name="connsiteY171" fmla="*/ 3472373 h 3609930"/>
              <a:gd name="connsiteX172" fmla="*/ 3621741 w 6687691"/>
              <a:gd name="connsiteY172" fmla="*/ 3478350 h 3609930"/>
              <a:gd name="connsiteX173" fmla="*/ 3645647 w 6687691"/>
              <a:gd name="connsiteY173" fmla="*/ 3490303 h 3609930"/>
              <a:gd name="connsiteX174" fmla="*/ 3663577 w 6687691"/>
              <a:gd name="connsiteY174" fmla="*/ 3496279 h 3609930"/>
              <a:gd name="connsiteX175" fmla="*/ 3681506 w 6687691"/>
              <a:gd name="connsiteY175" fmla="*/ 3514209 h 3609930"/>
              <a:gd name="connsiteX176" fmla="*/ 3771153 w 6687691"/>
              <a:gd name="connsiteY176" fmla="*/ 3532138 h 3609930"/>
              <a:gd name="connsiteX177" fmla="*/ 3807012 w 6687691"/>
              <a:gd name="connsiteY177" fmla="*/ 3556044 h 3609930"/>
              <a:gd name="connsiteX178" fmla="*/ 3842871 w 6687691"/>
              <a:gd name="connsiteY178" fmla="*/ 3567997 h 3609930"/>
              <a:gd name="connsiteX179" fmla="*/ 4040094 w 6687691"/>
              <a:gd name="connsiteY179" fmla="*/ 3585926 h 3609930"/>
              <a:gd name="connsiteX180" fmla="*/ 4147671 w 6687691"/>
              <a:gd name="connsiteY180" fmla="*/ 3603856 h 3609930"/>
              <a:gd name="connsiteX181" fmla="*/ 4177553 w 6687691"/>
              <a:gd name="connsiteY181" fmla="*/ 3609832 h 3609930"/>
              <a:gd name="connsiteX182" fmla="*/ 4386729 w 6687691"/>
              <a:gd name="connsiteY182" fmla="*/ 3579950 h 3609930"/>
              <a:gd name="connsiteX183" fmla="*/ 4464424 w 6687691"/>
              <a:gd name="connsiteY183" fmla="*/ 3562020 h 3609930"/>
              <a:gd name="connsiteX184" fmla="*/ 4500282 w 6687691"/>
              <a:gd name="connsiteY184" fmla="*/ 3550067 h 3609930"/>
              <a:gd name="connsiteX185" fmla="*/ 4536141 w 6687691"/>
              <a:gd name="connsiteY185" fmla="*/ 3544091 h 3609930"/>
              <a:gd name="connsiteX186" fmla="*/ 4649694 w 6687691"/>
              <a:gd name="connsiteY186" fmla="*/ 3538114 h 3609930"/>
              <a:gd name="connsiteX187" fmla="*/ 4721412 w 6687691"/>
              <a:gd name="connsiteY187" fmla="*/ 3556044 h 3609930"/>
              <a:gd name="connsiteX188" fmla="*/ 4763247 w 6687691"/>
              <a:gd name="connsiteY188" fmla="*/ 3562020 h 3609930"/>
              <a:gd name="connsiteX189" fmla="*/ 4960471 w 6687691"/>
              <a:gd name="connsiteY189" fmla="*/ 3550067 h 3609930"/>
              <a:gd name="connsiteX190" fmla="*/ 5050118 w 6687691"/>
              <a:gd name="connsiteY190" fmla="*/ 3526161 h 3609930"/>
              <a:gd name="connsiteX191" fmla="*/ 5080000 w 6687691"/>
              <a:gd name="connsiteY191" fmla="*/ 3514209 h 3609930"/>
              <a:gd name="connsiteX192" fmla="*/ 5145741 w 6687691"/>
              <a:gd name="connsiteY192" fmla="*/ 3466397 h 3609930"/>
              <a:gd name="connsiteX193" fmla="*/ 5205506 w 6687691"/>
              <a:gd name="connsiteY193" fmla="*/ 3448467 h 3609930"/>
              <a:gd name="connsiteX194" fmla="*/ 5235388 w 6687691"/>
              <a:gd name="connsiteY194" fmla="*/ 3430538 h 3609930"/>
              <a:gd name="connsiteX195" fmla="*/ 5277224 w 6687691"/>
              <a:gd name="connsiteY195" fmla="*/ 3412609 h 3609930"/>
              <a:gd name="connsiteX196" fmla="*/ 5336988 w 6687691"/>
              <a:gd name="connsiteY196" fmla="*/ 3364797 h 3609930"/>
              <a:gd name="connsiteX197" fmla="*/ 5354918 w 6687691"/>
              <a:gd name="connsiteY197" fmla="*/ 3346867 h 3609930"/>
              <a:gd name="connsiteX198" fmla="*/ 5378824 w 6687691"/>
              <a:gd name="connsiteY198" fmla="*/ 3328938 h 3609930"/>
              <a:gd name="connsiteX199" fmla="*/ 5390777 w 6687691"/>
              <a:gd name="connsiteY199" fmla="*/ 3263197 h 3609930"/>
              <a:gd name="connsiteX200" fmla="*/ 5396753 w 6687691"/>
              <a:gd name="connsiteY200" fmla="*/ 3221361 h 3609930"/>
              <a:gd name="connsiteX201" fmla="*/ 5384800 w 6687691"/>
              <a:gd name="connsiteY201" fmla="*/ 3018161 h 3609930"/>
              <a:gd name="connsiteX202" fmla="*/ 6568141 w 6687691"/>
              <a:gd name="connsiteY202" fmla="*/ 2976326 h 3609930"/>
              <a:gd name="connsiteX203" fmla="*/ 5360894 w 6687691"/>
              <a:gd name="connsiteY203" fmla="*/ 2976326 h 3609930"/>
              <a:gd name="connsiteX204" fmla="*/ 5348941 w 6687691"/>
              <a:gd name="connsiteY204" fmla="*/ 2958397 h 3609930"/>
              <a:gd name="connsiteX205" fmla="*/ 5336988 w 6687691"/>
              <a:gd name="connsiteY205" fmla="*/ 2916561 h 3609930"/>
              <a:gd name="connsiteX206" fmla="*/ 5301129 w 6687691"/>
              <a:gd name="connsiteY206" fmla="*/ 2880703 h 3609930"/>
              <a:gd name="connsiteX207" fmla="*/ 5289177 w 6687691"/>
              <a:gd name="connsiteY207" fmla="*/ 2850820 h 3609930"/>
              <a:gd name="connsiteX208" fmla="*/ 5235388 w 6687691"/>
              <a:gd name="connsiteY208" fmla="*/ 2779103 h 3609930"/>
              <a:gd name="connsiteX209" fmla="*/ 5211482 w 6687691"/>
              <a:gd name="connsiteY209" fmla="*/ 2725314 h 3609930"/>
              <a:gd name="connsiteX210" fmla="*/ 5163671 w 6687691"/>
              <a:gd name="connsiteY210" fmla="*/ 2677503 h 3609930"/>
              <a:gd name="connsiteX211" fmla="*/ 5145741 w 6687691"/>
              <a:gd name="connsiteY211" fmla="*/ 2641644 h 3609930"/>
              <a:gd name="connsiteX212" fmla="*/ 5127812 w 6687691"/>
              <a:gd name="connsiteY212" fmla="*/ 2629691 h 3609930"/>
              <a:gd name="connsiteX213" fmla="*/ 5109882 w 6687691"/>
              <a:gd name="connsiteY213" fmla="*/ 2611761 h 3609930"/>
              <a:gd name="connsiteX214" fmla="*/ 5085977 w 6687691"/>
              <a:gd name="connsiteY214" fmla="*/ 2593832 h 3609930"/>
              <a:gd name="connsiteX215" fmla="*/ 5032188 w 6687691"/>
              <a:gd name="connsiteY215" fmla="*/ 2557973 h 3609930"/>
              <a:gd name="connsiteX216" fmla="*/ 4996329 w 6687691"/>
              <a:gd name="connsiteY216" fmla="*/ 2528091 h 3609930"/>
              <a:gd name="connsiteX217" fmla="*/ 4960471 w 6687691"/>
              <a:gd name="connsiteY217" fmla="*/ 2516138 h 3609930"/>
              <a:gd name="connsiteX218" fmla="*/ 4930588 w 6687691"/>
              <a:gd name="connsiteY218" fmla="*/ 2480279 h 3609930"/>
              <a:gd name="connsiteX219" fmla="*/ 4912659 w 6687691"/>
              <a:gd name="connsiteY219" fmla="*/ 2468326 h 3609930"/>
              <a:gd name="connsiteX220" fmla="*/ 4882777 w 6687691"/>
              <a:gd name="connsiteY220" fmla="*/ 2432467 h 3609930"/>
              <a:gd name="connsiteX221" fmla="*/ 4858871 w 6687691"/>
              <a:gd name="connsiteY221" fmla="*/ 2408561 h 3609930"/>
              <a:gd name="connsiteX222" fmla="*/ 4823012 w 6687691"/>
              <a:gd name="connsiteY222" fmla="*/ 2360750 h 3609930"/>
              <a:gd name="connsiteX223" fmla="*/ 4805082 w 6687691"/>
              <a:gd name="connsiteY223" fmla="*/ 2354773 h 3609930"/>
              <a:gd name="connsiteX224" fmla="*/ 6687672 w 6687691"/>
              <a:gd name="connsiteY224" fmla="*/ 1960326 h 3609930"/>
              <a:gd name="connsiteX225" fmla="*/ 4751294 w 6687691"/>
              <a:gd name="connsiteY225" fmla="*/ 2295009 h 3609930"/>
              <a:gd name="connsiteX226" fmla="*/ 4709459 w 6687691"/>
              <a:gd name="connsiteY226" fmla="*/ 2265126 h 3609930"/>
              <a:gd name="connsiteX227" fmla="*/ 4673600 w 6687691"/>
              <a:gd name="connsiteY227" fmla="*/ 2235244 h 3609930"/>
              <a:gd name="connsiteX228" fmla="*/ 4655671 w 6687691"/>
              <a:gd name="connsiteY228" fmla="*/ 2205361 h 3609930"/>
              <a:gd name="connsiteX229" fmla="*/ 4595906 w 6687691"/>
              <a:gd name="connsiteY229" fmla="*/ 2187432 h 3609930"/>
              <a:gd name="connsiteX230" fmla="*/ 4566024 w 6687691"/>
              <a:gd name="connsiteY230" fmla="*/ 2169503 h 3609930"/>
              <a:gd name="connsiteX231" fmla="*/ 4506259 w 6687691"/>
              <a:gd name="connsiteY231" fmla="*/ 2145597 h 3609930"/>
              <a:gd name="connsiteX232" fmla="*/ 4452471 w 6687691"/>
              <a:gd name="connsiteY232" fmla="*/ 2115714 h 3609930"/>
              <a:gd name="connsiteX233" fmla="*/ 4434541 w 6687691"/>
              <a:gd name="connsiteY233" fmla="*/ 2091809 h 3609930"/>
              <a:gd name="connsiteX234" fmla="*/ 4416612 w 6687691"/>
              <a:gd name="connsiteY234" fmla="*/ 2079856 h 3609930"/>
              <a:gd name="connsiteX235" fmla="*/ 4392706 w 6687691"/>
              <a:gd name="connsiteY235" fmla="*/ 2055950 h 3609930"/>
              <a:gd name="connsiteX236" fmla="*/ 4404659 w 6687691"/>
              <a:gd name="connsiteY236" fmla="*/ 1810914 h 3609930"/>
              <a:gd name="connsiteX237" fmla="*/ 4410635 w 6687691"/>
              <a:gd name="connsiteY237" fmla="*/ 1775056 h 3609930"/>
              <a:gd name="connsiteX238" fmla="*/ 4422588 w 6687691"/>
              <a:gd name="connsiteY238" fmla="*/ 1757126 h 3609930"/>
              <a:gd name="connsiteX239" fmla="*/ 4440518 w 6687691"/>
              <a:gd name="connsiteY239" fmla="*/ 1697361 h 3609930"/>
              <a:gd name="connsiteX240" fmla="*/ 4446494 w 6687691"/>
              <a:gd name="connsiteY240" fmla="*/ 1661503 h 3609930"/>
              <a:gd name="connsiteX241" fmla="*/ 4458447 w 6687691"/>
              <a:gd name="connsiteY241" fmla="*/ 1637597 h 3609930"/>
              <a:gd name="connsiteX242" fmla="*/ 4488329 w 6687691"/>
              <a:gd name="connsiteY242" fmla="*/ 1571856 h 3609930"/>
              <a:gd name="connsiteX243" fmla="*/ 4506259 w 6687691"/>
              <a:gd name="connsiteY243" fmla="*/ 1524044 h 3609930"/>
              <a:gd name="connsiteX244" fmla="*/ 4518212 w 6687691"/>
              <a:gd name="connsiteY244" fmla="*/ 1500138 h 3609930"/>
              <a:gd name="connsiteX245" fmla="*/ 4524188 w 6687691"/>
              <a:gd name="connsiteY245" fmla="*/ 1482209 h 3609930"/>
              <a:gd name="connsiteX246" fmla="*/ 4536141 w 6687691"/>
              <a:gd name="connsiteY246" fmla="*/ 1440373 h 3609930"/>
              <a:gd name="connsiteX247" fmla="*/ 4542118 w 6687691"/>
              <a:gd name="connsiteY247" fmla="*/ 1392561 h 3609930"/>
              <a:gd name="connsiteX248" fmla="*/ 4548094 w 6687691"/>
              <a:gd name="connsiteY248" fmla="*/ 1356703 h 3609930"/>
              <a:gd name="connsiteX249" fmla="*/ 4572000 w 6687691"/>
              <a:gd name="connsiteY249" fmla="*/ 1338773 h 3609930"/>
              <a:gd name="connsiteX250" fmla="*/ 4577977 w 6687691"/>
              <a:gd name="connsiteY250" fmla="*/ 1296938 h 3609930"/>
              <a:gd name="connsiteX251" fmla="*/ 4589929 w 6687691"/>
              <a:gd name="connsiteY251" fmla="*/ 1273032 h 3609930"/>
              <a:gd name="connsiteX252" fmla="*/ 4542118 w 6687691"/>
              <a:gd name="connsiteY252" fmla="*/ 914444 h 3609930"/>
              <a:gd name="connsiteX253" fmla="*/ 4536141 w 6687691"/>
              <a:gd name="connsiteY253" fmla="*/ 860656 h 3609930"/>
              <a:gd name="connsiteX254" fmla="*/ 4524188 w 6687691"/>
              <a:gd name="connsiteY254" fmla="*/ 836750 h 3609930"/>
              <a:gd name="connsiteX255" fmla="*/ 4500282 w 6687691"/>
              <a:gd name="connsiteY255" fmla="*/ 776985 h 3609930"/>
              <a:gd name="connsiteX256" fmla="*/ 4488329 w 6687691"/>
              <a:gd name="connsiteY256" fmla="*/ 729173 h 3609930"/>
              <a:gd name="connsiteX257" fmla="*/ 4464424 w 6687691"/>
              <a:gd name="connsiteY257" fmla="*/ 699291 h 3609930"/>
              <a:gd name="connsiteX258" fmla="*/ 4452471 w 6687691"/>
              <a:gd name="connsiteY258" fmla="*/ 669409 h 3609930"/>
              <a:gd name="connsiteX259" fmla="*/ 4446494 w 6687691"/>
              <a:gd name="connsiteY259" fmla="*/ 633550 h 3609930"/>
              <a:gd name="connsiteX260" fmla="*/ 4434541 w 6687691"/>
              <a:gd name="connsiteY260" fmla="*/ 615620 h 3609930"/>
              <a:gd name="connsiteX261" fmla="*/ 4428565 w 6687691"/>
              <a:gd name="connsiteY261" fmla="*/ 579761 h 3609930"/>
              <a:gd name="connsiteX262" fmla="*/ 4416612 w 6687691"/>
              <a:gd name="connsiteY262" fmla="*/ 537926 h 3609930"/>
              <a:gd name="connsiteX263" fmla="*/ 4392706 w 6687691"/>
              <a:gd name="connsiteY263" fmla="*/ 454256 h 3609930"/>
              <a:gd name="connsiteX264" fmla="*/ 4374777 w 6687691"/>
              <a:gd name="connsiteY264" fmla="*/ 418397 h 3609930"/>
              <a:gd name="connsiteX265" fmla="*/ 4332941 w 6687691"/>
              <a:gd name="connsiteY265" fmla="*/ 322773 h 3609930"/>
              <a:gd name="connsiteX266" fmla="*/ 4315012 w 6687691"/>
              <a:gd name="connsiteY266" fmla="*/ 298867 h 3609930"/>
              <a:gd name="connsiteX267" fmla="*/ 4297082 w 6687691"/>
              <a:gd name="connsiteY267" fmla="*/ 251056 h 3609930"/>
              <a:gd name="connsiteX268" fmla="*/ 4261224 w 6687691"/>
              <a:gd name="connsiteY268" fmla="*/ 215197 h 3609930"/>
              <a:gd name="connsiteX269" fmla="*/ 4243294 w 6687691"/>
              <a:gd name="connsiteY269" fmla="*/ 185314 h 3609930"/>
              <a:gd name="connsiteX270" fmla="*/ 4207435 w 6687691"/>
              <a:gd name="connsiteY270" fmla="*/ 155432 h 3609930"/>
              <a:gd name="connsiteX271" fmla="*/ 4189506 w 6687691"/>
              <a:gd name="connsiteY271" fmla="*/ 137503 h 3609930"/>
              <a:gd name="connsiteX272" fmla="*/ 4171577 w 6687691"/>
              <a:gd name="connsiteY272" fmla="*/ 131526 h 3609930"/>
              <a:gd name="connsiteX273" fmla="*/ 4135718 w 6687691"/>
              <a:gd name="connsiteY273" fmla="*/ 107620 h 3609930"/>
              <a:gd name="connsiteX274" fmla="*/ 4099859 w 6687691"/>
              <a:gd name="connsiteY274" fmla="*/ 89691 h 3609930"/>
              <a:gd name="connsiteX275" fmla="*/ 4058024 w 6687691"/>
              <a:gd name="connsiteY275" fmla="*/ 53832 h 3609930"/>
              <a:gd name="connsiteX276" fmla="*/ 4034118 w 6687691"/>
              <a:gd name="connsiteY276" fmla="*/ 35903 h 3609930"/>
              <a:gd name="connsiteX277" fmla="*/ 3986306 w 6687691"/>
              <a:gd name="connsiteY277" fmla="*/ 17973 h 3609930"/>
              <a:gd name="connsiteX278" fmla="*/ 3968377 w 6687691"/>
              <a:gd name="connsiteY278" fmla="*/ 6020 h 3609930"/>
              <a:gd name="connsiteX279" fmla="*/ 3842871 w 6687691"/>
              <a:gd name="connsiteY279" fmla="*/ 6020 h 3609930"/>
              <a:gd name="connsiteX280" fmla="*/ 3771153 w 6687691"/>
              <a:gd name="connsiteY280" fmla="*/ 17973 h 3609930"/>
              <a:gd name="connsiteX281" fmla="*/ 3747247 w 6687691"/>
              <a:gd name="connsiteY281" fmla="*/ 29926 h 3609930"/>
              <a:gd name="connsiteX282" fmla="*/ 3693459 w 6687691"/>
              <a:gd name="connsiteY282" fmla="*/ 59809 h 3609930"/>
              <a:gd name="connsiteX283" fmla="*/ 3669553 w 6687691"/>
              <a:gd name="connsiteY283" fmla="*/ 113597 h 3609930"/>
              <a:gd name="connsiteX284" fmla="*/ 3657600 w 6687691"/>
              <a:gd name="connsiteY284" fmla="*/ 149456 h 3609930"/>
              <a:gd name="connsiteX0" fmla="*/ 3657600 w 6687691"/>
              <a:gd name="connsiteY0" fmla="*/ 149456 h 3609930"/>
              <a:gd name="connsiteX1" fmla="*/ 3657600 w 6687691"/>
              <a:gd name="connsiteY1" fmla="*/ 149456 h 3609930"/>
              <a:gd name="connsiteX2" fmla="*/ 3095812 w 6687691"/>
              <a:gd name="connsiteY2" fmla="*/ 1045926 h 3609930"/>
              <a:gd name="connsiteX3" fmla="*/ 3042024 w 6687691"/>
              <a:gd name="connsiteY3" fmla="*/ 1069832 h 3609930"/>
              <a:gd name="connsiteX4" fmla="*/ 2988235 w 6687691"/>
              <a:gd name="connsiteY4" fmla="*/ 1087761 h 3609930"/>
              <a:gd name="connsiteX5" fmla="*/ 2952377 w 6687691"/>
              <a:gd name="connsiteY5" fmla="*/ 1105691 h 3609930"/>
              <a:gd name="connsiteX6" fmla="*/ 2928471 w 6687691"/>
              <a:gd name="connsiteY6" fmla="*/ 1117644 h 3609930"/>
              <a:gd name="connsiteX7" fmla="*/ 2838824 w 6687691"/>
              <a:gd name="connsiteY7" fmla="*/ 1123620 h 3609930"/>
              <a:gd name="connsiteX8" fmla="*/ 2820894 w 6687691"/>
              <a:gd name="connsiteY8" fmla="*/ 1135573 h 3609930"/>
              <a:gd name="connsiteX9" fmla="*/ 2802965 w 6687691"/>
              <a:gd name="connsiteY9" fmla="*/ 1141550 h 3609930"/>
              <a:gd name="connsiteX10" fmla="*/ 2761129 w 6687691"/>
              <a:gd name="connsiteY10" fmla="*/ 1153503 h 3609930"/>
              <a:gd name="connsiteX11" fmla="*/ 2689412 w 6687691"/>
              <a:gd name="connsiteY11" fmla="*/ 1177409 h 3609930"/>
              <a:gd name="connsiteX12" fmla="*/ 2647577 w 6687691"/>
              <a:gd name="connsiteY12" fmla="*/ 1195338 h 3609930"/>
              <a:gd name="connsiteX13" fmla="*/ 2617694 w 6687691"/>
              <a:gd name="connsiteY13" fmla="*/ 1207291 h 3609930"/>
              <a:gd name="connsiteX14" fmla="*/ 2593788 w 6687691"/>
              <a:gd name="connsiteY14" fmla="*/ 1213267 h 3609930"/>
              <a:gd name="connsiteX15" fmla="*/ 2516094 w 6687691"/>
              <a:gd name="connsiteY15" fmla="*/ 1231197 h 3609930"/>
              <a:gd name="connsiteX16" fmla="*/ 2480235 w 6687691"/>
              <a:gd name="connsiteY16" fmla="*/ 1243150 h 3609930"/>
              <a:gd name="connsiteX17" fmla="*/ 2408518 w 6687691"/>
              <a:gd name="connsiteY17" fmla="*/ 1249126 h 3609930"/>
              <a:gd name="connsiteX18" fmla="*/ 2378635 w 6687691"/>
              <a:gd name="connsiteY18" fmla="*/ 1261079 h 3609930"/>
              <a:gd name="connsiteX19" fmla="*/ 2288988 w 6687691"/>
              <a:gd name="connsiteY19" fmla="*/ 1267056 h 3609930"/>
              <a:gd name="connsiteX20" fmla="*/ 2259106 w 6687691"/>
              <a:gd name="connsiteY20" fmla="*/ 1290961 h 3609930"/>
              <a:gd name="connsiteX21" fmla="*/ 2217271 w 6687691"/>
              <a:gd name="connsiteY21" fmla="*/ 1302914 h 3609930"/>
              <a:gd name="connsiteX22" fmla="*/ 2145553 w 6687691"/>
              <a:gd name="connsiteY22" fmla="*/ 1320844 h 3609930"/>
              <a:gd name="connsiteX23" fmla="*/ 2127624 w 6687691"/>
              <a:gd name="connsiteY23" fmla="*/ 1332797 h 3609930"/>
              <a:gd name="connsiteX24" fmla="*/ 2097741 w 6687691"/>
              <a:gd name="connsiteY24" fmla="*/ 1344750 h 3609930"/>
              <a:gd name="connsiteX25" fmla="*/ 2049929 w 6687691"/>
              <a:gd name="connsiteY25" fmla="*/ 1350726 h 3609930"/>
              <a:gd name="connsiteX26" fmla="*/ 1984188 w 6687691"/>
              <a:gd name="connsiteY26" fmla="*/ 1368656 h 3609930"/>
              <a:gd name="connsiteX27" fmla="*/ 1828800 w 6687691"/>
              <a:gd name="connsiteY27" fmla="*/ 1404514 h 3609930"/>
              <a:gd name="connsiteX28" fmla="*/ 1792941 w 6687691"/>
              <a:gd name="connsiteY28" fmla="*/ 1416467 h 3609930"/>
              <a:gd name="connsiteX29" fmla="*/ 1697318 w 6687691"/>
              <a:gd name="connsiteY29" fmla="*/ 1434397 h 3609930"/>
              <a:gd name="connsiteX30" fmla="*/ 1595718 w 6687691"/>
              <a:gd name="connsiteY30" fmla="*/ 1458303 h 3609930"/>
              <a:gd name="connsiteX31" fmla="*/ 1529977 w 6687691"/>
              <a:gd name="connsiteY31" fmla="*/ 1476232 h 3609930"/>
              <a:gd name="connsiteX32" fmla="*/ 1398494 w 6687691"/>
              <a:gd name="connsiteY32" fmla="*/ 1512091 h 3609930"/>
              <a:gd name="connsiteX33" fmla="*/ 860612 w 6687691"/>
              <a:gd name="connsiteY33" fmla="*/ 1535997 h 3609930"/>
              <a:gd name="connsiteX34" fmla="*/ 794871 w 6687691"/>
              <a:gd name="connsiteY34" fmla="*/ 1547950 h 3609930"/>
              <a:gd name="connsiteX35" fmla="*/ 729129 w 6687691"/>
              <a:gd name="connsiteY35" fmla="*/ 1553926 h 3609930"/>
              <a:gd name="connsiteX36" fmla="*/ 633506 w 6687691"/>
              <a:gd name="connsiteY36" fmla="*/ 1565879 h 3609930"/>
              <a:gd name="connsiteX37" fmla="*/ 603624 w 6687691"/>
              <a:gd name="connsiteY37" fmla="*/ 1577832 h 3609930"/>
              <a:gd name="connsiteX38" fmla="*/ 579718 w 6687691"/>
              <a:gd name="connsiteY38" fmla="*/ 1583809 h 3609930"/>
              <a:gd name="connsiteX39" fmla="*/ 472141 w 6687691"/>
              <a:gd name="connsiteY39" fmla="*/ 1619667 h 3609930"/>
              <a:gd name="connsiteX40" fmla="*/ 436282 w 6687691"/>
              <a:gd name="connsiteY40" fmla="*/ 1649550 h 3609930"/>
              <a:gd name="connsiteX41" fmla="*/ 418353 w 6687691"/>
              <a:gd name="connsiteY41" fmla="*/ 1667479 h 3609930"/>
              <a:gd name="connsiteX42" fmla="*/ 400424 w 6687691"/>
              <a:gd name="connsiteY42" fmla="*/ 1673456 h 3609930"/>
              <a:gd name="connsiteX43" fmla="*/ 382494 w 6687691"/>
              <a:gd name="connsiteY43" fmla="*/ 1685409 h 3609930"/>
              <a:gd name="connsiteX44" fmla="*/ 364565 w 6687691"/>
              <a:gd name="connsiteY44" fmla="*/ 1715291 h 3609930"/>
              <a:gd name="connsiteX45" fmla="*/ 298824 w 6687691"/>
              <a:gd name="connsiteY45" fmla="*/ 1745173 h 3609930"/>
              <a:gd name="connsiteX46" fmla="*/ 239059 w 6687691"/>
              <a:gd name="connsiteY46" fmla="*/ 1798961 h 3609930"/>
              <a:gd name="connsiteX47" fmla="*/ 209177 w 6687691"/>
              <a:gd name="connsiteY47" fmla="*/ 1810914 h 3609930"/>
              <a:gd name="connsiteX48" fmla="*/ 167341 w 6687691"/>
              <a:gd name="connsiteY48" fmla="*/ 1828844 h 3609930"/>
              <a:gd name="connsiteX49" fmla="*/ 131482 w 6687691"/>
              <a:gd name="connsiteY49" fmla="*/ 1864703 h 3609930"/>
              <a:gd name="connsiteX50" fmla="*/ 95624 w 6687691"/>
              <a:gd name="connsiteY50" fmla="*/ 1894585 h 3609930"/>
              <a:gd name="connsiteX51" fmla="*/ 65741 w 6687691"/>
              <a:gd name="connsiteY51" fmla="*/ 1924467 h 3609930"/>
              <a:gd name="connsiteX52" fmla="*/ 47812 w 6687691"/>
              <a:gd name="connsiteY52" fmla="*/ 1960326 h 3609930"/>
              <a:gd name="connsiteX53" fmla="*/ 0 w 6687691"/>
              <a:gd name="connsiteY53" fmla="*/ 2079856 h 3609930"/>
              <a:gd name="connsiteX54" fmla="*/ 5977 w 6687691"/>
              <a:gd name="connsiteY54" fmla="*/ 2187432 h 3609930"/>
              <a:gd name="connsiteX55" fmla="*/ 23906 w 6687691"/>
              <a:gd name="connsiteY55" fmla="*/ 2217314 h 3609930"/>
              <a:gd name="connsiteX56" fmla="*/ 41835 w 6687691"/>
              <a:gd name="connsiteY56" fmla="*/ 2283056 h 3609930"/>
              <a:gd name="connsiteX57" fmla="*/ 59765 w 6687691"/>
              <a:gd name="connsiteY57" fmla="*/ 2360750 h 3609930"/>
              <a:gd name="connsiteX58" fmla="*/ 71718 w 6687691"/>
              <a:gd name="connsiteY58" fmla="*/ 2414538 h 3609930"/>
              <a:gd name="connsiteX59" fmla="*/ 83671 w 6687691"/>
              <a:gd name="connsiteY59" fmla="*/ 2438444 h 3609930"/>
              <a:gd name="connsiteX60" fmla="*/ 89647 w 6687691"/>
              <a:gd name="connsiteY60" fmla="*/ 2492232 h 3609930"/>
              <a:gd name="connsiteX61" fmla="*/ 107577 w 6687691"/>
              <a:gd name="connsiteY61" fmla="*/ 2516138 h 3609930"/>
              <a:gd name="connsiteX62" fmla="*/ 119529 w 6687691"/>
              <a:gd name="connsiteY62" fmla="*/ 2534067 h 3609930"/>
              <a:gd name="connsiteX63" fmla="*/ 143435 w 6687691"/>
              <a:gd name="connsiteY63" fmla="*/ 2563950 h 3609930"/>
              <a:gd name="connsiteX64" fmla="*/ 179294 w 6687691"/>
              <a:gd name="connsiteY64" fmla="*/ 2611761 h 3609930"/>
              <a:gd name="connsiteX65" fmla="*/ 197224 w 6687691"/>
              <a:gd name="connsiteY65" fmla="*/ 2623714 h 3609930"/>
              <a:gd name="connsiteX66" fmla="*/ 215153 w 6687691"/>
              <a:gd name="connsiteY66" fmla="*/ 2641644 h 3609930"/>
              <a:gd name="connsiteX67" fmla="*/ 227106 w 6687691"/>
              <a:gd name="connsiteY67" fmla="*/ 2659573 h 3609930"/>
              <a:gd name="connsiteX68" fmla="*/ 245035 w 6687691"/>
              <a:gd name="connsiteY68" fmla="*/ 2665550 h 3609930"/>
              <a:gd name="connsiteX69" fmla="*/ 262965 w 6687691"/>
              <a:gd name="connsiteY69" fmla="*/ 2683479 h 3609930"/>
              <a:gd name="connsiteX70" fmla="*/ 286871 w 6687691"/>
              <a:gd name="connsiteY70" fmla="*/ 2719338 h 3609930"/>
              <a:gd name="connsiteX71" fmla="*/ 322729 w 6687691"/>
              <a:gd name="connsiteY71" fmla="*/ 2755197 h 3609930"/>
              <a:gd name="connsiteX72" fmla="*/ 340659 w 6687691"/>
              <a:gd name="connsiteY72" fmla="*/ 2773126 h 3609930"/>
              <a:gd name="connsiteX73" fmla="*/ 358588 w 6687691"/>
              <a:gd name="connsiteY73" fmla="*/ 2797032 h 3609930"/>
              <a:gd name="connsiteX74" fmla="*/ 406400 w 6687691"/>
              <a:gd name="connsiteY74" fmla="*/ 2844844 h 3609930"/>
              <a:gd name="connsiteX75" fmla="*/ 424329 w 6687691"/>
              <a:gd name="connsiteY75" fmla="*/ 2886679 h 3609930"/>
              <a:gd name="connsiteX76" fmla="*/ 442259 w 6687691"/>
              <a:gd name="connsiteY76" fmla="*/ 2922538 h 3609930"/>
              <a:gd name="connsiteX77" fmla="*/ 448235 w 6687691"/>
              <a:gd name="connsiteY77" fmla="*/ 2940467 h 3609930"/>
              <a:gd name="connsiteX78" fmla="*/ 484094 w 6687691"/>
              <a:gd name="connsiteY78" fmla="*/ 2976326 h 3609930"/>
              <a:gd name="connsiteX79" fmla="*/ 496047 w 6687691"/>
              <a:gd name="connsiteY79" fmla="*/ 3006209 h 3609930"/>
              <a:gd name="connsiteX80" fmla="*/ 513977 w 6687691"/>
              <a:gd name="connsiteY80" fmla="*/ 3024138 h 3609930"/>
              <a:gd name="connsiteX81" fmla="*/ 525929 w 6687691"/>
              <a:gd name="connsiteY81" fmla="*/ 3042067 h 3609930"/>
              <a:gd name="connsiteX82" fmla="*/ 543859 w 6687691"/>
              <a:gd name="connsiteY82" fmla="*/ 3065973 h 3609930"/>
              <a:gd name="connsiteX83" fmla="*/ 597647 w 6687691"/>
              <a:gd name="connsiteY83" fmla="*/ 3083903 h 3609930"/>
              <a:gd name="connsiteX84" fmla="*/ 615577 w 6687691"/>
              <a:gd name="connsiteY84" fmla="*/ 3095856 h 3609930"/>
              <a:gd name="connsiteX85" fmla="*/ 639482 w 6687691"/>
              <a:gd name="connsiteY85" fmla="*/ 3101832 h 3609930"/>
              <a:gd name="connsiteX86" fmla="*/ 693271 w 6687691"/>
              <a:gd name="connsiteY86" fmla="*/ 3113785 h 3609930"/>
              <a:gd name="connsiteX87" fmla="*/ 1063812 w 6687691"/>
              <a:gd name="connsiteY87" fmla="*/ 3101832 h 3609930"/>
              <a:gd name="connsiteX88" fmla="*/ 1117600 w 6687691"/>
              <a:gd name="connsiteY88" fmla="*/ 3083903 h 3609930"/>
              <a:gd name="connsiteX89" fmla="*/ 1195294 w 6687691"/>
              <a:gd name="connsiteY89" fmla="*/ 3054020 h 3609930"/>
              <a:gd name="connsiteX90" fmla="*/ 1225177 w 6687691"/>
              <a:gd name="connsiteY90" fmla="*/ 3048044 h 3609930"/>
              <a:gd name="connsiteX91" fmla="*/ 1249082 w 6687691"/>
              <a:gd name="connsiteY91" fmla="*/ 3042067 h 3609930"/>
              <a:gd name="connsiteX92" fmla="*/ 1284941 w 6687691"/>
              <a:gd name="connsiteY92" fmla="*/ 3030114 h 3609930"/>
              <a:gd name="connsiteX93" fmla="*/ 1374588 w 6687691"/>
              <a:gd name="connsiteY93" fmla="*/ 3012185 h 3609930"/>
              <a:gd name="connsiteX94" fmla="*/ 1464235 w 6687691"/>
              <a:gd name="connsiteY94" fmla="*/ 3006209 h 3609930"/>
              <a:gd name="connsiteX95" fmla="*/ 1500094 w 6687691"/>
              <a:gd name="connsiteY95" fmla="*/ 2994256 h 3609930"/>
              <a:gd name="connsiteX96" fmla="*/ 1535953 w 6687691"/>
              <a:gd name="connsiteY96" fmla="*/ 2988279 h 3609930"/>
              <a:gd name="connsiteX97" fmla="*/ 1553882 w 6687691"/>
              <a:gd name="connsiteY97" fmla="*/ 2970350 h 3609930"/>
              <a:gd name="connsiteX98" fmla="*/ 1607671 w 6687691"/>
              <a:gd name="connsiteY98" fmla="*/ 2952420 h 3609930"/>
              <a:gd name="connsiteX99" fmla="*/ 1625600 w 6687691"/>
              <a:gd name="connsiteY99" fmla="*/ 2946444 h 3609930"/>
              <a:gd name="connsiteX100" fmla="*/ 1661459 w 6687691"/>
              <a:gd name="connsiteY100" fmla="*/ 2928514 h 3609930"/>
              <a:gd name="connsiteX101" fmla="*/ 1685365 w 6687691"/>
              <a:gd name="connsiteY101" fmla="*/ 2910585 h 3609930"/>
              <a:gd name="connsiteX102" fmla="*/ 1703294 w 6687691"/>
              <a:gd name="connsiteY102" fmla="*/ 2898632 h 3609930"/>
              <a:gd name="connsiteX103" fmla="*/ 1709271 w 6687691"/>
              <a:gd name="connsiteY103" fmla="*/ 2880703 h 3609930"/>
              <a:gd name="connsiteX104" fmla="*/ 1727200 w 6687691"/>
              <a:gd name="connsiteY104" fmla="*/ 2874726 h 3609930"/>
              <a:gd name="connsiteX105" fmla="*/ 1757082 w 6687691"/>
              <a:gd name="connsiteY105" fmla="*/ 2862773 h 3609930"/>
              <a:gd name="connsiteX106" fmla="*/ 1780988 w 6687691"/>
              <a:gd name="connsiteY106" fmla="*/ 2844844 h 3609930"/>
              <a:gd name="connsiteX107" fmla="*/ 1816847 w 6687691"/>
              <a:gd name="connsiteY107" fmla="*/ 2832891 h 3609930"/>
              <a:gd name="connsiteX108" fmla="*/ 1840753 w 6687691"/>
              <a:gd name="connsiteY108" fmla="*/ 2820938 h 3609930"/>
              <a:gd name="connsiteX109" fmla="*/ 1858682 w 6687691"/>
              <a:gd name="connsiteY109" fmla="*/ 2797032 h 3609930"/>
              <a:gd name="connsiteX110" fmla="*/ 1894541 w 6687691"/>
              <a:gd name="connsiteY110" fmla="*/ 2761173 h 3609930"/>
              <a:gd name="connsiteX111" fmla="*/ 1906494 w 6687691"/>
              <a:gd name="connsiteY111" fmla="*/ 2743244 h 3609930"/>
              <a:gd name="connsiteX112" fmla="*/ 1930400 w 6687691"/>
              <a:gd name="connsiteY112" fmla="*/ 2737267 h 3609930"/>
              <a:gd name="connsiteX113" fmla="*/ 1960282 w 6687691"/>
              <a:gd name="connsiteY113" fmla="*/ 2665550 h 3609930"/>
              <a:gd name="connsiteX114" fmla="*/ 1984188 w 6687691"/>
              <a:gd name="connsiteY114" fmla="*/ 2623714 h 3609930"/>
              <a:gd name="connsiteX115" fmla="*/ 1996141 w 6687691"/>
              <a:gd name="connsiteY115" fmla="*/ 2599809 h 3609930"/>
              <a:gd name="connsiteX116" fmla="*/ 2020047 w 6687691"/>
              <a:gd name="connsiteY116" fmla="*/ 2581879 h 3609930"/>
              <a:gd name="connsiteX117" fmla="*/ 2055906 w 6687691"/>
              <a:gd name="connsiteY117" fmla="*/ 2534067 h 3609930"/>
              <a:gd name="connsiteX118" fmla="*/ 2073835 w 6687691"/>
              <a:gd name="connsiteY118" fmla="*/ 2504185 h 3609930"/>
              <a:gd name="connsiteX119" fmla="*/ 2115671 w 6687691"/>
              <a:gd name="connsiteY119" fmla="*/ 2486256 h 3609930"/>
              <a:gd name="connsiteX120" fmla="*/ 2157506 w 6687691"/>
              <a:gd name="connsiteY120" fmla="*/ 2450397 h 3609930"/>
              <a:gd name="connsiteX121" fmla="*/ 2199341 w 6687691"/>
              <a:gd name="connsiteY121" fmla="*/ 2414538 h 3609930"/>
              <a:gd name="connsiteX122" fmla="*/ 2217271 w 6687691"/>
              <a:gd name="connsiteY122" fmla="*/ 2408561 h 3609930"/>
              <a:gd name="connsiteX123" fmla="*/ 2253129 w 6687691"/>
              <a:gd name="connsiteY123" fmla="*/ 2390632 h 3609930"/>
              <a:gd name="connsiteX124" fmla="*/ 2378635 w 6687691"/>
              <a:gd name="connsiteY124" fmla="*/ 2372703 h 3609930"/>
              <a:gd name="connsiteX125" fmla="*/ 2414494 w 6687691"/>
              <a:gd name="connsiteY125" fmla="*/ 2360750 h 3609930"/>
              <a:gd name="connsiteX126" fmla="*/ 2623671 w 6687691"/>
              <a:gd name="connsiteY126" fmla="*/ 2372703 h 3609930"/>
              <a:gd name="connsiteX127" fmla="*/ 2641600 w 6687691"/>
              <a:gd name="connsiteY127" fmla="*/ 2378679 h 3609930"/>
              <a:gd name="connsiteX128" fmla="*/ 2683435 w 6687691"/>
              <a:gd name="connsiteY128" fmla="*/ 2390632 h 3609930"/>
              <a:gd name="connsiteX129" fmla="*/ 2707341 w 6687691"/>
              <a:gd name="connsiteY129" fmla="*/ 2408561 h 3609930"/>
              <a:gd name="connsiteX130" fmla="*/ 2731247 w 6687691"/>
              <a:gd name="connsiteY130" fmla="*/ 2444420 h 3609930"/>
              <a:gd name="connsiteX131" fmla="*/ 2761129 w 6687691"/>
              <a:gd name="connsiteY131" fmla="*/ 2450397 h 3609930"/>
              <a:gd name="connsiteX132" fmla="*/ 2779059 w 6687691"/>
              <a:gd name="connsiteY132" fmla="*/ 2468326 h 3609930"/>
              <a:gd name="connsiteX133" fmla="*/ 2808941 w 6687691"/>
              <a:gd name="connsiteY133" fmla="*/ 2510161 h 3609930"/>
              <a:gd name="connsiteX134" fmla="*/ 2856753 w 6687691"/>
              <a:gd name="connsiteY134" fmla="*/ 2528091 h 3609930"/>
              <a:gd name="connsiteX135" fmla="*/ 2898588 w 6687691"/>
              <a:gd name="connsiteY135" fmla="*/ 2551997 h 3609930"/>
              <a:gd name="connsiteX136" fmla="*/ 2922494 w 6687691"/>
              <a:gd name="connsiteY136" fmla="*/ 2569926 h 3609930"/>
              <a:gd name="connsiteX137" fmla="*/ 2940424 w 6687691"/>
              <a:gd name="connsiteY137" fmla="*/ 2581879 h 3609930"/>
              <a:gd name="connsiteX138" fmla="*/ 2958353 w 6687691"/>
              <a:gd name="connsiteY138" fmla="*/ 2605785 h 3609930"/>
              <a:gd name="connsiteX139" fmla="*/ 2970306 w 6687691"/>
              <a:gd name="connsiteY139" fmla="*/ 2623714 h 3609930"/>
              <a:gd name="connsiteX140" fmla="*/ 3012141 w 6687691"/>
              <a:gd name="connsiteY140" fmla="*/ 2659573 h 3609930"/>
              <a:gd name="connsiteX141" fmla="*/ 3024094 w 6687691"/>
              <a:gd name="connsiteY141" fmla="*/ 2677503 h 3609930"/>
              <a:gd name="connsiteX142" fmla="*/ 3042024 w 6687691"/>
              <a:gd name="connsiteY142" fmla="*/ 2713361 h 3609930"/>
              <a:gd name="connsiteX143" fmla="*/ 3071906 w 6687691"/>
              <a:gd name="connsiteY143" fmla="*/ 2749220 h 3609930"/>
              <a:gd name="connsiteX144" fmla="*/ 3095812 w 6687691"/>
              <a:gd name="connsiteY144" fmla="*/ 2797032 h 3609930"/>
              <a:gd name="connsiteX145" fmla="*/ 3131671 w 6687691"/>
              <a:gd name="connsiteY145" fmla="*/ 2838867 h 3609930"/>
              <a:gd name="connsiteX146" fmla="*/ 3155577 w 6687691"/>
              <a:gd name="connsiteY146" fmla="*/ 2892656 h 3609930"/>
              <a:gd name="connsiteX147" fmla="*/ 3167529 w 6687691"/>
              <a:gd name="connsiteY147" fmla="*/ 2910585 h 3609930"/>
              <a:gd name="connsiteX148" fmla="*/ 3185459 w 6687691"/>
              <a:gd name="connsiteY148" fmla="*/ 2946444 h 3609930"/>
              <a:gd name="connsiteX149" fmla="*/ 3203388 w 6687691"/>
              <a:gd name="connsiteY149" fmla="*/ 2958397 h 3609930"/>
              <a:gd name="connsiteX150" fmla="*/ 3215341 w 6687691"/>
              <a:gd name="connsiteY150" fmla="*/ 2988279 h 3609930"/>
              <a:gd name="connsiteX151" fmla="*/ 3221318 w 6687691"/>
              <a:gd name="connsiteY151" fmla="*/ 3006209 h 3609930"/>
              <a:gd name="connsiteX152" fmla="*/ 3239247 w 6687691"/>
              <a:gd name="connsiteY152" fmla="*/ 3030114 h 3609930"/>
              <a:gd name="connsiteX153" fmla="*/ 3257177 w 6687691"/>
              <a:gd name="connsiteY153" fmla="*/ 3065973 h 3609930"/>
              <a:gd name="connsiteX154" fmla="*/ 3275106 w 6687691"/>
              <a:gd name="connsiteY154" fmla="*/ 3071950 h 3609930"/>
              <a:gd name="connsiteX155" fmla="*/ 3293035 w 6687691"/>
              <a:gd name="connsiteY155" fmla="*/ 3083903 h 3609930"/>
              <a:gd name="connsiteX156" fmla="*/ 3316941 w 6687691"/>
              <a:gd name="connsiteY156" fmla="*/ 3113785 h 3609930"/>
              <a:gd name="connsiteX157" fmla="*/ 3334871 w 6687691"/>
              <a:gd name="connsiteY157" fmla="*/ 3149644 h 3609930"/>
              <a:gd name="connsiteX158" fmla="*/ 3352800 w 6687691"/>
              <a:gd name="connsiteY158" fmla="*/ 3167573 h 3609930"/>
              <a:gd name="connsiteX159" fmla="*/ 3358777 w 6687691"/>
              <a:gd name="connsiteY159" fmla="*/ 3185503 h 3609930"/>
              <a:gd name="connsiteX160" fmla="*/ 3376706 w 6687691"/>
              <a:gd name="connsiteY160" fmla="*/ 3191479 h 3609930"/>
              <a:gd name="connsiteX161" fmla="*/ 3388659 w 6687691"/>
              <a:gd name="connsiteY161" fmla="*/ 3209409 h 3609930"/>
              <a:gd name="connsiteX162" fmla="*/ 3406588 w 6687691"/>
              <a:gd name="connsiteY162" fmla="*/ 3239291 h 3609930"/>
              <a:gd name="connsiteX163" fmla="*/ 3430494 w 6687691"/>
              <a:gd name="connsiteY163" fmla="*/ 3299056 h 3609930"/>
              <a:gd name="connsiteX164" fmla="*/ 3448424 w 6687691"/>
              <a:gd name="connsiteY164" fmla="*/ 3305032 h 3609930"/>
              <a:gd name="connsiteX165" fmla="*/ 3454400 w 6687691"/>
              <a:gd name="connsiteY165" fmla="*/ 3334914 h 3609930"/>
              <a:gd name="connsiteX166" fmla="*/ 3490259 w 6687691"/>
              <a:gd name="connsiteY166" fmla="*/ 3364797 h 3609930"/>
              <a:gd name="connsiteX167" fmla="*/ 3508188 w 6687691"/>
              <a:gd name="connsiteY167" fmla="*/ 3382726 h 3609930"/>
              <a:gd name="connsiteX168" fmla="*/ 3538071 w 6687691"/>
              <a:gd name="connsiteY168" fmla="*/ 3418585 h 3609930"/>
              <a:gd name="connsiteX169" fmla="*/ 3544047 w 6687691"/>
              <a:gd name="connsiteY169" fmla="*/ 3436514 h 3609930"/>
              <a:gd name="connsiteX170" fmla="*/ 3579906 w 6687691"/>
              <a:gd name="connsiteY170" fmla="*/ 3460420 h 3609930"/>
              <a:gd name="connsiteX171" fmla="*/ 3597835 w 6687691"/>
              <a:gd name="connsiteY171" fmla="*/ 3472373 h 3609930"/>
              <a:gd name="connsiteX172" fmla="*/ 3621741 w 6687691"/>
              <a:gd name="connsiteY172" fmla="*/ 3478350 h 3609930"/>
              <a:gd name="connsiteX173" fmla="*/ 3645647 w 6687691"/>
              <a:gd name="connsiteY173" fmla="*/ 3490303 h 3609930"/>
              <a:gd name="connsiteX174" fmla="*/ 3663577 w 6687691"/>
              <a:gd name="connsiteY174" fmla="*/ 3496279 h 3609930"/>
              <a:gd name="connsiteX175" fmla="*/ 3681506 w 6687691"/>
              <a:gd name="connsiteY175" fmla="*/ 3514209 h 3609930"/>
              <a:gd name="connsiteX176" fmla="*/ 3771153 w 6687691"/>
              <a:gd name="connsiteY176" fmla="*/ 3532138 h 3609930"/>
              <a:gd name="connsiteX177" fmla="*/ 3807012 w 6687691"/>
              <a:gd name="connsiteY177" fmla="*/ 3556044 h 3609930"/>
              <a:gd name="connsiteX178" fmla="*/ 3842871 w 6687691"/>
              <a:gd name="connsiteY178" fmla="*/ 3567997 h 3609930"/>
              <a:gd name="connsiteX179" fmla="*/ 4040094 w 6687691"/>
              <a:gd name="connsiteY179" fmla="*/ 3585926 h 3609930"/>
              <a:gd name="connsiteX180" fmla="*/ 4147671 w 6687691"/>
              <a:gd name="connsiteY180" fmla="*/ 3603856 h 3609930"/>
              <a:gd name="connsiteX181" fmla="*/ 4177553 w 6687691"/>
              <a:gd name="connsiteY181" fmla="*/ 3609832 h 3609930"/>
              <a:gd name="connsiteX182" fmla="*/ 4386729 w 6687691"/>
              <a:gd name="connsiteY182" fmla="*/ 3579950 h 3609930"/>
              <a:gd name="connsiteX183" fmla="*/ 4464424 w 6687691"/>
              <a:gd name="connsiteY183" fmla="*/ 3562020 h 3609930"/>
              <a:gd name="connsiteX184" fmla="*/ 4500282 w 6687691"/>
              <a:gd name="connsiteY184" fmla="*/ 3550067 h 3609930"/>
              <a:gd name="connsiteX185" fmla="*/ 4536141 w 6687691"/>
              <a:gd name="connsiteY185" fmla="*/ 3544091 h 3609930"/>
              <a:gd name="connsiteX186" fmla="*/ 4649694 w 6687691"/>
              <a:gd name="connsiteY186" fmla="*/ 3538114 h 3609930"/>
              <a:gd name="connsiteX187" fmla="*/ 4721412 w 6687691"/>
              <a:gd name="connsiteY187" fmla="*/ 3556044 h 3609930"/>
              <a:gd name="connsiteX188" fmla="*/ 4763247 w 6687691"/>
              <a:gd name="connsiteY188" fmla="*/ 3562020 h 3609930"/>
              <a:gd name="connsiteX189" fmla="*/ 4960471 w 6687691"/>
              <a:gd name="connsiteY189" fmla="*/ 3550067 h 3609930"/>
              <a:gd name="connsiteX190" fmla="*/ 5050118 w 6687691"/>
              <a:gd name="connsiteY190" fmla="*/ 3526161 h 3609930"/>
              <a:gd name="connsiteX191" fmla="*/ 5080000 w 6687691"/>
              <a:gd name="connsiteY191" fmla="*/ 3514209 h 3609930"/>
              <a:gd name="connsiteX192" fmla="*/ 5145741 w 6687691"/>
              <a:gd name="connsiteY192" fmla="*/ 3466397 h 3609930"/>
              <a:gd name="connsiteX193" fmla="*/ 5205506 w 6687691"/>
              <a:gd name="connsiteY193" fmla="*/ 3448467 h 3609930"/>
              <a:gd name="connsiteX194" fmla="*/ 5235388 w 6687691"/>
              <a:gd name="connsiteY194" fmla="*/ 3430538 h 3609930"/>
              <a:gd name="connsiteX195" fmla="*/ 5277224 w 6687691"/>
              <a:gd name="connsiteY195" fmla="*/ 3412609 h 3609930"/>
              <a:gd name="connsiteX196" fmla="*/ 5336988 w 6687691"/>
              <a:gd name="connsiteY196" fmla="*/ 3364797 h 3609930"/>
              <a:gd name="connsiteX197" fmla="*/ 5354918 w 6687691"/>
              <a:gd name="connsiteY197" fmla="*/ 3346867 h 3609930"/>
              <a:gd name="connsiteX198" fmla="*/ 5378824 w 6687691"/>
              <a:gd name="connsiteY198" fmla="*/ 3328938 h 3609930"/>
              <a:gd name="connsiteX199" fmla="*/ 5390777 w 6687691"/>
              <a:gd name="connsiteY199" fmla="*/ 3263197 h 3609930"/>
              <a:gd name="connsiteX200" fmla="*/ 5396753 w 6687691"/>
              <a:gd name="connsiteY200" fmla="*/ 3221361 h 3609930"/>
              <a:gd name="connsiteX201" fmla="*/ 5384800 w 6687691"/>
              <a:gd name="connsiteY201" fmla="*/ 3018161 h 3609930"/>
              <a:gd name="connsiteX202" fmla="*/ 6568141 w 6687691"/>
              <a:gd name="connsiteY202" fmla="*/ 2976326 h 3609930"/>
              <a:gd name="connsiteX203" fmla="*/ 5360894 w 6687691"/>
              <a:gd name="connsiteY203" fmla="*/ 2976326 h 3609930"/>
              <a:gd name="connsiteX204" fmla="*/ 5348941 w 6687691"/>
              <a:gd name="connsiteY204" fmla="*/ 2958397 h 3609930"/>
              <a:gd name="connsiteX205" fmla="*/ 5336988 w 6687691"/>
              <a:gd name="connsiteY205" fmla="*/ 2916561 h 3609930"/>
              <a:gd name="connsiteX206" fmla="*/ 5301129 w 6687691"/>
              <a:gd name="connsiteY206" fmla="*/ 2880703 h 3609930"/>
              <a:gd name="connsiteX207" fmla="*/ 5289177 w 6687691"/>
              <a:gd name="connsiteY207" fmla="*/ 2850820 h 3609930"/>
              <a:gd name="connsiteX208" fmla="*/ 5235388 w 6687691"/>
              <a:gd name="connsiteY208" fmla="*/ 2779103 h 3609930"/>
              <a:gd name="connsiteX209" fmla="*/ 5211482 w 6687691"/>
              <a:gd name="connsiteY209" fmla="*/ 2725314 h 3609930"/>
              <a:gd name="connsiteX210" fmla="*/ 5163671 w 6687691"/>
              <a:gd name="connsiteY210" fmla="*/ 2677503 h 3609930"/>
              <a:gd name="connsiteX211" fmla="*/ 5145741 w 6687691"/>
              <a:gd name="connsiteY211" fmla="*/ 2641644 h 3609930"/>
              <a:gd name="connsiteX212" fmla="*/ 5127812 w 6687691"/>
              <a:gd name="connsiteY212" fmla="*/ 2629691 h 3609930"/>
              <a:gd name="connsiteX213" fmla="*/ 5109882 w 6687691"/>
              <a:gd name="connsiteY213" fmla="*/ 2611761 h 3609930"/>
              <a:gd name="connsiteX214" fmla="*/ 5085977 w 6687691"/>
              <a:gd name="connsiteY214" fmla="*/ 2593832 h 3609930"/>
              <a:gd name="connsiteX215" fmla="*/ 5032188 w 6687691"/>
              <a:gd name="connsiteY215" fmla="*/ 2557973 h 3609930"/>
              <a:gd name="connsiteX216" fmla="*/ 4996329 w 6687691"/>
              <a:gd name="connsiteY216" fmla="*/ 2528091 h 3609930"/>
              <a:gd name="connsiteX217" fmla="*/ 4960471 w 6687691"/>
              <a:gd name="connsiteY217" fmla="*/ 2516138 h 3609930"/>
              <a:gd name="connsiteX218" fmla="*/ 4930588 w 6687691"/>
              <a:gd name="connsiteY218" fmla="*/ 2480279 h 3609930"/>
              <a:gd name="connsiteX219" fmla="*/ 4912659 w 6687691"/>
              <a:gd name="connsiteY219" fmla="*/ 2468326 h 3609930"/>
              <a:gd name="connsiteX220" fmla="*/ 4882777 w 6687691"/>
              <a:gd name="connsiteY220" fmla="*/ 2432467 h 3609930"/>
              <a:gd name="connsiteX221" fmla="*/ 4858871 w 6687691"/>
              <a:gd name="connsiteY221" fmla="*/ 2408561 h 3609930"/>
              <a:gd name="connsiteX222" fmla="*/ 4823012 w 6687691"/>
              <a:gd name="connsiteY222" fmla="*/ 2360750 h 3609930"/>
              <a:gd name="connsiteX223" fmla="*/ 4805082 w 6687691"/>
              <a:gd name="connsiteY223" fmla="*/ 2354773 h 3609930"/>
              <a:gd name="connsiteX224" fmla="*/ 6687672 w 6687691"/>
              <a:gd name="connsiteY224" fmla="*/ 1960326 h 3609930"/>
              <a:gd name="connsiteX225" fmla="*/ 4751294 w 6687691"/>
              <a:gd name="connsiteY225" fmla="*/ 2295009 h 3609930"/>
              <a:gd name="connsiteX226" fmla="*/ 4709459 w 6687691"/>
              <a:gd name="connsiteY226" fmla="*/ 2265126 h 3609930"/>
              <a:gd name="connsiteX227" fmla="*/ 4673600 w 6687691"/>
              <a:gd name="connsiteY227" fmla="*/ 2235244 h 3609930"/>
              <a:gd name="connsiteX228" fmla="*/ 4655671 w 6687691"/>
              <a:gd name="connsiteY228" fmla="*/ 2205361 h 3609930"/>
              <a:gd name="connsiteX229" fmla="*/ 4595906 w 6687691"/>
              <a:gd name="connsiteY229" fmla="*/ 2187432 h 3609930"/>
              <a:gd name="connsiteX230" fmla="*/ 4566024 w 6687691"/>
              <a:gd name="connsiteY230" fmla="*/ 2169503 h 3609930"/>
              <a:gd name="connsiteX231" fmla="*/ 4506259 w 6687691"/>
              <a:gd name="connsiteY231" fmla="*/ 2145597 h 3609930"/>
              <a:gd name="connsiteX232" fmla="*/ 4452471 w 6687691"/>
              <a:gd name="connsiteY232" fmla="*/ 2115714 h 3609930"/>
              <a:gd name="connsiteX233" fmla="*/ 4434541 w 6687691"/>
              <a:gd name="connsiteY233" fmla="*/ 2091809 h 3609930"/>
              <a:gd name="connsiteX234" fmla="*/ 4416612 w 6687691"/>
              <a:gd name="connsiteY234" fmla="*/ 2079856 h 3609930"/>
              <a:gd name="connsiteX235" fmla="*/ 4392706 w 6687691"/>
              <a:gd name="connsiteY235" fmla="*/ 2055950 h 3609930"/>
              <a:gd name="connsiteX236" fmla="*/ 4404659 w 6687691"/>
              <a:gd name="connsiteY236" fmla="*/ 1810914 h 3609930"/>
              <a:gd name="connsiteX237" fmla="*/ 4410635 w 6687691"/>
              <a:gd name="connsiteY237" fmla="*/ 1775056 h 3609930"/>
              <a:gd name="connsiteX238" fmla="*/ 4422588 w 6687691"/>
              <a:gd name="connsiteY238" fmla="*/ 1757126 h 3609930"/>
              <a:gd name="connsiteX239" fmla="*/ 4440518 w 6687691"/>
              <a:gd name="connsiteY239" fmla="*/ 1697361 h 3609930"/>
              <a:gd name="connsiteX240" fmla="*/ 4446494 w 6687691"/>
              <a:gd name="connsiteY240" fmla="*/ 1661503 h 3609930"/>
              <a:gd name="connsiteX241" fmla="*/ 4458447 w 6687691"/>
              <a:gd name="connsiteY241" fmla="*/ 1637597 h 3609930"/>
              <a:gd name="connsiteX242" fmla="*/ 4488329 w 6687691"/>
              <a:gd name="connsiteY242" fmla="*/ 1571856 h 3609930"/>
              <a:gd name="connsiteX243" fmla="*/ 4506259 w 6687691"/>
              <a:gd name="connsiteY243" fmla="*/ 1524044 h 3609930"/>
              <a:gd name="connsiteX244" fmla="*/ 4518212 w 6687691"/>
              <a:gd name="connsiteY244" fmla="*/ 1500138 h 3609930"/>
              <a:gd name="connsiteX245" fmla="*/ 4524188 w 6687691"/>
              <a:gd name="connsiteY245" fmla="*/ 1482209 h 3609930"/>
              <a:gd name="connsiteX246" fmla="*/ 4536141 w 6687691"/>
              <a:gd name="connsiteY246" fmla="*/ 1440373 h 3609930"/>
              <a:gd name="connsiteX247" fmla="*/ 4542118 w 6687691"/>
              <a:gd name="connsiteY247" fmla="*/ 1392561 h 3609930"/>
              <a:gd name="connsiteX248" fmla="*/ 4548094 w 6687691"/>
              <a:gd name="connsiteY248" fmla="*/ 1356703 h 3609930"/>
              <a:gd name="connsiteX249" fmla="*/ 4572000 w 6687691"/>
              <a:gd name="connsiteY249" fmla="*/ 1338773 h 3609930"/>
              <a:gd name="connsiteX250" fmla="*/ 4577977 w 6687691"/>
              <a:gd name="connsiteY250" fmla="*/ 1296938 h 3609930"/>
              <a:gd name="connsiteX251" fmla="*/ 4589929 w 6687691"/>
              <a:gd name="connsiteY251" fmla="*/ 1273032 h 3609930"/>
              <a:gd name="connsiteX252" fmla="*/ 4542118 w 6687691"/>
              <a:gd name="connsiteY252" fmla="*/ 914444 h 3609930"/>
              <a:gd name="connsiteX253" fmla="*/ 4536141 w 6687691"/>
              <a:gd name="connsiteY253" fmla="*/ 860656 h 3609930"/>
              <a:gd name="connsiteX254" fmla="*/ 4524188 w 6687691"/>
              <a:gd name="connsiteY254" fmla="*/ 836750 h 3609930"/>
              <a:gd name="connsiteX255" fmla="*/ 4500282 w 6687691"/>
              <a:gd name="connsiteY255" fmla="*/ 776985 h 3609930"/>
              <a:gd name="connsiteX256" fmla="*/ 4488329 w 6687691"/>
              <a:gd name="connsiteY256" fmla="*/ 729173 h 3609930"/>
              <a:gd name="connsiteX257" fmla="*/ 4464424 w 6687691"/>
              <a:gd name="connsiteY257" fmla="*/ 699291 h 3609930"/>
              <a:gd name="connsiteX258" fmla="*/ 4452471 w 6687691"/>
              <a:gd name="connsiteY258" fmla="*/ 669409 h 3609930"/>
              <a:gd name="connsiteX259" fmla="*/ 4446494 w 6687691"/>
              <a:gd name="connsiteY259" fmla="*/ 633550 h 3609930"/>
              <a:gd name="connsiteX260" fmla="*/ 4434541 w 6687691"/>
              <a:gd name="connsiteY260" fmla="*/ 615620 h 3609930"/>
              <a:gd name="connsiteX261" fmla="*/ 4428565 w 6687691"/>
              <a:gd name="connsiteY261" fmla="*/ 579761 h 3609930"/>
              <a:gd name="connsiteX262" fmla="*/ 4416612 w 6687691"/>
              <a:gd name="connsiteY262" fmla="*/ 537926 h 3609930"/>
              <a:gd name="connsiteX263" fmla="*/ 4392706 w 6687691"/>
              <a:gd name="connsiteY263" fmla="*/ 454256 h 3609930"/>
              <a:gd name="connsiteX264" fmla="*/ 4374777 w 6687691"/>
              <a:gd name="connsiteY264" fmla="*/ 418397 h 3609930"/>
              <a:gd name="connsiteX265" fmla="*/ 4332941 w 6687691"/>
              <a:gd name="connsiteY265" fmla="*/ 322773 h 3609930"/>
              <a:gd name="connsiteX266" fmla="*/ 4315012 w 6687691"/>
              <a:gd name="connsiteY266" fmla="*/ 298867 h 3609930"/>
              <a:gd name="connsiteX267" fmla="*/ 4297082 w 6687691"/>
              <a:gd name="connsiteY267" fmla="*/ 251056 h 3609930"/>
              <a:gd name="connsiteX268" fmla="*/ 4261224 w 6687691"/>
              <a:gd name="connsiteY268" fmla="*/ 215197 h 3609930"/>
              <a:gd name="connsiteX269" fmla="*/ 4243294 w 6687691"/>
              <a:gd name="connsiteY269" fmla="*/ 185314 h 3609930"/>
              <a:gd name="connsiteX270" fmla="*/ 4207435 w 6687691"/>
              <a:gd name="connsiteY270" fmla="*/ 155432 h 3609930"/>
              <a:gd name="connsiteX271" fmla="*/ 4189506 w 6687691"/>
              <a:gd name="connsiteY271" fmla="*/ 137503 h 3609930"/>
              <a:gd name="connsiteX272" fmla="*/ 4171577 w 6687691"/>
              <a:gd name="connsiteY272" fmla="*/ 131526 h 3609930"/>
              <a:gd name="connsiteX273" fmla="*/ 4135718 w 6687691"/>
              <a:gd name="connsiteY273" fmla="*/ 107620 h 3609930"/>
              <a:gd name="connsiteX274" fmla="*/ 4099859 w 6687691"/>
              <a:gd name="connsiteY274" fmla="*/ 89691 h 3609930"/>
              <a:gd name="connsiteX275" fmla="*/ 4058024 w 6687691"/>
              <a:gd name="connsiteY275" fmla="*/ 53832 h 3609930"/>
              <a:gd name="connsiteX276" fmla="*/ 4034118 w 6687691"/>
              <a:gd name="connsiteY276" fmla="*/ 35903 h 3609930"/>
              <a:gd name="connsiteX277" fmla="*/ 3986306 w 6687691"/>
              <a:gd name="connsiteY277" fmla="*/ 17973 h 3609930"/>
              <a:gd name="connsiteX278" fmla="*/ 3968377 w 6687691"/>
              <a:gd name="connsiteY278" fmla="*/ 6020 h 3609930"/>
              <a:gd name="connsiteX279" fmla="*/ 3842871 w 6687691"/>
              <a:gd name="connsiteY279" fmla="*/ 6020 h 3609930"/>
              <a:gd name="connsiteX280" fmla="*/ 3771153 w 6687691"/>
              <a:gd name="connsiteY280" fmla="*/ 17973 h 3609930"/>
              <a:gd name="connsiteX281" fmla="*/ 3747247 w 6687691"/>
              <a:gd name="connsiteY281" fmla="*/ 29926 h 3609930"/>
              <a:gd name="connsiteX282" fmla="*/ 3693459 w 6687691"/>
              <a:gd name="connsiteY282" fmla="*/ 59809 h 3609930"/>
              <a:gd name="connsiteX283" fmla="*/ 3669553 w 6687691"/>
              <a:gd name="connsiteY283" fmla="*/ 113597 h 3609930"/>
              <a:gd name="connsiteX284" fmla="*/ 3657600 w 6687691"/>
              <a:gd name="connsiteY284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96329 w 6687739"/>
              <a:gd name="connsiteY216" fmla="*/ 2528091 h 3609930"/>
              <a:gd name="connsiteX217" fmla="*/ 4960471 w 6687739"/>
              <a:gd name="connsiteY217" fmla="*/ 2516138 h 3609930"/>
              <a:gd name="connsiteX218" fmla="*/ 4930588 w 6687739"/>
              <a:gd name="connsiteY218" fmla="*/ 2480279 h 3609930"/>
              <a:gd name="connsiteX219" fmla="*/ 4912659 w 6687739"/>
              <a:gd name="connsiteY219" fmla="*/ 2468326 h 3609930"/>
              <a:gd name="connsiteX220" fmla="*/ 4882777 w 6687739"/>
              <a:gd name="connsiteY220" fmla="*/ 2432467 h 3609930"/>
              <a:gd name="connsiteX221" fmla="*/ 4858871 w 6687739"/>
              <a:gd name="connsiteY221" fmla="*/ 2408561 h 3609930"/>
              <a:gd name="connsiteX222" fmla="*/ 4823012 w 6687739"/>
              <a:gd name="connsiteY222" fmla="*/ 2360750 h 3609930"/>
              <a:gd name="connsiteX223" fmla="*/ 6687672 w 6687739"/>
              <a:gd name="connsiteY223" fmla="*/ 1960326 h 3609930"/>
              <a:gd name="connsiteX224" fmla="*/ 4751294 w 6687739"/>
              <a:gd name="connsiteY224" fmla="*/ 2295009 h 3609930"/>
              <a:gd name="connsiteX225" fmla="*/ 4709459 w 6687739"/>
              <a:gd name="connsiteY225" fmla="*/ 2265126 h 3609930"/>
              <a:gd name="connsiteX226" fmla="*/ 4673600 w 6687739"/>
              <a:gd name="connsiteY226" fmla="*/ 2235244 h 3609930"/>
              <a:gd name="connsiteX227" fmla="*/ 4655671 w 6687739"/>
              <a:gd name="connsiteY227" fmla="*/ 2205361 h 3609930"/>
              <a:gd name="connsiteX228" fmla="*/ 4595906 w 6687739"/>
              <a:gd name="connsiteY228" fmla="*/ 2187432 h 3609930"/>
              <a:gd name="connsiteX229" fmla="*/ 4566024 w 6687739"/>
              <a:gd name="connsiteY229" fmla="*/ 2169503 h 3609930"/>
              <a:gd name="connsiteX230" fmla="*/ 4506259 w 6687739"/>
              <a:gd name="connsiteY230" fmla="*/ 2145597 h 3609930"/>
              <a:gd name="connsiteX231" fmla="*/ 4452471 w 6687739"/>
              <a:gd name="connsiteY231" fmla="*/ 2115714 h 3609930"/>
              <a:gd name="connsiteX232" fmla="*/ 4434541 w 6687739"/>
              <a:gd name="connsiteY232" fmla="*/ 2091809 h 3609930"/>
              <a:gd name="connsiteX233" fmla="*/ 4416612 w 6687739"/>
              <a:gd name="connsiteY233" fmla="*/ 2079856 h 3609930"/>
              <a:gd name="connsiteX234" fmla="*/ 4392706 w 6687739"/>
              <a:gd name="connsiteY234" fmla="*/ 2055950 h 3609930"/>
              <a:gd name="connsiteX235" fmla="*/ 4404659 w 6687739"/>
              <a:gd name="connsiteY235" fmla="*/ 1810914 h 3609930"/>
              <a:gd name="connsiteX236" fmla="*/ 4410635 w 6687739"/>
              <a:gd name="connsiteY236" fmla="*/ 1775056 h 3609930"/>
              <a:gd name="connsiteX237" fmla="*/ 4422588 w 6687739"/>
              <a:gd name="connsiteY237" fmla="*/ 1757126 h 3609930"/>
              <a:gd name="connsiteX238" fmla="*/ 4440518 w 6687739"/>
              <a:gd name="connsiteY238" fmla="*/ 1697361 h 3609930"/>
              <a:gd name="connsiteX239" fmla="*/ 4446494 w 6687739"/>
              <a:gd name="connsiteY239" fmla="*/ 1661503 h 3609930"/>
              <a:gd name="connsiteX240" fmla="*/ 4458447 w 6687739"/>
              <a:gd name="connsiteY240" fmla="*/ 1637597 h 3609930"/>
              <a:gd name="connsiteX241" fmla="*/ 4488329 w 6687739"/>
              <a:gd name="connsiteY241" fmla="*/ 1571856 h 3609930"/>
              <a:gd name="connsiteX242" fmla="*/ 4506259 w 6687739"/>
              <a:gd name="connsiteY242" fmla="*/ 1524044 h 3609930"/>
              <a:gd name="connsiteX243" fmla="*/ 4518212 w 6687739"/>
              <a:gd name="connsiteY243" fmla="*/ 1500138 h 3609930"/>
              <a:gd name="connsiteX244" fmla="*/ 4524188 w 6687739"/>
              <a:gd name="connsiteY244" fmla="*/ 1482209 h 3609930"/>
              <a:gd name="connsiteX245" fmla="*/ 4536141 w 6687739"/>
              <a:gd name="connsiteY245" fmla="*/ 1440373 h 3609930"/>
              <a:gd name="connsiteX246" fmla="*/ 4542118 w 6687739"/>
              <a:gd name="connsiteY246" fmla="*/ 1392561 h 3609930"/>
              <a:gd name="connsiteX247" fmla="*/ 4548094 w 6687739"/>
              <a:gd name="connsiteY247" fmla="*/ 1356703 h 3609930"/>
              <a:gd name="connsiteX248" fmla="*/ 4572000 w 6687739"/>
              <a:gd name="connsiteY248" fmla="*/ 1338773 h 3609930"/>
              <a:gd name="connsiteX249" fmla="*/ 4577977 w 6687739"/>
              <a:gd name="connsiteY249" fmla="*/ 1296938 h 3609930"/>
              <a:gd name="connsiteX250" fmla="*/ 4589929 w 6687739"/>
              <a:gd name="connsiteY250" fmla="*/ 1273032 h 3609930"/>
              <a:gd name="connsiteX251" fmla="*/ 4542118 w 6687739"/>
              <a:gd name="connsiteY251" fmla="*/ 914444 h 3609930"/>
              <a:gd name="connsiteX252" fmla="*/ 4536141 w 6687739"/>
              <a:gd name="connsiteY252" fmla="*/ 860656 h 3609930"/>
              <a:gd name="connsiteX253" fmla="*/ 4524188 w 6687739"/>
              <a:gd name="connsiteY253" fmla="*/ 836750 h 3609930"/>
              <a:gd name="connsiteX254" fmla="*/ 4500282 w 6687739"/>
              <a:gd name="connsiteY254" fmla="*/ 776985 h 3609930"/>
              <a:gd name="connsiteX255" fmla="*/ 4488329 w 6687739"/>
              <a:gd name="connsiteY255" fmla="*/ 729173 h 3609930"/>
              <a:gd name="connsiteX256" fmla="*/ 4464424 w 6687739"/>
              <a:gd name="connsiteY256" fmla="*/ 699291 h 3609930"/>
              <a:gd name="connsiteX257" fmla="*/ 4452471 w 6687739"/>
              <a:gd name="connsiteY257" fmla="*/ 669409 h 3609930"/>
              <a:gd name="connsiteX258" fmla="*/ 4446494 w 6687739"/>
              <a:gd name="connsiteY258" fmla="*/ 633550 h 3609930"/>
              <a:gd name="connsiteX259" fmla="*/ 4434541 w 6687739"/>
              <a:gd name="connsiteY259" fmla="*/ 615620 h 3609930"/>
              <a:gd name="connsiteX260" fmla="*/ 4428565 w 6687739"/>
              <a:gd name="connsiteY260" fmla="*/ 579761 h 3609930"/>
              <a:gd name="connsiteX261" fmla="*/ 4416612 w 6687739"/>
              <a:gd name="connsiteY261" fmla="*/ 537926 h 3609930"/>
              <a:gd name="connsiteX262" fmla="*/ 4392706 w 6687739"/>
              <a:gd name="connsiteY262" fmla="*/ 454256 h 3609930"/>
              <a:gd name="connsiteX263" fmla="*/ 4374777 w 6687739"/>
              <a:gd name="connsiteY263" fmla="*/ 418397 h 3609930"/>
              <a:gd name="connsiteX264" fmla="*/ 4332941 w 6687739"/>
              <a:gd name="connsiteY264" fmla="*/ 322773 h 3609930"/>
              <a:gd name="connsiteX265" fmla="*/ 4315012 w 6687739"/>
              <a:gd name="connsiteY265" fmla="*/ 298867 h 3609930"/>
              <a:gd name="connsiteX266" fmla="*/ 4297082 w 6687739"/>
              <a:gd name="connsiteY266" fmla="*/ 251056 h 3609930"/>
              <a:gd name="connsiteX267" fmla="*/ 4261224 w 6687739"/>
              <a:gd name="connsiteY267" fmla="*/ 215197 h 3609930"/>
              <a:gd name="connsiteX268" fmla="*/ 4243294 w 6687739"/>
              <a:gd name="connsiteY268" fmla="*/ 185314 h 3609930"/>
              <a:gd name="connsiteX269" fmla="*/ 4207435 w 6687739"/>
              <a:gd name="connsiteY269" fmla="*/ 155432 h 3609930"/>
              <a:gd name="connsiteX270" fmla="*/ 4189506 w 6687739"/>
              <a:gd name="connsiteY270" fmla="*/ 137503 h 3609930"/>
              <a:gd name="connsiteX271" fmla="*/ 4171577 w 6687739"/>
              <a:gd name="connsiteY271" fmla="*/ 131526 h 3609930"/>
              <a:gd name="connsiteX272" fmla="*/ 4135718 w 6687739"/>
              <a:gd name="connsiteY272" fmla="*/ 107620 h 3609930"/>
              <a:gd name="connsiteX273" fmla="*/ 4099859 w 6687739"/>
              <a:gd name="connsiteY273" fmla="*/ 89691 h 3609930"/>
              <a:gd name="connsiteX274" fmla="*/ 4058024 w 6687739"/>
              <a:gd name="connsiteY274" fmla="*/ 53832 h 3609930"/>
              <a:gd name="connsiteX275" fmla="*/ 4034118 w 6687739"/>
              <a:gd name="connsiteY275" fmla="*/ 35903 h 3609930"/>
              <a:gd name="connsiteX276" fmla="*/ 3986306 w 6687739"/>
              <a:gd name="connsiteY276" fmla="*/ 17973 h 3609930"/>
              <a:gd name="connsiteX277" fmla="*/ 3968377 w 6687739"/>
              <a:gd name="connsiteY277" fmla="*/ 6020 h 3609930"/>
              <a:gd name="connsiteX278" fmla="*/ 3842871 w 6687739"/>
              <a:gd name="connsiteY278" fmla="*/ 6020 h 3609930"/>
              <a:gd name="connsiteX279" fmla="*/ 3771153 w 6687739"/>
              <a:gd name="connsiteY279" fmla="*/ 17973 h 3609930"/>
              <a:gd name="connsiteX280" fmla="*/ 3747247 w 6687739"/>
              <a:gd name="connsiteY280" fmla="*/ 29926 h 3609930"/>
              <a:gd name="connsiteX281" fmla="*/ 3693459 w 6687739"/>
              <a:gd name="connsiteY281" fmla="*/ 59809 h 3609930"/>
              <a:gd name="connsiteX282" fmla="*/ 3669553 w 6687739"/>
              <a:gd name="connsiteY282" fmla="*/ 113597 h 3609930"/>
              <a:gd name="connsiteX283" fmla="*/ 3657600 w 6687739"/>
              <a:gd name="connsiteY283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96329 w 6687739"/>
              <a:gd name="connsiteY216" fmla="*/ 2528091 h 3609930"/>
              <a:gd name="connsiteX217" fmla="*/ 4960471 w 6687739"/>
              <a:gd name="connsiteY217" fmla="*/ 2516138 h 3609930"/>
              <a:gd name="connsiteX218" fmla="*/ 4930588 w 6687739"/>
              <a:gd name="connsiteY218" fmla="*/ 2480279 h 3609930"/>
              <a:gd name="connsiteX219" fmla="*/ 4912659 w 6687739"/>
              <a:gd name="connsiteY219" fmla="*/ 2468326 h 3609930"/>
              <a:gd name="connsiteX220" fmla="*/ 4858871 w 6687739"/>
              <a:gd name="connsiteY220" fmla="*/ 2408561 h 3609930"/>
              <a:gd name="connsiteX221" fmla="*/ 4823012 w 6687739"/>
              <a:gd name="connsiteY221" fmla="*/ 2360750 h 3609930"/>
              <a:gd name="connsiteX222" fmla="*/ 6687672 w 6687739"/>
              <a:gd name="connsiteY222" fmla="*/ 1960326 h 3609930"/>
              <a:gd name="connsiteX223" fmla="*/ 4751294 w 6687739"/>
              <a:gd name="connsiteY223" fmla="*/ 2295009 h 3609930"/>
              <a:gd name="connsiteX224" fmla="*/ 4709459 w 6687739"/>
              <a:gd name="connsiteY224" fmla="*/ 2265126 h 3609930"/>
              <a:gd name="connsiteX225" fmla="*/ 4673600 w 6687739"/>
              <a:gd name="connsiteY225" fmla="*/ 2235244 h 3609930"/>
              <a:gd name="connsiteX226" fmla="*/ 4655671 w 6687739"/>
              <a:gd name="connsiteY226" fmla="*/ 2205361 h 3609930"/>
              <a:gd name="connsiteX227" fmla="*/ 4595906 w 6687739"/>
              <a:gd name="connsiteY227" fmla="*/ 2187432 h 3609930"/>
              <a:gd name="connsiteX228" fmla="*/ 4566024 w 6687739"/>
              <a:gd name="connsiteY228" fmla="*/ 2169503 h 3609930"/>
              <a:gd name="connsiteX229" fmla="*/ 4506259 w 6687739"/>
              <a:gd name="connsiteY229" fmla="*/ 2145597 h 3609930"/>
              <a:gd name="connsiteX230" fmla="*/ 4452471 w 6687739"/>
              <a:gd name="connsiteY230" fmla="*/ 2115714 h 3609930"/>
              <a:gd name="connsiteX231" fmla="*/ 4434541 w 6687739"/>
              <a:gd name="connsiteY231" fmla="*/ 2091809 h 3609930"/>
              <a:gd name="connsiteX232" fmla="*/ 4416612 w 6687739"/>
              <a:gd name="connsiteY232" fmla="*/ 2079856 h 3609930"/>
              <a:gd name="connsiteX233" fmla="*/ 4392706 w 6687739"/>
              <a:gd name="connsiteY233" fmla="*/ 2055950 h 3609930"/>
              <a:gd name="connsiteX234" fmla="*/ 4404659 w 6687739"/>
              <a:gd name="connsiteY234" fmla="*/ 1810914 h 3609930"/>
              <a:gd name="connsiteX235" fmla="*/ 4410635 w 6687739"/>
              <a:gd name="connsiteY235" fmla="*/ 1775056 h 3609930"/>
              <a:gd name="connsiteX236" fmla="*/ 4422588 w 6687739"/>
              <a:gd name="connsiteY236" fmla="*/ 1757126 h 3609930"/>
              <a:gd name="connsiteX237" fmla="*/ 4440518 w 6687739"/>
              <a:gd name="connsiteY237" fmla="*/ 1697361 h 3609930"/>
              <a:gd name="connsiteX238" fmla="*/ 4446494 w 6687739"/>
              <a:gd name="connsiteY238" fmla="*/ 1661503 h 3609930"/>
              <a:gd name="connsiteX239" fmla="*/ 4458447 w 6687739"/>
              <a:gd name="connsiteY239" fmla="*/ 1637597 h 3609930"/>
              <a:gd name="connsiteX240" fmla="*/ 4488329 w 6687739"/>
              <a:gd name="connsiteY240" fmla="*/ 1571856 h 3609930"/>
              <a:gd name="connsiteX241" fmla="*/ 4506259 w 6687739"/>
              <a:gd name="connsiteY241" fmla="*/ 1524044 h 3609930"/>
              <a:gd name="connsiteX242" fmla="*/ 4518212 w 6687739"/>
              <a:gd name="connsiteY242" fmla="*/ 1500138 h 3609930"/>
              <a:gd name="connsiteX243" fmla="*/ 4524188 w 6687739"/>
              <a:gd name="connsiteY243" fmla="*/ 1482209 h 3609930"/>
              <a:gd name="connsiteX244" fmla="*/ 4536141 w 6687739"/>
              <a:gd name="connsiteY244" fmla="*/ 1440373 h 3609930"/>
              <a:gd name="connsiteX245" fmla="*/ 4542118 w 6687739"/>
              <a:gd name="connsiteY245" fmla="*/ 1392561 h 3609930"/>
              <a:gd name="connsiteX246" fmla="*/ 4548094 w 6687739"/>
              <a:gd name="connsiteY246" fmla="*/ 1356703 h 3609930"/>
              <a:gd name="connsiteX247" fmla="*/ 4572000 w 6687739"/>
              <a:gd name="connsiteY247" fmla="*/ 1338773 h 3609930"/>
              <a:gd name="connsiteX248" fmla="*/ 4577977 w 6687739"/>
              <a:gd name="connsiteY248" fmla="*/ 1296938 h 3609930"/>
              <a:gd name="connsiteX249" fmla="*/ 4589929 w 6687739"/>
              <a:gd name="connsiteY249" fmla="*/ 1273032 h 3609930"/>
              <a:gd name="connsiteX250" fmla="*/ 4542118 w 6687739"/>
              <a:gd name="connsiteY250" fmla="*/ 914444 h 3609930"/>
              <a:gd name="connsiteX251" fmla="*/ 4536141 w 6687739"/>
              <a:gd name="connsiteY251" fmla="*/ 860656 h 3609930"/>
              <a:gd name="connsiteX252" fmla="*/ 4524188 w 6687739"/>
              <a:gd name="connsiteY252" fmla="*/ 836750 h 3609930"/>
              <a:gd name="connsiteX253" fmla="*/ 4500282 w 6687739"/>
              <a:gd name="connsiteY253" fmla="*/ 776985 h 3609930"/>
              <a:gd name="connsiteX254" fmla="*/ 4488329 w 6687739"/>
              <a:gd name="connsiteY254" fmla="*/ 729173 h 3609930"/>
              <a:gd name="connsiteX255" fmla="*/ 4464424 w 6687739"/>
              <a:gd name="connsiteY255" fmla="*/ 699291 h 3609930"/>
              <a:gd name="connsiteX256" fmla="*/ 4452471 w 6687739"/>
              <a:gd name="connsiteY256" fmla="*/ 669409 h 3609930"/>
              <a:gd name="connsiteX257" fmla="*/ 4446494 w 6687739"/>
              <a:gd name="connsiteY257" fmla="*/ 633550 h 3609930"/>
              <a:gd name="connsiteX258" fmla="*/ 4434541 w 6687739"/>
              <a:gd name="connsiteY258" fmla="*/ 615620 h 3609930"/>
              <a:gd name="connsiteX259" fmla="*/ 4428565 w 6687739"/>
              <a:gd name="connsiteY259" fmla="*/ 579761 h 3609930"/>
              <a:gd name="connsiteX260" fmla="*/ 4416612 w 6687739"/>
              <a:gd name="connsiteY260" fmla="*/ 537926 h 3609930"/>
              <a:gd name="connsiteX261" fmla="*/ 4392706 w 6687739"/>
              <a:gd name="connsiteY261" fmla="*/ 454256 h 3609930"/>
              <a:gd name="connsiteX262" fmla="*/ 4374777 w 6687739"/>
              <a:gd name="connsiteY262" fmla="*/ 418397 h 3609930"/>
              <a:gd name="connsiteX263" fmla="*/ 4332941 w 6687739"/>
              <a:gd name="connsiteY263" fmla="*/ 322773 h 3609930"/>
              <a:gd name="connsiteX264" fmla="*/ 4315012 w 6687739"/>
              <a:gd name="connsiteY264" fmla="*/ 298867 h 3609930"/>
              <a:gd name="connsiteX265" fmla="*/ 4297082 w 6687739"/>
              <a:gd name="connsiteY265" fmla="*/ 251056 h 3609930"/>
              <a:gd name="connsiteX266" fmla="*/ 4261224 w 6687739"/>
              <a:gd name="connsiteY266" fmla="*/ 215197 h 3609930"/>
              <a:gd name="connsiteX267" fmla="*/ 4243294 w 6687739"/>
              <a:gd name="connsiteY267" fmla="*/ 185314 h 3609930"/>
              <a:gd name="connsiteX268" fmla="*/ 4207435 w 6687739"/>
              <a:gd name="connsiteY268" fmla="*/ 155432 h 3609930"/>
              <a:gd name="connsiteX269" fmla="*/ 4189506 w 6687739"/>
              <a:gd name="connsiteY269" fmla="*/ 137503 h 3609930"/>
              <a:gd name="connsiteX270" fmla="*/ 4171577 w 6687739"/>
              <a:gd name="connsiteY270" fmla="*/ 131526 h 3609930"/>
              <a:gd name="connsiteX271" fmla="*/ 4135718 w 6687739"/>
              <a:gd name="connsiteY271" fmla="*/ 107620 h 3609930"/>
              <a:gd name="connsiteX272" fmla="*/ 4099859 w 6687739"/>
              <a:gd name="connsiteY272" fmla="*/ 89691 h 3609930"/>
              <a:gd name="connsiteX273" fmla="*/ 4058024 w 6687739"/>
              <a:gd name="connsiteY273" fmla="*/ 53832 h 3609930"/>
              <a:gd name="connsiteX274" fmla="*/ 4034118 w 6687739"/>
              <a:gd name="connsiteY274" fmla="*/ 35903 h 3609930"/>
              <a:gd name="connsiteX275" fmla="*/ 3986306 w 6687739"/>
              <a:gd name="connsiteY275" fmla="*/ 17973 h 3609930"/>
              <a:gd name="connsiteX276" fmla="*/ 3968377 w 6687739"/>
              <a:gd name="connsiteY276" fmla="*/ 6020 h 3609930"/>
              <a:gd name="connsiteX277" fmla="*/ 3842871 w 6687739"/>
              <a:gd name="connsiteY277" fmla="*/ 6020 h 3609930"/>
              <a:gd name="connsiteX278" fmla="*/ 3771153 w 6687739"/>
              <a:gd name="connsiteY278" fmla="*/ 17973 h 3609930"/>
              <a:gd name="connsiteX279" fmla="*/ 3747247 w 6687739"/>
              <a:gd name="connsiteY279" fmla="*/ 29926 h 3609930"/>
              <a:gd name="connsiteX280" fmla="*/ 3693459 w 6687739"/>
              <a:gd name="connsiteY280" fmla="*/ 59809 h 3609930"/>
              <a:gd name="connsiteX281" fmla="*/ 3669553 w 6687739"/>
              <a:gd name="connsiteY281" fmla="*/ 113597 h 3609930"/>
              <a:gd name="connsiteX282" fmla="*/ 3657600 w 6687739"/>
              <a:gd name="connsiteY282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930588 w 6687739"/>
              <a:gd name="connsiteY217" fmla="*/ 2480279 h 3609930"/>
              <a:gd name="connsiteX218" fmla="*/ 4912659 w 6687739"/>
              <a:gd name="connsiteY218" fmla="*/ 2468326 h 3609930"/>
              <a:gd name="connsiteX219" fmla="*/ 4858871 w 6687739"/>
              <a:gd name="connsiteY219" fmla="*/ 2408561 h 3609930"/>
              <a:gd name="connsiteX220" fmla="*/ 4823012 w 6687739"/>
              <a:gd name="connsiteY220" fmla="*/ 2360750 h 3609930"/>
              <a:gd name="connsiteX221" fmla="*/ 6687672 w 6687739"/>
              <a:gd name="connsiteY221" fmla="*/ 1960326 h 3609930"/>
              <a:gd name="connsiteX222" fmla="*/ 4751294 w 6687739"/>
              <a:gd name="connsiteY222" fmla="*/ 2295009 h 3609930"/>
              <a:gd name="connsiteX223" fmla="*/ 4709459 w 6687739"/>
              <a:gd name="connsiteY223" fmla="*/ 2265126 h 3609930"/>
              <a:gd name="connsiteX224" fmla="*/ 4673600 w 6687739"/>
              <a:gd name="connsiteY224" fmla="*/ 2235244 h 3609930"/>
              <a:gd name="connsiteX225" fmla="*/ 4655671 w 6687739"/>
              <a:gd name="connsiteY225" fmla="*/ 2205361 h 3609930"/>
              <a:gd name="connsiteX226" fmla="*/ 4595906 w 6687739"/>
              <a:gd name="connsiteY226" fmla="*/ 2187432 h 3609930"/>
              <a:gd name="connsiteX227" fmla="*/ 4566024 w 6687739"/>
              <a:gd name="connsiteY227" fmla="*/ 2169503 h 3609930"/>
              <a:gd name="connsiteX228" fmla="*/ 4506259 w 6687739"/>
              <a:gd name="connsiteY228" fmla="*/ 2145597 h 3609930"/>
              <a:gd name="connsiteX229" fmla="*/ 4452471 w 6687739"/>
              <a:gd name="connsiteY229" fmla="*/ 2115714 h 3609930"/>
              <a:gd name="connsiteX230" fmla="*/ 4434541 w 6687739"/>
              <a:gd name="connsiteY230" fmla="*/ 2091809 h 3609930"/>
              <a:gd name="connsiteX231" fmla="*/ 4416612 w 6687739"/>
              <a:gd name="connsiteY231" fmla="*/ 2079856 h 3609930"/>
              <a:gd name="connsiteX232" fmla="*/ 4392706 w 6687739"/>
              <a:gd name="connsiteY232" fmla="*/ 2055950 h 3609930"/>
              <a:gd name="connsiteX233" fmla="*/ 4404659 w 6687739"/>
              <a:gd name="connsiteY233" fmla="*/ 1810914 h 3609930"/>
              <a:gd name="connsiteX234" fmla="*/ 4410635 w 6687739"/>
              <a:gd name="connsiteY234" fmla="*/ 1775056 h 3609930"/>
              <a:gd name="connsiteX235" fmla="*/ 4422588 w 6687739"/>
              <a:gd name="connsiteY235" fmla="*/ 1757126 h 3609930"/>
              <a:gd name="connsiteX236" fmla="*/ 4440518 w 6687739"/>
              <a:gd name="connsiteY236" fmla="*/ 1697361 h 3609930"/>
              <a:gd name="connsiteX237" fmla="*/ 4446494 w 6687739"/>
              <a:gd name="connsiteY237" fmla="*/ 1661503 h 3609930"/>
              <a:gd name="connsiteX238" fmla="*/ 4458447 w 6687739"/>
              <a:gd name="connsiteY238" fmla="*/ 1637597 h 3609930"/>
              <a:gd name="connsiteX239" fmla="*/ 4488329 w 6687739"/>
              <a:gd name="connsiteY239" fmla="*/ 1571856 h 3609930"/>
              <a:gd name="connsiteX240" fmla="*/ 4506259 w 6687739"/>
              <a:gd name="connsiteY240" fmla="*/ 1524044 h 3609930"/>
              <a:gd name="connsiteX241" fmla="*/ 4518212 w 6687739"/>
              <a:gd name="connsiteY241" fmla="*/ 1500138 h 3609930"/>
              <a:gd name="connsiteX242" fmla="*/ 4524188 w 6687739"/>
              <a:gd name="connsiteY242" fmla="*/ 1482209 h 3609930"/>
              <a:gd name="connsiteX243" fmla="*/ 4536141 w 6687739"/>
              <a:gd name="connsiteY243" fmla="*/ 1440373 h 3609930"/>
              <a:gd name="connsiteX244" fmla="*/ 4542118 w 6687739"/>
              <a:gd name="connsiteY244" fmla="*/ 1392561 h 3609930"/>
              <a:gd name="connsiteX245" fmla="*/ 4548094 w 6687739"/>
              <a:gd name="connsiteY245" fmla="*/ 1356703 h 3609930"/>
              <a:gd name="connsiteX246" fmla="*/ 4572000 w 6687739"/>
              <a:gd name="connsiteY246" fmla="*/ 1338773 h 3609930"/>
              <a:gd name="connsiteX247" fmla="*/ 4577977 w 6687739"/>
              <a:gd name="connsiteY247" fmla="*/ 1296938 h 3609930"/>
              <a:gd name="connsiteX248" fmla="*/ 4589929 w 6687739"/>
              <a:gd name="connsiteY248" fmla="*/ 1273032 h 3609930"/>
              <a:gd name="connsiteX249" fmla="*/ 4542118 w 6687739"/>
              <a:gd name="connsiteY249" fmla="*/ 914444 h 3609930"/>
              <a:gd name="connsiteX250" fmla="*/ 4536141 w 6687739"/>
              <a:gd name="connsiteY250" fmla="*/ 860656 h 3609930"/>
              <a:gd name="connsiteX251" fmla="*/ 4524188 w 6687739"/>
              <a:gd name="connsiteY251" fmla="*/ 836750 h 3609930"/>
              <a:gd name="connsiteX252" fmla="*/ 4500282 w 6687739"/>
              <a:gd name="connsiteY252" fmla="*/ 776985 h 3609930"/>
              <a:gd name="connsiteX253" fmla="*/ 4488329 w 6687739"/>
              <a:gd name="connsiteY253" fmla="*/ 729173 h 3609930"/>
              <a:gd name="connsiteX254" fmla="*/ 4464424 w 6687739"/>
              <a:gd name="connsiteY254" fmla="*/ 699291 h 3609930"/>
              <a:gd name="connsiteX255" fmla="*/ 4452471 w 6687739"/>
              <a:gd name="connsiteY255" fmla="*/ 669409 h 3609930"/>
              <a:gd name="connsiteX256" fmla="*/ 4446494 w 6687739"/>
              <a:gd name="connsiteY256" fmla="*/ 633550 h 3609930"/>
              <a:gd name="connsiteX257" fmla="*/ 4434541 w 6687739"/>
              <a:gd name="connsiteY257" fmla="*/ 615620 h 3609930"/>
              <a:gd name="connsiteX258" fmla="*/ 4428565 w 6687739"/>
              <a:gd name="connsiteY258" fmla="*/ 579761 h 3609930"/>
              <a:gd name="connsiteX259" fmla="*/ 4416612 w 6687739"/>
              <a:gd name="connsiteY259" fmla="*/ 537926 h 3609930"/>
              <a:gd name="connsiteX260" fmla="*/ 4392706 w 6687739"/>
              <a:gd name="connsiteY260" fmla="*/ 454256 h 3609930"/>
              <a:gd name="connsiteX261" fmla="*/ 4374777 w 6687739"/>
              <a:gd name="connsiteY261" fmla="*/ 418397 h 3609930"/>
              <a:gd name="connsiteX262" fmla="*/ 4332941 w 6687739"/>
              <a:gd name="connsiteY262" fmla="*/ 322773 h 3609930"/>
              <a:gd name="connsiteX263" fmla="*/ 4315012 w 6687739"/>
              <a:gd name="connsiteY263" fmla="*/ 298867 h 3609930"/>
              <a:gd name="connsiteX264" fmla="*/ 4297082 w 6687739"/>
              <a:gd name="connsiteY264" fmla="*/ 251056 h 3609930"/>
              <a:gd name="connsiteX265" fmla="*/ 4261224 w 6687739"/>
              <a:gd name="connsiteY265" fmla="*/ 215197 h 3609930"/>
              <a:gd name="connsiteX266" fmla="*/ 4243294 w 6687739"/>
              <a:gd name="connsiteY266" fmla="*/ 185314 h 3609930"/>
              <a:gd name="connsiteX267" fmla="*/ 4207435 w 6687739"/>
              <a:gd name="connsiteY267" fmla="*/ 155432 h 3609930"/>
              <a:gd name="connsiteX268" fmla="*/ 4189506 w 6687739"/>
              <a:gd name="connsiteY268" fmla="*/ 137503 h 3609930"/>
              <a:gd name="connsiteX269" fmla="*/ 4171577 w 6687739"/>
              <a:gd name="connsiteY269" fmla="*/ 131526 h 3609930"/>
              <a:gd name="connsiteX270" fmla="*/ 4135718 w 6687739"/>
              <a:gd name="connsiteY270" fmla="*/ 107620 h 3609930"/>
              <a:gd name="connsiteX271" fmla="*/ 4099859 w 6687739"/>
              <a:gd name="connsiteY271" fmla="*/ 89691 h 3609930"/>
              <a:gd name="connsiteX272" fmla="*/ 4058024 w 6687739"/>
              <a:gd name="connsiteY272" fmla="*/ 53832 h 3609930"/>
              <a:gd name="connsiteX273" fmla="*/ 4034118 w 6687739"/>
              <a:gd name="connsiteY273" fmla="*/ 35903 h 3609930"/>
              <a:gd name="connsiteX274" fmla="*/ 3986306 w 6687739"/>
              <a:gd name="connsiteY274" fmla="*/ 17973 h 3609930"/>
              <a:gd name="connsiteX275" fmla="*/ 3968377 w 6687739"/>
              <a:gd name="connsiteY275" fmla="*/ 6020 h 3609930"/>
              <a:gd name="connsiteX276" fmla="*/ 3842871 w 6687739"/>
              <a:gd name="connsiteY276" fmla="*/ 6020 h 3609930"/>
              <a:gd name="connsiteX277" fmla="*/ 3771153 w 6687739"/>
              <a:gd name="connsiteY277" fmla="*/ 17973 h 3609930"/>
              <a:gd name="connsiteX278" fmla="*/ 3747247 w 6687739"/>
              <a:gd name="connsiteY278" fmla="*/ 29926 h 3609930"/>
              <a:gd name="connsiteX279" fmla="*/ 3693459 w 6687739"/>
              <a:gd name="connsiteY279" fmla="*/ 59809 h 3609930"/>
              <a:gd name="connsiteX280" fmla="*/ 3669553 w 6687739"/>
              <a:gd name="connsiteY280" fmla="*/ 113597 h 3609930"/>
              <a:gd name="connsiteX281" fmla="*/ 3657600 w 6687739"/>
              <a:gd name="connsiteY281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930588 w 6687739"/>
              <a:gd name="connsiteY217" fmla="*/ 2480279 h 3609930"/>
              <a:gd name="connsiteX218" fmla="*/ 4858871 w 6687739"/>
              <a:gd name="connsiteY218" fmla="*/ 2408561 h 3609930"/>
              <a:gd name="connsiteX219" fmla="*/ 4823012 w 6687739"/>
              <a:gd name="connsiteY219" fmla="*/ 2360750 h 3609930"/>
              <a:gd name="connsiteX220" fmla="*/ 6687672 w 6687739"/>
              <a:gd name="connsiteY220" fmla="*/ 1960326 h 3609930"/>
              <a:gd name="connsiteX221" fmla="*/ 4751294 w 6687739"/>
              <a:gd name="connsiteY221" fmla="*/ 2295009 h 3609930"/>
              <a:gd name="connsiteX222" fmla="*/ 4709459 w 6687739"/>
              <a:gd name="connsiteY222" fmla="*/ 2265126 h 3609930"/>
              <a:gd name="connsiteX223" fmla="*/ 4673600 w 6687739"/>
              <a:gd name="connsiteY223" fmla="*/ 2235244 h 3609930"/>
              <a:gd name="connsiteX224" fmla="*/ 4655671 w 6687739"/>
              <a:gd name="connsiteY224" fmla="*/ 2205361 h 3609930"/>
              <a:gd name="connsiteX225" fmla="*/ 4595906 w 6687739"/>
              <a:gd name="connsiteY225" fmla="*/ 2187432 h 3609930"/>
              <a:gd name="connsiteX226" fmla="*/ 4566024 w 6687739"/>
              <a:gd name="connsiteY226" fmla="*/ 2169503 h 3609930"/>
              <a:gd name="connsiteX227" fmla="*/ 4506259 w 6687739"/>
              <a:gd name="connsiteY227" fmla="*/ 2145597 h 3609930"/>
              <a:gd name="connsiteX228" fmla="*/ 4452471 w 6687739"/>
              <a:gd name="connsiteY228" fmla="*/ 2115714 h 3609930"/>
              <a:gd name="connsiteX229" fmla="*/ 4434541 w 6687739"/>
              <a:gd name="connsiteY229" fmla="*/ 2091809 h 3609930"/>
              <a:gd name="connsiteX230" fmla="*/ 4416612 w 6687739"/>
              <a:gd name="connsiteY230" fmla="*/ 2079856 h 3609930"/>
              <a:gd name="connsiteX231" fmla="*/ 4392706 w 6687739"/>
              <a:gd name="connsiteY231" fmla="*/ 2055950 h 3609930"/>
              <a:gd name="connsiteX232" fmla="*/ 4404659 w 6687739"/>
              <a:gd name="connsiteY232" fmla="*/ 1810914 h 3609930"/>
              <a:gd name="connsiteX233" fmla="*/ 4410635 w 6687739"/>
              <a:gd name="connsiteY233" fmla="*/ 1775056 h 3609930"/>
              <a:gd name="connsiteX234" fmla="*/ 4422588 w 6687739"/>
              <a:gd name="connsiteY234" fmla="*/ 1757126 h 3609930"/>
              <a:gd name="connsiteX235" fmla="*/ 4440518 w 6687739"/>
              <a:gd name="connsiteY235" fmla="*/ 1697361 h 3609930"/>
              <a:gd name="connsiteX236" fmla="*/ 4446494 w 6687739"/>
              <a:gd name="connsiteY236" fmla="*/ 1661503 h 3609930"/>
              <a:gd name="connsiteX237" fmla="*/ 4458447 w 6687739"/>
              <a:gd name="connsiteY237" fmla="*/ 1637597 h 3609930"/>
              <a:gd name="connsiteX238" fmla="*/ 4488329 w 6687739"/>
              <a:gd name="connsiteY238" fmla="*/ 1571856 h 3609930"/>
              <a:gd name="connsiteX239" fmla="*/ 4506259 w 6687739"/>
              <a:gd name="connsiteY239" fmla="*/ 1524044 h 3609930"/>
              <a:gd name="connsiteX240" fmla="*/ 4518212 w 6687739"/>
              <a:gd name="connsiteY240" fmla="*/ 1500138 h 3609930"/>
              <a:gd name="connsiteX241" fmla="*/ 4524188 w 6687739"/>
              <a:gd name="connsiteY241" fmla="*/ 1482209 h 3609930"/>
              <a:gd name="connsiteX242" fmla="*/ 4536141 w 6687739"/>
              <a:gd name="connsiteY242" fmla="*/ 1440373 h 3609930"/>
              <a:gd name="connsiteX243" fmla="*/ 4542118 w 6687739"/>
              <a:gd name="connsiteY243" fmla="*/ 1392561 h 3609930"/>
              <a:gd name="connsiteX244" fmla="*/ 4548094 w 6687739"/>
              <a:gd name="connsiteY244" fmla="*/ 1356703 h 3609930"/>
              <a:gd name="connsiteX245" fmla="*/ 4572000 w 6687739"/>
              <a:gd name="connsiteY245" fmla="*/ 1338773 h 3609930"/>
              <a:gd name="connsiteX246" fmla="*/ 4577977 w 6687739"/>
              <a:gd name="connsiteY246" fmla="*/ 1296938 h 3609930"/>
              <a:gd name="connsiteX247" fmla="*/ 4589929 w 6687739"/>
              <a:gd name="connsiteY247" fmla="*/ 1273032 h 3609930"/>
              <a:gd name="connsiteX248" fmla="*/ 4542118 w 6687739"/>
              <a:gd name="connsiteY248" fmla="*/ 914444 h 3609930"/>
              <a:gd name="connsiteX249" fmla="*/ 4536141 w 6687739"/>
              <a:gd name="connsiteY249" fmla="*/ 860656 h 3609930"/>
              <a:gd name="connsiteX250" fmla="*/ 4524188 w 6687739"/>
              <a:gd name="connsiteY250" fmla="*/ 836750 h 3609930"/>
              <a:gd name="connsiteX251" fmla="*/ 4500282 w 6687739"/>
              <a:gd name="connsiteY251" fmla="*/ 776985 h 3609930"/>
              <a:gd name="connsiteX252" fmla="*/ 4488329 w 6687739"/>
              <a:gd name="connsiteY252" fmla="*/ 729173 h 3609930"/>
              <a:gd name="connsiteX253" fmla="*/ 4464424 w 6687739"/>
              <a:gd name="connsiteY253" fmla="*/ 699291 h 3609930"/>
              <a:gd name="connsiteX254" fmla="*/ 4452471 w 6687739"/>
              <a:gd name="connsiteY254" fmla="*/ 669409 h 3609930"/>
              <a:gd name="connsiteX255" fmla="*/ 4446494 w 6687739"/>
              <a:gd name="connsiteY255" fmla="*/ 633550 h 3609930"/>
              <a:gd name="connsiteX256" fmla="*/ 4434541 w 6687739"/>
              <a:gd name="connsiteY256" fmla="*/ 615620 h 3609930"/>
              <a:gd name="connsiteX257" fmla="*/ 4428565 w 6687739"/>
              <a:gd name="connsiteY257" fmla="*/ 579761 h 3609930"/>
              <a:gd name="connsiteX258" fmla="*/ 4416612 w 6687739"/>
              <a:gd name="connsiteY258" fmla="*/ 537926 h 3609930"/>
              <a:gd name="connsiteX259" fmla="*/ 4392706 w 6687739"/>
              <a:gd name="connsiteY259" fmla="*/ 454256 h 3609930"/>
              <a:gd name="connsiteX260" fmla="*/ 4374777 w 6687739"/>
              <a:gd name="connsiteY260" fmla="*/ 418397 h 3609930"/>
              <a:gd name="connsiteX261" fmla="*/ 4332941 w 6687739"/>
              <a:gd name="connsiteY261" fmla="*/ 322773 h 3609930"/>
              <a:gd name="connsiteX262" fmla="*/ 4315012 w 6687739"/>
              <a:gd name="connsiteY262" fmla="*/ 298867 h 3609930"/>
              <a:gd name="connsiteX263" fmla="*/ 4297082 w 6687739"/>
              <a:gd name="connsiteY263" fmla="*/ 251056 h 3609930"/>
              <a:gd name="connsiteX264" fmla="*/ 4261224 w 6687739"/>
              <a:gd name="connsiteY264" fmla="*/ 215197 h 3609930"/>
              <a:gd name="connsiteX265" fmla="*/ 4243294 w 6687739"/>
              <a:gd name="connsiteY265" fmla="*/ 185314 h 3609930"/>
              <a:gd name="connsiteX266" fmla="*/ 4207435 w 6687739"/>
              <a:gd name="connsiteY266" fmla="*/ 155432 h 3609930"/>
              <a:gd name="connsiteX267" fmla="*/ 4189506 w 6687739"/>
              <a:gd name="connsiteY267" fmla="*/ 137503 h 3609930"/>
              <a:gd name="connsiteX268" fmla="*/ 4171577 w 6687739"/>
              <a:gd name="connsiteY268" fmla="*/ 131526 h 3609930"/>
              <a:gd name="connsiteX269" fmla="*/ 4135718 w 6687739"/>
              <a:gd name="connsiteY269" fmla="*/ 107620 h 3609930"/>
              <a:gd name="connsiteX270" fmla="*/ 4099859 w 6687739"/>
              <a:gd name="connsiteY270" fmla="*/ 89691 h 3609930"/>
              <a:gd name="connsiteX271" fmla="*/ 4058024 w 6687739"/>
              <a:gd name="connsiteY271" fmla="*/ 53832 h 3609930"/>
              <a:gd name="connsiteX272" fmla="*/ 4034118 w 6687739"/>
              <a:gd name="connsiteY272" fmla="*/ 35903 h 3609930"/>
              <a:gd name="connsiteX273" fmla="*/ 3986306 w 6687739"/>
              <a:gd name="connsiteY273" fmla="*/ 17973 h 3609930"/>
              <a:gd name="connsiteX274" fmla="*/ 3968377 w 6687739"/>
              <a:gd name="connsiteY274" fmla="*/ 6020 h 3609930"/>
              <a:gd name="connsiteX275" fmla="*/ 3842871 w 6687739"/>
              <a:gd name="connsiteY275" fmla="*/ 6020 h 3609930"/>
              <a:gd name="connsiteX276" fmla="*/ 3771153 w 6687739"/>
              <a:gd name="connsiteY276" fmla="*/ 17973 h 3609930"/>
              <a:gd name="connsiteX277" fmla="*/ 3747247 w 6687739"/>
              <a:gd name="connsiteY277" fmla="*/ 29926 h 3609930"/>
              <a:gd name="connsiteX278" fmla="*/ 3693459 w 6687739"/>
              <a:gd name="connsiteY278" fmla="*/ 59809 h 3609930"/>
              <a:gd name="connsiteX279" fmla="*/ 3669553 w 6687739"/>
              <a:gd name="connsiteY279" fmla="*/ 113597 h 3609930"/>
              <a:gd name="connsiteX280" fmla="*/ 3657600 w 6687739"/>
              <a:gd name="connsiteY280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960471 w 6687739"/>
              <a:gd name="connsiteY216" fmla="*/ 2516138 h 3609930"/>
              <a:gd name="connsiteX217" fmla="*/ 4858871 w 6687739"/>
              <a:gd name="connsiteY217" fmla="*/ 2408561 h 3609930"/>
              <a:gd name="connsiteX218" fmla="*/ 4823012 w 6687739"/>
              <a:gd name="connsiteY218" fmla="*/ 2360750 h 3609930"/>
              <a:gd name="connsiteX219" fmla="*/ 6687672 w 6687739"/>
              <a:gd name="connsiteY219" fmla="*/ 1960326 h 3609930"/>
              <a:gd name="connsiteX220" fmla="*/ 4751294 w 6687739"/>
              <a:gd name="connsiteY220" fmla="*/ 2295009 h 3609930"/>
              <a:gd name="connsiteX221" fmla="*/ 4709459 w 6687739"/>
              <a:gd name="connsiteY221" fmla="*/ 2265126 h 3609930"/>
              <a:gd name="connsiteX222" fmla="*/ 4673600 w 6687739"/>
              <a:gd name="connsiteY222" fmla="*/ 2235244 h 3609930"/>
              <a:gd name="connsiteX223" fmla="*/ 4655671 w 6687739"/>
              <a:gd name="connsiteY223" fmla="*/ 2205361 h 3609930"/>
              <a:gd name="connsiteX224" fmla="*/ 4595906 w 6687739"/>
              <a:gd name="connsiteY224" fmla="*/ 2187432 h 3609930"/>
              <a:gd name="connsiteX225" fmla="*/ 4566024 w 6687739"/>
              <a:gd name="connsiteY225" fmla="*/ 2169503 h 3609930"/>
              <a:gd name="connsiteX226" fmla="*/ 4506259 w 6687739"/>
              <a:gd name="connsiteY226" fmla="*/ 2145597 h 3609930"/>
              <a:gd name="connsiteX227" fmla="*/ 4452471 w 6687739"/>
              <a:gd name="connsiteY227" fmla="*/ 2115714 h 3609930"/>
              <a:gd name="connsiteX228" fmla="*/ 4434541 w 6687739"/>
              <a:gd name="connsiteY228" fmla="*/ 2091809 h 3609930"/>
              <a:gd name="connsiteX229" fmla="*/ 4416612 w 6687739"/>
              <a:gd name="connsiteY229" fmla="*/ 2079856 h 3609930"/>
              <a:gd name="connsiteX230" fmla="*/ 4392706 w 6687739"/>
              <a:gd name="connsiteY230" fmla="*/ 2055950 h 3609930"/>
              <a:gd name="connsiteX231" fmla="*/ 4404659 w 6687739"/>
              <a:gd name="connsiteY231" fmla="*/ 1810914 h 3609930"/>
              <a:gd name="connsiteX232" fmla="*/ 4410635 w 6687739"/>
              <a:gd name="connsiteY232" fmla="*/ 1775056 h 3609930"/>
              <a:gd name="connsiteX233" fmla="*/ 4422588 w 6687739"/>
              <a:gd name="connsiteY233" fmla="*/ 1757126 h 3609930"/>
              <a:gd name="connsiteX234" fmla="*/ 4440518 w 6687739"/>
              <a:gd name="connsiteY234" fmla="*/ 1697361 h 3609930"/>
              <a:gd name="connsiteX235" fmla="*/ 4446494 w 6687739"/>
              <a:gd name="connsiteY235" fmla="*/ 1661503 h 3609930"/>
              <a:gd name="connsiteX236" fmla="*/ 4458447 w 6687739"/>
              <a:gd name="connsiteY236" fmla="*/ 1637597 h 3609930"/>
              <a:gd name="connsiteX237" fmla="*/ 4488329 w 6687739"/>
              <a:gd name="connsiteY237" fmla="*/ 1571856 h 3609930"/>
              <a:gd name="connsiteX238" fmla="*/ 4506259 w 6687739"/>
              <a:gd name="connsiteY238" fmla="*/ 1524044 h 3609930"/>
              <a:gd name="connsiteX239" fmla="*/ 4518212 w 6687739"/>
              <a:gd name="connsiteY239" fmla="*/ 1500138 h 3609930"/>
              <a:gd name="connsiteX240" fmla="*/ 4524188 w 6687739"/>
              <a:gd name="connsiteY240" fmla="*/ 1482209 h 3609930"/>
              <a:gd name="connsiteX241" fmla="*/ 4536141 w 6687739"/>
              <a:gd name="connsiteY241" fmla="*/ 1440373 h 3609930"/>
              <a:gd name="connsiteX242" fmla="*/ 4542118 w 6687739"/>
              <a:gd name="connsiteY242" fmla="*/ 1392561 h 3609930"/>
              <a:gd name="connsiteX243" fmla="*/ 4548094 w 6687739"/>
              <a:gd name="connsiteY243" fmla="*/ 1356703 h 3609930"/>
              <a:gd name="connsiteX244" fmla="*/ 4572000 w 6687739"/>
              <a:gd name="connsiteY244" fmla="*/ 1338773 h 3609930"/>
              <a:gd name="connsiteX245" fmla="*/ 4577977 w 6687739"/>
              <a:gd name="connsiteY245" fmla="*/ 1296938 h 3609930"/>
              <a:gd name="connsiteX246" fmla="*/ 4589929 w 6687739"/>
              <a:gd name="connsiteY246" fmla="*/ 1273032 h 3609930"/>
              <a:gd name="connsiteX247" fmla="*/ 4542118 w 6687739"/>
              <a:gd name="connsiteY247" fmla="*/ 914444 h 3609930"/>
              <a:gd name="connsiteX248" fmla="*/ 4536141 w 6687739"/>
              <a:gd name="connsiteY248" fmla="*/ 860656 h 3609930"/>
              <a:gd name="connsiteX249" fmla="*/ 4524188 w 6687739"/>
              <a:gd name="connsiteY249" fmla="*/ 836750 h 3609930"/>
              <a:gd name="connsiteX250" fmla="*/ 4500282 w 6687739"/>
              <a:gd name="connsiteY250" fmla="*/ 776985 h 3609930"/>
              <a:gd name="connsiteX251" fmla="*/ 4488329 w 6687739"/>
              <a:gd name="connsiteY251" fmla="*/ 729173 h 3609930"/>
              <a:gd name="connsiteX252" fmla="*/ 4464424 w 6687739"/>
              <a:gd name="connsiteY252" fmla="*/ 699291 h 3609930"/>
              <a:gd name="connsiteX253" fmla="*/ 4452471 w 6687739"/>
              <a:gd name="connsiteY253" fmla="*/ 669409 h 3609930"/>
              <a:gd name="connsiteX254" fmla="*/ 4446494 w 6687739"/>
              <a:gd name="connsiteY254" fmla="*/ 633550 h 3609930"/>
              <a:gd name="connsiteX255" fmla="*/ 4434541 w 6687739"/>
              <a:gd name="connsiteY255" fmla="*/ 615620 h 3609930"/>
              <a:gd name="connsiteX256" fmla="*/ 4428565 w 6687739"/>
              <a:gd name="connsiteY256" fmla="*/ 579761 h 3609930"/>
              <a:gd name="connsiteX257" fmla="*/ 4416612 w 6687739"/>
              <a:gd name="connsiteY257" fmla="*/ 537926 h 3609930"/>
              <a:gd name="connsiteX258" fmla="*/ 4392706 w 6687739"/>
              <a:gd name="connsiteY258" fmla="*/ 454256 h 3609930"/>
              <a:gd name="connsiteX259" fmla="*/ 4374777 w 6687739"/>
              <a:gd name="connsiteY259" fmla="*/ 418397 h 3609930"/>
              <a:gd name="connsiteX260" fmla="*/ 4332941 w 6687739"/>
              <a:gd name="connsiteY260" fmla="*/ 322773 h 3609930"/>
              <a:gd name="connsiteX261" fmla="*/ 4315012 w 6687739"/>
              <a:gd name="connsiteY261" fmla="*/ 298867 h 3609930"/>
              <a:gd name="connsiteX262" fmla="*/ 4297082 w 6687739"/>
              <a:gd name="connsiteY262" fmla="*/ 251056 h 3609930"/>
              <a:gd name="connsiteX263" fmla="*/ 4261224 w 6687739"/>
              <a:gd name="connsiteY263" fmla="*/ 215197 h 3609930"/>
              <a:gd name="connsiteX264" fmla="*/ 4243294 w 6687739"/>
              <a:gd name="connsiteY264" fmla="*/ 185314 h 3609930"/>
              <a:gd name="connsiteX265" fmla="*/ 4207435 w 6687739"/>
              <a:gd name="connsiteY265" fmla="*/ 155432 h 3609930"/>
              <a:gd name="connsiteX266" fmla="*/ 4189506 w 6687739"/>
              <a:gd name="connsiteY266" fmla="*/ 137503 h 3609930"/>
              <a:gd name="connsiteX267" fmla="*/ 4171577 w 6687739"/>
              <a:gd name="connsiteY267" fmla="*/ 131526 h 3609930"/>
              <a:gd name="connsiteX268" fmla="*/ 4135718 w 6687739"/>
              <a:gd name="connsiteY268" fmla="*/ 107620 h 3609930"/>
              <a:gd name="connsiteX269" fmla="*/ 4099859 w 6687739"/>
              <a:gd name="connsiteY269" fmla="*/ 89691 h 3609930"/>
              <a:gd name="connsiteX270" fmla="*/ 4058024 w 6687739"/>
              <a:gd name="connsiteY270" fmla="*/ 53832 h 3609930"/>
              <a:gd name="connsiteX271" fmla="*/ 4034118 w 6687739"/>
              <a:gd name="connsiteY271" fmla="*/ 35903 h 3609930"/>
              <a:gd name="connsiteX272" fmla="*/ 3986306 w 6687739"/>
              <a:gd name="connsiteY272" fmla="*/ 17973 h 3609930"/>
              <a:gd name="connsiteX273" fmla="*/ 3968377 w 6687739"/>
              <a:gd name="connsiteY273" fmla="*/ 6020 h 3609930"/>
              <a:gd name="connsiteX274" fmla="*/ 3842871 w 6687739"/>
              <a:gd name="connsiteY274" fmla="*/ 6020 h 3609930"/>
              <a:gd name="connsiteX275" fmla="*/ 3771153 w 6687739"/>
              <a:gd name="connsiteY275" fmla="*/ 17973 h 3609930"/>
              <a:gd name="connsiteX276" fmla="*/ 3747247 w 6687739"/>
              <a:gd name="connsiteY276" fmla="*/ 29926 h 3609930"/>
              <a:gd name="connsiteX277" fmla="*/ 3693459 w 6687739"/>
              <a:gd name="connsiteY277" fmla="*/ 59809 h 3609930"/>
              <a:gd name="connsiteX278" fmla="*/ 3669553 w 6687739"/>
              <a:gd name="connsiteY278" fmla="*/ 113597 h 3609930"/>
              <a:gd name="connsiteX279" fmla="*/ 3657600 w 6687739"/>
              <a:gd name="connsiteY279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85977 w 6687739"/>
              <a:gd name="connsiteY214" fmla="*/ 2593832 h 3609930"/>
              <a:gd name="connsiteX215" fmla="*/ 5032188 w 6687739"/>
              <a:gd name="connsiteY215" fmla="*/ 2557973 h 3609930"/>
              <a:gd name="connsiteX216" fmla="*/ 4858871 w 6687739"/>
              <a:gd name="connsiteY216" fmla="*/ 2408561 h 3609930"/>
              <a:gd name="connsiteX217" fmla="*/ 4823012 w 6687739"/>
              <a:gd name="connsiteY217" fmla="*/ 2360750 h 3609930"/>
              <a:gd name="connsiteX218" fmla="*/ 6687672 w 6687739"/>
              <a:gd name="connsiteY218" fmla="*/ 1960326 h 3609930"/>
              <a:gd name="connsiteX219" fmla="*/ 4751294 w 6687739"/>
              <a:gd name="connsiteY219" fmla="*/ 2295009 h 3609930"/>
              <a:gd name="connsiteX220" fmla="*/ 4709459 w 6687739"/>
              <a:gd name="connsiteY220" fmla="*/ 2265126 h 3609930"/>
              <a:gd name="connsiteX221" fmla="*/ 4673600 w 6687739"/>
              <a:gd name="connsiteY221" fmla="*/ 2235244 h 3609930"/>
              <a:gd name="connsiteX222" fmla="*/ 4655671 w 6687739"/>
              <a:gd name="connsiteY222" fmla="*/ 2205361 h 3609930"/>
              <a:gd name="connsiteX223" fmla="*/ 4595906 w 6687739"/>
              <a:gd name="connsiteY223" fmla="*/ 2187432 h 3609930"/>
              <a:gd name="connsiteX224" fmla="*/ 4566024 w 6687739"/>
              <a:gd name="connsiteY224" fmla="*/ 2169503 h 3609930"/>
              <a:gd name="connsiteX225" fmla="*/ 4506259 w 6687739"/>
              <a:gd name="connsiteY225" fmla="*/ 2145597 h 3609930"/>
              <a:gd name="connsiteX226" fmla="*/ 4452471 w 6687739"/>
              <a:gd name="connsiteY226" fmla="*/ 2115714 h 3609930"/>
              <a:gd name="connsiteX227" fmla="*/ 4434541 w 6687739"/>
              <a:gd name="connsiteY227" fmla="*/ 2091809 h 3609930"/>
              <a:gd name="connsiteX228" fmla="*/ 4416612 w 6687739"/>
              <a:gd name="connsiteY228" fmla="*/ 2079856 h 3609930"/>
              <a:gd name="connsiteX229" fmla="*/ 4392706 w 6687739"/>
              <a:gd name="connsiteY229" fmla="*/ 2055950 h 3609930"/>
              <a:gd name="connsiteX230" fmla="*/ 4404659 w 6687739"/>
              <a:gd name="connsiteY230" fmla="*/ 1810914 h 3609930"/>
              <a:gd name="connsiteX231" fmla="*/ 4410635 w 6687739"/>
              <a:gd name="connsiteY231" fmla="*/ 1775056 h 3609930"/>
              <a:gd name="connsiteX232" fmla="*/ 4422588 w 6687739"/>
              <a:gd name="connsiteY232" fmla="*/ 1757126 h 3609930"/>
              <a:gd name="connsiteX233" fmla="*/ 4440518 w 6687739"/>
              <a:gd name="connsiteY233" fmla="*/ 1697361 h 3609930"/>
              <a:gd name="connsiteX234" fmla="*/ 4446494 w 6687739"/>
              <a:gd name="connsiteY234" fmla="*/ 1661503 h 3609930"/>
              <a:gd name="connsiteX235" fmla="*/ 4458447 w 6687739"/>
              <a:gd name="connsiteY235" fmla="*/ 1637597 h 3609930"/>
              <a:gd name="connsiteX236" fmla="*/ 4488329 w 6687739"/>
              <a:gd name="connsiteY236" fmla="*/ 1571856 h 3609930"/>
              <a:gd name="connsiteX237" fmla="*/ 4506259 w 6687739"/>
              <a:gd name="connsiteY237" fmla="*/ 1524044 h 3609930"/>
              <a:gd name="connsiteX238" fmla="*/ 4518212 w 6687739"/>
              <a:gd name="connsiteY238" fmla="*/ 1500138 h 3609930"/>
              <a:gd name="connsiteX239" fmla="*/ 4524188 w 6687739"/>
              <a:gd name="connsiteY239" fmla="*/ 1482209 h 3609930"/>
              <a:gd name="connsiteX240" fmla="*/ 4536141 w 6687739"/>
              <a:gd name="connsiteY240" fmla="*/ 1440373 h 3609930"/>
              <a:gd name="connsiteX241" fmla="*/ 4542118 w 6687739"/>
              <a:gd name="connsiteY241" fmla="*/ 1392561 h 3609930"/>
              <a:gd name="connsiteX242" fmla="*/ 4548094 w 6687739"/>
              <a:gd name="connsiteY242" fmla="*/ 1356703 h 3609930"/>
              <a:gd name="connsiteX243" fmla="*/ 4572000 w 6687739"/>
              <a:gd name="connsiteY243" fmla="*/ 1338773 h 3609930"/>
              <a:gd name="connsiteX244" fmla="*/ 4577977 w 6687739"/>
              <a:gd name="connsiteY244" fmla="*/ 1296938 h 3609930"/>
              <a:gd name="connsiteX245" fmla="*/ 4589929 w 6687739"/>
              <a:gd name="connsiteY245" fmla="*/ 1273032 h 3609930"/>
              <a:gd name="connsiteX246" fmla="*/ 4542118 w 6687739"/>
              <a:gd name="connsiteY246" fmla="*/ 914444 h 3609930"/>
              <a:gd name="connsiteX247" fmla="*/ 4536141 w 6687739"/>
              <a:gd name="connsiteY247" fmla="*/ 860656 h 3609930"/>
              <a:gd name="connsiteX248" fmla="*/ 4524188 w 6687739"/>
              <a:gd name="connsiteY248" fmla="*/ 836750 h 3609930"/>
              <a:gd name="connsiteX249" fmla="*/ 4500282 w 6687739"/>
              <a:gd name="connsiteY249" fmla="*/ 776985 h 3609930"/>
              <a:gd name="connsiteX250" fmla="*/ 4488329 w 6687739"/>
              <a:gd name="connsiteY250" fmla="*/ 729173 h 3609930"/>
              <a:gd name="connsiteX251" fmla="*/ 4464424 w 6687739"/>
              <a:gd name="connsiteY251" fmla="*/ 699291 h 3609930"/>
              <a:gd name="connsiteX252" fmla="*/ 4452471 w 6687739"/>
              <a:gd name="connsiteY252" fmla="*/ 669409 h 3609930"/>
              <a:gd name="connsiteX253" fmla="*/ 4446494 w 6687739"/>
              <a:gd name="connsiteY253" fmla="*/ 633550 h 3609930"/>
              <a:gd name="connsiteX254" fmla="*/ 4434541 w 6687739"/>
              <a:gd name="connsiteY254" fmla="*/ 615620 h 3609930"/>
              <a:gd name="connsiteX255" fmla="*/ 4428565 w 6687739"/>
              <a:gd name="connsiteY255" fmla="*/ 579761 h 3609930"/>
              <a:gd name="connsiteX256" fmla="*/ 4416612 w 6687739"/>
              <a:gd name="connsiteY256" fmla="*/ 537926 h 3609930"/>
              <a:gd name="connsiteX257" fmla="*/ 4392706 w 6687739"/>
              <a:gd name="connsiteY257" fmla="*/ 454256 h 3609930"/>
              <a:gd name="connsiteX258" fmla="*/ 4374777 w 6687739"/>
              <a:gd name="connsiteY258" fmla="*/ 418397 h 3609930"/>
              <a:gd name="connsiteX259" fmla="*/ 4332941 w 6687739"/>
              <a:gd name="connsiteY259" fmla="*/ 322773 h 3609930"/>
              <a:gd name="connsiteX260" fmla="*/ 4315012 w 6687739"/>
              <a:gd name="connsiteY260" fmla="*/ 298867 h 3609930"/>
              <a:gd name="connsiteX261" fmla="*/ 4297082 w 6687739"/>
              <a:gd name="connsiteY261" fmla="*/ 251056 h 3609930"/>
              <a:gd name="connsiteX262" fmla="*/ 4261224 w 6687739"/>
              <a:gd name="connsiteY262" fmla="*/ 215197 h 3609930"/>
              <a:gd name="connsiteX263" fmla="*/ 4243294 w 6687739"/>
              <a:gd name="connsiteY263" fmla="*/ 185314 h 3609930"/>
              <a:gd name="connsiteX264" fmla="*/ 4207435 w 6687739"/>
              <a:gd name="connsiteY264" fmla="*/ 155432 h 3609930"/>
              <a:gd name="connsiteX265" fmla="*/ 4189506 w 6687739"/>
              <a:gd name="connsiteY265" fmla="*/ 137503 h 3609930"/>
              <a:gd name="connsiteX266" fmla="*/ 4171577 w 6687739"/>
              <a:gd name="connsiteY266" fmla="*/ 131526 h 3609930"/>
              <a:gd name="connsiteX267" fmla="*/ 4135718 w 6687739"/>
              <a:gd name="connsiteY267" fmla="*/ 107620 h 3609930"/>
              <a:gd name="connsiteX268" fmla="*/ 4099859 w 6687739"/>
              <a:gd name="connsiteY268" fmla="*/ 89691 h 3609930"/>
              <a:gd name="connsiteX269" fmla="*/ 4058024 w 6687739"/>
              <a:gd name="connsiteY269" fmla="*/ 53832 h 3609930"/>
              <a:gd name="connsiteX270" fmla="*/ 4034118 w 6687739"/>
              <a:gd name="connsiteY270" fmla="*/ 35903 h 3609930"/>
              <a:gd name="connsiteX271" fmla="*/ 3986306 w 6687739"/>
              <a:gd name="connsiteY271" fmla="*/ 17973 h 3609930"/>
              <a:gd name="connsiteX272" fmla="*/ 3968377 w 6687739"/>
              <a:gd name="connsiteY272" fmla="*/ 6020 h 3609930"/>
              <a:gd name="connsiteX273" fmla="*/ 3842871 w 6687739"/>
              <a:gd name="connsiteY273" fmla="*/ 6020 h 3609930"/>
              <a:gd name="connsiteX274" fmla="*/ 3771153 w 6687739"/>
              <a:gd name="connsiteY274" fmla="*/ 17973 h 3609930"/>
              <a:gd name="connsiteX275" fmla="*/ 3747247 w 6687739"/>
              <a:gd name="connsiteY275" fmla="*/ 29926 h 3609930"/>
              <a:gd name="connsiteX276" fmla="*/ 3693459 w 6687739"/>
              <a:gd name="connsiteY276" fmla="*/ 59809 h 3609930"/>
              <a:gd name="connsiteX277" fmla="*/ 3669553 w 6687739"/>
              <a:gd name="connsiteY277" fmla="*/ 113597 h 3609930"/>
              <a:gd name="connsiteX278" fmla="*/ 3657600 w 6687739"/>
              <a:gd name="connsiteY278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5032188 w 6687739"/>
              <a:gd name="connsiteY214" fmla="*/ 2557973 h 3609930"/>
              <a:gd name="connsiteX215" fmla="*/ 4858871 w 6687739"/>
              <a:gd name="connsiteY215" fmla="*/ 2408561 h 3609930"/>
              <a:gd name="connsiteX216" fmla="*/ 4823012 w 6687739"/>
              <a:gd name="connsiteY216" fmla="*/ 2360750 h 3609930"/>
              <a:gd name="connsiteX217" fmla="*/ 6687672 w 6687739"/>
              <a:gd name="connsiteY217" fmla="*/ 1960326 h 3609930"/>
              <a:gd name="connsiteX218" fmla="*/ 4751294 w 6687739"/>
              <a:gd name="connsiteY218" fmla="*/ 2295009 h 3609930"/>
              <a:gd name="connsiteX219" fmla="*/ 4709459 w 6687739"/>
              <a:gd name="connsiteY219" fmla="*/ 2265126 h 3609930"/>
              <a:gd name="connsiteX220" fmla="*/ 4673600 w 6687739"/>
              <a:gd name="connsiteY220" fmla="*/ 2235244 h 3609930"/>
              <a:gd name="connsiteX221" fmla="*/ 4655671 w 6687739"/>
              <a:gd name="connsiteY221" fmla="*/ 2205361 h 3609930"/>
              <a:gd name="connsiteX222" fmla="*/ 4595906 w 6687739"/>
              <a:gd name="connsiteY222" fmla="*/ 2187432 h 3609930"/>
              <a:gd name="connsiteX223" fmla="*/ 4566024 w 6687739"/>
              <a:gd name="connsiteY223" fmla="*/ 2169503 h 3609930"/>
              <a:gd name="connsiteX224" fmla="*/ 4506259 w 6687739"/>
              <a:gd name="connsiteY224" fmla="*/ 2145597 h 3609930"/>
              <a:gd name="connsiteX225" fmla="*/ 4452471 w 6687739"/>
              <a:gd name="connsiteY225" fmla="*/ 2115714 h 3609930"/>
              <a:gd name="connsiteX226" fmla="*/ 4434541 w 6687739"/>
              <a:gd name="connsiteY226" fmla="*/ 2091809 h 3609930"/>
              <a:gd name="connsiteX227" fmla="*/ 4416612 w 6687739"/>
              <a:gd name="connsiteY227" fmla="*/ 2079856 h 3609930"/>
              <a:gd name="connsiteX228" fmla="*/ 4392706 w 6687739"/>
              <a:gd name="connsiteY228" fmla="*/ 2055950 h 3609930"/>
              <a:gd name="connsiteX229" fmla="*/ 4404659 w 6687739"/>
              <a:gd name="connsiteY229" fmla="*/ 1810914 h 3609930"/>
              <a:gd name="connsiteX230" fmla="*/ 4410635 w 6687739"/>
              <a:gd name="connsiteY230" fmla="*/ 1775056 h 3609930"/>
              <a:gd name="connsiteX231" fmla="*/ 4422588 w 6687739"/>
              <a:gd name="connsiteY231" fmla="*/ 1757126 h 3609930"/>
              <a:gd name="connsiteX232" fmla="*/ 4440518 w 6687739"/>
              <a:gd name="connsiteY232" fmla="*/ 1697361 h 3609930"/>
              <a:gd name="connsiteX233" fmla="*/ 4446494 w 6687739"/>
              <a:gd name="connsiteY233" fmla="*/ 1661503 h 3609930"/>
              <a:gd name="connsiteX234" fmla="*/ 4458447 w 6687739"/>
              <a:gd name="connsiteY234" fmla="*/ 1637597 h 3609930"/>
              <a:gd name="connsiteX235" fmla="*/ 4488329 w 6687739"/>
              <a:gd name="connsiteY235" fmla="*/ 1571856 h 3609930"/>
              <a:gd name="connsiteX236" fmla="*/ 4506259 w 6687739"/>
              <a:gd name="connsiteY236" fmla="*/ 1524044 h 3609930"/>
              <a:gd name="connsiteX237" fmla="*/ 4518212 w 6687739"/>
              <a:gd name="connsiteY237" fmla="*/ 1500138 h 3609930"/>
              <a:gd name="connsiteX238" fmla="*/ 4524188 w 6687739"/>
              <a:gd name="connsiteY238" fmla="*/ 1482209 h 3609930"/>
              <a:gd name="connsiteX239" fmla="*/ 4536141 w 6687739"/>
              <a:gd name="connsiteY239" fmla="*/ 1440373 h 3609930"/>
              <a:gd name="connsiteX240" fmla="*/ 4542118 w 6687739"/>
              <a:gd name="connsiteY240" fmla="*/ 1392561 h 3609930"/>
              <a:gd name="connsiteX241" fmla="*/ 4548094 w 6687739"/>
              <a:gd name="connsiteY241" fmla="*/ 1356703 h 3609930"/>
              <a:gd name="connsiteX242" fmla="*/ 4572000 w 6687739"/>
              <a:gd name="connsiteY242" fmla="*/ 1338773 h 3609930"/>
              <a:gd name="connsiteX243" fmla="*/ 4577977 w 6687739"/>
              <a:gd name="connsiteY243" fmla="*/ 1296938 h 3609930"/>
              <a:gd name="connsiteX244" fmla="*/ 4589929 w 6687739"/>
              <a:gd name="connsiteY244" fmla="*/ 1273032 h 3609930"/>
              <a:gd name="connsiteX245" fmla="*/ 4542118 w 6687739"/>
              <a:gd name="connsiteY245" fmla="*/ 914444 h 3609930"/>
              <a:gd name="connsiteX246" fmla="*/ 4536141 w 6687739"/>
              <a:gd name="connsiteY246" fmla="*/ 860656 h 3609930"/>
              <a:gd name="connsiteX247" fmla="*/ 4524188 w 6687739"/>
              <a:gd name="connsiteY247" fmla="*/ 836750 h 3609930"/>
              <a:gd name="connsiteX248" fmla="*/ 4500282 w 6687739"/>
              <a:gd name="connsiteY248" fmla="*/ 776985 h 3609930"/>
              <a:gd name="connsiteX249" fmla="*/ 4488329 w 6687739"/>
              <a:gd name="connsiteY249" fmla="*/ 729173 h 3609930"/>
              <a:gd name="connsiteX250" fmla="*/ 4464424 w 6687739"/>
              <a:gd name="connsiteY250" fmla="*/ 699291 h 3609930"/>
              <a:gd name="connsiteX251" fmla="*/ 4452471 w 6687739"/>
              <a:gd name="connsiteY251" fmla="*/ 669409 h 3609930"/>
              <a:gd name="connsiteX252" fmla="*/ 4446494 w 6687739"/>
              <a:gd name="connsiteY252" fmla="*/ 633550 h 3609930"/>
              <a:gd name="connsiteX253" fmla="*/ 4434541 w 6687739"/>
              <a:gd name="connsiteY253" fmla="*/ 615620 h 3609930"/>
              <a:gd name="connsiteX254" fmla="*/ 4428565 w 6687739"/>
              <a:gd name="connsiteY254" fmla="*/ 579761 h 3609930"/>
              <a:gd name="connsiteX255" fmla="*/ 4416612 w 6687739"/>
              <a:gd name="connsiteY255" fmla="*/ 537926 h 3609930"/>
              <a:gd name="connsiteX256" fmla="*/ 4392706 w 6687739"/>
              <a:gd name="connsiteY256" fmla="*/ 454256 h 3609930"/>
              <a:gd name="connsiteX257" fmla="*/ 4374777 w 6687739"/>
              <a:gd name="connsiteY257" fmla="*/ 418397 h 3609930"/>
              <a:gd name="connsiteX258" fmla="*/ 4332941 w 6687739"/>
              <a:gd name="connsiteY258" fmla="*/ 322773 h 3609930"/>
              <a:gd name="connsiteX259" fmla="*/ 4315012 w 6687739"/>
              <a:gd name="connsiteY259" fmla="*/ 298867 h 3609930"/>
              <a:gd name="connsiteX260" fmla="*/ 4297082 w 6687739"/>
              <a:gd name="connsiteY260" fmla="*/ 251056 h 3609930"/>
              <a:gd name="connsiteX261" fmla="*/ 4261224 w 6687739"/>
              <a:gd name="connsiteY261" fmla="*/ 215197 h 3609930"/>
              <a:gd name="connsiteX262" fmla="*/ 4243294 w 6687739"/>
              <a:gd name="connsiteY262" fmla="*/ 185314 h 3609930"/>
              <a:gd name="connsiteX263" fmla="*/ 4207435 w 6687739"/>
              <a:gd name="connsiteY263" fmla="*/ 155432 h 3609930"/>
              <a:gd name="connsiteX264" fmla="*/ 4189506 w 6687739"/>
              <a:gd name="connsiteY264" fmla="*/ 137503 h 3609930"/>
              <a:gd name="connsiteX265" fmla="*/ 4171577 w 6687739"/>
              <a:gd name="connsiteY265" fmla="*/ 131526 h 3609930"/>
              <a:gd name="connsiteX266" fmla="*/ 4135718 w 6687739"/>
              <a:gd name="connsiteY266" fmla="*/ 107620 h 3609930"/>
              <a:gd name="connsiteX267" fmla="*/ 4099859 w 6687739"/>
              <a:gd name="connsiteY267" fmla="*/ 89691 h 3609930"/>
              <a:gd name="connsiteX268" fmla="*/ 4058024 w 6687739"/>
              <a:gd name="connsiteY268" fmla="*/ 53832 h 3609930"/>
              <a:gd name="connsiteX269" fmla="*/ 4034118 w 6687739"/>
              <a:gd name="connsiteY269" fmla="*/ 35903 h 3609930"/>
              <a:gd name="connsiteX270" fmla="*/ 3986306 w 6687739"/>
              <a:gd name="connsiteY270" fmla="*/ 17973 h 3609930"/>
              <a:gd name="connsiteX271" fmla="*/ 3968377 w 6687739"/>
              <a:gd name="connsiteY271" fmla="*/ 6020 h 3609930"/>
              <a:gd name="connsiteX272" fmla="*/ 3842871 w 6687739"/>
              <a:gd name="connsiteY272" fmla="*/ 6020 h 3609930"/>
              <a:gd name="connsiteX273" fmla="*/ 3771153 w 6687739"/>
              <a:gd name="connsiteY273" fmla="*/ 17973 h 3609930"/>
              <a:gd name="connsiteX274" fmla="*/ 3747247 w 6687739"/>
              <a:gd name="connsiteY274" fmla="*/ 29926 h 3609930"/>
              <a:gd name="connsiteX275" fmla="*/ 3693459 w 6687739"/>
              <a:gd name="connsiteY275" fmla="*/ 59809 h 3609930"/>
              <a:gd name="connsiteX276" fmla="*/ 3669553 w 6687739"/>
              <a:gd name="connsiteY276" fmla="*/ 113597 h 3609930"/>
              <a:gd name="connsiteX277" fmla="*/ 3657600 w 6687739"/>
              <a:gd name="connsiteY277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5109882 w 6687739"/>
              <a:gd name="connsiteY213" fmla="*/ 2611761 h 3609930"/>
              <a:gd name="connsiteX214" fmla="*/ 4858871 w 6687739"/>
              <a:gd name="connsiteY214" fmla="*/ 2408561 h 3609930"/>
              <a:gd name="connsiteX215" fmla="*/ 4823012 w 6687739"/>
              <a:gd name="connsiteY215" fmla="*/ 2360750 h 3609930"/>
              <a:gd name="connsiteX216" fmla="*/ 6687672 w 6687739"/>
              <a:gd name="connsiteY216" fmla="*/ 1960326 h 3609930"/>
              <a:gd name="connsiteX217" fmla="*/ 4751294 w 6687739"/>
              <a:gd name="connsiteY217" fmla="*/ 2295009 h 3609930"/>
              <a:gd name="connsiteX218" fmla="*/ 4709459 w 6687739"/>
              <a:gd name="connsiteY218" fmla="*/ 2265126 h 3609930"/>
              <a:gd name="connsiteX219" fmla="*/ 4673600 w 6687739"/>
              <a:gd name="connsiteY219" fmla="*/ 2235244 h 3609930"/>
              <a:gd name="connsiteX220" fmla="*/ 4655671 w 6687739"/>
              <a:gd name="connsiteY220" fmla="*/ 2205361 h 3609930"/>
              <a:gd name="connsiteX221" fmla="*/ 4595906 w 6687739"/>
              <a:gd name="connsiteY221" fmla="*/ 2187432 h 3609930"/>
              <a:gd name="connsiteX222" fmla="*/ 4566024 w 6687739"/>
              <a:gd name="connsiteY222" fmla="*/ 2169503 h 3609930"/>
              <a:gd name="connsiteX223" fmla="*/ 4506259 w 6687739"/>
              <a:gd name="connsiteY223" fmla="*/ 2145597 h 3609930"/>
              <a:gd name="connsiteX224" fmla="*/ 4452471 w 6687739"/>
              <a:gd name="connsiteY224" fmla="*/ 2115714 h 3609930"/>
              <a:gd name="connsiteX225" fmla="*/ 4434541 w 6687739"/>
              <a:gd name="connsiteY225" fmla="*/ 2091809 h 3609930"/>
              <a:gd name="connsiteX226" fmla="*/ 4416612 w 6687739"/>
              <a:gd name="connsiteY226" fmla="*/ 2079856 h 3609930"/>
              <a:gd name="connsiteX227" fmla="*/ 4392706 w 6687739"/>
              <a:gd name="connsiteY227" fmla="*/ 2055950 h 3609930"/>
              <a:gd name="connsiteX228" fmla="*/ 4404659 w 6687739"/>
              <a:gd name="connsiteY228" fmla="*/ 1810914 h 3609930"/>
              <a:gd name="connsiteX229" fmla="*/ 4410635 w 6687739"/>
              <a:gd name="connsiteY229" fmla="*/ 1775056 h 3609930"/>
              <a:gd name="connsiteX230" fmla="*/ 4422588 w 6687739"/>
              <a:gd name="connsiteY230" fmla="*/ 1757126 h 3609930"/>
              <a:gd name="connsiteX231" fmla="*/ 4440518 w 6687739"/>
              <a:gd name="connsiteY231" fmla="*/ 1697361 h 3609930"/>
              <a:gd name="connsiteX232" fmla="*/ 4446494 w 6687739"/>
              <a:gd name="connsiteY232" fmla="*/ 1661503 h 3609930"/>
              <a:gd name="connsiteX233" fmla="*/ 4458447 w 6687739"/>
              <a:gd name="connsiteY233" fmla="*/ 1637597 h 3609930"/>
              <a:gd name="connsiteX234" fmla="*/ 4488329 w 6687739"/>
              <a:gd name="connsiteY234" fmla="*/ 1571856 h 3609930"/>
              <a:gd name="connsiteX235" fmla="*/ 4506259 w 6687739"/>
              <a:gd name="connsiteY235" fmla="*/ 1524044 h 3609930"/>
              <a:gd name="connsiteX236" fmla="*/ 4518212 w 6687739"/>
              <a:gd name="connsiteY236" fmla="*/ 1500138 h 3609930"/>
              <a:gd name="connsiteX237" fmla="*/ 4524188 w 6687739"/>
              <a:gd name="connsiteY237" fmla="*/ 1482209 h 3609930"/>
              <a:gd name="connsiteX238" fmla="*/ 4536141 w 6687739"/>
              <a:gd name="connsiteY238" fmla="*/ 1440373 h 3609930"/>
              <a:gd name="connsiteX239" fmla="*/ 4542118 w 6687739"/>
              <a:gd name="connsiteY239" fmla="*/ 1392561 h 3609930"/>
              <a:gd name="connsiteX240" fmla="*/ 4548094 w 6687739"/>
              <a:gd name="connsiteY240" fmla="*/ 1356703 h 3609930"/>
              <a:gd name="connsiteX241" fmla="*/ 4572000 w 6687739"/>
              <a:gd name="connsiteY241" fmla="*/ 1338773 h 3609930"/>
              <a:gd name="connsiteX242" fmla="*/ 4577977 w 6687739"/>
              <a:gd name="connsiteY242" fmla="*/ 1296938 h 3609930"/>
              <a:gd name="connsiteX243" fmla="*/ 4589929 w 6687739"/>
              <a:gd name="connsiteY243" fmla="*/ 1273032 h 3609930"/>
              <a:gd name="connsiteX244" fmla="*/ 4542118 w 6687739"/>
              <a:gd name="connsiteY244" fmla="*/ 914444 h 3609930"/>
              <a:gd name="connsiteX245" fmla="*/ 4536141 w 6687739"/>
              <a:gd name="connsiteY245" fmla="*/ 860656 h 3609930"/>
              <a:gd name="connsiteX246" fmla="*/ 4524188 w 6687739"/>
              <a:gd name="connsiteY246" fmla="*/ 836750 h 3609930"/>
              <a:gd name="connsiteX247" fmla="*/ 4500282 w 6687739"/>
              <a:gd name="connsiteY247" fmla="*/ 776985 h 3609930"/>
              <a:gd name="connsiteX248" fmla="*/ 4488329 w 6687739"/>
              <a:gd name="connsiteY248" fmla="*/ 729173 h 3609930"/>
              <a:gd name="connsiteX249" fmla="*/ 4464424 w 6687739"/>
              <a:gd name="connsiteY249" fmla="*/ 699291 h 3609930"/>
              <a:gd name="connsiteX250" fmla="*/ 4452471 w 6687739"/>
              <a:gd name="connsiteY250" fmla="*/ 669409 h 3609930"/>
              <a:gd name="connsiteX251" fmla="*/ 4446494 w 6687739"/>
              <a:gd name="connsiteY251" fmla="*/ 633550 h 3609930"/>
              <a:gd name="connsiteX252" fmla="*/ 4434541 w 6687739"/>
              <a:gd name="connsiteY252" fmla="*/ 615620 h 3609930"/>
              <a:gd name="connsiteX253" fmla="*/ 4428565 w 6687739"/>
              <a:gd name="connsiteY253" fmla="*/ 579761 h 3609930"/>
              <a:gd name="connsiteX254" fmla="*/ 4416612 w 6687739"/>
              <a:gd name="connsiteY254" fmla="*/ 537926 h 3609930"/>
              <a:gd name="connsiteX255" fmla="*/ 4392706 w 6687739"/>
              <a:gd name="connsiteY255" fmla="*/ 454256 h 3609930"/>
              <a:gd name="connsiteX256" fmla="*/ 4374777 w 6687739"/>
              <a:gd name="connsiteY256" fmla="*/ 418397 h 3609930"/>
              <a:gd name="connsiteX257" fmla="*/ 4332941 w 6687739"/>
              <a:gd name="connsiteY257" fmla="*/ 322773 h 3609930"/>
              <a:gd name="connsiteX258" fmla="*/ 4315012 w 6687739"/>
              <a:gd name="connsiteY258" fmla="*/ 298867 h 3609930"/>
              <a:gd name="connsiteX259" fmla="*/ 4297082 w 6687739"/>
              <a:gd name="connsiteY259" fmla="*/ 251056 h 3609930"/>
              <a:gd name="connsiteX260" fmla="*/ 4261224 w 6687739"/>
              <a:gd name="connsiteY260" fmla="*/ 215197 h 3609930"/>
              <a:gd name="connsiteX261" fmla="*/ 4243294 w 6687739"/>
              <a:gd name="connsiteY261" fmla="*/ 185314 h 3609930"/>
              <a:gd name="connsiteX262" fmla="*/ 4207435 w 6687739"/>
              <a:gd name="connsiteY262" fmla="*/ 155432 h 3609930"/>
              <a:gd name="connsiteX263" fmla="*/ 4189506 w 6687739"/>
              <a:gd name="connsiteY263" fmla="*/ 137503 h 3609930"/>
              <a:gd name="connsiteX264" fmla="*/ 4171577 w 6687739"/>
              <a:gd name="connsiteY264" fmla="*/ 131526 h 3609930"/>
              <a:gd name="connsiteX265" fmla="*/ 4135718 w 6687739"/>
              <a:gd name="connsiteY265" fmla="*/ 107620 h 3609930"/>
              <a:gd name="connsiteX266" fmla="*/ 4099859 w 6687739"/>
              <a:gd name="connsiteY266" fmla="*/ 89691 h 3609930"/>
              <a:gd name="connsiteX267" fmla="*/ 4058024 w 6687739"/>
              <a:gd name="connsiteY267" fmla="*/ 53832 h 3609930"/>
              <a:gd name="connsiteX268" fmla="*/ 4034118 w 6687739"/>
              <a:gd name="connsiteY268" fmla="*/ 35903 h 3609930"/>
              <a:gd name="connsiteX269" fmla="*/ 3986306 w 6687739"/>
              <a:gd name="connsiteY269" fmla="*/ 17973 h 3609930"/>
              <a:gd name="connsiteX270" fmla="*/ 3968377 w 6687739"/>
              <a:gd name="connsiteY270" fmla="*/ 6020 h 3609930"/>
              <a:gd name="connsiteX271" fmla="*/ 3842871 w 6687739"/>
              <a:gd name="connsiteY271" fmla="*/ 6020 h 3609930"/>
              <a:gd name="connsiteX272" fmla="*/ 3771153 w 6687739"/>
              <a:gd name="connsiteY272" fmla="*/ 17973 h 3609930"/>
              <a:gd name="connsiteX273" fmla="*/ 3747247 w 6687739"/>
              <a:gd name="connsiteY273" fmla="*/ 29926 h 3609930"/>
              <a:gd name="connsiteX274" fmla="*/ 3693459 w 6687739"/>
              <a:gd name="connsiteY274" fmla="*/ 59809 h 3609930"/>
              <a:gd name="connsiteX275" fmla="*/ 3669553 w 6687739"/>
              <a:gd name="connsiteY275" fmla="*/ 113597 h 3609930"/>
              <a:gd name="connsiteX276" fmla="*/ 3657600 w 6687739"/>
              <a:gd name="connsiteY276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5127812 w 6687739"/>
              <a:gd name="connsiteY212" fmla="*/ 2629691 h 3609930"/>
              <a:gd name="connsiteX213" fmla="*/ 4858871 w 6687739"/>
              <a:gd name="connsiteY213" fmla="*/ 2408561 h 3609930"/>
              <a:gd name="connsiteX214" fmla="*/ 4823012 w 6687739"/>
              <a:gd name="connsiteY214" fmla="*/ 2360750 h 3609930"/>
              <a:gd name="connsiteX215" fmla="*/ 6687672 w 6687739"/>
              <a:gd name="connsiteY215" fmla="*/ 1960326 h 3609930"/>
              <a:gd name="connsiteX216" fmla="*/ 4751294 w 6687739"/>
              <a:gd name="connsiteY216" fmla="*/ 2295009 h 3609930"/>
              <a:gd name="connsiteX217" fmla="*/ 4709459 w 6687739"/>
              <a:gd name="connsiteY217" fmla="*/ 2265126 h 3609930"/>
              <a:gd name="connsiteX218" fmla="*/ 4673600 w 6687739"/>
              <a:gd name="connsiteY218" fmla="*/ 2235244 h 3609930"/>
              <a:gd name="connsiteX219" fmla="*/ 4655671 w 6687739"/>
              <a:gd name="connsiteY219" fmla="*/ 2205361 h 3609930"/>
              <a:gd name="connsiteX220" fmla="*/ 4595906 w 6687739"/>
              <a:gd name="connsiteY220" fmla="*/ 2187432 h 3609930"/>
              <a:gd name="connsiteX221" fmla="*/ 4566024 w 6687739"/>
              <a:gd name="connsiteY221" fmla="*/ 2169503 h 3609930"/>
              <a:gd name="connsiteX222" fmla="*/ 4506259 w 6687739"/>
              <a:gd name="connsiteY222" fmla="*/ 2145597 h 3609930"/>
              <a:gd name="connsiteX223" fmla="*/ 4452471 w 6687739"/>
              <a:gd name="connsiteY223" fmla="*/ 2115714 h 3609930"/>
              <a:gd name="connsiteX224" fmla="*/ 4434541 w 6687739"/>
              <a:gd name="connsiteY224" fmla="*/ 2091809 h 3609930"/>
              <a:gd name="connsiteX225" fmla="*/ 4416612 w 6687739"/>
              <a:gd name="connsiteY225" fmla="*/ 2079856 h 3609930"/>
              <a:gd name="connsiteX226" fmla="*/ 4392706 w 6687739"/>
              <a:gd name="connsiteY226" fmla="*/ 2055950 h 3609930"/>
              <a:gd name="connsiteX227" fmla="*/ 4404659 w 6687739"/>
              <a:gd name="connsiteY227" fmla="*/ 1810914 h 3609930"/>
              <a:gd name="connsiteX228" fmla="*/ 4410635 w 6687739"/>
              <a:gd name="connsiteY228" fmla="*/ 1775056 h 3609930"/>
              <a:gd name="connsiteX229" fmla="*/ 4422588 w 6687739"/>
              <a:gd name="connsiteY229" fmla="*/ 1757126 h 3609930"/>
              <a:gd name="connsiteX230" fmla="*/ 4440518 w 6687739"/>
              <a:gd name="connsiteY230" fmla="*/ 1697361 h 3609930"/>
              <a:gd name="connsiteX231" fmla="*/ 4446494 w 6687739"/>
              <a:gd name="connsiteY231" fmla="*/ 1661503 h 3609930"/>
              <a:gd name="connsiteX232" fmla="*/ 4458447 w 6687739"/>
              <a:gd name="connsiteY232" fmla="*/ 1637597 h 3609930"/>
              <a:gd name="connsiteX233" fmla="*/ 4488329 w 6687739"/>
              <a:gd name="connsiteY233" fmla="*/ 1571856 h 3609930"/>
              <a:gd name="connsiteX234" fmla="*/ 4506259 w 6687739"/>
              <a:gd name="connsiteY234" fmla="*/ 1524044 h 3609930"/>
              <a:gd name="connsiteX235" fmla="*/ 4518212 w 6687739"/>
              <a:gd name="connsiteY235" fmla="*/ 1500138 h 3609930"/>
              <a:gd name="connsiteX236" fmla="*/ 4524188 w 6687739"/>
              <a:gd name="connsiteY236" fmla="*/ 1482209 h 3609930"/>
              <a:gd name="connsiteX237" fmla="*/ 4536141 w 6687739"/>
              <a:gd name="connsiteY237" fmla="*/ 1440373 h 3609930"/>
              <a:gd name="connsiteX238" fmla="*/ 4542118 w 6687739"/>
              <a:gd name="connsiteY238" fmla="*/ 1392561 h 3609930"/>
              <a:gd name="connsiteX239" fmla="*/ 4548094 w 6687739"/>
              <a:gd name="connsiteY239" fmla="*/ 1356703 h 3609930"/>
              <a:gd name="connsiteX240" fmla="*/ 4572000 w 6687739"/>
              <a:gd name="connsiteY240" fmla="*/ 1338773 h 3609930"/>
              <a:gd name="connsiteX241" fmla="*/ 4577977 w 6687739"/>
              <a:gd name="connsiteY241" fmla="*/ 1296938 h 3609930"/>
              <a:gd name="connsiteX242" fmla="*/ 4589929 w 6687739"/>
              <a:gd name="connsiteY242" fmla="*/ 1273032 h 3609930"/>
              <a:gd name="connsiteX243" fmla="*/ 4542118 w 6687739"/>
              <a:gd name="connsiteY243" fmla="*/ 914444 h 3609930"/>
              <a:gd name="connsiteX244" fmla="*/ 4536141 w 6687739"/>
              <a:gd name="connsiteY244" fmla="*/ 860656 h 3609930"/>
              <a:gd name="connsiteX245" fmla="*/ 4524188 w 6687739"/>
              <a:gd name="connsiteY245" fmla="*/ 836750 h 3609930"/>
              <a:gd name="connsiteX246" fmla="*/ 4500282 w 6687739"/>
              <a:gd name="connsiteY246" fmla="*/ 776985 h 3609930"/>
              <a:gd name="connsiteX247" fmla="*/ 4488329 w 6687739"/>
              <a:gd name="connsiteY247" fmla="*/ 729173 h 3609930"/>
              <a:gd name="connsiteX248" fmla="*/ 4464424 w 6687739"/>
              <a:gd name="connsiteY248" fmla="*/ 699291 h 3609930"/>
              <a:gd name="connsiteX249" fmla="*/ 4452471 w 6687739"/>
              <a:gd name="connsiteY249" fmla="*/ 669409 h 3609930"/>
              <a:gd name="connsiteX250" fmla="*/ 4446494 w 6687739"/>
              <a:gd name="connsiteY250" fmla="*/ 633550 h 3609930"/>
              <a:gd name="connsiteX251" fmla="*/ 4434541 w 6687739"/>
              <a:gd name="connsiteY251" fmla="*/ 615620 h 3609930"/>
              <a:gd name="connsiteX252" fmla="*/ 4428565 w 6687739"/>
              <a:gd name="connsiteY252" fmla="*/ 579761 h 3609930"/>
              <a:gd name="connsiteX253" fmla="*/ 4416612 w 6687739"/>
              <a:gd name="connsiteY253" fmla="*/ 537926 h 3609930"/>
              <a:gd name="connsiteX254" fmla="*/ 4392706 w 6687739"/>
              <a:gd name="connsiteY254" fmla="*/ 454256 h 3609930"/>
              <a:gd name="connsiteX255" fmla="*/ 4374777 w 6687739"/>
              <a:gd name="connsiteY255" fmla="*/ 418397 h 3609930"/>
              <a:gd name="connsiteX256" fmla="*/ 4332941 w 6687739"/>
              <a:gd name="connsiteY256" fmla="*/ 322773 h 3609930"/>
              <a:gd name="connsiteX257" fmla="*/ 4315012 w 6687739"/>
              <a:gd name="connsiteY257" fmla="*/ 298867 h 3609930"/>
              <a:gd name="connsiteX258" fmla="*/ 4297082 w 6687739"/>
              <a:gd name="connsiteY258" fmla="*/ 251056 h 3609930"/>
              <a:gd name="connsiteX259" fmla="*/ 4261224 w 6687739"/>
              <a:gd name="connsiteY259" fmla="*/ 215197 h 3609930"/>
              <a:gd name="connsiteX260" fmla="*/ 4243294 w 6687739"/>
              <a:gd name="connsiteY260" fmla="*/ 185314 h 3609930"/>
              <a:gd name="connsiteX261" fmla="*/ 4207435 w 6687739"/>
              <a:gd name="connsiteY261" fmla="*/ 155432 h 3609930"/>
              <a:gd name="connsiteX262" fmla="*/ 4189506 w 6687739"/>
              <a:gd name="connsiteY262" fmla="*/ 137503 h 3609930"/>
              <a:gd name="connsiteX263" fmla="*/ 4171577 w 6687739"/>
              <a:gd name="connsiteY263" fmla="*/ 131526 h 3609930"/>
              <a:gd name="connsiteX264" fmla="*/ 4135718 w 6687739"/>
              <a:gd name="connsiteY264" fmla="*/ 107620 h 3609930"/>
              <a:gd name="connsiteX265" fmla="*/ 4099859 w 6687739"/>
              <a:gd name="connsiteY265" fmla="*/ 89691 h 3609930"/>
              <a:gd name="connsiteX266" fmla="*/ 4058024 w 6687739"/>
              <a:gd name="connsiteY266" fmla="*/ 53832 h 3609930"/>
              <a:gd name="connsiteX267" fmla="*/ 4034118 w 6687739"/>
              <a:gd name="connsiteY267" fmla="*/ 35903 h 3609930"/>
              <a:gd name="connsiteX268" fmla="*/ 3986306 w 6687739"/>
              <a:gd name="connsiteY268" fmla="*/ 17973 h 3609930"/>
              <a:gd name="connsiteX269" fmla="*/ 3968377 w 6687739"/>
              <a:gd name="connsiteY269" fmla="*/ 6020 h 3609930"/>
              <a:gd name="connsiteX270" fmla="*/ 3842871 w 6687739"/>
              <a:gd name="connsiteY270" fmla="*/ 6020 h 3609930"/>
              <a:gd name="connsiteX271" fmla="*/ 3771153 w 6687739"/>
              <a:gd name="connsiteY271" fmla="*/ 17973 h 3609930"/>
              <a:gd name="connsiteX272" fmla="*/ 3747247 w 6687739"/>
              <a:gd name="connsiteY272" fmla="*/ 29926 h 3609930"/>
              <a:gd name="connsiteX273" fmla="*/ 3693459 w 6687739"/>
              <a:gd name="connsiteY273" fmla="*/ 59809 h 3609930"/>
              <a:gd name="connsiteX274" fmla="*/ 3669553 w 6687739"/>
              <a:gd name="connsiteY274" fmla="*/ 113597 h 3609930"/>
              <a:gd name="connsiteX275" fmla="*/ 3657600 w 6687739"/>
              <a:gd name="connsiteY275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211482 w 6687739"/>
              <a:gd name="connsiteY209" fmla="*/ 2725314 h 3609930"/>
              <a:gd name="connsiteX210" fmla="*/ 5163671 w 6687739"/>
              <a:gd name="connsiteY210" fmla="*/ 2677503 h 3609930"/>
              <a:gd name="connsiteX211" fmla="*/ 5145741 w 6687739"/>
              <a:gd name="connsiteY211" fmla="*/ 2641644 h 3609930"/>
              <a:gd name="connsiteX212" fmla="*/ 4858871 w 6687739"/>
              <a:gd name="connsiteY212" fmla="*/ 2408561 h 3609930"/>
              <a:gd name="connsiteX213" fmla="*/ 4823012 w 6687739"/>
              <a:gd name="connsiteY213" fmla="*/ 2360750 h 3609930"/>
              <a:gd name="connsiteX214" fmla="*/ 6687672 w 6687739"/>
              <a:gd name="connsiteY214" fmla="*/ 1960326 h 3609930"/>
              <a:gd name="connsiteX215" fmla="*/ 4751294 w 6687739"/>
              <a:gd name="connsiteY215" fmla="*/ 2295009 h 3609930"/>
              <a:gd name="connsiteX216" fmla="*/ 4709459 w 6687739"/>
              <a:gd name="connsiteY216" fmla="*/ 2265126 h 3609930"/>
              <a:gd name="connsiteX217" fmla="*/ 4673600 w 6687739"/>
              <a:gd name="connsiteY217" fmla="*/ 2235244 h 3609930"/>
              <a:gd name="connsiteX218" fmla="*/ 4655671 w 6687739"/>
              <a:gd name="connsiteY218" fmla="*/ 2205361 h 3609930"/>
              <a:gd name="connsiteX219" fmla="*/ 4595906 w 6687739"/>
              <a:gd name="connsiteY219" fmla="*/ 2187432 h 3609930"/>
              <a:gd name="connsiteX220" fmla="*/ 4566024 w 6687739"/>
              <a:gd name="connsiteY220" fmla="*/ 2169503 h 3609930"/>
              <a:gd name="connsiteX221" fmla="*/ 4506259 w 6687739"/>
              <a:gd name="connsiteY221" fmla="*/ 2145597 h 3609930"/>
              <a:gd name="connsiteX222" fmla="*/ 4452471 w 6687739"/>
              <a:gd name="connsiteY222" fmla="*/ 2115714 h 3609930"/>
              <a:gd name="connsiteX223" fmla="*/ 4434541 w 6687739"/>
              <a:gd name="connsiteY223" fmla="*/ 2091809 h 3609930"/>
              <a:gd name="connsiteX224" fmla="*/ 4416612 w 6687739"/>
              <a:gd name="connsiteY224" fmla="*/ 2079856 h 3609930"/>
              <a:gd name="connsiteX225" fmla="*/ 4392706 w 6687739"/>
              <a:gd name="connsiteY225" fmla="*/ 2055950 h 3609930"/>
              <a:gd name="connsiteX226" fmla="*/ 4404659 w 6687739"/>
              <a:gd name="connsiteY226" fmla="*/ 1810914 h 3609930"/>
              <a:gd name="connsiteX227" fmla="*/ 4410635 w 6687739"/>
              <a:gd name="connsiteY227" fmla="*/ 1775056 h 3609930"/>
              <a:gd name="connsiteX228" fmla="*/ 4422588 w 6687739"/>
              <a:gd name="connsiteY228" fmla="*/ 1757126 h 3609930"/>
              <a:gd name="connsiteX229" fmla="*/ 4440518 w 6687739"/>
              <a:gd name="connsiteY229" fmla="*/ 1697361 h 3609930"/>
              <a:gd name="connsiteX230" fmla="*/ 4446494 w 6687739"/>
              <a:gd name="connsiteY230" fmla="*/ 1661503 h 3609930"/>
              <a:gd name="connsiteX231" fmla="*/ 4458447 w 6687739"/>
              <a:gd name="connsiteY231" fmla="*/ 1637597 h 3609930"/>
              <a:gd name="connsiteX232" fmla="*/ 4488329 w 6687739"/>
              <a:gd name="connsiteY232" fmla="*/ 1571856 h 3609930"/>
              <a:gd name="connsiteX233" fmla="*/ 4506259 w 6687739"/>
              <a:gd name="connsiteY233" fmla="*/ 1524044 h 3609930"/>
              <a:gd name="connsiteX234" fmla="*/ 4518212 w 6687739"/>
              <a:gd name="connsiteY234" fmla="*/ 1500138 h 3609930"/>
              <a:gd name="connsiteX235" fmla="*/ 4524188 w 6687739"/>
              <a:gd name="connsiteY235" fmla="*/ 1482209 h 3609930"/>
              <a:gd name="connsiteX236" fmla="*/ 4536141 w 6687739"/>
              <a:gd name="connsiteY236" fmla="*/ 1440373 h 3609930"/>
              <a:gd name="connsiteX237" fmla="*/ 4542118 w 6687739"/>
              <a:gd name="connsiteY237" fmla="*/ 1392561 h 3609930"/>
              <a:gd name="connsiteX238" fmla="*/ 4548094 w 6687739"/>
              <a:gd name="connsiteY238" fmla="*/ 1356703 h 3609930"/>
              <a:gd name="connsiteX239" fmla="*/ 4572000 w 6687739"/>
              <a:gd name="connsiteY239" fmla="*/ 1338773 h 3609930"/>
              <a:gd name="connsiteX240" fmla="*/ 4577977 w 6687739"/>
              <a:gd name="connsiteY240" fmla="*/ 1296938 h 3609930"/>
              <a:gd name="connsiteX241" fmla="*/ 4589929 w 6687739"/>
              <a:gd name="connsiteY241" fmla="*/ 1273032 h 3609930"/>
              <a:gd name="connsiteX242" fmla="*/ 4542118 w 6687739"/>
              <a:gd name="connsiteY242" fmla="*/ 914444 h 3609930"/>
              <a:gd name="connsiteX243" fmla="*/ 4536141 w 6687739"/>
              <a:gd name="connsiteY243" fmla="*/ 860656 h 3609930"/>
              <a:gd name="connsiteX244" fmla="*/ 4524188 w 6687739"/>
              <a:gd name="connsiteY244" fmla="*/ 836750 h 3609930"/>
              <a:gd name="connsiteX245" fmla="*/ 4500282 w 6687739"/>
              <a:gd name="connsiteY245" fmla="*/ 776985 h 3609930"/>
              <a:gd name="connsiteX246" fmla="*/ 4488329 w 6687739"/>
              <a:gd name="connsiteY246" fmla="*/ 729173 h 3609930"/>
              <a:gd name="connsiteX247" fmla="*/ 4464424 w 6687739"/>
              <a:gd name="connsiteY247" fmla="*/ 699291 h 3609930"/>
              <a:gd name="connsiteX248" fmla="*/ 4452471 w 6687739"/>
              <a:gd name="connsiteY248" fmla="*/ 669409 h 3609930"/>
              <a:gd name="connsiteX249" fmla="*/ 4446494 w 6687739"/>
              <a:gd name="connsiteY249" fmla="*/ 633550 h 3609930"/>
              <a:gd name="connsiteX250" fmla="*/ 4434541 w 6687739"/>
              <a:gd name="connsiteY250" fmla="*/ 615620 h 3609930"/>
              <a:gd name="connsiteX251" fmla="*/ 4428565 w 6687739"/>
              <a:gd name="connsiteY251" fmla="*/ 579761 h 3609930"/>
              <a:gd name="connsiteX252" fmla="*/ 4416612 w 6687739"/>
              <a:gd name="connsiteY252" fmla="*/ 537926 h 3609930"/>
              <a:gd name="connsiteX253" fmla="*/ 4392706 w 6687739"/>
              <a:gd name="connsiteY253" fmla="*/ 454256 h 3609930"/>
              <a:gd name="connsiteX254" fmla="*/ 4374777 w 6687739"/>
              <a:gd name="connsiteY254" fmla="*/ 418397 h 3609930"/>
              <a:gd name="connsiteX255" fmla="*/ 4332941 w 6687739"/>
              <a:gd name="connsiteY255" fmla="*/ 322773 h 3609930"/>
              <a:gd name="connsiteX256" fmla="*/ 4315012 w 6687739"/>
              <a:gd name="connsiteY256" fmla="*/ 298867 h 3609930"/>
              <a:gd name="connsiteX257" fmla="*/ 4297082 w 6687739"/>
              <a:gd name="connsiteY257" fmla="*/ 251056 h 3609930"/>
              <a:gd name="connsiteX258" fmla="*/ 4261224 w 6687739"/>
              <a:gd name="connsiteY258" fmla="*/ 215197 h 3609930"/>
              <a:gd name="connsiteX259" fmla="*/ 4243294 w 6687739"/>
              <a:gd name="connsiteY259" fmla="*/ 185314 h 3609930"/>
              <a:gd name="connsiteX260" fmla="*/ 4207435 w 6687739"/>
              <a:gd name="connsiteY260" fmla="*/ 155432 h 3609930"/>
              <a:gd name="connsiteX261" fmla="*/ 4189506 w 6687739"/>
              <a:gd name="connsiteY261" fmla="*/ 137503 h 3609930"/>
              <a:gd name="connsiteX262" fmla="*/ 4171577 w 6687739"/>
              <a:gd name="connsiteY262" fmla="*/ 131526 h 3609930"/>
              <a:gd name="connsiteX263" fmla="*/ 4135718 w 6687739"/>
              <a:gd name="connsiteY263" fmla="*/ 107620 h 3609930"/>
              <a:gd name="connsiteX264" fmla="*/ 4099859 w 6687739"/>
              <a:gd name="connsiteY264" fmla="*/ 89691 h 3609930"/>
              <a:gd name="connsiteX265" fmla="*/ 4058024 w 6687739"/>
              <a:gd name="connsiteY265" fmla="*/ 53832 h 3609930"/>
              <a:gd name="connsiteX266" fmla="*/ 4034118 w 6687739"/>
              <a:gd name="connsiteY266" fmla="*/ 35903 h 3609930"/>
              <a:gd name="connsiteX267" fmla="*/ 3986306 w 6687739"/>
              <a:gd name="connsiteY267" fmla="*/ 17973 h 3609930"/>
              <a:gd name="connsiteX268" fmla="*/ 3968377 w 6687739"/>
              <a:gd name="connsiteY268" fmla="*/ 6020 h 3609930"/>
              <a:gd name="connsiteX269" fmla="*/ 3842871 w 6687739"/>
              <a:gd name="connsiteY269" fmla="*/ 6020 h 3609930"/>
              <a:gd name="connsiteX270" fmla="*/ 3771153 w 6687739"/>
              <a:gd name="connsiteY270" fmla="*/ 17973 h 3609930"/>
              <a:gd name="connsiteX271" fmla="*/ 3747247 w 6687739"/>
              <a:gd name="connsiteY271" fmla="*/ 29926 h 3609930"/>
              <a:gd name="connsiteX272" fmla="*/ 3693459 w 6687739"/>
              <a:gd name="connsiteY272" fmla="*/ 59809 h 3609930"/>
              <a:gd name="connsiteX273" fmla="*/ 3669553 w 6687739"/>
              <a:gd name="connsiteY273" fmla="*/ 113597 h 3609930"/>
              <a:gd name="connsiteX274" fmla="*/ 3657600 w 6687739"/>
              <a:gd name="connsiteY274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163671 w 6687739"/>
              <a:gd name="connsiteY209" fmla="*/ 2677503 h 3609930"/>
              <a:gd name="connsiteX210" fmla="*/ 5145741 w 6687739"/>
              <a:gd name="connsiteY210" fmla="*/ 2641644 h 3609930"/>
              <a:gd name="connsiteX211" fmla="*/ 4858871 w 6687739"/>
              <a:gd name="connsiteY211" fmla="*/ 2408561 h 3609930"/>
              <a:gd name="connsiteX212" fmla="*/ 4823012 w 6687739"/>
              <a:gd name="connsiteY212" fmla="*/ 2360750 h 3609930"/>
              <a:gd name="connsiteX213" fmla="*/ 6687672 w 6687739"/>
              <a:gd name="connsiteY213" fmla="*/ 1960326 h 3609930"/>
              <a:gd name="connsiteX214" fmla="*/ 4751294 w 6687739"/>
              <a:gd name="connsiteY214" fmla="*/ 2295009 h 3609930"/>
              <a:gd name="connsiteX215" fmla="*/ 4709459 w 6687739"/>
              <a:gd name="connsiteY215" fmla="*/ 2265126 h 3609930"/>
              <a:gd name="connsiteX216" fmla="*/ 4673600 w 6687739"/>
              <a:gd name="connsiteY216" fmla="*/ 2235244 h 3609930"/>
              <a:gd name="connsiteX217" fmla="*/ 4655671 w 6687739"/>
              <a:gd name="connsiteY217" fmla="*/ 2205361 h 3609930"/>
              <a:gd name="connsiteX218" fmla="*/ 4595906 w 6687739"/>
              <a:gd name="connsiteY218" fmla="*/ 2187432 h 3609930"/>
              <a:gd name="connsiteX219" fmla="*/ 4566024 w 6687739"/>
              <a:gd name="connsiteY219" fmla="*/ 2169503 h 3609930"/>
              <a:gd name="connsiteX220" fmla="*/ 4506259 w 6687739"/>
              <a:gd name="connsiteY220" fmla="*/ 2145597 h 3609930"/>
              <a:gd name="connsiteX221" fmla="*/ 4452471 w 6687739"/>
              <a:gd name="connsiteY221" fmla="*/ 2115714 h 3609930"/>
              <a:gd name="connsiteX222" fmla="*/ 4434541 w 6687739"/>
              <a:gd name="connsiteY222" fmla="*/ 2091809 h 3609930"/>
              <a:gd name="connsiteX223" fmla="*/ 4416612 w 6687739"/>
              <a:gd name="connsiteY223" fmla="*/ 2079856 h 3609930"/>
              <a:gd name="connsiteX224" fmla="*/ 4392706 w 6687739"/>
              <a:gd name="connsiteY224" fmla="*/ 2055950 h 3609930"/>
              <a:gd name="connsiteX225" fmla="*/ 4404659 w 6687739"/>
              <a:gd name="connsiteY225" fmla="*/ 1810914 h 3609930"/>
              <a:gd name="connsiteX226" fmla="*/ 4410635 w 6687739"/>
              <a:gd name="connsiteY226" fmla="*/ 1775056 h 3609930"/>
              <a:gd name="connsiteX227" fmla="*/ 4422588 w 6687739"/>
              <a:gd name="connsiteY227" fmla="*/ 1757126 h 3609930"/>
              <a:gd name="connsiteX228" fmla="*/ 4440518 w 6687739"/>
              <a:gd name="connsiteY228" fmla="*/ 1697361 h 3609930"/>
              <a:gd name="connsiteX229" fmla="*/ 4446494 w 6687739"/>
              <a:gd name="connsiteY229" fmla="*/ 1661503 h 3609930"/>
              <a:gd name="connsiteX230" fmla="*/ 4458447 w 6687739"/>
              <a:gd name="connsiteY230" fmla="*/ 1637597 h 3609930"/>
              <a:gd name="connsiteX231" fmla="*/ 4488329 w 6687739"/>
              <a:gd name="connsiteY231" fmla="*/ 1571856 h 3609930"/>
              <a:gd name="connsiteX232" fmla="*/ 4506259 w 6687739"/>
              <a:gd name="connsiteY232" fmla="*/ 1524044 h 3609930"/>
              <a:gd name="connsiteX233" fmla="*/ 4518212 w 6687739"/>
              <a:gd name="connsiteY233" fmla="*/ 1500138 h 3609930"/>
              <a:gd name="connsiteX234" fmla="*/ 4524188 w 6687739"/>
              <a:gd name="connsiteY234" fmla="*/ 1482209 h 3609930"/>
              <a:gd name="connsiteX235" fmla="*/ 4536141 w 6687739"/>
              <a:gd name="connsiteY235" fmla="*/ 1440373 h 3609930"/>
              <a:gd name="connsiteX236" fmla="*/ 4542118 w 6687739"/>
              <a:gd name="connsiteY236" fmla="*/ 1392561 h 3609930"/>
              <a:gd name="connsiteX237" fmla="*/ 4548094 w 6687739"/>
              <a:gd name="connsiteY237" fmla="*/ 1356703 h 3609930"/>
              <a:gd name="connsiteX238" fmla="*/ 4572000 w 6687739"/>
              <a:gd name="connsiteY238" fmla="*/ 1338773 h 3609930"/>
              <a:gd name="connsiteX239" fmla="*/ 4577977 w 6687739"/>
              <a:gd name="connsiteY239" fmla="*/ 1296938 h 3609930"/>
              <a:gd name="connsiteX240" fmla="*/ 4589929 w 6687739"/>
              <a:gd name="connsiteY240" fmla="*/ 1273032 h 3609930"/>
              <a:gd name="connsiteX241" fmla="*/ 4542118 w 6687739"/>
              <a:gd name="connsiteY241" fmla="*/ 914444 h 3609930"/>
              <a:gd name="connsiteX242" fmla="*/ 4536141 w 6687739"/>
              <a:gd name="connsiteY242" fmla="*/ 860656 h 3609930"/>
              <a:gd name="connsiteX243" fmla="*/ 4524188 w 6687739"/>
              <a:gd name="connsiteY243" fmla="*/ 836750 h 3609930"/>
              <a:gd name="connsiteX244" fmla="*/ 4500282 w 6687739"/>
              <a:gd name="connsiteY244" fmla="*/ 776985 h 3609930"/>
              <a:gd name="connsiteX245" fmla="*/ 4488329 w 6687739"/>
              <a:gd name="connsiteY245" fmla="*/ 729173 h 3609930"/>
              <a:gd name="connsiteX246" fmla="*/ 4464424 w 6687739"/>
              <a:gd name="connsiteY246" fmla="*/ 699291 h 3609930"/>
              <a:gd name="connsiteX247" fmla="*/ 4452471 w 6687739"/>
              <a:gd name="connsiteY247" fmla="*/ 669409 h 3609930"/>
              <a:gd name="connsiteX248" fmla="*/ 4446494 w 6687739"/>
              <a:gd name="connsiteY248" fmla="*/ 633550 h 3609930"/>
              <a:gd name="connsiteX249" fmla="*/ 4434541 w 6687739"/>
              <a:gd name="connsiteY249" fmla="*/ 615620 h 3609930"/>
              <a:gd name="connsiteX250" fmla="*/ 4428565 w 6687739"/>
              <a:gd name="connsiteY250" fmla="*/ 579761 h 3609930"/>
              <a:gd name="connsiteX251" fmla="*/ 4416612 w 6687739"/>
              <a:gd name="connsiteY251" fmla="*/ 537926 h 3609930"/>
              <a:gd name="connsiteX252" fmla="*/ 4392706 w 6687739"/>
              <a:gd name="connsiteY252" fmla="*/ 454256 h 3609930"/>
              <a:gd name="connsiteX253" fmla="*/ 4374777 w 6687739"/>
              <a:gd name="connsiteY253" fmla="*/ 418397 h 3609930"/>
              <a:gd name="connsiteX254" fmla="*/ 4332941 w 6687739"/>
              <a:gd name="connsiteY254" fmla="*/ 322773 h 3609930"/>
              <a:gd name="connsiteX255" fmla="*/ 4315012 w 6687739"/>
              <a:gd name="connsiteY255" fmla="*/ 298867 h 3609930"/>
              <a:gd name="connsiteX256" fmla="*/ 4297082 w 6687739"/>
              <a:gd name="connsiteY256" fmla="*/ 251056 h 3609930"/>
              <a:gd name="connsiteX257" fmla="*/ 4261224 w 6687739"/>
              <a:gd name="connsiteY257" fmla="*/ 215197 h 3609930"/>
              <a:gd name="connsiteX258" fmla="*/ 4243294 w 6687739"/>
              <a:gd name="connsiteY258" fmla="*/ 185314 h 3609930"/>
              <a:gd name="connsiteX259" fmla="*/ 4207435 w 6687739"/>
              <a:gd name="connsiteY259" fmla="*/ 155432 h 3609930"/>
              <a:gd name="connsiteX260" fmla="*/ 4189506 w 6687739"/>
              <a:gd name="connsiteY260" fmla="*/ 137503 h 3609930"/>
              <a:gd name="connsiteX261" fmla="*/ 4171577 w 6687739"/>
              <a:gd name="connsiteY261" fmla="*/ 131526 h 3609930"/>
              <a:gd name="connsiteX262" fmla="*/ 4135718 w 6687739"/>
              <a:gd name="connsiteY262" fmla="*/ 107620 h 3609930"/>
              <a:gd name="connsiteX263" fmla="*/ 4099859 w 6687739"/>
              <a:gd name="connsiteY263" fmla="*/ 89691 h 3609930"/>
              <a:gd name="connsiteX264" fmla="*/ 4058024 w 6687739"/>
              <a:gd name="connsiteY264" fmla="*/ 53832 h 3609930"/>
              <a:gd name="connsiteX265" fmla="*/ 4034118 w 6687739"/>
              <a:gd name="connsiteY265" fmla="*/ 35903 h 3609930"/>
              <a:gd name="connsiteX266" fmla="*/ 3986306 w 6687739"/>
              <a:gd name="connsiteY266" fmla="*/ 17973 h 3609930"/>
              <a:gd name="connsiteX267" fmla="*/ 3968377 w 6687739"/>
              <a:gd name="connsiteY267" fmla="*/ 6020 h 3609930"/>
              <a:gd name="connsiteX268" fmla="*/ 3842871 w 6687739"/>
              <a:gd name="connsiteY268" fmla="*/ 6020 h 3609930"/>
              <a:gd name="connsiteX269" fmla="*/ 3771153 w 6687739"/>
              <a:gd name="connsiteY269" fmla="*/ 17973 h 3609930"/>
              <a:gd name="connsiteX270" fmla="*/ 3747247 w 6687739"/>
              <a:gd name="connsiteY270" fmla="*/ 29926 h 3609930"/>
              <a:gd name="connsiteX271" fmla="*/ 3693459 w 6687739"/>
              <a:gd name="connsiteY271" fmla="*/ 59809 h 3609930"/>
              <a:gd name="connsiteX272" fmla="*/ 3669553 w 6687739"/>
              <a:gd name="connsiteY272" fmla="*/ 113597 h 3609930"/>
              <a:gd name="connsiteX273" fmla="*/ 3657600 w 6687739"/>
              <a:gd name="connsiteY273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5163671 w 6687739"/>
              <a:gd name="connsiteY209" fmla="*/ 2677503 h 3609930"/>
              <a:gd name="connsiteX210" fmla="*/ 4858871 w 6687739"/>
              <a:gd name="connsiteY210" fmla="*/ 2408561 h 3609930"/>
              <a:gd name="connsiteX211" fmla="*/ 4823012 w 6687739"/>
              <a:gd name="connsiteY211" fmla="*/ 2360750 h 3609930"/>
              <a:gd name="connsiteX212" fmla="*/ 6687672 w 6687739"/>
              <a:gd name="connsiteY212" fmla="*/ 1960326 h 3609930"/>
              <a:gd name="connsiteX213" fmla="*/ 4751294 w 6687739"/>
              <a:gd name="connsiteY213" fmla="*/ 2295009 h 3609930"/>
              <a:gd name="connsiteX214" fmla="*/ 4709459 w 6687739"/>
              <a:gd name="connsiteY214" fmla="*/ 2265126 h 3609930"/>
              <a:gd name="connsiteX215" fmla="*/ 4673600 w 6687739"/>
              <a:gd name="connsiteY215" fmla="*/ 2235244 h 3609930"/>
              <a:gd name="connsiteX216" fmla="*/ 4655671 w 6687739"/>
              <a:gd name="connsiteY216" fmla="*/ 2205361 h 3609930"/>
              <a:gd name="connsiteX217" fmla="*/ 4595906 w 6687739"/>
              <a:gd name="connsiteY217" fmla="*/ 2187432 h 3609930"/>
              <a:gd name="connsiteX218" fmla="*/ 4566024 w 6687739"/>
              <a:gd name="connsiteY218" fmla="*/ 2169503 h 3609930"/>
              <a:gd name="connsiteX219" fmla="*/ 4506259 w 6687739"/>
              <a:gd name="connsiteY219" fmla="*/ 2145597 h 3609930"/>
              <a:gd name="connsiteX220" fmla="*/ 4452471 w 6687739"/>
              <a:gd name="connsiteY220" fmla="*/ 2115714 h 3609930"/>
              <a:gd name="connsiteX221" fmla="*/ 4434541 w 6687739"/>
              <a:gd name="connsiteY221" fmla="*/ 2091809 h 3609930"/>
              <a:gd name="connsiteX222" fmla="*/ 4416612 w 6687739"/>
              <a:gd name="connsiteY222" fmla="*/ 2079856 h 3609930"/>
              <a:gd name="connsiteX223" fmla="*/ 4392706 w 6687739"/>
              <a:gd name="connsiteY223" fmla="*/ 2055950 h 3609930"/>
              <a:gd name="connsiteX224" fmla="*/ 4404659 w 6687739"/>
              <a:gd name="connsiteY224" fmla="*/ 1810914 h 3609930"/>
              <a:gd name="connsiteX225" fmla="*/ 4410635 w 6687739"/>
              <a:gd name="connsiteY225" fmla="*/ 1775056 h 3609930"/>
              <a:gd name="connsiteX226" fmla="*/ 4422588 w 6687739"/>
              <a:gd name="connsiteY226" fmla="*/ 1757126 h 3609930"/>
              <a:gd name="connsiteX227" fmla="*/ 4440518 w 6687739"/>
              <a:gd name="connsiteY227" fmla="*/ 1697361 h 3609930"/>
              <a:gd name="connsiteX228" fmla="*/ 4446494 w 6687739"/>
              <a:gd name="connsiteY228" fmla="*/ 1661503 h 3609930"/>
              <a:gd name="connsiteX229" fmla="*/ 4458447 w 6687739"/>
              <a:gd name="connsiteY229" fmla="*/ 1637597 h 3609930"/>
              <a:gd name="connsiteX230" fmla="*/ 4488329 w 6687739"/>
              <a:gd name="connsiteY230" fmla="*/ 1571856 h 3609930"/>
              <a:gd name="connsiteX231" fmla="*/ 4506259 w 6687739"/>
              <a:gd name="connsiteY231" fmla="*/ 1524044 h 3609930"/>
              <a:gd name="connsiteX232" fmla="*/ 4518212 w 6687739"/>
              <a:gd name="connsiteY232" fmla="*/ 1500138 h 3609930"/>
              <a:gd name="connsiteX233" fmla="*/ 4524188 w 6687739"/>
              <a:gd name="connsiteY233" fmla="*/ 1482209 h 3609930"/>
              <a:gd name="connsiteX234" fmla="*/ 4536141 w 6687739"/>
              <a:gd name="connsiteY234" fmla="*/ 1440373 h 3609930"/>
              <a:gd name="connsiteX235" fmla="*/ 4542118 w 6687739"/>
              <a:gd name="connsiteY235" fmla="*/ 1392561 h 3609930"/>
              <a:gd name="connsiteX236" fmla="*/ 4548094 w 6687739"/>
              <a:gd name="connsiteY236" fmla="*/ 1356703 h 3609930"/>
              <a:gd name="connsiteX237" fmla="*/ 4572000 w 6687739"/>
              <a:gd name="connsiteY237" fmla="*/ 1338773 h 3609930"/>
              <a:gd name="connsiteX238" fmla="*/ 4577977 w 6687739"/>
              <a:gd name="connsiteY238" fmla="*/ 1296938 h 3609930"/>
              <a:gd name="connsiteX239" fmla="*/ 4589929 w 6687739"/>
              <a:gd name="connsiteY239" fmla="*/ 1273032 h 3609930"/>
              <a:gd name="connsiteX240" fmla="*/ 4542118 w 6687739"/>
              <a:gd name="connsiteY240" fmla="*/ 914444 h 3609930"/>
              <a:gd name="connsiteX241" fmla="*/ 4536141 w 6687739"/>
              <a:gd name="connsiteY241" fmla="*/ 860656 h 3609930"/>
              <a:gd name="connsiteX242" fmla="*/ 4524188 w 6687739"/>
              <a:gd name="connsiteY242" fmla="*/ 836750 h 3609930"/>
              <a:gd name="connsiteX243" fmla="*/ 4500282 w 6687739"/>
              <a:gd name="connsiteY243" fmla="*/ 776985 h 3609930"/>
              <a:gd name="connsiteX244" fmla="*/ 4488329 w 6687739"/>
              <a:gd name="connsiteY244" fmla="*/ 729173 h 3609930"/>
              <a:gd name="connsiteX245" fmla="*/ 4464424 w 6687739"/>
              <a:gd name="connsiteY245" fmla="*/ 699291 h 3609930"/>
              <a:gd name="connsiteX246" fmla="*/ 4452471 w 6687739"/>
              <a:gd name="connsiteY246" fmla="*/ 669409 h 3609930"/>
              <a:gd name="connsiteX247" fmla="*/ 4446494 w 6687739"/>
              <a:gd name="connsiteY247" fmla="*/ 633550 h 3609930"/>
              <a:gd name="connsiteX248" fmla="*/ 4434541 w 6687739"/>
              <a:gd name="connsiteY248" fmla="*/ 615620 h 3609930"/>
              <a:gd name="connsiteX249" fmla="*/ 4428565 w 6687739"/>
              <a:gd name="connsiteY249" fmla="*/ 579761 h 3609930"/>
              <a:gd name="connsiteX250" fmla="*/ 4416612 w 6687739"/>
              <a:gd name="connsiteY250" fmla="*/ 537926 h 3609930"/>
              <a:gd name="connsiteX251" fmla="*/ 4392706 w 6687739"/>
              <a:gd name="connsiteY251" fmla="*/ 454256 h 3609930"/>
              <a:gd name="connsiteX252" fmla="*/ 4374777 w 6687739"/>
              <a:gd name="connsiteY252" fmla="*/ 418397 h 3609930"/>
              <a:gd name="connsiteX253" fmla="*/ 4332941 w 6687739"/>
              <a:gd name="connsiteY253" fmla="*/ 322773 h 3609930"/>
              <a:gd name="connsiteX254" fmla="*/ 4315012 w 6687739"/>
              <a:gd name="connsiteY254" fmla="*/ 298867 h 3609930"/>
              <a:gd name="connsiteX255" fmla="*/ 4297082 w 6687739"/>
              <a:gd name="connsiteY255" fmla="*/ 251056 h 3609930"/>
              <a:gd name="connsiteX256" fmla="*/ 4261224 w 6687739"/>
              <a:gd name="connsiteY256" fmla="*/ 215197 h 3609930"/>
              <a:gd name="connsiteX257" fmla="*/ 4243294 w 6687739"/>
              <a:gd name="connsiteY257" fmla="*/ 185314 h 3609930"/>
              <a:gd name="connsiteX258" fmla="*/ 4207435 w 6687739"/>
              <a:gd name="connsiteY258" fmla="*/ 155432 h 3609930"/>
              <a:gd name="connsiteX259" fmla="*/ 4189506 w 6687739"/>
              <a:gd name="connsiteY259" fmla="*/ 137503 h 3609930"/>
              <a:gd name="connsiteX260" fmla="*/ 4171577 w 6687739"/>
              <a:gd name="connsiteY260" fmla="*/ 131526 h 3609930"/>
              <a:gd name="connsiteX261" fmla="*/ 4135718 w 6687739"/>
              <a:gd name="connsiteY261" fmla="*/ 107620 h 3609930"/>
              <a:gd name="connsiteX262" fmla="*/ 4099859 w 6687739"/>
              <a:gd name="connsiteY262" fmla="*/ 89691 h 3609930"/>
              <a:gd name="connsiteX263" fmla="*/ 4058024 w 6687739"/>
              <a:gd name="connsiteY263" fmla="*/ 53832 h 3609930"/>
              <a:gd name="connsiteX264" fmla="*/ 4034118 w 6687739"/>
              <a:gd name="connsiteY264" fmla="*/ 35903 h 3609930"/>
              <a:gd name="connsiteX265" fmla="*/ 3986306 w 6687739"/>
              <a:gd name="connsiteY265" fmla="*/ 17973 h 3609930"/>
              <a:gd name="connsiteX266" fmla="*/ 3968377 w 6687739"/>
              <a:gd name="connsiteY266" fmla="*/ 6020 h 3609930"/>
              <a:gd name="connsiteX267" fmla="*/ 3842871 w 6687739"/>
              <a:gd name="connsiteY267" fmla="*/ 6020 h 3609930"/>
              <a:gd name="connsiteX268" fmla="*/ 3771153 w 6687739"/>
              <a:gd name="connsiteY268" fmla="*/ 17973 h 3609930"/>
              <a:gd name="connsiteX269" fmla="*/ 3747247 w 6687739"/>
              <a:gd name="connsiteY269" fmla="*/ 29926 h 3609930"/>
              <a:gd name="connsiteX270" fmla="*/ 3693459 w 6687739"/>
              <a:gd name="connsiteY270" fmla="*/ 59809 h 3609930"/>
              <a:gd name="connsiteX271" fmla="*/ 3669553 w 6687739"/>
              <a:gd name="connsiteY271" fmla="*/ 113597 h 3609930"/>
              <a:gd name="connsiteX272" fmla="*/ 3657600 w 6687739"/>
              <a:gd name="connsiteY272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5235388 w 6687739"/>
              <a:gd name="connsiteY208" fmla="*/ 2779103 h 3609930"/>
              <a:gd name="connsiteX209" fmla="*/ 4858871 w 6687739"/>
              <a:gd name="connsiteY209" fmla="*/ 2408561 h 3609930"/>
              <a:gd name="connsiteX210" fmla="*/ 4823012 w 6687739"/>
              <a:gd name="connsiteY210" fmla="*/ 2360750 h 3609930"/>
              <a:gd name="connsiteX211" fmla="*/ 6687672 w 6687739"/>
              <a:gd name="connsiteY211" fmla="*/ 1960326 h 3609930"/>
              <a:gd name="connsiteX212" fmla="*/ 4751294 w 6687739"/>
              <a:gd name="connsiteY212" fmla="*/ 2295009 h 3609930"/>
              <a:gd name="connsiteX213" fmla="*/ 4709459 w 6687739"/>
              <a:gd name="connsiteY213" fmla="*/ 2265126 h 3609930"/>
              <a:gd name="connsiteX214" fmla="*/ 4673600 w 6687739"/>
              <a:gd name="connsiteY214" fmla="*/ 2235244 h 3609930"/>
              <a:gd name="connsiteX215" fmla="*/ 4655671 w 6687739"/>
              <a:gd name="connsiteY215" fmla="*/ 2205361 h 3609930"/>
              <a:gd name="connsiteX216" fmla="*/ 4595906 w 6687739"/>
              <a:gd name="connsiteY216" fmla="*/ 2187432 h 3609930"/>
              <a:gd name="connsiteX217" fmla="*/ 4566024 w 6687739"/>
              <a:gd name="connsiteY217" fmla="*/ 2169503 h 3609930"/>
              <a:gd name="connsiteX218" fmla="*/ 4506259 w 6687739"/>
              <a:gd name="connsiteY218" fmla="*/ 2145597 h 3609930"/>
              <a:gd name="connsiteX219" fmla="*/ 4452471 w 6687739"/>
              <a:gd name="connsiteY219" fmla="*/ 2115714 h 3609930"/>
              <a:gd name="connsiteX220" fmla="*/ 4434541 w 6687739"/>
              <a:gd name="connsiteY220" fmla="*/ 2091809 h 3609930"/>
              <a:gd name="connsiteX221" fmla="*/ 4416612 w 6687739"/>
              <a:gd name="connsiteY221" fmla="*/ 2079856 h 3609930"/>
              <a:gd name="connsiteX222" fmla="*/ 4392706 w 6687739"/>
              <a:gd name="connsiteY222" fmla="*/ 2055950 h 3609930"/>
              <a:gd name="connsiteX223" fmla="*/ 4404659 w 6687739"/>
              <a:gd name="connsiteY223" fmla="*/ 1810914 h 3609930"/>
              <a:gd name="connsiteX224" fmla="*/ 4410635 w 6687739"/>
              <a:gd name="connsiteY224" fmla="*/ 1775056 h 3609930"/>
              <a:gd name="connsiteX225" fmla="*/ 4422588 w 6687739"/>
              <a:gd name="connsiteY225" fmla="*/ 1757126 h 3609930"/>
              <a:gd name="connsiteX226" fmla="*/ 4440518 w 6687739"/>
              <a:gd name="connsiteY226" fmla="*/ 1697361 h 3609930"/>
              <a:gd name="connsiteX227" fmla="*/ 4446494 w 6687739"/>
              <a:gd name="connsiteY227" fmla="*/ 1661503 h 3609930"/>
              <a:gd name="connsiteX228" fmla="*/ 4458447 w 6687739"/>
              <a:gd name="connsiteY228" fmla="*/ 1637597 h 3609930"/>
              <a:gd name="connsiteX229" fmla="*/ 4488329 w 6687739"/>
              <a:gd name="connsiteY229" fmla="*/ 1571856 h 3609930"/>
              <a:gd name="connsiteX230" fmla="*/ 4506259 w 6687739"/>
              <a:gd name="connsiteY230" fmla="*/ 1524044 h 3609930"/>
              <a:gd name="connsiteX231" fmla="*/ 4518212 w 6687739"/>
              <a:gd name="connsiteY231" fmla="*/ 1500138 h 3609930"/>
              <a:gd name="connsiteX232" fmla="*/ 4524188 w 6687739"/>
              <a:gd name="connsiteY232" fmla="*/ 1482209 h 3609930"/>
              <a:gd name="connsiteX233" fmla="*/ 4536141 w 6687739"/>
              <a:gd name="connsiteY233" fmla="*/ 1440373 h 3609930"/>
              <a:gd name="connsiteX234" fmla="*/ 4542118 w 6687739"/>
              <a:gd name="connsiteY234" fmla="*/ 1392561 h 3609930"/>
              <a:gd name="connsiteX235" fmla="*/ 4548094 w 6687739"/>
              <a:gd name="connsiteY235" fmla="*/ 1356703 h 3609930"/>
              <a:gd name="connsiteX236" fmla="*/ 4572000 w 6687739"/>
              <a:gd name="connsiteY236" fmla="*/ 1338773 h 3609930"/>
              <a:gd name="connsiteX237" fmla="*/ 4577977 w 6687739"/>
              <a:gd name="connsiteY237" fmla="*/ 1296938 h 3609930"/>
              <a:gd name="connsiteX238" fmla="*/ 4589929 w 6687739"/>
              <a:gd name="connsiteY238" fmla="*/ 1273032 h 3609930"/>
              <a:gd name="connsiteX239" fmla="*/ 4542118 w 6687739"/>
              <a:gd name="connsiteY239" fmla="*/ 914444 h 3609930"/>
              <a:gd name="connsiteX240" fmla="*/ 4536141 w 6687739"/>
              <a:gd name="connsiteY240" fmla="*/ 860656 h 3609930"/>
              <a:gd name="connsiteX241" fmla="*/ 4524188 w 6687739"/>
              <a:gd name="connsiteY241" fmla="*/ 836750 h 3609930"/>
              <a:gd name="connsiteX242" fmla="*/ 4500282 w 6687739"/>
              <a:gd name="connsiteY242" fmla="*/ 776985 h 3609930"/>
              <a:gd name="connsiteX243" fmla="*/ 4488329 w 6687739"/>
              <a:gd name="connsiteY243" fmla="*/ 729173 h 3609930"/>
              <a:gd name="connsiteX244" fmla="*/ 4464424 w 6687739"/>
              <a:gd name="connsiteY244" fmla="*/ 699291 h 3609930"/>
              <a:gd name="connsiteX245" fmla="*/ 4452471 w 6687739"/>
              <a:gd name="connsiteY245" fmla="*/ 669409 h 3609930"/>
              <a:gd name="connsiteX246" fmla="*/ 4446494 w 6687739"/>
              <a:gd name="connsiteY246" fmla="*/ 633550 h 3609930"/>
              <a:gd name="connsiteX247" fmla="*/ 4434541 w 6687739"/>
              <a:gd name="connsiteY247" fmla="*/ 615620 h 3609930"/>
              <a:gd name="connsiteX248" fmla="*/ 4428565 w 6687739"/>
              <a:gd name="connsiteY248" fmla="*/ 579761 h 3609930"/>
              <a:gd name="connsiteX249" fmla="*/ 4416612 w 6687739"/>
              <a:gd name="connsiteY249" fmla="*/ 537926 h 3609930"/>
              <a:gd name="connsiteX250" fmla="*/ 4392706 w 6687739"/>
              <a:gd name="connsiteY250" fmla="*/ 454256 h 3609930"/>
              <a:gd name="connsiteX251" fmla="*/ 4374777 w 6687739"/>
              <a:gd name="connsiteY251" fmla="*/ 418397 h 3609930"/>
              <a:gd name="connsiteX252" fmla="*/ 4332941 w 6687739"/>
              <a:gd name="connsiteY252" fmla="*/ 322773 h 3609930"/>
              <a:gd name="connsiteX253" fmla="*/ 4315012 w 6687739"/>
              <a:gd name="connsiteY253" fmla="*/ 298867 h 3609930"/>
              <a:gd name="connsiteX254" fmla="*/ 4297082 w 6687739"/>
              <a:gd name="connsiteY254" fmla="*/ 251056 h 3609930"/>
              <a:gd name="connsiteX255" fmla="*/ 4261224 w 6687739"/>
              <a:gd name="connsiteY255" fmla="*/ 215197 h 3609930"/>
              <a:gd name="connsiteX256" fmla="*/ 4243294 w 6687739"/>
              <a:gd name="connsiteY256" fmla="*/ 185314 h 3609930"/>
              <a:gd name="connsiteX257" fmla="*/ 4207435 w 6687739"/>
              <a:gd name="connsiteY257" fmla="*/ 155432 h 3609930"/>
              <a:gd name="connsiteX258" fmla="*/ 4189506 w 6687739"/>
              <a:gd name="connsiteY258" fmla="*/ 137503 h 3609930"/>
              <a:gd name="connsiteX259" fmla="*/ 4171577 w 6687739"/>
              <a:gd name="connsiteY259" fmla="*/ 131526 h 3609930"/>
              <a:gd name="connsiteX260" fmla="*/ 4135718 w 6687739"/>
              <a:gd name="connsiteY260" fmla="*/ 107620 h 3609930"/>
              <a:gd name="connsiteX261" fmla="*/ 4099859 w 6687739"/>
              <a:gd name="connsiteY261" fmla="*/ 89691 h 3609930"/>
              <a:gd name="connsiteX262" fmla="*/ 4058024 w 6687739"/>
              <a:gd name="connsiteY262" fmla="*/ 53832 h 3609930"/>
              <a:gd name="connsiteX263" fmla="*/ 4034118 w 6687739"/>
              <a:gd name="connsiteY263" fmla="*/ 35903 h 3609930"/>
              <a:gd name="connsiteX264" fmla="*/ 3986306 w 6687739"/>
              <a:gd name="connsiteY264" fmla="*/ 17973 h 3609930"/>
              <a:gd name="connsiteX265" fmla="*/ 3968377 w 6687739"/>
              <a:gd name="connsiteY265" fmla="*/ 6020 h 3609930"/>
              <a:gd name="connsiteX266" fmla="*/ 3842871 w 6687739"/>
              <a:gd name="connsiteY266" fmla="*/ 6020 h 3609930"/>
              <a:gd name="connsiteX267" fmla="*/ 3771153 w 6687739"/>
              <a:gd name="connsiteY267" fmla="*/ 17973 h 3609930"/>
              <a:gd name="connsiteX268" fmla="*/ 3747247 w 6687739"/>
              <a:gd name="connsiteY268" fmla="*/ 29926 h 3609930"/>
              <a:gd name="connsiteX269" fmla="*/ 3693459 w 6687739"/>
              <a:gd name="connsiteY269" fmla="*/ 59809 h 3609930"/>
              <a:gd name="connsiteX270" fmla="*/ 3669553 w 6687739"/>
              <a:gd name="connsiteY270" fmla="*/ 113597 h 3609930"/>
              <a:gd name="connsiteX271" fmla="*/ 3657600 w 6687739"/>
              <a:gd name="connsiteY271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5289177 w 6687739"/>
              <a:gd name="connsiteY207" fmla="*/ 2850820 h 3609930"/>
              <a:gd name="connsiteX208" fmla="*/ 4858871 w 6687739"/>
              <a:gd name="connsiteY208" fmla="*/ 2408561 h 3609930"/>
              <a:gd name="connsiteX209" fmla="*/ 4823012 w 6687739"/>
              <a:gd name="connsiteY209" fmla="*/ 2360750 h 3609930"/>
              <a:gd name="connsiteX210" fmla="*/ 6687672 w 6687739"/>
              <a:gd name="connsiteY210" fmla="*/ 1960326 h 3609930"/>
              <a:gd name="connsiteX211" fmla="*/ 4751294 w 6687739"/>
              <a:gd name="connsiteY211" fmla="*/ 2295009 h 3609930"/>
              <a:gd name="connsiteX212" fmla="*/ 4709459 w 6687739"/>
              <a:gd name="connsiteY212" fmla="*/ 2265126 h 3609930"/>
              <a:gd name="connsiteX213" fmla="*/ 4673600 w 6687739"/>
              <a:gd name="connsiteY213" fmla="*/ 2235244 h 3609930"/>
              <a:gd name="connsiteX214" fmla="*/ 4655671 w 6687739"/>
              <a:gd name="connsiteY214" fmla="*/ 2205361 h 3609930"/>
              <a:gd name="connsiteX215" fmla="*/ 4595906 w 6687739"/>
              <a:gd name="connsiteY215" fmla="*/ 2187432 h 3609930"/>
              <a:gd name="connsiteX216" fmla="*/ 4566024 w 6687739"/>
              <a:gd name="connsiteY216" fmla="*/ 2169503 h 3609930"/>
              <a:gd name="connsiteX217" fmla="*/ 4506259 w 6687739"/>
              <a:gd name="connsiteY217" fmla="*/ 2145597 h 3609930"/>
              <a:gd name="connsiteX218" fmla="*/ 4452471 w 6687739"/>
              <a:gd name="connsiteY218" fmla="*/ 2115714 h 3609930"/>
              <a:gd name="connsiteX219" fmla="*/ 4434541 w 6687739"/>
              <a:gd name="connsiteY219" fmla="*/ 2091809 h 3609930"/>
              <a:gd name="connsiteX220" fmla="*/ 4416612 w 6687739"/>
              <a:gd name="connsiteY220" fmla="*/ 2079856 h 3609930"/>
              <a:gd name="connsiteX221" fmla="*/ 4392706 w 6687739"/>
              <a:gd name="connsiteY221" fmla="*/ 2055950 h 3609930"/>
              <a:gd name="connsiteX222" fmla="*/ 4404659 w 6687739"/>
              <a:gd name="connsiteY222" fmla="*/ 1810914 h 3609930"/>
              <a:gd name="connsiteX223" fmla="*/ 4410635 w 6687739"/>
              <a:gd name="connsiteY223" fmla="*/ 1775056 h 3609930"/>
              <a:gd name="connsiteX224" fmla="*/ 4422588 w 6687739"/>
              <a:gd name="connsiteY224" fmla="*/ 1757126 h 3609930"/>
              <a:gd name="connsiteX225" fmla="*/ 4440518 w 6687739"/>
              <a:gd name="connsiteY225" fmla="*/ 1697361 h 3609930"/>
              <a:gd name="connsiteX226" fmla="*/ 4446494 w 6687739"/>
              <a:gd name="connsiteY226" fmla="*/ 1661503 h 3609930"/>
              <a:gd name="connsiteX227" fmla="*/ 4458447 w 6687739"/>
              <a:gd name="connsiteY227" fmla="*/ 1637597 h 3609930"/>
              <a:gd name="connsiteX228" fmla="*/ 4488329 w 6687739"/>
              <a:gd name="connsiteY228" fmla="*/ 1571856 h 3609930"/>
              <a:gd name="connsiteX229" fmla="*/ 4506259 w 6687739"/>
              <a:gd name="connsiteY229" fmla="*/ 1524044 h 3609930"/>
              <a:gd name="connsiteX230" fmla="*/ 4518212 w 6687739"/>
              <a:gd name="connsiteY230" fmla="*/ 1500138 h 3609930"/>
              <a:gd name="connsiteX231" fmla="*/ 4524188 w 6687739"/>
              <a:gd name="connsiteY231" fmla="*/ 1482209 h 3609930"/>
              <a:gd name="connsiteX232" fmla="*/ 4536141 w 6687739"/>
              <a:gd name="connsiteY232" fmla="*/ 1440373 h 3609930"/>
              <a:gd name="connsiteX233" fmla="*/ 4542118 w 6687739"/>
              <a:gd name="connsiteY233" fmla="*/ 1392561 h 3609930"/>
              <a:gd name="connsiteX234" fmla="*/ 4548094 w 6687739"/>
              <a:gd name="connsiteY234" fmla="*/ 1356703 h 3609930"/>
              <a:gd name="connsiteX235" fmla="*/ 4572000 w 6687739"/>
              <a:gd name="connsiteY235" fmla="*/ 1338773 h 3609930"/>
              <a:gd name="connsiteX236" fmla="*/ 4577977 w 6687739"/>
              <a:gd name="connsiteY236" fmla="*/ 1296938 h 3609930"/>
              <a:gd name="connsiteX237" fmla="*/ 4589929 w 6687739"/>
              <a:gd name="connsiteY237" fmla="*/ 1273032 h 3609930"/>
              <a:gd name="connsiteX238" fmla="*/ 4542118 w 6687739"/>
              <a:gd name="connsiteY238" fmla="*/ 914444 h 3609930"/>
              <a:gd name="connsiteX239" fmla="*/ 4536141 w 6687739"/>
              <a:gd name="connsiteY239" fmla="*/ 860656 h 3609930"/>
              <a:gd name="connsiteX240" fmla="*/ 4524188 w 6687739"/>
              <a:gd name="connsiteY240" fmla="*/ 836750 h 3609930"/>
              <a:gd name="connsiteX241" fmla="*/ 4500282 w 6687739"/>
              <a:gd name="connsiteY241" fmla="*/ 776985 h 3609930"/>
              <a:gd name="connsiteX242" fmla="*/ 4488329 w 6687739"/>
              <a:gd name="connsiteY242" fmla="*/ 729173 h 3609930"/>
              <a:gd name="connsiteX243" fmla="*/ 4464424 w 6687739"/>
              <a:gd name="connsiteY243" fmla="*/ 699291 h 3609930"/>
              <a:gd name="connsiteX244" fmla="*/ 4452471 w 6687739"/>
              <a:gd name="connsiteY244" fmla="*/ 669409 h 3609930"/>
              <a:gd name="connsiteX245" fmla="*/ 4446494 w 6687739"/>
              <a:gd name="connsiteY245" fmla="*/ 633550 h 3609930"/>
              <a:gd name="connsiteX246" fmla="*/ 4434541 w 6687739"/>
              <a:gd name="connsiteY246" fmla="*/ 615620 h 3609930"/>
              <a:gd name="connsiteX247" fmla="*/ 4428565 w 6687739"/>
              <a:gd name="connsiteY247" fmla="*/ 579761 h 3609930"/>
              <a:gd name="connsiteX248" fmla="*/ 4416612 w 6687739"/>
              <a:gd name="connsiteY248" fmla="*/ 537926 h 3609930"/>
              <a:gd name="connsiteX249" fmla="*/ 4392706 w 6687739"/>
              <a:gd name="connsiteY249" fmla="*/ 454256 h 3609930"/>
              <a:gd name="connsiteX250" fmla="*/ 4374777 w 6687739"/>
              <a:gd name="connsiteY250" fmla="*/ 418397 h 3609930"/>
              <a:gd name="connsiteX251" fmla="*/ 4332941 w 6687739"/>
              <a:gd name="connsiteY251" fmla="*/ 322773 h 3609930"/>
              <a:gd name="connsiteX252" fmla="*/ 4315012 w 6687739"/>
              <a:gd name="connsiteY252" fmla="*/ 298867 h 3609930"/>
              <a:gd name="connsiteX253" fmla="*/ 4297082 w 6687739"/>
              <a:gd name="connsiteY253" fmla="*/ 251056 h 3609930"/>
              <a:gd name="connsiteX254" fmla="*/ 4261224 w 6687739"/>
              <a:gd name="connsiteY254" fmla="*/ 215197 h 3609930"/>
              <a:gd name="connsiteX255" fmla="*/ 4243294 w 6687739"/>
              <a:gd name="connsiteY255" fmla="*/ 185314 h 3609930"/>
              <a:gd name="connsiteX256" fmla="*/ 4207435 w 6687739"/>
              <a:gd name="connsiteY256" fmla="*/ 155432 h 3609930"/>
              <a:gd name="connsiteX257" fmla="*/ 4189506 w 6687739"/>
              <a:gd name="connsiteY257" fmla="*/ 137503 h 3609930"/>
              <a:gd name="connsiteX258" fmla="*/ 4171577 w 6687739"/>
              <a:gd name="connsiteY258" fmla="*/ 131526 h 3609930"/>
              <a:gd name="connsiteX259" fmla="*/ 4135718 w 6687739"/>
              <a:gd name="connsiteY259" fmla="*/ 107620 h 3609930"/>
              <a:gd name="connsiteX260" fmla="*/ 4099859 w 6687739"/>
              <a:gd name="connsiteY260" fmla="*/ 89691 h 3609930"/>
              <a:gd name="connsiteX261" fmla="*/ 4058024 w 6687739"/>
              <a:gd name="connsiteY261" fmla="*/ 53832 h 3609930"/>
              <a:gd name="connsiteX262" fmla="*/ 4034118 w 6687739"/>
              <a:gd name="connsiteY262" fmla="*/ 35903 h 3609930"/>
              <a:gd name="connsiteX263" fmla="*/ 3986306 w 6687739"/>
              <a:gd name="connsiteY263" fmla="*/ 17973 h 3609930"/>
              <a:gd name="connsiteX264" fmla="*/ 3968377 w 6687739"/>
              <a:gd name="connsiteY264" fmla="*/ 6020 h 3609930"/>
              <a:gd name="connsiteX265" fmla="*/ 3842871 w 6687739"/>
              <a:gd name="connsiteY265" fmla="*/ 6020 h 3609930"/>
              <a:gd name="connsiteX266" fmla="*/ 3771153 w 6687739"/>
              <a:gd name="connsiteY266" fmla="*/ 17973 h 3609930"/>
              <a:gd name="connsiteX267" fmla="*/ 3747247 w 6687739"/>
              <a:gd name="connsiteY267" fmla="*/ 29926 h 3609930"/>
              <a:gd name="connsiteX268" fmla="*/ 3693459 w 6687739"/>
              <a:gd name="connsiteY268" fmla="*/ 59809 h 3609930"/>
              <a:gd name="connsiteX269" fmla="*/ 3669553 w 6687739"/>
              <a:gd name="connsiteY269" fmla="*/ 113597 h 3609930"/>
              <a:gd name="connsiteX270" fmla="*/ 3657600 w 6687739"/>
              <a:gd name="connsiteY270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5301129 w 6687739"/>
              <a:gd name="connsiteY206" fmla="*/ 2880703 h 3609930"/>
              <a:gd name="connsiteX207" fmla="*/ 4858871 w 6687739"/>
              <a:gd name="connsiteY207" fmla="*/ 2408561 h 3609930"/>
              <a:gd name="connsiteX208" fmla="*/ 4823012 w 6687739"/>
              <a:gd name="connsiteY208" fmla="*/ 2360750 h 3609930"/>
              <a:gd name="connsiteX209" fmla="*/ 6687672 w 6687739"/>
              <a:gd name="connsiteY209" fmla="*/ 1960326 h 3609930"/>
              <a:gd name="connsiteX210" fmla="*/ 4751294 w 6687739"/>
              <a:gd name="connsiteY210" fmla="*/ 2295009 h 3609930"/>
              <a:gd name="connsiteX211" fmla="*/ 4709459 w 6687739"/>
              <a:gd name="connsiteY211" fmla="*/ 2265126 h 3609930"/>
              <a:gd name="connsiteX212" fmla="*/ 4673600 w 6687739"/>
              <a:gd name="connsiteY212" fmla="*/ 2235244 h 3609930"/>
              <a:gd name="connsiteX213" fmla="*/ 4655671 w 6687739"/>
              <a:gd name="connsiteY213" fmla="*/ 2205361 h 3609930"/>
              <a:gd name="connsiteX214" fmla="*/ 4595906 w 6687739"/>
              <a:gd name="connsiteY214" fmla="*/ 2187432 h 3609930"/>
              <a:gd name="connsiteX215" fmla="*/ 4566024 w 6687739"/>
              <a:gd name="connsiteY215" fmla="*/ 2169503 h 3609930"/>
              <a:gd name="connsiteX216" fmla="*/ 4506259 w 6687739"/>
              <a:gd name="connsiteY216" fmla="*/ 2145597 h 3609930"/>
              <a:gd name="connsiteX217" fmla="*/ 4452471 w 6687739"/>
              <a:gd name="connsiteY217" fmla="*/ 2115714 h 3609930"/>
              <a:gd name="connsiteX218" fmla="*/ 4434541 w 6687739"/>
              <a:gd name="connsiteY218" fmla="*/ 2091809 h 3609930"/>
              <a:gd name="connsiteX219" fmla="*/ 4416612 w 6687739"/>
              <a:gd name="connsiteY219" fmla="*/ 2079856 h 3609930"/>
              <a:gd name="connsiteX220" fmla="*/ 4392706 w 6687739"/>
              <a:gd name="connsiteY220" fmla="*/ 2055950 h 3609930"/>
              <a:gd name="connsiteX221" fmla="*/ 4404659 w 6687739"/>
              <a:gd name="connsiteY221" fmla="*/ 1810914 h 3609930"/>
              <a:gd name="connsiteX222" fmla="*/ 4410635 w 6687739"/>
              <a:gd name="connsiteY222" fmla="*/ 1775056 h 3609930"/>
              <a:gd name="connsiteX223" fmla="*/ 4422588 w 6687739"/>
              <a:gd name="connsiteY223" fmla="*/ 1757126 h 3609930"/>
              <a:gd name="connsiteX224" fmla="*/ 4440518 w 6687739"/>
              <a:gd name="connsiteY224" fmla="*/ 1697361 h 3609930"/>
              <a:gd name="connsiteX225" fmla="*/ 4446494 w 6687739"/>
              <a:gd name="connsiteY225" fmla="*/ 1661503 h 3609930"/>
              <a:gd name="connsiteX226" fmla="*/ 4458447 w 6687739"/>
              <a:gd name="connsiteY226" fmla="*/ 1637597 h 3609930"/>
              <a:gd name="connsiteX227" fmla="*/ 4488329 w 6687739"/>
              <a:gd name="connsiteY227" fmla="*/ 1571856 h 3609930"/>
              <a:gd name="connsiteX228" fmla="*/ 4506259 w 6687739"/>
              <a:gd name="connsiteY228" fmla="*/ 1524044 h 3609930"/>
              <a:gd name="connsiteX229" fmla="*/ 4518212 w 6687739"/>
              <a:gd name="connsiteY229" fmla="*/ 1500138 h 3609930"/>
              <a:gd name="connsiteX230" fmla="*/ 4524188 w 6687739"/>
              <a:gd name="connsiteY230" fmla="*/ 1482209 h 3609930"/>
              <a:gd name="connsiteX231" fmla="*/ 4536141 w 6687739"/>
              <a:gd name="connsiteY231" fmla="*/ 1440373 h 3609930"/>
              <a:gd name="connsiteX232" fmla="*/ 4542118 w 6687739"/>
              <a:gd name="connsiteY232" fmla="*/ 1392561 h 3609930"/>
              <a:gd name="connsiteX233" fmla="*/ 4548094 w 6687739"/>
              <a:gd name="connsiteY233" fmla="*/ 1356703 h 3609930"/>
              <a:gd name="connsiteX234" fmla="*/ 4572000 w 6687739"/>
              <a:gd name="connsiteY234" fmla="*/ 1338773 h 3609930"/>
              <a:gd name="connsiteX235" fmla="*/ 4577977 w 6687739"/>
              <a:gd name="connsiteY235" fmla="*/ 1296938 h 3609930"/>
              <a:gd name="connsiteX236" fmla="*/ 4589929 w 6687739"/>
              <a:gd name="connsiteY236" fmla="*/ 1273032 h 3609930"/>
              <a:gd name="connsiteX237" fmla="*/ 4542118 w 6687739"/>
              <a:gd name="connsiteY237" fmla="*/ 914444 h 3609930"/>
              <a:gd name="connsiteX238" fmla="*/ 4536141 w 6687739"/>
              <a:gd name="connsiteY238" fmla="*/ 860656 h 3609930"/>
              <a:gd name="connsiteX239" fmla="*/ 4524188 w 6687739"/>
              <a:gd name="connsiteY239" fmla="*/ 836750 h 3609930"/>
              <a:gd name="connsiteX240" fmla="*/ 4500282 w 6687739"/>
              <a:gd name="connsiteY240" fmla="*/ 776985 h 3609930"/>
              <a:gd name="connsiteX241" fmla="*/ 4488329 w 6687739"/>
              <a:gd name="connsiteY241" fmla="*/ 729173 h 3609930"/>
              <a:gd name="connsiteX242" fmla="*/ 4464424 w 6687739"/>
              <a:gd name="connsiteY242" fmla="*/ 699291 h 3609930"/>
              <a:gd name="connsiteX243" fmla="*/ 4452471 w 6687739"/>
              <a:gd name="connsiteY243" fmla="*/ 669409 h 3609930"/>
              <a:gd name="connsiteX244" fmla="*/ 4446494 w 6687739"/>
              <a:gd name="connsiteY244" fmla="*/ 633550 h 3609930"/>
              <a:gd name="connsiteX245" fmla="*/ 4434541 w 6687739"/>
              <a:gd name="connsiteY245" fmla="*/ 615620 h 3609930"/>
              <a:gd name="connsiteX246" fmla="*/ 4428565 w 6687739"/>
              <a:gd name="connsiteY246" fmla="*/ 579761 h 3609930"/>
              <a:gd name="connsiteX247" fmla="*/ 4416612 w 6687739"/>
              <a:gd name="connsiteY247" fmla="*/ 537926 h 3609930"/>
              <a:gd name="connsiteX248" fmla="*/ 4392706 w 6687739"/>
              <a:gd name="connsiteY248" fmla="*/ 454256 h 3609930"/>
              <a:gd name="connsiteX249" fmla="*/ 4374777 w 6687739"/>
              <a:gd name="connsiteY249" fmla="*/ 418397 h 3609930"/>
              <a:gd name="connsiteX250" fmla="*/ 4332941 w 6687739"/>
              <a:gd name="connsiteY250" fmla="*/ 322773 h 3609930"/>
              <a:gd name="connsiteX251" fmla="*/ 4315012 w 6687739"/>
              <a:gd name="connsiteY251" fmla="*/ 298867 h 3609930"/>
              <a:gd name="connsiteX252" fmla="*/ 4297082 w 6687739"/>
              <a:gd name="connsiteY252" fmla="*/ 251056 h 3609930"/>
              <a:gd name="connsiteX253" fmla="*/ 4261224 w 6687739"/>
              <a:gd name="connsiteY253" fmla="*/ 215197 h 3609930"/>
              <a:gd name="connsiteX254" fmla="*/ 4243294 w 6687739"/>
              <a:gd name="connsiteY254" fmla="*/ 185314 h 3609930"/>
              <a:gd name="connsiteX255" fmla="*/ 4207435 w 6687739"/>
              <a:gd name="connsiteY255" fmla="*/ 155432 h 3609930"/>
              <a:gd name="connsiteX256" fmla="*/ 4189506 w 6687739"/>
              <a:gd name="connsiteY256" fmla="*/ 137503 h 3609930"/>
              <a:gd name="connsiteX257" fmla="*/ 4171577 w 6687739"/>
              <a:gd name="connsiteY257" fmla="*/ 131526 h 3609930"/>
              <a:gd name="connsiteX258" fmla="*/ 4135718 w 6687739"/>
              <a:gd name="connsiteY258" fmla="*/ 107620 h 3609930"/>
              <a:gd name="connsiteX259" fmla="*/ 4099859 w 6687739"/>
              <a:gd name="connsiteY259" fmla="*/ 89691 h 3609930"/>
              <a:gd name="connsiteX260" fmla="*/ 4058024 w 6687739"/>
              <a:gd name="connsiteY260" fmla="*/ 53832 h 3609930"/>
              <a:gd name="connsiteX261" fmla="*/ 4034118 w 6687739"/>
              <a:gd name="connsiteY261" fmla="*/ 35903 h 3609930"/>
              <a:gd name="connsiteX262" fmla="*/ 3986306 w 6687739"/>
              <a:gd name="connsiteY262" fmla="*/ 17973 h 3609930"/>
              <a:gd name="connsiteX263" fmla="*/ 3968377 w 6687739"/>
              <a:gd name="connsiteY263" fmla="*/ 6020 h 3609930"/>
              <a:gd name="connsiteX264" fmla="*/ 3842871 w 6687739"/>
              <a:gd name="connsiteY264" fmla="*/ 6020 h 3609930"/>
              <a:gd name="connsiteX265" fmla="*/ 3771153 w 6687739"/>
              <a:gd name="connsiteY265" fmla="*/ 17973 h 3609930"/>
              <a:gd name="connsiteX266" fmla="*/ 3747247 w 6687739"/>
              <a:gd name="connsiteY266" fmla="*/ 29926 h 3609930"/>
              <a:gd name="connsiteX267" fmla="*/ 3693459 w 6687739"/>
              <a:gd name="connsiteY267" fmla="*/ 59809 h 3609930"/>
              <a:gd name="connsiteX268" fmla="*/ 3669553 w 6687739"/>
              <a:gd name="connsiteY268" fmla="*/ 113597 h 3609930"/>
              <a:gd name="connsiteX269" fmla="*/ 3657600 w 6687739"/>
              <a:gd name="connsiteY269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5336988 w 6687739"/>
              <a:gd name="connsiteY205" fmla="*/ 2916561 h 3609930"/>
              <a:gd name="connsiteX206" fmla="*/ 4858871 w 6687739"/>
              <a:gd name="connsiteY206" fmla="*/ 2408561 h 3609930"/>
              <a:gd name="connsiteX207" fmla="*/ 4823012 w 6687739"/>
              <a:gd name="connsiteY207" fmla="*/ 2360750 h 3609930"/>
              <a:gd name="connsiteX208" fmla="*/ 6687672 w 6687739"/>
              <a:gd name="connsiteY208" fmla="*/ 1960326 h 3609930"/>
              <a:gd name="connsiteX209" fmla="*/ 4751294 w 6687739"/>
              <a:gd name="connsiteY209" fmla="*/ 2295009 h 3609930"/>
              <a:gd name="connsiteX210" fmla="*/ 4709459 w 6687739"/>
              <a:gd name="connsiteY210" fmla="*/ 2265126 h 3609930"/>
              <a:gd name="connsiteX211" fmla="*/ 4673600 w 6687739"/>
              <a:gd name="connsiteY211" fmla="*/ 2235244 h 3609930"/>
              <a:gd name="connsiteX212" fmla="*/ 4655671 w 6687739"/>
              <a:gd name="connsiteY212" fmla="*/ 2205361 h 3609930"/>
              <a:gd name="connsiteX213" fmla="*/ 4595906 w 6687739"/>
              <a:gd name="connsiteY213" fmla="*/ 2187432 h 3609930"/>
              <a:gd name="connsiteX214" fmla="*/ 4566024 w 6687739"/>
              <a:gd name="connsiteY214" fmla="*/ 2169503 h 3609930"/>
              <a:gd name="connsiteX215" fmla="*/ 4506259 w 6687739"/>
              <a:gd name="connsiteY215" fmla="*/ 2145597 h 3609930"/>
              <a:gd name="connsiteX216" fmla="*/ 4452471 w 6687739"/>
              <a:gd name="connsiteY216" fmla="*/ 2115714 h 3609930"/>
              <a:gd name="connsiteX217" fmla="*/ 4434541 w 6687739"/>
              <a:gd name="connsiteY217" fmla="*/ 2091809 h 3609930"/>
              <a:gd name="connsiteX218" fmla="*/ 4416612 w 6687739"/>
              <a:gd name="connsiteY218" fmla="*/ 2079856 h 3609930"/>
              <a:gd name="connsiteX219" fmla="*/ 4392706 w 6687739"/>
              <a:gd name="connsiteY219" fmla="*/ 2055950 h 3609930"/>
              <a:gd name="connsiteX220" fmla="*/ 4404659 w 6687739"/>
              <a:gd name="connsiteY220" fmla="*/ 1810914 h 3609930"/>
              <a:gd name="connsiteX221" fmla="*/ 4410635 w 6687739"/>
              <a:gd name="connsiteY221" fmla="*/ 1775056 h 3609930"/>
              <a:gd name="connsiteX222" fmla="*/ 4422588 w 6687739"/>
              <a:gd name="connsiteY222" fmla="*/ 1757126 h 3609930"/>
              <a:gd name="connsiteX223" fmla="*/ 4440518 w 6687739"/>
              <a:gd name="connsiteY223" fmla="*/ 1697361 h 3609930"/>
              <a:gd name="connsiteX224" fmla="*/ 4446494 w 6687739"/>
              <a:gd name="connsiteY224" fmla="*/ 1661503 h 3609930"/>
              <a:gd name="connsiteX225" fmla="*/ 4458447 w 6687739"/>
              <a:gd name="connsiteY225" fmla="*/ 1637597 h 3609930"/>
              <a:gd name="connsiteX226" fmla="*/ 4488329 w 6687739"/>
              <a:gd name="connsiteY226" fmla="*/ 1571856 h 3609930"/>
              <a:gd name="connsiteX227" fmla="*/ 4506259 w 6687739"/>
              <a:gd name="connsiteY227" fmla="*/ 1524044 h 3609930"/>
              <a:gd name="connsiteX228" fmla="*/ 4518212 w 6687739"/>
              <a:gd name="connsiteY228" fmla="*/ 1500138 h 3609930"/>
              <a:gd name="connsiteX229" fmla="*/ 4524188 w 6687739"/>
              <a:gd name="connsiteY229" fmla="*/ 1482209 h 3609930"/>
              <a:gd name="connsiteX230" fmla="*/ 4536141 w 6687739"/>
              <a:gd name="connsiteY230" fmla="*/ 1440373 h 3609930"/>
              <a:gd name="connsiteX231" fmla="*/ 4542118 w 6687739"/>
              <a:gd name="connsiteY231" fmla="*/ 1392561 h 3609930"/>
              <a:gd name="connsiteX232" fmla="*/ 4548094 w 6687739"/>
              <a:gd name="connsiteY232" fmla="*/ 1356703 h 3609930"/>
              <a:gd name="connsiteX233" fmla="*/ 4572000 w 6687739"/>
              <a:gd name="connsiteY233" fmla="*/ 1338773 h 3609930"/>
              <a:gd name="connsiteX234" fmla="*/ 4577977 w 6687739"/>
              <a:gd name="connsiteY234" fmla="*/ 1296938 h 3609930"/>
              <a:gd name="connsiteX235" fmla="*/ 4589929 w 6687739"/>
              <a:gd name="connsiteY235" fmla="*/ 1273032 h 3609930"/>
              <a:gd name="connsiteX236" fmla="*/ 4542118 w 6687739"/>
              <a:gd name="connsiteY236" fmla="*/ 914444 h 3609930"/>
              <a:gd name="connsiteX237" fmla="*/ 4536141 w 6687739"/>
              <a:gd name="connsiteY237" fmla="*/ 860656 h 3609930"/>
              <a:gd name="connsiteX238" fmla="*/ 4524188 w 6687739"/>
              <a:gd name="connsiteY238" fmla="*/ 836750 h 3609930"/>
              <a:gd name="connsiteX239" fmla="*/ 4500282 w 6687739"/>
              <a:gd name="connsiteY239" fmla="*/ 776985 h 3609930"/>
              <a:gd name="connsiteX240" fmla="*/ 4488329 w 6687739"/>
              <a:gd name="connsiteY240" fmla="*/ 729173 h 3609930"/>
              <a:gd name="connsiteX241" fmla="*/ 4464424 w 6687739"/>
              <a:gd name="connsiteY241" fmla="*/ 699291 h 3609930"/>
              <a:gd name="connsiteX242" fmla="*/ 4452471 w 6687739"/>
              <a:gd name="connsiteY242" fmla="*/ 669409 h 3609930"/>
              <a:gd name="connsiteX243" fmla="*/ 4446494 w 6687739"/>
              <a:gd name="connsiteY243" fmla="*/ 633550 h 3609930"/>
              <a:gd name="connsiteX244" fmla="*/ 4434541 w 6687739"/>
              <a:gd name="connsiteY244" fmla="*/ 615620 h 3609930"/>
              <a:gd name="connsiteX245" fmla="*/ 4428565 w 6687739"/>
              <a:gd name="connsiteY245" fmla="*/ 579761 h 3609930"/>
              <a:gd name="connsiteX246" fmla="*/ 4416612 w 6687739"/>
              <a:gd name="connsiteY246" fmla="*/ 537926 h 3609930"/>
              <a:gd name="connsiteX247" fmla="*/ 4392706 w 6687739"/>
              <a:gd name="connsiteY247" fmla="*/ 454256 h 3609930"/>
              <a:gd name="connsiteX248" fmla="*/ 4374777 w 6687739"/>
              <a:gd name="connsiteY248" fmla="*/ 418397 h 3609930"/>
              <a:gd name="connsiteX249" fmla="*/ 4332941 w 6687739"/>
              <a:gd name="connsiteY249" fmla="*/ 322773 h 3609930"/>
              <a:gd name="connsiteX250" fmla="*/ 4315012 w 6687739"/>
              <a:gd name="connsiteY250" fmla="*/ 298867 h 3609930"/>
              <a:gd name="connsiteX251" fmla="*/ 4297082 w 6687739"/>
              <a:gd name="connsiteY251" fmla="*/ 251056 h 3609930"/>
              <a:gd name="connsiteX252" fmla="*/ 4261224 w 6687739"/>
              <a:gd name="connsiteY252" fmla="*/ 215197 h 3609930"/>
              <a:gd name="connsiteX253" fmla="*/ 4243294 w 6687739"/>
              <a:gd name="connsiteY253" fmla="*/ 185314 h 3609930"/>
              <a:gd name="connsiteX254" fmla="*/ 4207435 w 6687739"/>
              <a:gd name="connsiteY254" fmla="*/ 155432 h 3609930"/>
              <a:gd name="connsiteX255" fmla="*/ 4189506 w 6687739"/>
              <a:gd name="connsiteY255" fmla="*/ 137503 h 3609930"/>
              <a:gd name="connsiteX256" fmla="*/ 4171577 w 6687739"/>
              <a:gd name="connsiteY256" fmla="*/ 131526 h 3609930"/>
              <a:gd name="connsiteX257" fmla="*/ 4135718 w 6687739"/>
              <a:gd name="connsiteY257" fmla="*/ 107620 h 3609930"/>
              <a:gd name="connsiteX258" fmla="*/ 4099859 w 6687739"/>
              <a:gd name="connsiteY258" fmla="*/ 89691 h 3609930"/>
              <a:gd name="connsiteX259" fmla="*/ 4058024 w 6687739"/>
              <a:gd name="connsiteY259" fmla="*/ 53832 h 3609930"/>
              <a:gd name="connsiteX260" fmla="*/ 4034118 w 6687739"/>
              <a:gd name="connsiteY260" fmla="*/ 35903 h 3609930"/>
              <a:gd name="connsiteX261" fmla="*/ 3986306 w 6687739"/>
              <a:gd name="connsiteY261" fmla="*/ 17973 h 3609930"/>
              <a:gd name="connsiteX262" fmla="*/ 3968377 w 6687739"/>
              <a:gd name="connsiteY262" fmla="*/ 6020 h 3609930"/>
              <a:gd name="connsiteX263" fmla="*/ 3842871 w 6687739"/>
              <a:gd name="connsiteY263" fmla="*/ 6020 h 3609930"/>
              <a:gd name="connsiteX264" fmla="*/ 3771153 w 6687739"/>
              <a:gd name="connsiteY264" fmla="*/ 17973 h 3609930"/>
              <a:gd name="connsiteX265" fmla="*/ 3747247 w 6687739"/>
              <a:gd name="connsiteY265" fmla="*/ 29926 h 3609930"/>
              <a:gd name="connsiteX266" fmla="*/ 3693459 w 6687739"/>
              <a:gd name="connsiteY266" fmla="*/ 59809 h 3609930"/>
              <a:gd name="connsiteX267" fmla="*/ 3669553 w 6687739"/>
              <a:gd name="connsiteY267" fmla="*/ 113597 h 3609930"/>
              <a:gd name="connsiteX268" fmla="*/ 3657600 w 6687739"/>
              <a:gd name="connsiteY268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5348941 w 6687739"/>
              <a:gd name="connsiteY204" fmla="*/ 2958397 h 3609930"/>
              <a:gd name="connsiteX205" fmla="*/ 4858871 w 6687739"/>
              <a:gd name="connsiteY205" fmla="*/ 2408561 h 3609930"/>
              <a:gd name="connsiteX206" fmla="*/ 4823012 w 6687739"/>
              <a:gd name="connsiteY206" fmla="*/ 2360750 h 3609930"/>
              <a:gd name="connsiteX207" fmla="*/ 6687672 w 6687739"/>
              <a:gd name="connsiteY207" fmla="*/ 1960326 h 3609930"/>
              <a:gd name="connsiteX208" fmla="*/ 4751294 w 6687739"/>
              <a:gd name="connsiteY208" fmla="*/ 2295009 h 3609930"/>
              <a:gd name="connsiteX209" fmla="*/ 4709459 w 6687739"/>
              <a:gd name="connsiteY209" fmla="*/ 2265126 h 3609930"/>
              <a:gd name="connsiteX210" fmla="*/ 4673600 w 6687739"/>
              <a:gd name="connsiteY210" fmla="*/ 2235244 h 3609930"/>
              <a:gd name="connsiteX211" fmla="*/ 4655671 w 6687739"/>
              <a:gd name="connsiteY211" fmla="*/ 2205361 h 3609930"/>
              <a:gd name="connsiteX212" fmla="*/ 4595906 w 6687739"/>
              <a:gd name="connsiteY212" fmla="*/ 2187432 h 3609930"/>
              <a:gd name="connsiteX213" fmla="*/ 4566024 w 6687739"/>
              <a:gd name="connsiteY213" fmla="*/ 2169503 h 3609930"/>
              <a:gd name="connsiteX214" fmla="*/ 4506259 w 6687739"/>
              <a:gd name="connsiteY214" fmla="*/ 2145597 h 3609930"/>
              <a:gd name="connsiteX215" fmla="*/ 4452471 w 6687739"/>
              <a:gd name="connsiteY215" fmla="*/ 2115714 h 3609930"/>
              <a:gd name="connsiteX216" fmla="*/ 4434541 w 6687739"/>
              <a:gd name="connsiteY216" fmla="*/ 2091809 h 3609930"/>
              <a:gd name="connsiteX217" fmla="*/ 4416612 w 6687739"/>
              <a:gd name="connsiteY217" fmla="*/ 2079856 h 3609930"/>
              <a:gd name="connsiteX218" fmla="*/ 4392706 w 6687739"/>
              <a:gd name="connsiteY218" fmla="*/ 2055950 h 3609930"/>
              <a:gd name="connsiteX219" fmla="*/ 4404659 w 6687739"/>
              <a:gd name="connsiteY219" fmla="*/ 1810914 h 3609930"/>
              <a:gd name="connsiteX220" fmla="*/ 4410635 w 6687739"/>
              <a:gd name="connsiteY220" fmla="*/ 1775056 h 3609930"/>
              <a:gd name="connsiteX221" fmla="*/ 4422588 w 6687739"/>
              <a:gd name="connsiteY221" fmla="*/ 1757126 h 3609930"/>
              <a:gd name="connsiteX222" fmla="*/ 4440518 w 6687739"/>
              <a:gd name="connsiteY222" fmla="*/ 1697361 h 3609930"/>
              <a:gd name="connsiteX223" fmla="*/ 4446494 w 6687739"/>
              <a:gd name="connsiteY223" fmla="*/ 1661503 h 3609930"/>
              <a:gd name="connsiteX224" fmla="*/ 4458447 w 6687739"/>
              <a:gd name="connsiteY224" fmla="*/ 1637597 h 3609930"/>
              <a:gd name="connsiteX225" fmla="*/ 4488329 w 6687739"/>
              <a:gd name="connsiteY225" fmla="*/ 1571856 h 3609930"/>
              <a:gd name="connsiteX226" fmla="*/ 4506259 w 6687739"/>
              <a:gd name="connsiteY226" fmla="*/ 1524044 h 3609930"/>
              <a:gd name="connsiteX227" fmla="*/ 4518212 w 6687739"/>
              <a:gd name="connsiteY227" fmla="*/ 1500138 h 3609930"/>
              <a:gd name="connsiteX228" fmla="*/ 4524188 w 6687739"/>
              <a:gd name="connsiteY228" fmla="*/ 1482209 h 3609930"/>
              <a:gd name="connsiteX229" fmla="*/ 4536141 w 6687739"/>
              <a:gd name="connsiteY229" fmla="*/ 1440373 h 3609930"/>
              <a:gd name="connsiteX230" fmla="*/ 4542118 w 6687739"/>
              <a:gd name="connsiteY230" fmla="*/ 1392561 h 3609930"/>
              <a:gd name="connsiteX231" fmla="*/ 4548094 w 6687739"/>
              <a:gd name="connsiteY231" fmla="*/ 1356703 h 3609930"/>
              <a:gd name="connsiteX232" fmla="*/ 4572000 w 6687739"/>
              <a:gd name="connsiteY232" fmla="*/ 1338773 h 3609930"/>
              <a:gd name="connsiteX233" fmla="*/ 4577977 w 6687739"/>
              <a:gd name="connsiteY233" fmla="*/ 1296938 h 3609930"/>
              <a:gd name="connsiteX234" fmla="*/ 4589929 w 6687739"/>
              <a:gd name="connsiteY234" fmla="*/ 1273032 h 3609930"/>
              <a:gd name="connsiteX235" fmla="*/ 4542118 w 6687739"/>
              <a:gd name="connsiteY235" fmla="*/ 914444 h 3609930"/>
              <a:gd name="connsiteX236" fmla="*/ 4536141 w 6687739"/>
              <a:gd name="connsiteY236" fmla="*/ 860656 h 3609930"/>
              <a:gd name="connsiteX237" fmla="*/ 4524188 w 6687739"/>
              <a:gd name="connsiteY237" fmla="*/ 836750 h 3609930"/>
              <a:gd name="connsiteX238" fmla="*/ 4500282 w 6687739"/>
              <a:gd name="connsiteY238" fmla="*/ 776985 h 3609930"/>
              <a:gd name="connsiteX239" fmla="*/ 4488329 w 6687739"/>
              <a:gd name="connsiteY239" fmla="*/ 729173 h 3609930"/>
              <a:gd name="connsiteX240" fmla="*/ 4464424 w 6687739"/>
              <a:gd name="connsiteY240" fmla="*/ 699291 h 3609930"/>
              <a:gd name="connsiteX241" fmla="*/ 4452471 w 6687739"/>
              <a:gd name="connsiteY241" fmla="*/ 669409 h 3609930"/>
              <a:gd name="connsiteX242" fmla="*/ 4446494 w 6687739"/>
              <a:gd name="connsiteY242" fmla="*/ 633550 h 3609930"/>
              <a:gd name="connsiteX243" fmla="*/ 4434541 w 6687739"/>
              <a:gd name="connsiteY243" fmla="*/ 615620 h 3609930"/>
              <a:gd name="connsiteX244" fmla="*/ 4428565 w 6687739"/>
              <a:gd name="connsiteY244" fmla="*/ 579761 h 3609930"/>
              <a:gd name="connsiteX245" fmla="*/ 4416612 w 6687739"/>
              <a:gd name="connsiteY245" fmla="*/ 537926 h 3609930"/>
              <a:gd name="connsiteX246" fmla="*/ 4392706 w 6687739"/>
              <a:gd name="connsiteY246" fmla="*/ 454256 h 3609930"/>
              <a:gd name="connsiteX247" fmla="*/ 4374777 w 6687739"/>
              <a:gd name="connsiteY247" fmla="*/ 418397 h 3609930"/>
              <a:gd name="connsiteX248" fmla="*/ 4332941 w 6687739"/>
              <a:gd name="connsiteY248" fmla="*/ 322773 h 3609930"/>
              <a:gd name="connsiteX249" fmla="*/ 4315012 w 6687739"/>
              <a:gd name="connsiteY249" fmla="*/ 298867 h 3609930"/>
              <a:gd name="connsiteX250" fmla="*/ 4297082 w 6687739"/>
              <a:gd name="connsiteY250" fmla="*/ 251056 h 3609930"/>
              <a:gd name="connsiteX251" fmla="*/ 4261224 w 6687739"/>
              <a:gd name="connsiteY251" fmla="*/ 215197 h 3609930"/>
              <a:gd name="connsiteX252" fmla="*/ 4243294 w 6687739"/>
              <a:gd name="connsiteY252" fmla="*/ 185314 h 3609930"/>
              <a:gd name="connsiteX253" fmla="*/ 4207435 w 6687739"/>
              <a:gd name="connsiteY253" fmla="*/ 155432 h 3609930"/>
              <a:gd name="connsiteX254" fmla="*/ 4189506 w 6687739"/>
              <a:gd name="connsiteY254" fmla="*/ 137503 h 3609930"/>
              <a:gd name="connsiteX255" fmla="*/ 4171577 w 6687739"/>
              <a:gd name="connsiteY255" fmla="*/ 131526 h 3609930"/>
              <a:gd name="connsiteX256" fmla="*/ 4135718 w 6687739"/>
              <a:gd name="connsiteY256" fmla="*/ 107620 h 3609930"/>
              <a:gd name="connsiteX257" fmla="*/ 4099859 w 6687739"/>
              <a:gd name="connsiteY257" fmla="*/ 89691 h 3609930"/>
              <a:gd name="connsiteX258" fmla="*/ 4058024 w 6687739"/>
              <a:gd name="connsiteY258" fmla="*/ 53832 h 3609930"/>
              <a:gd name="connsiteX259" fmla="*/ 4034118 w 6687739"/>
              <a:gd name="connsiteY259" fmla="*/ 35903 h 3609930"/>
              <a:gd name="connsiteX260" fmla="*/ 3986306 w 6687739"/>
              <a:gd name="connsiteY260" fmla="*/ 17973 h 3609930"/>
              <a:gd name="connsiteX261" fmla="*/ 3968377 w 6687739"/>
              <a:gd name="connsiteY261" fmla="*/ 6020 h 3609930"/>
              <a:gd name="connsiteX262" fmla="*/ 3842871 w 6687739"/>
              <a:gd name="connsiteY262" fmla="*/ 6020 h 3609930"/>
              <a:gd name="connsiteX263" fmla="*/ 3771153 w 6687739"/>
              <a:gd name="connsiteY263" fmla="*/ 17973 h 3609930"/>
              <a:gd name="connsiteX264" fmla="*/ 3747247 w 6687739"/>
              <a:gd name="connsiteY264" fmla="*/ 29926 h 3609930"/>
              <a:gd name="connsiteX265" fmla="*/ 3693459 w 6687739"/>
              <a:gd name="connsiteY265" fmla="*/ 59809 h 3609930"/>
              <a:gd name="connsiteX266" fmla="*/ 3669553 w 6687739"/>
              <a:gd name="connsiteY266" fmla="*/ 113597 h 3609930"/>
              <a:gd name="connsiteX267" fmla="*/ 3657600 w 6687739"/>
              <a:gd name="connsiteY267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5360894 w 6687739"/>
              <a:gd name="connsiteY203" fmla="*/ 2976326 h 3609930"/>
              <a:gd name="connsiteX204" fmla="*/ 4858871 w 6687739"/>
              <a:gd name="connsiteY204" fmla="*/ 2408561 h 3609930"/>
              <a:gd name="connsiteX205" fmla="*/ 4823012 w 6687739"/>
              <a:gd name="connsiteY205" fmla="*/ 2360750 h 3609930"/>
              <a:gd name="connsiteX206" fmla="*/ 6687672 w 6687739"/>
              <a:gd name="connsiteY206" fmla="*/ 1960326 h 3609930"/>
              <a:gd name="connsiteX207" fmla="*/ 4751294 w 6687739"/>
              <a:gd name="connsiteY207" fmla="*/ 2295009 h 3609930"/>
              <a:gd name="connsiteX208" fmla="*/ 4709459 w 6687739"/>
              <a:gd name="connsiteY208" fmla="*/ 2265126 h 3609930"/>
              <a:gd name="connsiteX209" fmla="*/ 4673600 w 6687739"/>
              <a:gd name="connsiteY209" fmla="*/ 2235244 h 3609930"/>
              <a:gd name="connsiteX210" fmla="*/ 4655671 w 6687739"/>
              <a:gd name="connsiteY210" fmla="*/ 2205361 h 3609930"/>
              <a:gd name="connsiteX211" fmla="*/ 4595906 w 6687739"/>
              <a:gd name="connsiteY211" fmla="*/ 2187432 h 3609930"/>
              <a:gd name="connsiteX212" fmla="*/ 4566024 w 6687739"/>
              <a:gd name="connsiteY212" fmla="*/ 2169503 h 3609930"/>
              <a:gd name="connsiteX213" fmla="*/ 4506259 w 6687739"/>
              <a:gd name="connsiteY213" fmla="*/ 2145597 h 3609930"/>
              <a:gd name="connsiteX214" fmla="*/ 4452471 w 6687739"/>
              <a:gd name="connsiteY214" fmla="*/ 2115714 h 3609930"/>
              <a:gd name="connsiteX215" fmla="*/ 4434541 w 6687739"/>
              <a:gd name="connsiteY215" fmla="*/ 2091809 h 3609930"/>
              <a:gd name="connsiteX216" fmla="*/ 4416612 w 6687739"/>
              <a:gd name="connsiteY216" fmla="*/ 2079856 h 3609930"/>
              <a:gd name="connsiteX217" fmla="*/ 4392706 w 6687739"/>
              <a:gd name="connsiteY217" fmla="*/ 2055950 h 3609930"/>
              <a:gd name="connsiteX218" fmla="*/ 4404659 w 6687739"/>
              <a:gd name="connsiteY218" fmla="*/ 1810914 h 3609930"/>
              <a:gd name="connsiteX219" fmla="*/ 4410635 w 6687739"/>
              <a:gd name="connsiteY219" fmla="*/ 1775056 h 3609930"/>
              <a:gd name="connsiteX220" fmla="*/ 4422588 w 6687739"/>
              <a:gd name="connsiteY220" fmla="*/ 1757126 h 3609930"/>
              <a:gd name="connsiteX221" fmla="*/ 4440518 w 6687739"/>
              <a:gd name="connsiteY221" fmla="*/ 1697361 h 3609930"/>
              <a:gd name="connsiteX222" fmla="*/ 4446494 w 6687739"/>
              <a:gd name="connsiteY222" fmla="*/ 1661503 h 3609930"/>
              <a:gd name="connsiteX223" fmla="*/ 4458447 w 6687739"/>
              <a:gd name="connsiteY223" fmla="*/ 1637597 h 3609930"/>
              <a:gd name="connsiteX224" fmla="*/ 4488329 w 6687739"/>
              <a:gd name="connsiteY224" fmla="*/ 1571856 h 3609930"/>
              <a:gd name="connsiteX225" fmla="*/ 4506259 w 6687739"/>
              <a:gd name="connsiteY225" fmla="*/ 1524044 h 3609930"/>
              <a:gd name="connsiteX226" fmla="*/ 4518212 w 6687739"/>
              <a:gd name="connsiteY226" fmla="*/ 1500138 h 3609930"/>
              <a:gd name="connsiteX227" fmla="*/ 4524188 w 6687739"/>
              <a:gd name="connsiteY227" fmla="*/ 1482209 h 3609930"/>
              <a:gd name="connsiteX228" fmla="*/ 4536141 w 6687739"/>
              <a:gd name="connsiteY228" fmla="*/ 1440373 h 3609930"/>
              <a:gd name="connsiteX229" fmla="*/ 4542118 w 6687739"/>
              <a:gd name="connsiteY229" fmla="*/ 1392561 h 3609930"/>
              <a:gd name="connsiteX230" fmla="*/ 4548094 w 6687739"/>
              <a:gd name="connsiteY230" fmla="*/ 1356703 h 3609930"/>
              <a:gd name="connsiteX231" fmla="*/ 4572000 w 6687739"/>
              <a:gd name="connsiteY231" fmla="*/ 1338773 h 3609930"/>
              <a:gd name="connsiteX232" fmla="*/ 4577977 w 6687739"/>
              <a:gd name="connsiteY232" fmla="*/ 1296938 h 3609930"/>
              <a:gd name="connsiteX233" fmla="*/ 4589929 w 6687739"/>
              <a:gd name="connsiteY233" fmla="*/ 1273032 h 3609930"/>
              <a:gd name="connsiteX234" fmla="*/ 4542118 w 6687739"/>
              <a:gd name="connsiteY234" fmla="*/ 914444 h 3609930"/>
              <a:gd name="connsiteX235" fmla="*/ 4536141 w 6687739"/>
              <a:gd name="connsiteY235" fmla="*/ 860656 h 3609930"/>
              <a:gd name="connsiteX236" fmla="*/ 4524188 w 6687739"/>
              <a:gd name="connsiteY236" fmla="*/ 836750 h 3609930"/>
              <a:gd name="connsiteX237" fmla="*/ 4500282 w 6687739"/>
              <a:gd name="connsiteY237" fmla="*/ 776985 h 3609930"/>
              <a:gd name="connsiteX238" fmla="*/ 4488329 w 6687739"/>
              <a:gd name="connsiteY238" fmla="*/ 729173 h 3609930"/>
              <a:gd name="connsiteX239" fmla="*/ 4464424 w 6687739"/>
              <a:gd name="connsiteY239" fmla="*/ 699291 h 3609930"/>
              <a:gd name="connsiteX240" fmla="*/ 4452471 w 6687739"/>
              <a:gd name="connsiteY240" fmla="*/ 669409 h 3609930"/>
              <a:gd name="connsiteX241" fmla="*/ 4446494 w 6687739"/>
              <a:gd name="connsiteY241" fmla="*/ 633550 h 3609930"/>
              <a:gd name="connsiteX242" fmla="*/ 4434541 w 6687739"/>
              <a:gd name="connsiteY242" fmla="*/ 615620 h 3609930"/>
              <a:gd name="connsiteX243" fmla="*/ 4428565 w 6687739"/>
              <a:gd name="connsiteY243" fmla="*/ 579761 h 3609930"/>
              <a:gd name="connsiteX244" fmla="*/ 4416612 w 6687739"/>
              <a:gd name="connsiteY244" fmla="*/ 537926 h 3609930"/>
              <a:gd name="connsiteX245" fmla="*/ 4392706 w 6687739"/>
              <a:gd name="connsiteY245" fmla="*/ 454256 h 3609930"/>
              <a:gd name="connsiteX246" fmla="*/ 4374777 w 6687739"/>
              <a:gd name="connsiteY246" fmla="*/ 418397 h 3609930"/>
              <a:gd name="connsiteX247" fmla="*/ 4332941 w 6687739"/>
              <a:gd name="connsiteY247" fmla="*/ 322773 h 3609930"/>
              <a:gd name="connsiteX248" fmla="*/ 4315012 w 6687739"/>
              <a:gd name="connsiteY248" fmla="*/ 298867 h 3609930"/>
              <a:gd name="connsiteX249" fmla="*/ 4297082 w 6687739"/>
              <a:gd name="connsiteY249" fmla="*/ 251056 h 3609930"/>
              <a:gd name="connsiteX250" fmla="*/ 4261224 w 6687739"/>
              <a:gd name="connsiteY250" fmla="*/ 215197 h 3609930"/>
              <a:gd name="connsiteX251" fmla="*/ 4243294 w 6687739"/>
              <a:gd name="connsiteY251" fmla="*/ 185314 h 3609930"/>
              <a:gd name="connsiteX252" fmla="*/ 4207435 w 6687739"/>
              <a:gd name="connsiteY252" fmla="*/ 155432 h 3609930"/>
              <a:gd name="connsiteX253" fmla="*/ 4189506 w 6687739"/>
              <a:gd name="connsiteY253" fmla="*/ 137503 h 3609930"/>
              <a:gd name="connsiteX254" fmla="*/ 4171577 w 6687739"/>
              <a:gd name="connsiteY254" fmla="*/ 131526 h 3609930"/>
              <a:gd name="connsiteX255" fmla="*/ 4135718 w 6687739"/>
              <a:gd name="connsiteY255" fmla="*/ 107620 h 3609930"/>
              <a:gd name="connsiteX256" fmla="*/ 4099859 w 6687739"/>
              <a:gd name="connsiteY256" fmla="*/ 89691 h 3609930"/>
              <a:gd name="connsiteX257" fmla="*/ 4058024 w 6687739"/>
              <a:gd name="connsiteY257" fmla="*/ 53832 h 3609930"/>
              <a:gd name="connsiteX258" fmla="*/ 4034118 w 6687739"/>
              <a:gd name="connsiteY258" fmla="*/ 35903 h 3609930"/>
              <a:gd name="connsiteX259" fmla="*/ 3986306 w 6687739"/>
              <a:gd name="connsiteY259" fmla="*/ 17973 h 3609930"/>
              <a:gd name="connsiteX260" fmla="*/ 3968377 w 6687739"/>
              <a:gd name="connsiteY260" fmla="*/ 6020 h 3609930"/>
              <a:gd name="connsiteX261" fmla="*/ 3842871 w 6687739"/>
              <a:gd name="connsiteY261" fmla="*/ 6020 h 3609930"/>
              <a:gd name="connsiteX262" fmla="*/ 3771153 w 6687739"/>
              <a:gd name="connsiteY262" fmla="*/ 17973 h 3609930"/>
              <a:gd name="connsiteX263" fmla="*/ 3747247 w 6687739"/>
              <a:gd name="connsiteY263" fmla="*/ 29926 h 3609930"/>
              <a:gd name="connsiteX264" fmla="*/ 3693459 w 6687739"/>
              <a:gd name="connsiteY264" fmla="*/ 59809 h 3609930"/>
              <a:gd name="connsiteX265" fmla="*/ 3669553 w 6687739"/>
              <a:gd name="connsiteY265" fmla="*/ 113597 h 3609930"/>
              <a:gd name="connsiteX266" fmla="*/ 3657600 w 6687739"/>
              <a:gd name="connsiteY266" fmla="*/ 149456 h 3609930"/>
              <a:gd name="connsiteX0" fmla="*/ 3657600 w 6687739"/>
              <a:gd name="connsiteY0" fmla="*/ 149456 h 3609930"/>
              <a:gd name="connsiteX1" fmla="*/ 3657600 w 6687739"/>
              <a:gd name="connsiteY1" fmla="*/ 149456 h 3609930"/>
              <a:gd name="connsiteX2" fmla="*/ 3095812 w 6687739"/>
              <a:gd name="connsiteY2" fmla="*/ 1045926 h 3609930"/>
              <a:gd name="connsiteX3" fmla="*/ 3042024 w 6687739"/>
              <a:gd name="connsiteY3" fmla="*/ 1069832 h 3609930"/>
              <a:gd name="connsiteX4" fmla="*/ 2988235 w 6687739"/>
              <a:gd name="connsiteY4" fmla="*/ 1087761 h 3609930"/>
              <a:gd name="connsiteX5" fmla="*/ 2952377 w 6687739"/>
              <a:gd name="connsiteY5" fmla="*/ 1105691 h 3609930"/>
              <a:gd name="connsiteX6" fmla="*/ 2928471 w 6687739"/>
              <a:gd name="connsiteY6" fmla="*/ 1117644 h 3609930"/>
              <a:gd name="connsiteX7" fmla="*/ 2838824 w 6687739"/>
              <a:gd name="connsiteY7" fmla="*/ 1123620 h 3609930"/>
              <a:gd name="connsiteX8" fmla="*/ 2820894 w 6687739"/>
              <a:gd name="connsiteY8" fmla="*/ 1135573 h 3609930"/>
              <a:gd name="connsiteX9" fmla="*/ 2802965 w 6687739"/>
              <a:gd name="connsiteY9" fmla="*/ 1141550 h 3609930"/>
              <a:gd name="connsiteX10" fmla="*/ 2761129 w 6687739"/>
              <a:gd name="connsiteY10" fmla="*/ 1153503 h 3609930"/>
              <a:gd name="connsiteX11" fmla="*/ 2689412 w 6687739"/>
              <a:gd name="connsiteY11" fmla="*/ 1177409 h 3609930"/>
              <a:gd name="connsiteX12" fmla="*/ 2647577 w 6687739"/>
              <a:gd name="connsiteY12" fmla="*/ 1195338 h 3609930"/>
              <a:gd name="connsiteX13" fmla="*/ 2617694 w 6687739"/>
              <a:gd name="connsiteY13" fmla="*/ 1207291 h 3609930"/>
              <a:gd name="connsiteX14" fmla="*/ 2593788 w 6687739"/>
              <a:gd name="connsiteY14" fmla="*/ 1213267 h 3609930"/>
              <a:gd name="connsiteX15" fmla="*/ 2516094 w 6687739"/>
              <a:gd name="connsiteY15" fmla="*/ 1231197 h 3609930"/>
              <a:gd name="connsiteX16" fmla="*/ 2480235 w 6687739"/>
              <a:gd name="connsiteY16" fmla="*/ 1243150 h 3609930"/>
              <a:gd name="connsiteX17" fmla="*/ 2408518 w 6687739"/>
              <a:gd name="connsiteY17" fmla="*/ 1249126 h 3609930"/>
              <a:gd name="connsiteX18" fmla="*/ 2378635 w 6687739"/>
              <a:gd name="connsiteY18" fmla="*/ 1261079 h 3609930"/>
              <a:gd name="connsiteX19" fmla="*/ 2288988 w 6687739"/>
              <a:gd name="connsiteY19" fmla="*/ 1267056 h 3609930"/>
              <a:gd name="connsiteX20" fmla="*/ 2259106 w 6687739"/>
              <a:gd name="connsiteY20" fmla="*/ 1290961 h 3609930"/>
              <a:gd name="connsiteX21" fmla="*/ 2217271 w 6687739"/>
              <a:gd name="connsiteY21" fmla="*/ 1302914 h 3609930"/>
              <a:gd name="connsiteX22" fmla="*/ 2145553 w 6687739"/>
              <a:gd name="connsiteY22" fmla="*/ 1320844 h 3609930"/>
              <a:gd name="connsiteX23" fmla="*/ 2127624 w 6687739"/>
              <a:gd name="connsiteY23" fmla="*/ 1332797 h 3609930"/>
              <a:gd name="connsiteX24" fmla="*/ 2097741 w 6687739"/>
              <a:gd name="connsiteY24" fmla="*/ 1344750 h 3609930"/>
              <a:gd name="connsiteX25" fmla="*/ 2049929 w 6687739"/>
              <a:gd name="connsiteY25" fmla="*/ 1350726 h 3609930"/>
              <a:gd name="connsiteX26" fmla="*/ 1984188 w 6687739"/>
              <a:gd name="connsiteY26" fmla="*/ 1368656 h 3609930"/>
              <a:gd name="connsiteX27" fmla="*/ 1828800 w 6687739"/>
              <a:gd name="connsiteY27" fmla="*/ 1404514 h 3609930"/>
              <a:gd name="connsiteX28" fmla="*/ 1792941 w 6687739"/>
              <a:gd name="connsiteY28" fmla="*/ 1416467 h 3609930"/>
              <a:gd name="connsiteX29" fmla="*/ 1697318 w 6687739"/>
              <a:gd name="connsiteY29" fmla="*/ 1434397 h 3609930"/>
              <a:gd name="connsiteX30" fmla="*/ 1595718 w 6687739"/>
              <a:gd name="connsiteY30" fmla="*/ 1458303 h 3609930"/>
              <a:gd name="connsiteX31" fmla="*/ 1529977 w 6687739"/>
              <a:gd name="connsiteY31" fmla="*/ 1476232 h 3609930"/>
              <a:gd name="connsiteX32" fmla="*/ 1398494 w 6687739"/>
              <a:gd name="connsiteY32" fmla="*/ 1512091 h 3609930"/>
              <a:gd name="connsiteX33" fmla="*/ 860612 w 6687739"/>
              <a:gd name="connsiteY33" fmla="*/ 1535997 h 3609930"/>
              <a:gd name="connsiteX34" fmla="*/ 794871 w 6687739"/>
              <a:gd name="connsiteY34" fmla="*/ 1547950 h 3609930"/>
              <a:gd name="connsiteX35" fmla="*/ 729129 w 6687739"/>
              <a:gd name="connsiteY35" fmla="*/ 1553926 h 3609930"/>
              <a:gd name="connsiteX36" fmla="*/ 633506 w 6687739"/>
              <a:gd name="connsiteY36" fmla="*/ 1565879 h 3609930"/>
              <a:gd name="connsiteX37" fmla="*/ 603624 w 6687739"/>
              <a:gd name="connsiteY37" fmla="*/ 1577832 h 3609930"/>
              <a:gd name="connsiteX38" fmla="*/ 579718 w 6687739"/>
              <a:gd name="connsiteY38" fmla="*/ 1583809 h 3609930"/>
              <a:gd name="connsiteX39" fmla="*/ 472141 w 6687739"/>
              <a:gd name="connsiteY39" fmla="*/ 1619667 h 3609930"/>
              <a:gd name="connsiteX40" fmla="*/ 436282 w 6687739"/>
              <a:gd name="connsiteY40" fmla="*/ 1649550 h 3609930"/>
              <a:gd name="connsiteX41" fmla="*/ 418353 w 6687739"/>
              <a:gd name="connsiteY41" fmla="*/ 1667479 h 3609930"/>
              <a:gd name="connsiteX42" fmla="*/ 400424 w 6687739"/>
              <a:gd name="connsiteY42" fmla="*/ 1673456 h 3609930"/>
              <a:gd name="connsiteX43" fmla="*/ 382494 w 6687739"/>
              <a:gd name="connsiteY43" fmla="*/ 1685409 h 3609930"/>
              <a:gd name="connsiteX44" fmla="*/ 364565 w 6687739"/>
              <a:gd name="connsiteY44" fmla="*/ 1715291 h 3609930"/>
              <a:gd name="connsiteX45" fmla="*/ 298824 w 6687739"/>
              <a:gd name="connsiteY45" fmla="*/ 1745173 h 3609930"/>
              <a:gd name="connsiteX46" fmla="*/ 239059 w 6687739"/>
              <a:gd name="connsiteY46" fmla="*/ 1798961 h 3609930"/>
              <a:gd name="connsiteX47" fmla="*/ 209177 w 6687739"/>
              <a:gd name="connsiteY47" fmla="*/ 1810914 h 3609930"/>
              <a:gd name="connsiteX48" fmla="*/ 167341 w 6687739"/>
              <a:gd name="connsiteY48" fmla="*/ 1828844 h 3609930"/>
              <a:gd name="connsiteX49" fmla="*/ 131482 w 6687739"/>
              <a:gd name="connsiteY49" fmla="*/ 1864703 h 3609930"/>
              <a:gd name="connsiteX50" fmla="*/ 95624 w 6687739"/>
              <a:gd name="connsiteY50" fmla="*/ 1894585 h 3609930"/>
              <a:gd name="connsiteX51" fmla="*/ 65741 w 6687739"/>
              <a:gd name="connsiteY51" fmla="*/ 1924467 h 3609930"/>
              <a:gd name="connsiteX52" fmla="*/ 47812 w 6687739"/>
              <a:gd name="connsiteY52" fmla="*/ 1960326 h 3609930"/>
              <a:gd name="connsiteX53" fmla="*/ 0 w 6687739"/>
              <a:gd name="connsiteY53" fmla="*/ 2079856 h 3609930"/>
              <a:gd name="connsiteX54" fmla="*/ 5977 w 6687739"/>
              <a:gd name="connsiteY54" fmla="*/ 2187432 h 3609930"/>
              <a:gd name="connsiteX55" fmla="*/ 23906 w 6687739"/>
              <a:gd name="connsiteY55" fmla="*/ 2217314 h 3609930"/>
              <a:gd name="connsiteX56" fmla="*/ 41835 w 6687739"/>
              <a:gd name="connsiteY56" fmla="*/ 2283056 h 3609930"/>
              <a:gd name="connsiteX57" fmla="*/ 59765 w 6687739"/>
              <a:gd name="connsiteY57" fmla="*/ 2360750 h 3609930"/>
              <a:gd name="connsiteX58" fmla="*/ 71718 w 6687739"/>
              <a:gd name="connsiteY58" fmla="*/ 2414538 h 3609930"/>
              <a:gd name="connsiteX59" fmla="*/ 83671 w 6687739"/>
              <a:gd name="connsiteY59" fmla="*/ 2438444 h 3609930"/>
              <a:gd name="connsiteX60" fmla="*/ 89647 w 6687739"/>
              <a:gd name="connsiteY60" fmla="*/ 2492232 h 3609930"/>
              <a:gd name="connsiteX61" fmla="*/ 107577 w 6687739"/>
              <a:gd name="connsiteY61" fmla="*/ 2516138 h 3609930"/>
              <a:gd name="connsiteX62" fmla="*/ 119529 w 6687739"/>
              <a:gd name="connsiteY62" fmla="*/ 2534067 h 3609930"/>
              <a:gd name="connsiteX63" fmla="*/ 143435 w 6687739"/>
              <a:gd name="connsiteY63" fmla="*/ 2563950 h 3609930"/>
              <a:gd name="connsiteX64" fmla="*/ 179294 w 6687739"/>
              <a:gd name="connsiteY64" fmla="*/ 2611761 h 3609930"/>
              <a:gd name="connsiteX65" fmla="*/ 197224 w 6687739"/>
              <a:gd name="connsiteY65" fmla="*/ 2623714 h 3609930"/>
              <a:gd name="connsiteX66" fmla="*/ 215153 w 6687739"/>
              <a:gd name="connsiteY66" fmla="*/ 2641644 h 3609930"/>
              <a:gd name="connsiteX67" fmla="*/ 227106 w 6687739"/>
              <a:gd name="connsiteY67" fmla="*/ 2659573 h 3609930"/>
              <a:gd name="connsiteX68" fmla="*/ 245035 w 6687739"/>
              <a:gd name="connsiteY68" fmla="*/ 2665550 h 3609930"/>
              <a:gd name="connsiteX69" fmla="*/ 262965 w 6687739"/>
              <a:gd name="connsiteY69" fmla="*/ 2683479 h 3609930"/>
              <a:gd name="connsiteX70" fmla="*/ 286871 w 6687739"/>
              <a:gd name="connsiteY70" fmla="*/ 2719338 h 3609930"/>
              <a:gd name="connsiteX71" fmla="*/ 322729 w 6687739"/>
              <a:gd name="connsiteY71" fmla="*/ 2755197 h 3609930"/>
              <a:gd name="connsiteX72" fmla="*/ 340659 w 6687739"/>
              <a:gd name="connsiteY72" fmla="*/ 2773126 h 3609930"/>
              <a:gd name="connsiteX73" fmla="*/ 358588 w 6687739"/>
              <a:gd name="connsiteY73" fmla="*/ 2797032 h 3609930"/>
              <a:gd name="connsiteX74" fmla="*/ 406400 w 6687739"/>
              <a:gd name="connsiteY74" fmla="*/ 2844844 h 3609930"/>
              <a:gd name="connsiteX75" fmla="*/ 424329 w 6687739"/>
              <a:gd name="connsiteY75" fmla="*/ 2886679 h 3609930"/>
              <a:gd name="connsiteX76" fmla="*/ 442259 w 6687739"/>
              <a:gd name="connsiteY76" fmla="*/ 2922538 h 3609930"/>
              <a:gd name="connsiteX77" fmla="*/ 448235 w 6687739"/>
              <a:gd name="connsiteY77" fmla="*/ 2940467 h 3609930"/>
              <a:gd name="connsiteX78" fmla="*/ 484094 w 6687739"/>
              <a:gd name="connsiteY78" fmla="*/ 2976326 h 3609930"/>
              <a:gd name="connsiteX79" fmla="*/ 496047 w 6687739"/>
              <a:gd name="connsiteY79" fmla="*/ 3006209 h 3609930"/>
              <a:gd name="connsiteX80" fmla="*/ 513977 w 6687739"/>
              <a:gd name="connsiteY80" fmla="*/ 3024138 h 3609930"/>
              <a:gd name="connsiteX81" fmla="*/ 525929 w 6687739"/>
              <a:gd name="connsiteY81" fmla="*/ 3042067 h 3609930"/>
              <a:gd name="connsiteX82" fmla="*/ 543859 w 6687739"/>
              <a:gd name="connsiteY82" fmla="*/ 3065973 h 3609930"/>
              <a:gd name="connsiteX83" fmla="*/ 597647 w 6687739"/>
              <a:gd name="connsiteY83" fmla="*/ 3083903 h 3609930"/>
              <a:gd name="connsiteX84" fmla="*/ 615577 w 6687739"/>
              <a:gd name="connsiteY84" fmla="*/ 3095856 h 3609930"/>
              <a:gd name="connsiteX85" fmla="*/ 639482 w 6687739"/>
              <a:gd name="connsiteY85" fmla="*/ 3101832 h 3609930"/>
              <a:gd name="connsiteX86" fmla="*/ 693271 w 6687739"/>
              <a:gd name="connsiteY86" fmla="*/ 3113785 h 3609930"/>
              <a:gd name="connsiteX87" fmla="*/ 1063812 w 6687739"/>
              <a:gd name="connsiteY87" fmla="*/ 3101832 h 3609930"/>
              <a:gd name="connsiteX88" fmla="*/ 1117600 w 6687739"/>
              <a:gd name="connsiteY88" fmla="*/ 3083903 h 3609930"/>
              <a:gd name="connsiteX89" fmla="*/ 1195294 w 6687739"/>
              <a:gd name="connsiteY89" fmla="*/ 3054020 h 3609930"/>
              <a:gd name="connsiteX90" fmla="*/ 1225177 w 6687739"/>
              <a:gd name="connsiteY90" fmla="*/ 3048044 h 3609930"/>
              <a:gd name="connsiteX91" fmla="*/ 1249082 w 6687739"/>
              <a:gd name="connsiteY91" fmla="*/ 3042067 h 3609930"/>
              <a:gd name="connsiteX92" fmla="*/ 1284941 w 6687739"/>
              <a:gd name="connsiteY92" fmla="*/ 3030114 h 3609930"/>
              <a:gd name="connsiteX93" fmla="*/ 1374588 w 6687739"/>
              <a:gd name="connsiteY93" fmla="*/ 3012185 h 3609930"/>
              <a:gd name="connsiteX94" fmla="*/ 1464235 w 6687739"/>
              <a:gd name="connsiteY94" fmla="*/ 3006209 h 3609930"/>
              <a:gd name="connsiteX95" fmla="*/ 1500094 w 6687739"/>
              <a:gd name="connsiteY95" fmla="*/ 2994256 h 3609930"/>
              <a:gd name="connsiteX96" fmla="*/ 1535953 w 6687739"/>
              <a:gd name="connsiteY96" fmla="*/ 2988279 h 3609930"/>
              <a:gd name="connsiteX97" fmla="*/ 1553882 w 6687739"/>
              <a:gd name="connsiteY97" fmla="*/ 2970350 h 3609930"/>
              <a:gd name="connsiteX98" fmla="*/ 1607671 w 6687739"/>
              <a:gd name="connsiteY98" fmla="*/ 2952420 h 3609930"/>
              <a:gd name="connsiteX99" fmla="*/ 1625600 w 6687739"/>
              <a:gd name="connsiteY99" fmla="*/ 2946444 h 3609930"/>
              <a:gd name="connsiteX100" fmla="*/ 1661459 w 6687739"/>
              <a:gd name="connsiteY100" fmla="*/ 2928514 h 3609930"/>
              <a:gd name="connsiteX101" fmla="*/ 1685365 w 6687739"/>
              <a:gd name="connsiteY101" fmla="*/ 2910585 h 3609930"/>
              <a:gd name="connsiteX102" fmla="*/ 1703294 w 6687739"/>
              <a:gd name="connsiteY102" fmla="*/ 2898632 h 3609930"/>
              <a:gd name="connsiteX103" fmla="*/ 1709271 w 6687739"/>
              <a:gd name="connsiteY103" fmla="*/ 2880703 h 3609930"/>
              <a:gd name="connsiteX104" fmla="*/ 1727200 w 6687739"/>
              <a:gd name="connsiteY104" fmla="*/ 2874726 h 3609930"/>
              <a:gd name="connsiteX105" fmla="*/ 1757082 w 6687739"/>
              <a:gd name="connsiteY105" fmla="*/ 2862773 h 3609930"/>
              <a:gd name="connsiteX106" fmla="*/ 1780988 w 6687739"/>
              <a:gd name="connsiteY106" fmla="*/ 2844844 h 3609930"/>
              <a:gd name="connsiteX107" fmla="*/ 1816847 w 6687739"/>
              <a:gd name="connsiteY107" fmla="*/ 2832891 h 3609930"/>
              <a:gd name="connsiteX108" fmla="*/ 1840753 w 6687739"/>
              <a:gd name="connsiteY108" fmla="*/ 2820938 h 3609930"/>
              <a:gd name="connsiteX109" fmla="*/ 1858682 w 6687739"/>
              <a:gd name="connsiteY109" fmla="*/ 2797032 h 3609930"/>
              <a:gd name="connsiteX110" fmla="*/ 1894541 w 6687739"/>
              <a:gd name="connsiteY110" fmla="*/ 2761173 h 3609930"/>
              <a:gd name="connsiteX111" fmla="*/ 1906494 w 6687739"/>
              <a:gd name="connsiteY111" fmla="*/ 2743244 h 3609930"/>
              <a:gd name="connsiteX112" fmla="*/ 1930400 w 6687739"/>
              <a:gd name="connsiteY112" fmla="*/ 2737267 h 3609930"/>
              <a:gd name="connsiteX113" fmla="*/ 1960282 w 6687739"/>
              <a:gd name="connsiteY113" fmla="*/ 2665550 h 3609930"/>
              <a:gd name="connsiteX114" fmla="*/ 1984188 w 6687739"/>
              <a:gd name="connsiteY114" fmla="*/ 2623714 h 3609930"/>
              <a:gd name="connsiteX115" fmla="*/ 1996141 w 6687739"/>
              <a:gd name="connsiteY115" fmla="*/ 2599809 h 3609930"/>
              <a:gd name="connsiteX116" fmla="*/ 2020047 w 6687739"/>
              <a:gd name="connsiteY116" fmla="*/ 2581879 h 3609930"/>
              <a:gd name="connsiteX117" fmla="*/ 2055906 w 6687739"/>
              <a:gd name="connsiteY117" fmla="*/ 2534067 h 3609930"/>
              <a:gd name="connsiteX118" fmla="*/ 2073835 w 6687739"/>
              <a:gd name="connsiteY118" fmla="*/ 2504185 h 3609930"/>
              <a:gd name="connsiteX119" fmla="*/ 2115671 w 6687739"/>
              <a:gd name="connsiteY119" fmla="*/ 2486256 h 3609930"/>
              <a:gd name="connsiteX120" fmla="*/ 2157506 w 6687739"/>
              <a:gd name="connsiteY120" fmla="*/ 2450397 h 3609930"/>
              <a:gd name="connsiteX121" fmla="*/ 2199341 w 6687739"/>
              <a:gd name="connsiteY121" fmla="*/ 2414538 h 3609930"/>
              <a:gd name="connsiteX122" fmla="*/ 2217271 w 6687739"/>
              <a:gd name="connsiteY122" fmla="*/ 2408561 h 3609930"/>
              <a:gd name="connsiteX123" fmla="*/ 2253129 w 6687739"/>
              <a:gd name="connsiteY123" fmla="*/ 2390632 h 3609930"/>
              <a:gd name="connsiteX124" fmla="*/ 2378635 w 6687739"/>
              <a:gd name="connsiteY124" fmla="*/ 2372703 h 3609930"/>
              <a:gd name="connsiteX125" fmla="*/ 2414494 w 6687739"/>
              <a:gd name="connsiteY125" fmla="*/ 2360750 h 3609930"/>
              <a:gd name="connsiteX126" fmla="*/ 2623671 w 6687739"/>
              <a:gd name="connsiteY126" fmla="*/ 2372703 h 3609930"/>
              <a:gd name="connsiteX127" fmla="*/ 2641600 w 6687739"/>
              <a:gd name="connsiteY127" fmla="*/ 2378679 h 3609930"/>
              <a:gd name="connsiteX128" fmla="*/ 2683435 w 6687739"/>
              <a:gd name="connsiteY128" fmla="*/ 2390632 h 3609930"/>
              <a:gd name="connsiteX129" fmla="*/ 2707341 w 6687739"/>
              <a:gd name="connsiteY129" fmla="*/ 2408561 h 3609930"/>
              <a:gd name="connsiteX130" fmla="*/ 2731247 w 6687739"/>
              <a:gd name="connsiteY130" fmla="*/ 2444420 h 3609930"/>
              <a:gd name="connsiteX131" fmla="*/ 2761129 w 6687739"/>
              <a:gd name="connsiteY131" fmla="*/ 2450397 h 3609930"/>
              <a:gd name="connsiteX132" fmla="*/ 2779059 w 6687739"/>
              <a:gd name="connsiteY132" fmla="*/ 2468326 h 3609930"/>
              <a:gd name="connsiteX133" fmla="*/ 2808941 w 6687739"/>
              <a:gd name="connsiteY133" fmla="*/ 2510161 h 3609930"/>
              <a:gd name="connsiteX134" fmla="*/ 2856753 w 6687739"/>
              <a:gd name="connsiteY134" fmla="*/ 2528091 h 3609930"/>
              <a:gd name="connsiteX135" fmla="*/ 2898588 w 6687739"/>
              <a:gd name="connsiteY135" fmla="*/ 2551997 h 3609930"/>
              <a:gd name="connsiteX136" fmla="*/ 2922494 w 6687739"/>
              <a:gd name="connsiteY136" fmla="*/ 2569926 h 3609930"/>
              <a:gd name="connsiteX137" fmla="*/ 2940424 w 6687739"/>
              <a:gd name="connsiteY137" fmla="*/ 2581879 h 3609930"/>
              <a:gd name="connsiteX138" fmla="*/ 2958353 w 6687739"/>
              <a:gd name="connsiteY138" fmla="*/ 2605785 h 3609930"/>
              <a:gd name="connsiteX139" fmla="*/ 2970306 w 6687739"/>
              <a:gd name="connsiteY139" fmla="*/ 2623714 h 3609930"/>
              <a:gd name="connsiteX140" fmla="*/ 3012141 w 6687739"/>
              <a:gd name="connsiteY140" fmla="*/ 2659573 h 3609930"/>
              <a:gd name="connsiteX141" fmla="*/ 3024094 w 6687739"/>
              <a:gd name="connsiteY141" fmla="*/ 2677503 h 3609930"/>
              <a:gd name="connsiteX142" fmla="*/ 3042024 w 6687739"/>
              <a:gd name="connsiteY142" fmla="*/ 2713361 h 3609930"/>
              <a:gd name="connsiteX143" fmla="*/ 3071906 w 6687739"/>
              <a:gd name="connsiteY143" fmla="*/ 2749220 h 3609930"/>
              <a:gd name="connsiteX144" fmla="*/ 3095812 w 6687739"/>
              <a:gd name="connsiteY144" fmla="*/ 2797032 h 3609930"/>
              <a:gd name="connsiteX145" fmla="*/ 3131671 w 6687739"/>
              <a:gd name="connsiteY145" fmla="*/ 2838867 h 3609930"/>
              <a:gd name="connsiteX146" fmla="*/ 3155577 w 6687739"/>
              <a:gd name="connsiteY146" fmla="*/ 2892656 h 3609930"/>
              <a:gd name="connsiteX147" fmla="*/ 3167529 w 6687739"/>
              <a:gd name="connsiteY147" fmla="*/ 2910585 h 3609930"/>
              <a:gd name="connsiteX148" fmla="*/ 3185459 w 6687739"/>
              <a:gd name="connsiteY148" fmla="*/ 2946444 h 3609930"/>
              <a:gd name="connsiteX149" fmla="*/ 3203388 w 6687739"/>
              <a:gd name="connsiteY149" fmla="*/ 2958397 h 3609930"/>
              <a:gd name="connsiteX150" fmla="*/ 3215341 w 6687739"/>
              <a:gd name="connsiteY150" fmla="*/ 2988279 h 3609930"/>
              <a:gd name="connsiteX151" fmla="*/ 3221318 w 6687739"/>
              <a:gd name="connsiteY151" fmla="*/ 3006209 h 3609930"/>
              <a:gd name="connsiteX152" fmla="*/ 3239247 w 6687739"/>
              <a:gd name="connsiteY152" fmla="*/ 3030114 h 3609930"/>
              <a:gd name="connsiteX153" fmla="*/ 3257177 w 6687739"/>
              <a:gd name="connsiteY153" fmla="*/ 3065973 h 3609930"/>
              <a:gd name="connsiteX154" fmla="*/ 3275106 w 6687739"/>
              <a:gd name="connsiteY154" fmla="*/ 3071950 h 3609930"/>
              <a:gd name="connsiteX155" fmla="*/ 3293035 w 6687739"/>
              <a:gd name="connsiteY155" fmla="*/ 3083903 h 3609930"/>
              <a:gd name="connsiteX156" fmla="*/ 3316941 w 6687739"/>
              <a:gd name="connsiteY156" fmla="*/ 3113785 h 3609930"/>
              <a:gd name="connsiteX157" fmla="*/ 3334871 w 6687739"/>
              <a:gd name="connsiteY157" fmla="*/ 3149644 h 3609930"/>
              <a:gd name="connsiteX158" fmla="*/ 3352800 w 6687739"/>
              <a:gd name="connsiteY158" fmla="*/ 3167573 h 3609930"/>
              <a:gd name="connsiteX159" fmla="*/ 3358777 w 6687739"/>
              <a:gd name="connsiteY159" fmla="*/ 3185503 h 3609930"/>
              <a:gd name="connsiteX160" fmla="*/ 3376706 w 6687739"/>
              <a:gd name="connsiteY160" fmla="*/ 3191479 h 3609930"/>
              <a:gd name="connsiteX161" fmla="*/ 3388659 w 6687739"/>
              <a:gd name="connsiteY161" fmla="*/ 3209409 h 3609930"/>
              <a:gd name="connsiteX162" fmla="*/ 3406588 w 6687739"/>
              <a:gd name="connsiteY162" fmla="*/ 3239291 h 3609930"/>
              <a:gd name="connsiteX163" fmla="*/ 3430494 w 6687739"/>
              <a:gd name="connsiteY163" fmla="*/ 3299056 h 3609930"/>
              <a:gd name="connsiteX164" fmla="*/ 3448424 w 6687739"/>
              <a:gd name="connsiteY164" fmla="*/ 3305032 h 3609930"/>
              <a:gd name="connsiteX165" fmla="*/ 3454400 w 6687739"/>
              <a:gd name="connsiteY165" fmla="*/ 3334914 h 3609930"/>
              <a:gd name="connsiteX166" fmla="*/ 3490259 w 6687739"/>
              <a:gd name="connsiteY166" fmla="*/ 3364797 h 3609930"/>
              <a:gd name="connsiteX167" fmla="*/ 3508188 w 6687739"/>
              <a:gd name="connsiteY167" fmla="*/ 3382726 h 3609930"/>
              <a:gd name="connsiteX168" fmla="*/ 3538071 w 6687739"/>
              <a:gd name="connsiteY168" fmla="*/ 3418585 h 3609930"/>
              <a:gd name="connsiteX169" fmla="*/ 3544047 w 6687739"/>
              <a:gd name="connsiteY169" fmla="*/ 3436514 h 3609930"/>
              <a:gd name="connsiteX170" fmla="*/ 3579906 w 6687739"/>
              <a:gd name="connsiteY170" fmla="*/ 3460420 h 3609930"/>
              <a:gd name="connsiteX171" fmla="*/ 3597835 w 6687739"/>
              <a:gd name="connsiteY171" fmla="*/ 3472373 h 3609930"/>
              <a:gd name="connsiteX172" fmla="*/ 3621741 w 6687739"/>
              <a:gd name="connsiteY172" fmla="*/ 3478350 h 3609930"/>
              <a:gd name="connsiteX173" fmla="*/ 3645647 w 6687739"/>
              <a:gd name="connsiteY173" fmla="*/ 3490303 h 3609930"/>
              <a:gd name="connsiteX174" fmla="*/ 3663577 w 6687739"/>
              <a:gd name="connsiteY174" fmla="*/ 3496279 h 3609930"/>
              <a:gd name="connsiteX175" fmla="*/ 3681506 w 6687739"/>
              <a:gd name="connsiteY175" fmla="*/ 3514209 h 3609930"/>
              <a:gd name="connsiteX176" fmla="*/ 3771153 w 6687739"/>
              <a:gd name="connsiteY176" fmla="*/ 3532138 h 3609930"/>
              <a:gd name="connsiteX177" fmla="*/ 3807012 w 6687739"/>
              <a:gd name="connsiteY177" fmla="*/ 3556044 h 3609930"/>
              <a:gd name="connsiteX178" fmla="*/ 3842871 w 6687739"/>
              <a:gd name="connsiteY178" fmla="*/ 3567997 h 3609930"/>
              <a:gd name="connsiteX179" fmla="*/ 4040094 w 6687739"/>
              <a:gd name="connsiteY179" fmla="*/ 3585926 h 3609930"/>
              <a:gd name="connsiteX180" fmla="*/ 4147671 w 6687739"/>
              <a:gd name="connsiteY180" fmla="*/ 3603856 h 3609930"/>
              <a:gd name="connsiteX181" fmla="*/ 4177553 w 6687739"/>
              <a:gd name="connsiteY181" fmla="*/ 3609832 h 3609930"/>
              <a:gd name="connsiteX182" fmla="*/ 4386729 w 6687739"/>
              <a:gd name="connsiteY182" fmla="*/ 3579950 h 3609930"/>
              <a:gd name="connsiteX183" fmla="*/ 4464424 w 6687739"/>
              <a:gd name="connsiteY183" fmla="*/ 3562020 h 3609930"/>
              <a:gd name="connsiteX184" fmla="*/ 4500282 w 6687739"/>
              <a:gd name="connsiteY184" fmla="*/ 3550067 h 3609930"/>
              <a:gd name="connsiteX185" fmla="*/ 4536141 w 6687739"/>
              <a:gd name="connsiteY185" fmla="*/ 3544091 h 3609930"/>
              <a:gd name="connsiteX186" fmla="*/ 4649694 w 6687739"/>
              <a:gd name="connsiteY186" fmla="*/ 3538114 h 3609930"/>
              <a:gd name="connsiteX187" fmla="*/ 4721412 w 6687739"/>
              <a:gd name="connsiteY187" fmla="*/ 3556044 h 3609930"/>
              <a:gd name="connsiteX188" fmla="*/ 4763247 w 6687739"/>
              <a:gd name="connsiteY188" fmla="*/ 3562020 h 3609930"/>
              <a:gd name="connsiteX189" fmla="*/ 4960471 w 6687739"/>
              <a:gd name="connsiteY189" fmla="*/ 3550067 h 3609930"/>
              <a:gd name="connsiteX190" fmla="*/ 5050118 w 6687739"/>
              <a:gd name="connsiteY190" fmla="*/ 3526161 h 3609930"/>
              <a:gd name="connsiteX191" fmla="*/ 5080000 w 6687739"/>
              <a:gd name="connsiteY191" fmla="*/ 3514209 h 3609930"/>
              <a:gd name="connsiteX192" fmla="*/ 5145741 w 6687739"/>
              <a:gd name="connsiteY192" fmla="*/ 3466397 h 3609930"/>
              <a:gd name="connsiteX193" fmla="*/ 5205506 w 6687739"/>
              <a:gd name="connsiteY193" fmla="*/ 3448467 h 3609930"/>
              <a:gd name="connsiteX194" fmla="*/ 5235388 w 6687739"/>
              <a:gd name="connsiteY194" fmla="*/ 3430538 h 3609930"/>
              <a:gd name="connsiteX195" fmla="*/ 5277224 w 6687739"/>
              <a:gd name="connsiteY195" fmla="*/ 3412609 h 3609930"/>
              <a:gd name="connsiteX196" fmla="*/ 5336988 w 6687739"/>
              <a:gd name="connsiteY196" fmla="*/ 3364797 h 3609930"/>
              <a:gd name="connsiteX197" fmla="*/ 5354918 w 6687739"/>
              <a:gd name="connsiteY197" fmla="*/ 3346867 h 3609930"/>
              <a:gd name="connsiteX198" fmla="*/ 5378824 w 6687739"/>
              <a:gd name="connsiteY198" fmla="*/ 3328938 h 3609930"/>
              <a:gd name="connsiteX199" fmla="*/ 5390777 w 6687739"/>
              <a:gd name="connsiteY199" fmla="*/ 3263197 h 3609930"/>
              <a:gd name="connsiteX200" fmla="*/ 5396753 w 6687739"/>
              <a:gd name="connsiteY200" fmla="*/ 3221361 h 3609930"/>
              <a:gd name="connsiteX201" fmla="*/ 5384800 w 6687739"/>
              <a:gd name="connsiteY201" fmla="*/ 3018161 h 3609930"/>
              <a:gd name="connsiteX202" fmla="*/ 6568141 w 6687739"/>
              <a:gd name="connsiteY202" fmla="*/ 2976326 h 3609930"/>
              <a:gd name="connsiteX203" fmla="*/ 4858871 w 6687739"/>
              <a:gd name="connsiteY203" fmla="*/ 2408561 h 3609930"/>
              <a:gd name="connsiteX204" fmla="*/ 4823012 w 6687739"/>
              <a:gd name="connsiteY204" fmla="*/ 2360750 h 3609930"/>
              <a:gd name="connsiteX205" fmla="*/ 6687672 w 6687739"/>
              <a:gd name="connsiteY205" fmla="*/ 1960326 h 3609930"/>
              <a:gd name="connsiteX206" fmla="*/ 4751294 w 6687739"/>
              <a:gd name="connsiteY206" fmla="*/ 2295009 h 3609930"/>
              <a:gd name="connsiteX207" fmla="*/ 4709459 w 6687739"/>
              <a:gd name="connsiteY207" fmla="*/ 2265126 h 3609930"/>
              <a:gd name="connsiteX208" fmla="*/ 4673600 w 6687739"/>
              <a:gd name="connsiteY208" fmla="*/ 2235244 h 3609930"/>
              <a:gd name="connsiteX209" fmla="*/ 4655671 w 6687739"/>
              <a:gd name="connsiteY209" fmla="*/ 2205361 h 3609930"/>
              <a:gd name="connsiteX210" fmla="*/ 4595906 w 6687739"/>
              <a:gd name="connsiteY210" fmla="*/ 2187432 h 3609930"/>
              <a:gd name="connsiteX211" fmla="*/ 4566024 w 6687739"/>
              <a:gd name="connsiteY211" fmla="*/ 2169503 h 3609930"/>
              <a:gd name="connsiteX212" fmla="*/ 4506259 w 6687739"/>
              <a:gd name="connsiteY212" fmla="*/ 2145597 h 3609930"/>
              <a:gd name="connsiteX213" fmla="*/ 4452471 w 6687739"/>
              <a:gd name="connsiteY213" fmla="*/ 2115714 h 3609930"/>
              <a:gd name="connsiteX214" fmla="*/ 4434541 w 6687739"/>
              <a:gd name="connsiteY214" fmla="*/ 2091809 h 3609930"/>
              <a:gd name="connsiteX215" fmla="*/ 4416612 w 6687739"/>
              <a:gd name="connsiteY215" fmla="*/ 2079856 h 3609930"/>
              <a:gd name="connsiteX216" fmla="*/ 4392706 w 6687739"/>
              <a:gd name="connsiteY216" fmla="*/ 2055950 h 3609930"/>
              <a:gd name="connsiteX217" fmla="*/ 4404659 w 6687739"/>
              <a:gd name="connsiteY217" fmla="*/ 1810914 h 3609930"/>
              <a:gd name="connsiteX218" fmla="*/ 4410635 w 6687739"/>
              <a:gd name="connsiteY218" fmla="*/ 1775056 h 3609930"/>
              <a:gd name="connsiteX219" fmla="*/ 4422588 w 6687739"/>
              <a:gd name="connsiteY219" fmla="*/ 1757126 h 3609930"/>
              <a:gd name="connsiteX220" fmla="*/ 4440518 w 6687739"/>
              <a:gd name="connsiteY220" fmla="*/ 1697361 h 3609930"/>
              <a:gd name="connsiteX221" fmla="*/ 4446494 w 6687739"/>
              <a:gd name="connsiteY221" fmla="*/ 1661503 h 3609930"/>
              <a:gd name="connsiteX222" fmla="*/ 4458447 w 6687739"/>
              <a:gd name="connsiteY222" fmla="*/ 1637597 h 3609930"/>
              <a:gd name="connsiteX223" fmla="*/ 4488329 w 6687739"/>
              <a:gd name="connsiteY223" fmla="*/ 1571856 h 3609930"/>
              <a:gd name="connsiteX224" fmla="*/ 4506259 w 6687739"/>
              <a:gd name="connsiteY224" fmla="*/ 1524044 h 3609930"/>
              <a:gd name="connsiteX225" fmla="*/ 4518212 w 6687739"/>
              <a:gd name="connsiteY225" fmla="*/ 1500138 h 3609930"/>
              <a:gd name="connsiteX226" fmla="*/ 4524188 w 6687739"/>
              <a:gd name="connsiteY226" fmla="*/ 1482209 h 3609930"/>
              <a:gd name="connsiteX227" fmla="*/ 4536141 w 6687739"/>
              <a:gd name="connsiteY227" fmla="*/ 1440373 h 3609930"/>
              <a:gd name="connsiteX228" fmla="*/ 4542118 w 6687739"/>
              <a:gd name="connsiteY228" fmla="*/ 1392561 h 3609930"/>
              <a:gd name="connsiteX229" fmla="*/ 4548094 w 6687739"/>
              <a:gd name="connsiteY229" fmla="*/ 1356703 h 3609930"/>
              <a:gd name="connsiteX230" fmla="*/ 4572000 w 6687739"/>
              <a:gd name="connsiteY230" fmla="*/ 1338773 h 3609930"/>
              <a:gd name="connsiteX231" fmla="*/ 4577977 w 6687739"/>
              <a:gd name="connsiteY231" fmla="*/ 1296938 h 3609930"/>
              <a:gd name="connsiteX232" fmla="*/ 4589929 w 6687739"/>
              <a:gd name="connsiteY232" fmla="*/ 1273032 h 3609930"/>
              <a:gd name="connsiteX233" fmla="*/ 4542118 w 6687739"/>
              <a:gd name="connsiteY233" fmla="*/ 914444 h 3609930"/>
              <a:gd name="connsiteX234" fmla="*/ 4536141 w 6687739"/>
              <a:gd name="connsiteY234" fmla="*/ 860656 h 3609930"/>
              <a:gd name="connsiteX235" fmla="*/ 4524188 w 6687739"/>
              <a:gd name="connsiteY235" fmla="*/ 836750 h 3609930"/>
              <a:gd name="connsiteX236" fmla="*/ 4500282 w 6687739"/>
              <a:gd name="connsiteY236" fmla="*/ 776985 h 3609930"/>
              <a:gd name="connsiteX237" fmla="*/ 4488329 w 6687739"/>
              <a:gd name="connsiteY237" fmla="*/ 729173 h 3609930"/>
              <a:gd name="connsiteX238" fmla="*/ 4464424 w 6687739"/>
              <a:gd name="connsiteY238" fmla="*/ 699291 h 3609930"/>
              <a:gd name="connsiteX239" fmla="*/ 4452471 w 6687739"/>
              <a:gd name="connsiteY239" fmla="*/ 669409 h 3609930"/>
              <a:gd name="connsiteX240" fmla="*/ 4446494 w 6687739"/>
              <a:gd name="connsiteY240" fmla="*/ 633550 h 3609930"/>
              <a:gd name="connsiteX241" fmla="*/ 4434541 w 6687739"/>
              <a:gd name="connsiteY241" fmla="*/ 615620 h 3609930"/>
              <a:gd name="connsiteX242" fmla="*/ 4428565 w 6687739"/>
              <a:gd name="connsiteY242" fmla="*/ 579761 h 3609930"/>
              <a:gd name="connsiteX243" fmla="*/ 4416612 w 6687739"/>
              <a:gd name="connsiteY243" fmla="*/ 537926 h 3609930"/>
              <a:gd name="connsiteX244" fmla="*/ 4392706 w 6687739"/>
              <a:gd name="connsiteY244" fmla="*/ 454256 h 3609930"/>
              <a:gd name="connsiteX245" fmla="*/ 4374777 w 6687739"/>
              <a:gd name="connsiteY245" fmla="*/ 418397 h 3609930"/>
              <a:gd name="connsiteX246" fmla="*/ 4332941 w 6687739"/>
              <a:gd name="connsiteY246" fmla="*/ 322773 h 3609930"/>
              <a:gd name="connsiteX247" fmla="*/ 4315012 w 6687739"/>
              <a:gd name="connsiteY247" fmla="*/ 298867 h 3609930"/>
              <a:gd name="connsiteX248" fmla="*/ 4297082 w 6687739"/>
              <a:gd name="connsiteY248" fmla="*/ 251056 h 3609930"/>
              <a:gd name="connsiteX249" fmla="*/ 4261224 w 6687739"/>
              <a:gd name="connsiteY249" fmla="*/ 215197 h 3609930"/>
              <a:gd name="connsiteX250" fmla="*/ 4243294 w 6687739"/>
              <a:gd name="connsiteY250" fmla="*/ 185314 h 3609930"/>
              <a:gd name="connsiteX251" fmla="*/ 4207435 w 6687739"/>
              <a:gd name="connsiteY251" fmla="*/ 155432 h 3609930"/>
              <a:gd name="connsiteX252" fmla="*/ 4189506 w 6687739"/>
              <a:gd name="connsiteY252" fmla="*/ 137503 h 3609930"/>
              <a:gd name="connsiteX253" fmla="*/ 4171577 w 6687739"/>
              <a:gd name="connsiteY253" fmla="*/ 131526 h 3609930"/>
              <a:gd name="connsiteX254" fmla="*/ 4135718 w 6687739"/>
              <a:gd name="connsiteY254" fmla="*/ 107620 h 3609930"/>
              <a:gd name="connsiteX255" fmla="*/ 4099859 w 6687739"/>
              <a:gd name="connsiteY255" fmla="*/ 89691 h 3609930"/>
              <a:gd name="connsiteX256" fmla="*/ 4058024 w 6687739"/>
              <a:gd name="connsiteY256" fmla="*/ 53832 h 3609930"/>
              <a:gd name="connsiteX257" fmla="*/ 4034118 w 6687739"/>
              <a:gd name="connsiteY257" fmla="*/ 35903 h 3609930"/>
              <a:gd name="connsiteX258" fmla="*/ 3986306 w 6687739"/>
              <a:gd name="connsiteY258" fmla="*/ 17973 h 3609930"/>
              <a:gd name="connsiteX259" fmla="*/ 3968377 w 6687739"/>
              <a:gd name="connsiteY259" fmla="*/ 6020 h 3609930"/>
              <a:gd name="connsiteX260" fmla="*/ 3842871 w 6687739"/>
              <a:gd name="connsiteY260" fmla="*/ 6020 h 3609930"/>
              <a:gd name="connsiteX261" fmla="*/ 3771153 w 6687739"/>
              <a:gd name="connsiteY261" fmla="*/ 17973 h 3609930"/>
              <a:gd name="connsiteX262" fmla="*/ 3747247 w 6687739"/>
              <a:gd name="connsiteY262" fmla="*/ 29926 h 3609930"/>
              <a:gd name="connsiteX263" fmla="*/ 3693459 w 6687739"/>
              <a:gd name="connsiteY263" fmla="*/ 59809 h 3609930"/>
              <a:gd name="connsiteX264" fmla="*/ 3669553 w 6687739"/>
              <a:gd name="connsiteY264" fmla="*/ 113597 h 3609930"/>
              <a:gd name="connsiteX265" fmla="*/ 3657600 w 6687739"/>
              <a:gd name="connsiteY265" fmla="*/ 149456 h 3609930"/>
              <a:gd name="connsiteX0" fmla="*/ 3657600 w 6687803"/>
              <a:gd name="connsiteY0" fmla="*/ 149456 h 3609930"/>
              <a:gd name="connsiteX1" fmla="*/ 3657600 w 6687803"/>
              <a:gd name="connsiteY1" fmla="*/ 149456 h 3609930"/>
              <a:gd name="connsiteX2" fmla="*/ 3095812 w 6687803"/>
              <a:gd name="connsiteY2" fmla="*/ 1045926 h 3609930"/>
              <a:gd name="connsiteX3" fmla="*/ 3042024 w 6687803"/>
              <a:gd name="connsiteY3" fmla="*/ 1069832 h 3609930"/>
              <a:gd name="connsiteX4" fmla="*/ 2988235 w 6687803"/>
              <a:gd name="connsiteY4" fmla="*/ 1087761 h 3609930"/>
              <a:gd name="connsiteX5" fmla="*/ 2952377 w 6687803"/>
              <a:gd name="connsiteY5" fmla="*/ 1105691 h 3609930"/>
              <a:gd name="connsiteX6" fmla="*/ 2928471 w 6687803"/>
              <a:gd name="connsiteY6" fmla="*/ 1117644 h 3609930"/>
              <a:gd name="connsiteX7" fmla="*/ 2838824 w 6687803"/>
              <a:gd name="connsiteY7" fmla="*/ 1123620 h 3609930"/>
              <a:gd name="connsiteX8" fmla="*/ 2820894 w 6687803"/>
              <a:gd name="connsiteY8" fmla="*/ 1135573 h 3609930"/>
              <a:gd name="connsiteX9" fmla="*/ 2802965 w 6687803"/>
              <a:gd name="connsiteY9" fmla="*/ 1141550 h 3609930"/>
              <a:gd name="connsiteX10" fmla="*/ 2761129 w 6687803"/>
              <a:gd name="connsiteY10" fmla="*/ 1153503 h 3609930"/>
              <a:gd name="connsiteX11" fmla="*/ 2689412 w 6687803"/>
              <a:gd name="connsiteY11" fmla="*/ 1177409 h 3609930"/>
              <a:gd name="connsiteX12" fmla="*/ 2647577 w 6687803"/>
              <a:gd name="connsiteY12" fmla="*/ 1195338 h 3609930"/>
              <a:gd name="connsiteX13" fmla="*/ 2617694 w 6687803"/>
              <a:gd name="connsiteY13" fmla="*/ 1207291 h 3609930"/>
              <a:gd name="connsiteX14" fmla="*/ 2593788 w 6687803"/>
              <a:gd name="connsiteY14" fmla="*/ 1213267 h 3609930"/>
              <a:gd name="connsiteX15" fmla="*/ 2516094 w 6687803"/>
              <a:gd name="connsiteY15" fmla="*/ 1231197 h 3609930"/>
              <a:gd name="connsiteX16" fmla="*/ 2480235 w 6687803"/>
              <a:gd name="connsiteY16" fmla="*/ 1243150 h 3609930"/>
              <a:gd name="connsiteX17" fmla="*/ 2408518 w 6687803"/>
              <a:gd name="connsiteY17" fmla="*/ 1249126 h 3609930"/>
              <a:gd name="connsiteX18" fmla="*/ 2378635 w 6687803"/>
              <a:gd name="connsiteY18" fmla="*/ 1261079 h 3609930"/>
              <a:gd name="connsiteX19" fmla="*/ 2288988 w 6687803"/>
              <a:gd name="connsiteY19" fmla="*/ 1267056 h 3609930"/>
              <a:gd name="connsiteX20" fmla="*/ 2259106 w 6687803"/>
              <a:gd name="connsiteY20" fmla="*/ 1290961 h 3609930"/>
              <a:gd name="connsiteX21" fmla="*/ 2217271 w 6687803"/>
              <a:gd name="connsiteY21" fmla="*/ 1302914 h 3609930"/>
              <a:gd name="connsiteX22" fmla="*/ 2145553 w 6687803"/>
              <a:gd name="connsiteY22" fmla="*/ 1320844 h 3609930"/>
              <a:gd name="connsiteX23" fmla="*/ 2127624 w 6687803"/>
              <a:gd name="connsiteY23" fmla="*/ 1332797 h 3609930"/>
              <a:gd name="connsiteX24" fmla="*/ 2097741 w 6687803"/>
              <a:gd name="connsiteY24" fmla="*/ 1344750 h 3609930"/>
              <a:gd name="connsiteX25" fmla="*/ 2049929 w 6687803"/>
              <a:gd name="connsiteY25" fmla="*/ 1350726 h 3609930"/>
              <a:gd name="connsiteX26" fmla="*/ 1984188 w 6687803"/>
              <a:gd name="connsiteY26" fmla="*/ 1368656 h 3609930"/>
              <a:gd name="connsiteX27" fmla="*/ 1828800 w 6687803"/>
              <a:gd name="connsiteY27" fmla="*/ 1404514 h 3609930"/>
              <a:gd name="connsiteX28" fmla="*/ 1792941 w 6687803"/>
              <a:gd name="connsiteY28" fmla="*/ 1416467 h 3609930"/>
              <a:gd name="connsiteX29" fmla="*/ 1697318 w 6687803"/>
              <a:gd name="connsiteY29" fmla="*/ 1434397 h 3609930"/>
              <a:gd name="connsiteX30" fmla="*/ 1595718 w 6687803"/>
              <a:gd name="connsiteY30" fmla="*/ 1458303 h 3609930"/>
              <a:gd name="connsiteX31" fmla="*/ 1529977 w 6687803"/>
              <a:gd name="connsiteY31" fmla="*/ 1476232 h 3609930"/>
              <a:gd name="connsiteX32" fmla="*/ 1398494 w 6687803"/>
              <a:gd name="connsiteY32" fmla="*/ 1512091 h 3609930"/>
              <a:gd name="connsiteX33" fmla="*/ 860612 w 6687803"/>
              <a:gd name="connsiteY33" fmla="*/ 1535997 h 3609930"/>
              <a:gd name="connsiteX34" fmla="*/ 794871 w 6687803"/>
              <a:gd name="connsiteY34" fmla="*/ 1547950 h 3609930"/>
              <a:gd name="connsiteX35" fmla="*/ 729129 w 6687803"/>
              <a:gd name="connsiteY35" fmla="*/ 1553926 h 3609930"/>
              <a:gd name="connsiteX36" fmla="*/ 633506 w 6687803"/>
              <a:gd name="connsiteY36" fmla="*/ 1565879 h 3609930"/>
              <a:gd name="connsiteX37" fmla="*/ 603624 w 6687803"/>
              <a:gd name="connsiteY37" fmla="*/ 1577832 h 3609930"/>
              <a:gd name="connsiteX38" fmla="*/ 579718 w 6687803"/>
              <a:gd name="connsiteY38" fmla="*/ 1583809 h 3609930"/>
              <a:gd name="connsiteX39" fmla="*/ 472141 w 6687803"/>
              <a:gd name="connsiteY39" fmla="*/ 1619667 h 3609930"/>
              <a:gd name="connsiteX40" fmla="*/ 436282 w 6687803"/>
              <a:gd name="connsiteY40" fmla="*/ 1649550 h 3609930"/>
              <a:gd name="connsiteX41" fmla="*/ 418353 w 6687803"/>
              <a:gd name="connsiteY41" fmla="*/ 1667479 h 3609930"/>
              <a:gd name="connsiteX42" fmla="*/ 400424 w 6687803"/>
              <a:gd name="connsiteY42" fmla="*/ 1673456 h 3609930"/>
              <a:gd name="connsiteX43" fmla="*/ 382494 w 6687803"/>
              <a:gd name="connsiteY43" fmla="*/ 1685409 h 3609930"/>
              <a:gd name="connsiteX44" fmla="*/ 364565 w 6687803"/>
              <a:gd name="connsiteY44" fmla="*/ 1715291 h 3609930"/>
              <a:gd name="connsiteX45" fmla="*/ 298824 w 6687803"/>
              <a:gd name="connsiteY45" fmla="*/ 1745173 h 3609930"/>
              <a:gd name="connsiteX46" fmla="*/ 239059 w 6687803"/>
              <a:gd name="connsiteY46" fmla="*/ 1798961 h 3609930"/>
              <a:gd name="connsiteX47" fmla="*/ 209177 w 6687803"/>
              <a:gd name="connsiteY47" fmla="*/ 1810914 h 3609930"/>
              <a:gd name="connsiteX48" fmla="*/ 167341 w 6687803"/>
              <a:gd name="connsiteY48" fmla="*/ 1828844 h 3609930"/>
              <a:gd name="connsiteX49" fmla="*/ 131482 w 6687803"/>
              <a:gd name="connsiteY49" fmla="*/ 1864703 h 3609930"/>
              <a:gd name="connsiteX50" fmla="*/ 95624 w 6687803"/>
              <a:gd name="connsiteY50" fmla="*/ 1894585 h 3609930"/>
              <a:gd name="connsiteX51" fmla="*/ 65741 w 6687803"/>
              <a:gd name="connsiteY51" fmla="*/ 1924467 h 3609930"/>
              <a:gd name="connsiteX52" fmla="*/ 47812 w 6687803"/>
              <a:gd name="connsiteY52" fmla="*/ 1960326 h 3609930"/>
              <a:gd name="connsiteX53" fmla="*/ 0 w 6687803"/>
              <a:gd name="connsiteY53" fmla="*/ 2079856 h 3609930"/>
              <a:gd name="connsiteX54" fmla="*/ 5977 w 6687803"/>
              <a:gd name="connsiteY54" fmla="*/ 2187432 h 3609930"/>
              <a:gd name="connsiteX55" fmla="*/ 23906 w 6687803"/>
              <a:gd name="connsiteY55" fmla="*/ 2217314 h 3609930"/>
              <a:gd name="connsiteX56" fmla="*/ 41835 w 6687803"/>
              <a:gd name="connsiteY56" fmla="*/ 2283056 h 3609930"/>
              <a:gd name="connsiteX57" fmla="*/ 59765 w 6687803"/>
              <a:gd name="connsiteY57" fmla="*/ 2360750 h 3609930"/>
              <a:gd name="connsiteX58" fmla="*/ 71718 w 6687803"/>
              <a:gd name="connsiteY58" fmla="*/ 2414538 h 3609930"/>
              <a:gd name="connsiteX59" fmla="*/ 83671 w 6687803"/>
              <a:gd name="connsiteY59" fmla="*/ 2438444 h 3609930"/>
              <a:gd name="connsiteX60" fmla="*/ 89647 w 6687803"/>
              <a:gd name="connsiteY60" fmla="*/ 2492232 h 3609930"/>
              <a:gd name="connsiteX61" fmla="*/ 107577 w 6687803"/>
              <a:gd name="connsiteY61" fmla="*/ 2516138 h 3609930"/>
              <a:gd name="connsiteX62" fmla="*/ 119529 w 6687803"/>
              <a:gd name="connsiteY62" fmla="*/ 2534067 h 3609930"/>
              <a:gd name="connsiteX63" fmla="*/ 143435 w 6687803"/>
              <a:gd name="connsiteY63" fmla="*/ 2563950 h 3609930"/>
              <a:gd name="connsiteX64" fmla="*/ 179294 w 6687803"/>
              <a:gd name="connsiteY64" fmla="*/ 2611761 h 3609930"/>
              <a:gd name="connsiteX65" fmla="*/ 197224 w 6687803"/>
              <a:gd name="connsiteY65" fmla="*/ 2623714 h 3609930"/>
              <a:gd name="connsiteX66" fmla="*/ 215153 w 6687803"/>
              <a:gd name="connsiteY66" fmla="*/ 2641644 h 3609930"/>
              <a:gd name="connsiteX67" fmla="*/ 227106 w 6687803"/>
              <a:gd name="connsiteY67" fmla="*/ 2659573 h 3609930"/>
              <a:gd name="connsiteX68" fmla="*/ 245035 w 6687803"/>
              <a:gd name="connsiteY68" fmla="*/ 2665550 h 3609930"/>
              <a:gd name="connsiteX69" fmla="*/ 262965 w 6687803"/>
              <a:gd name="connsiteY69" fmla="*/ 2683479 h 3609930"/>
              <a:gd name="connsiteX70" fmla="*/ 286871 w 6687803"/>
              <a:gd name="connsiteY70" fmla="*/ 2719338 h 3609930"/>
              <a:gd name="connsiteX71" fmla="*/ 322729 w 6687803"/>
              <a:gd name="connsiteY71" fmla="*/ 2755197 h 3609930"/>
              <a:gd name="connsiteX72" fmla="*/ 340659 w 6687803"/>
              <a:gd name="connsiteY72" fmla="*/ 2773126 h 3609930"/>
              <a:gd name="connsiteX73" fmla="*/ 358588 w 6687803"/>
              <a:gd name="connsiteY73" fmla="*/ 2797032 h 3609930"/>
              <a:gd name="connsiteX74" fmla="*/ 406400 w 6687803"/>
              <a:gd name="connsiteY74" fmla="*/ 2844844 h 3609930"/>
              <a:gd name="connsiteX75" fmla="*/ 424329 w 6687803"/>
              <a:gd name="connsiteY75" fmla="*/ 2886679 h 3609930"/>
              <a:gd name="connsiteX76" fmla="*/ 442259 w 6687803"/>
              <a:gd name="connsiteY76" fmla="*/ 2922538 h 3609930"/>
              <a:gd name="connsiteX77" fmla="*/ 448235 w 6687803"/>
              <a:gd name="connsiteY77" fmla="*/ 2940467 h 3609930"/>
              <a:gd name="connsiteX78" fmla="*/ 484094 w 6687803"/>
              <a:gd name="connsiteY78" fmla="*/ 2976326 h 3609930"/>
              <a:gd name="connsiteX79" fmla="*/ 496047 w 6687803"/>
              <a:gd name="connsiteY79" fmla="*/ 3006209 h 3609930"/>
              <a:gd name="connsiteX80" fmla="*/ 513977 w 6687803"/>
              <a:gd name="connsiteY80" fmla="*/ 3024138 h 3609930"/>
              <a:gd name="connsiteX81" fmla="*/ 525929 w 6687803"/>
              <a:gd name="connsiteY81" fmla="*/ 3042067 h 3609930"/>
              <a:gd name="connsiteX82" fmla="*/ 543859 w 6687803"/>
              <a:gd name="connsiteY82" fmla="*/ 3065973 h 3609930"/>
              <a:gd name="connsiteX83" fmla="*/ 597647 w 6687803"/>
              <a:gd name="connsiteY83" fmla="*/ 3083903 h 3609930"/>
              <a:gd name="connsiteX84" fmla="*/ 615577 w 6687803"/>
              <a:gd name="connsiteY84" fmla="*/ 3095856 h 3609930"/>
              <a:gd name="connsiteX85" fmla="*/ 639482 w 6687803"/>
              <a:gd name="connsiteY85" fmla="*/ 3101832 h 3609930"/>
              <a:gd name="connsiteX86" fmla="*/ 693271 w 6687803"/>
              <a:gd name="connsiteY86" fmla="*/ 3113785 h 3609930"/>
              <a:gd name="connsiteX87" fmla="*/ 1063812 w 6687803"/>
              <a:gd name="connsiteY87" fmla="*/ 3101832 h 3609930"/>
              <a:gd name="connsiteX88" fmla="*/ 1117600 w 6687803"/>
              <a:gd name="connsiteY88" fmla="*/ 3083903 h 3609930"/>
              <a:gd name="connsiteX89" fmla="*/ 1195294 w 6687803"/>
              <a:gd name="connsiteY89" fmla="*/ 3054020 h 3609930"/>
              <a:gd name="connsiteX90" fmla="*/ 1225177 w 6687803"/>
              <a:gd name="connsiteY90" fmla="*/ 3048044 h 3609930"/>
              <a:gd name="connsiteX91" fmla="*/ 1249082 w 6687803"/>
              <a:gd name="connsiteY91" fmla="*/ 3042067 h 3609930"/>
              <a:gd name="connsiteX92" fmla="*/ 1284941 w 6687803"/>
              <a:gd name="connsiteY92" fmla="*/ 3030114 h 3609930"/>
              <a:gd name="connsiteX93" fmla="*/ 1374588 w 6687803"/>
              <a:gd name="connsiteY93" fmla="*/ 3012185 h 3609930"/>
              <a:gd name="connsiteX94" fmla="*/ 1464235 w 6687803"/>
              <a:gd name="connsiteY94" fmla="*/ 3006209 h 3609930"/>
              <a:gd name="connsiteX95" fmla="*/ 1500094 w 6687803"/>
              <a:gd name="connsiteY95" fmla="*/ 2994256 h 3609930"/>
              <a:gd name="connsiteX96" fmla="*/ 1535953 w 6687803"/>
              <a:gd name="connsiteY96" fmla="*/ 2988279 h 3609930"/>
              <a:gd name="connsiteX97" fmla="*/ 1553882 w 6687803"/>
              <a:gd name="connsiteY97" fmla="*/ 2970350 h 3609930"/>
              <a:gd name="connsiteX98" fmla="*/ 1607671 w 6687803"/>
              <a:gd name="connsiteY98" fmla="*/ 2952420 h 3609930"/>
              <a:gd name="connsiteX99" fmla="*/ 1625600 w 6687803"/>
              <a:gd name="connsiteY99" fmla="*/ 2946444 h 3609930"/>
              <a:gd name="connsiteX100" fmla="*/ 1661459 w 6687803"/>
              <a:gd name="connsiteY100" fmla="*/ 2928514 h 3609930"/>
              <a:gd name="connsiteX101" fmla="*/ 1685365 w 6687803"/>
              <a:gd name="connsiteY101" fmla="*/ 2910585 h 3609930"/>
              <a:gd name="connsiteX102" fmla="*/ 1703294 w 6687803"/>
              <a:gd name="connsiteY102" fmla="*/ 2898632 h 3609930"/>
              <a:gd name="connsiteX103" fmla="*/ 1709271 w 6687803"/>
              <a:gd name="connsiteY103" fmla="*/ 2880703 h 3609930"/>
              <a:gd name="connsiteX104" fmla="*/ 1727200 w 6687803"/>
              <a:gd name="connsiteY104" fmla="*/ 2874726 h 3609930"/>
              <a:gd name="connsiteX105" fmla="*/ 1757082 w 6687803"/>
              <a:gd name="connsiteY105" fmla="*/ 2862773 h 3609930"/>
              <a:gd name="connsiteX106" fmla="*/ 1780988 w 6687803"/>
              <a:gd name="connsiteY106" fmla="*/ 2844844 h 3609930"/>
              <a:gd name="connsiteX107" fmla="*/ 1816847 w 6687803"/>
              <a:gd name="connsiteY107" fmla="*/ 2832891 h 3609930"/>
              <a:gd name="connsiteX108" fmla="*/ 1840753 w 6687803"/>
              <a:gd name="connsiteY108" fmla="*/ 2820938 h 3609930"/>
              <a:gd name="connsiteX109" fmla="*/ 1858682 w 6687803"/>
              <a:gd name="connsiteY109" fmla="*/ 2797032 h 3609930"/>
              <a:gd name="connsiteX110" fmla="*/ 1894541 w 6687803"/>
              <a:gd name="connsiteY110" fmla="*/ 2761173 h 3609930"/>
              <a:gd name="connsiteX111" fmla="*/ 1906494 w 6687803"/>
              <a:gd name="connsiteY111" fmla="*/ 2743244 h 3609930"/>
              <a:gd name="connsiteX112" fmla="*/ 1930400 w 6687803"/>
              <a:gd name="connsiteY112" fmla="*/ 2737267 h 3609930"/>
              <a:gd name="connsiteX113" fmla="*/ 1960282 w 6687803"/>
              <a:gd name="connsiteY113" fmla="*/ 2665550 h 3609930"/>
              <a:gd name="connsiteX114" fmla="*/ 1984188 w 6687803"/>
              <a:gd name="connsiteY114" fmla="*/ 2623714 h 3609930"/>
              <a:gd name="connsiteX115" fmla="*/ 1996141 w 6687803"/>
              <a:gd name="connsiteY115" fmla="*/ 2599809 h 3609930"/>
              <a:gd name="connsiteX116" fmla="*/ 2020047 w 6687803"/>
              <a:gd name="connsiteY116" fmla="*/ 2581879 h 3609930"/>
              <a:gd name="connsiteX117" fmla="*/ 2055906 w 6687803"/>
              <a:gd name="connsiteY117" fmla="*/ 2534067 h 3609930"/>
              <a:gd name="connsiteX118" fmla="*/ 2073835 w 6687803"/>
              <a:gd name="connsiteY118" fmla="*/ 2504185 h 3609930"/>
              <a:gd name="connsiteX119" fmla="*/ 2115671 w 6687803"/>
              <a:gd name="connsiteY119" fmla="*/ 2486256 h 3609930"/>
              <a:gd name="connsiteX120" fmla="*/ 2157506 w 6687803"/>
              <a:gd name="connsiteY120" fmla="*/ 2450397 h 3609930"/>
              <a:gd name="connsiteX121" fmla="*/ 2199341 w 6687803"/>
              <a:gd name="connsiteY121" fmla="*/ 2414538 h 3609930"/>
              <a:gd name="connsiteX122" fmla="*/ 2217271 w 6687803"/>
              <a:gd name="connsiteY122" fmla="*/ 2408561 h 3609930"/>
              <a:gd name="connsiteX123" fmla="*/ 2253129 w 6687803"/>
              <a:gd name="connsiteY123" fmla="*/ 2390632 h 3609930"/>
              <a:gd name="connsiteX124" fmla="*/ 2378635 w 6687803"/>
              <a:gd name="connsiteY124" fmla="*/ 2372703 h 3609930"/>
              <a:gd name="connsiteX125" fmla="*/ 2414494 w 6687803"/>
              <a:gd name="connsiteY125" fmla="*/ 2360750 h 3609930"/>
              <a:gd name="connsiteX126" fmla="*/ 2623671 w 6687803"/>
              <a:gd name="connsiteY126" fmla="*/ 2372703 h 3609930"/>
              <a:gd name="connsiteX127" fmla="*/ 2641600 w 6687803"/>
              <a:gd name="connsiteY127" fmla="*/ 2378679 h 3609930"/>
              <a:gd name="connsiteX128" fmla="*/ 2683435 w 6687803"/>
              <a:gd name="connsiteY128" fmla="*/ 2390632 h 3609930"/>
              <a:gd name="connsiteX129" fmla="*/ 2707341 w 6687803"/>
              <a:gd name="connsiteY129" fmla="*/ 2408561 h 3609930"/>
              <a:gd name="connsiteX130" fmla="*/ 2731247 w 6687803"/>
              <a:gd name="connsiteY130" fmla="*/ 2444420 h 3609930"/>
              <a:gd name="connsiteX131" fmla="*/ 2761129 w 6687803"/>
              <a:gd name="connsiteY131" fmla="*/ 2450397 h 3609930"/>
              <a:gd name="connsiteX132" fmla="*/ 2779059 w 6687803"/>
              <a:gd name="connsiteY132" fmla="*/ 2468326 h 3609930"/>
              <a:gd name="connsiteX133" fmla="*/ 2808941 w 6687803"/>
              <a:gd name="connsiteY133" fmla="*/ 2510161 h 3609930"/>
              <a:gd name="connsiteX134" fmla="*/ 2856753 w 6687803"/>
              <a:gd name="connsiteY134" fmla="*/ 2528091 h 3609930"/>
              <a:gd name="connsiteX135" fmla="*/ 2898588 w 6687803"/>
              <a:gd name="connsiteY135" fmla="*/ 2551997 h 3609930"/>
              <a:gd name="connsiteX136" fmla="*/ 2922494 w 6687803"/>
              <a:gd name="connsiteY136" fmla="*/ 2569926 h 3609930"/>
              <a:gd name="connsiteX137" fmla="*/ 2940424 w 6687803"/>
              <a:gd name="connsiteY137" fmla="*/ 2581879 h 3609930"/>
              <a:gd name="connsiteX138" fmla="*/ 2958353 w 6687803"/>
              <a:gd name="connsiteY138" fmla="*/ 2605785 h 3609930"/>
              <a:gd name="connsiteX139" fmla="*/ 2970306 w 6687803"/>
              <a:gd name="connsiteY139" fmla="*/ 2623714 h 3609930"/>
              <a:gd name="connsiteX140" fmla="*/ 3012141 w 6687803"/>
              <a:gd name="connsiteY140" fmla="*/ 2659573 h 3609930"/>
              <a:gd name="connsiteX141" fmla="*/ 3024094 w 6687803"/>
              <a:gd name="connsiteY141" fmla="*/ 2677503 h 3609930"/>
              <a:gd name="connsiteX142" fmla="*/ 3042024 w 6687803"/>
              <a:gd name="connsiteY142" fmla="*/ 2713361 h 3609930"/>
              <a:gd name="connsiteX143" fmla="*/ 3071906 w 6687803"/>
              <a:gd name="connsiteY143" fmla="*/ 2749220 h 3609930"/>
              <a:gd name="connsiteX144" fmla="*/ 3095812 w 6687803"/>
              <a:gd name="connsiteY144" fmla="*/ 2797032 h 3609930"/>
              <a:gd name="connsiteX145" fmla="*/ 3131671 w 6687803"/>
              <a:gd name="connsiteY145" fmla="*/ 2838867 h 3609930"/>
              <a:gd name="connsiteX146" fmla="*/ 3155577 w 6687803"/>
              <a:gd name="connsiteY146" fmla="*/ 2892656 h 3609930"/>
              <a:gd name="connsiteX147" fmla="*/ 3167529 w 6687803"/>
              <a:gd name="connsiteY147" fmla="*/ 2910585 h 3609930"/>
              <a:gd name="connsiteX148" fmla="*/ 3185459 w 6687803"/>
              <a:gd name="connsiteY148" fmla="*/ 2946444 h 3609930"/>
              <a:gd name="connsiteX149" fmla="*/ 3203388 w 6687803"/>
              <a:gd name="connsiteY149" fmla="*/ 2958397 h 3609930"/>
              <a:gd name="connsiteX150" fmla="*/ 3215341 w 6687803"/>
              <a:gd name="connsiteY150" fmla="*/ 2988279 h 3609930"/>
              <a:gd name="connsiteX151" fmla="*/ 3221318 w 6687803"/>
              <a:gd name="connsiteY151" fmla="*/ 3006209 h 3609930"/>
              <a:gd name="connsiteX152" fmla="*/ 3239247 w 6687803"/>
              <a:gd name="connsiteY152" fmla="*/ 3030114 h 3609930"/>
              <a:gd name="connsiteX153" fmla="*/ 3257177 w 6687803"/>
              <a:gd name="connsiteY153" fmla="*/ 3065973 h 3609930"/>
              <a:gd name="connsiteX154" fmla="*/ 3275106 w 6687803"/>
              <a:gd name="connsiteY154" fmla="*/ 3071950 h 3609930"/>
              <a:gd name="connsiteX155" fmla="*/ 3293035 w 6687803"/>
              <a:gd name="connsiteY155" fmla="*/ 3083903 h 3609930"/>
              <a:gd name="connsiteX156" fmla="*/ 3316941 w 6687803"/>
              <a:gd name="connsiteY156" fmla="*/ 3113785 h 3609930"/>
              <a:gd name="connsiteX157" fmla="*/ 3334871 w 6687803"/>
              <a:gd name="connsiteY157" fmla="*/ 3149644 h 3609930"/>
              <a:gd name="connsiteX158" fmla="*/ 3352800 w 6687803"/>
              <a:gd name="connsiteY158" fmla="*/ 3167573 h 3609930"/>
              <a:gd name="connsiteX159" fmla="*/ 3358777 w 6687803"/>
              <a:gd name="connsiteY159" fmla="*/ 3185503 h 3609930"/>
              <a:gd name="connsiteX160" fmla="*/ 3376706 w 6687803"/>
              <a:gd name="connsiteY160" fmla="*/ 3191479 h 3609930"/>
              <a:gd name="connsiteX161" fmla="*/ 3388659 w 6687803"/>
              <a:gd name="connsiteY161" fmla="*/ 3209409 h 3609930"/>
              <a:gd name="connsiteX162" fmla="*/ 3406588 w 6687803"/>
              <a:gd name="connsiteY162" fmla="*/ 3239291 h 3609930"/>
              <a:gd name="connsiteX163" fmla="*/ 3430494 w 6687803"/>
              <a:gd name="connsiteY163" fmla="*/ 3299056 h 3609930"/>
              <a:gd name="connsiteX164" fmla="*/ 3448424 w 6687803"/>
              <a:gd name="connsiteY164" fmla="*/ 3305032 h 3609930"/>
              <a:gd name="connsiteX165" fmla="*/ 3454400 w 6687803"/>
              <a:gd name="connsiteY165" fmla="*/ 3334914 h 3609930"/>
              <a:gd name="connsiteX166" fmla="*/ 3490259 w 6687803"/>
              <a:gd name="connsiteY166" fmla="*/ 3364797 h 3609930"/>
              <a:gd name="connsiteX167" fmla="*/ 3508188 w 6687803"/>
              <a:gd name="connsiteY167" fmla="*/ 3382726 h 3609930"/>
              <a:gd name="connsiteX168" fmla="*/ 3538071 w 6687803"/>
              <a:gd name="connsiteY168" fmla="*/ 3418585 h 3609930"/>
              <a:gd name="connsiteX169" fmla="*/ 3544047 w 6687803"/>
              <a:gd name="connsiteY169" fmla="*/ 3436514 h 3609930"/>
              <a:gd name="connsiteX170" fmla="*/ 3579906 w 6687803"/>
              <a:gd name="connsiteY170" fmla="*/ 3460420 h 3609930"/>
              <a:gd name="connsiteX171" fmla="*/ 3597835 w 6687803"/>
              <a:gd name="connsiteY171" fmla="*/ 3472373 h 3609930"/>
              <a:gd name="connsiteX172" fmla="*/ 3621741 w 6687803"/>
              <a:gd name="connsiteY172" fmla="*/ 3478350 h 3609930"/>
              <a:gd name="connsiteX173" fmla="*/ 3645647 w 6687803"/>
              <a:gd name="connsiteY173" fmla="*/ 3490303 h 3609930"/>
              <a:gd name="connsiteX174" fmla="*/ 3663577 w 6687803"/>
              <a:gd name="connsiteY174" fmla="*/ 3496279 h 3609930"/>
              <a:gd name="connsiteX175" fmla="*/ 3681506 w 6687803"/>
              <a:gd name="connsiteY175" fmla="*/ 3514209 h 3609930"/>
              <a:gd name="connsiteX176" fmla="*/ 3771153 w 6687803"/>
              <a:gd name="connsiteY176" fmla="*/ 3532138 h 3609930"/>
              <a:gd name="connsiteX177" fmla="*/ 3807012 w 6687803"/>
              <a:gd name="connsiteY177" fmla="*/ 3556044 h 3609930"/>
              <a:gd name="connsiteX178" fmla="*/ 3842871 w 6687803"/>
              <a:gd name="connsiteY178" fmla="*/ 3567997 h 3609930"/>
              <a:gd name="connsiteX179" fmla="*/ 4040094 w 6687803"/>
              <a:gd name="connsiteY179" fmla="*/ 3585926 h 3609930"/>
              <a:gd name="connsiteX180" fmla="*/ 4147671 w 6687803"/>
              <a:gd name="connsiteY180" fmla="*/ 3603856 h 3609930"/>
              <a:gd name="connsiteX181" fmla="*/ 4177553 w 6687803"/>
              <a:gd name="connsiteY181" fmla="*/ 3609832 h 3609930"/>
              <a:gd name="connsiteX182" fmla="*/ 4386729 w 6687803"/>
              <a:gd name="connsiteY182" fmla="*/ 3579950 h 3609930"/>
              <a:gd name="connsiteX183" fmla="*/ 4464424 w 6687803"/>
              <a:gd name="connsiteY183" fmla="*/ 3562020 h 3609930"/>
              <a:gd name="connsiteX184" fmla="*/ 4500282 w 6687803"/>
              <a:gd name="connsiteY184" fmla="*/ 3550067 h 3609930"/>
              <a:gd name="connsiteX185" fmla="*/ 4536141 w 6687803"/>
              <a:gd name="connsiteY185" fmla="*/ 3544091 h 3609930"/>
              <a:gd name="connsiteX186" fmla="*/ 4649694 w 6687803"/>
              <a:gd name="connsiteY186" fmla="*/ 3538114 h 3609930"/>
              <a:gd name="connsiteX187" fmla="*/ 4721412 w 6687803"/>
              <a:gd name="connsiteY187" fmla="*/ 3556044 h 3609930"/>
              <a:gd name="connsiteX188" fmla="*/ 4763247 w 6687803"/>
              <a:gd name="connsiteY188" fmla="*/ 3562020 h 3609930"/>
              <a:gd name="connsiteX189" fmla="*/ 4960471 w 6687803"/>
              <a:gd name="connsiteY189" fmla="*/ 3550067 h 3609930"/>
              <a:gd name="connsiteX190" fmla="*/ 5050118 w 6687803"/>
              <a:gd name="connsiteY190" fmla="*/ 3526161 h 3609930"/>
              <a:gd name="connsiteX191" fmla="*/ 5080000 w 6687803"/>
              <a:gd name="connsiteY191" fmla="*/ 3514209 h 3609930"/>
              <a:gd name="connsiteX192" fmla="*/ 5145741 w 6687803"/>
              <a:gd name="connsiteY192" fmla="*/ 3466397 h 3609930"/>
              <a:gd name="connsiteX193" fmla="*/ 5205506 w 6687803"/>
              <a:gd name="connsiteY193" fmla="*/ 3448467 h 3609930"/>
              <a:gd name="connsiteX194" fmla="*/ 5235388 w 6687803"/>
              <a:gd name="connsiteY194" fmla="*/ 3430538 h 3609930"/>
              <a:gd name="connsiteX195" fmla="*/ 5277224 w 6687803"/>
              <a:gd name="connsiteY195" fmla="*/ 3412609 h 3609930"/>
              <a:gd name="connsiteX196" fmla="*/ 5336988 w 6687803"/>
              <a:gd name="connsiteY196" fmla="*/ 3364797 h 3609930"/>
              <a:gd name="connsiteX197" fmla="*/ 5354918 w 6687803"/>
              <a:gd name="connsiteY197" fmla="*/ 3346867 h 3609930"/>
              <a:gd name="connsiteX198" fmla="*/ 5378824 w 6687803"/>
              <a:gd name="connsiteY198" fmla="*/ 3328938 h 3609930"/>
              <a:gd name="connsiteX199" fmla="*/ 5390777 w 6687803"/>
              <a:gd name="connsiteY199" fmla="*/ 3263197 h 3609930"/>
              <a:gd name="connsiteX200" fmla="*/ 5396753 w 6687803"/>
              <a:gd name="connsiteY200" fmla="*/ 3221361 h 3609930"/>
              <a:gd name="connsiteX201" fmla="*/ 5384800 w 6687803"/>
              <a:gd name="connsiteY201" fmla="*/ 3018161 h 3609930"/>
              <a:gd name="connsiteX202" fmla="*/ 6568141 w 6687803"/>
              <a:gd name="connsiteY202" fmla="*/ 2976326 h 3609930"/>
              <a:gd name="connsiteX203" fmla="*/ 4858871 w 6687803"/>
              <a:gd name="connsiteY203" fmla="*/ 2408561 h 3609930"/>
              <a:gd name="connsiteX204" fmla="*/ 6687672 w 6687803"/>
              <a:gd name="connsiteY204" fmla="*/ 1960326 h 3609930"/>
              <a:gd name="connsiteX205" fmla="*/ 4751294 w 6687803"/>
              <a:gd name="connsiteY205" fmla="*/ 2295009 h 3609930"/>
              <a:gd name="connsiteX206" fmla="*/ 4709459 w 6687803"/>
              <a:gd name="connsiteY206" fmla="*/ 2265126 h 3609930"/>
              <a:gd name="connsiteX207" fmla="*/ 4673600 w 6687803"/>
              <a:gd name="connsiteY207" fmla="*/ 2235244 h 3609930"/>
              <a:gd name="connsiteX208" fmla="*/ 4655671 w 6687803"/>
              <a:gd name="connsiteY208" fmla="*/ 2205361 h 3609930"/>
              <a:gd name="connsiteX209" fmla="*/ 4595906 w 6687803"/>
              <a:gd name="connsiteY209" fmla="*/ 2187432 h 3609930"/>
              <a:gd name="connsiteX210" fmla="*/ 4566024 w 6687803"/>
              <a:gd name="connsiteY210" fmla="*/ 2169503 h 3609930"/>
              <a:gd name="connsiteX211" fmla="*/ 4506259 w 6687803"/>
              <a:gd name="connsiteY211" fmla="*/ 2145597 h 3609930"/>
              <a:gd name="connsiteX212" fmla="*/ 4452471 w 6687803"/>
              <a:gd name="connsiteY212" fmla="*/ 2115714 h 3609930"/>
              <a:gd name="connsiteX213" fmla="*/ 4434541 w 6687803"/>
              <a:gd name="connsiteY213" fmla="*/ 2091809 h 3609930"/>
              <a:gd name="connsiteX214" fmla="*/ 4416612 w 6687803"/>
              <a:gd name="connsiteY214" fmla="*/ 2079856 h 3609930"/>
              <a:gd name="connsiteX215" fmla="*/ 4392706 w 6687803"/>
              <a:gd name="connsiteY215" fmla="*/ 2055950 h 3609930"/>
              <a:gd name="connsiteX216" fmla="*/ 4404659 w 6687803"/>
              <a:gd name="connsiteY216" fmla="*/ 1810914 h 3609930"/>
              <a:gd name="connsiteX217" fmla="*/ 4410635 w 6687803"/>
              <a:gd name="connsiteY217" fmla="*/ 1775056 h 3609930"/>
              <a:gd name="connsiteX218" fmla="*/ 4422588 w 6687803"/>
              <a:gd name="connsiteY218" fmla="*/ 1757126 h 3609930"/>
              <a:gd name="connsiteX219" fmla="*/ 4440518 w 6687803"/>
              <a:gd name="connsiteY219" fmla="*/ 1697361 h 3609930"/>
              <a:gd name="connsiteX220" fmla="*/ 4446494 w 6687803"/>
              <a:gd name="connsiteY220" fmla="*/ 1661503 h 3609930"/>
              <a:gd name="connsiteX221" fmla="*/ 4458447 w 6687803"/>
              <a:gd name="connsiteY221" fmla="*/ 1637597 h 3609930"/>
              <a:gd name="connsiteX222" fmla="*/ 4488329 w 6687803"/>
              <a:gd name="connsiteY222" fmla="*/ 1571856 h 3609930"/>
              <a:gd name="connsiteX223" fmla="*/ 4506259 w 6687803"/>
              <a:gd name="connsiteY223" fmla="*/ 1524044 h 3609930"/>
              <a:gd name="connsiteX224" fmla="*/ 4518212 w 6687803"/>
              <a:gd name="connsiteY224" fmla="*/ 1500138 h 3609930"/>
              <a:gd name="connsiteX225" fmla="*/ 4524188 w 6687803"/>
              <a:gd name="connsiteY225" fmla="*/ 1482209 h 3609930"/>
              <a:gd name="connsiteX226" fmla="*/ 4536141 w 6687803"/>
              <a:gd name="connsiteY226" fmla="*/ 1440373 h 3609930"/>
              <a:gd name="connsiteX227" fmla="*/ 4542118 w 6687803"/>
              <a:gd name="connsiteY227" fmla="*/ 1392561 h 3609930"/>
              <a:gd name="connsiteX228" fmla="*/ 4548094 w 6687803"/>
              <a:gd name="connsiteY228" fmla="*/ 1356703 h 3609930"/>
              <a:gd name="connsiteX229" fmla="*/ 4572000 w 6687803"/>
              <a:gd name="connsiteY229" fmla="*/ 1338773 h 3609930"/>
              <a:gd name="connsiteX230" fmla="*/ 4577977 w 6687803"/>
              <a:gd name="connsiteY230" fmla="*/ 1296938 h 3609930"/>
              <a:gd name="connsiteX231" fmla="*/ 4589929 w 6687803"/>
              <a:gd name="connsiteY231" fmla="*/ 1273032 h 3609930"/>
              <a:gd name="connsiteX232" fmla="*/ 4542118 w 6687803"/>
              <a:gd name="connsiteY232" fmla="*/ 914444 h 3609930"/>
              <a:gd name="connsiteX233" fmla="*/ 4536141 w 6687803"/>
              <a:gd name="connsiteY233" fmla="*/ 860656 h 3609930"/>
              <a:gd name="connsiteX234" fmla="*/ 4524188 w 6687803"/>
              <a:gd name="connsiteY234" fmla="*/ 836750 h 3609930"/>
              <a:gd name="connsiteX235" fmla="*/ 4500282 w 6687803"/>
              <a:gd name="connsiteY235" fmla="*/ 776985 h 3609930"/>
              <a:gd name="connsiteX236" fmla="*/ 4488329 w 6687803"/>
              <a:gd name="connsiteY236" fmla="*/ 729173 h 3609930"/>
              <a:gd name="connsiteX237" fmla="*/ 4464424 w 6687803"/>
              <a:gd name="connsiteY237" fmla="*/ 699291 h 3609930"/>
              <a:gd name="connsiteX238" fmla="*/ 4452471 w 6687803"/>
              <a:gd name="connsiteY238" fmla="*/ 669409 h 3609930"/>
              <a:gd name="connsiteX239" fmla="*/ 4446494 w 6687803"/>
              <a:gd name="connsiteY239" fmla="*/ 633550 h 3609930"/>
              <a:gd name="connsiteX240" fmla="*/ 4434541 w 6687803"/>
              <a:gd name="connsiteY240" fmla="*/ 615620 h 3609930"/>
              <a:gd name="connsiteX241" fmla="*/ 4428565 w 6687803"/>
              <a:gd name="connsiteY241" fmla="*/ 579761 h 3609930"/>
              <a:gd name="connsiteX242" fmla="*/ 4416612 w 6687803"/>
              <a:gd name="connsiteY242" fmla="*/ 537926 h 3609930"/>
              <a:gd name="connsiteX243" fmla="*/ 4392706 w 6687803"/>
              <a:gd name="connsiteY243" fmla="*/ 454256 h 3609930"/>
              <a:gd name="connsiteX244" fmla="*/ 4374777 w 6687803"/>
              <a:gd name="connsiteY244" fmla="*/ 418397 h 3609930"/>
              <a:gd name="connsiteX245" fmla="*/ 4332941 w 6687803"/>
              <a:gd name="connsiteY245" fmla="*/ 322773 h 3609930"/>
              <a:gd name="connsiteX246" fmla="*/ 4315012 w 6687803"/>
              <a:gd name="connsiteY246" fmla="*/ 298867 h 3609930"/>
              <a:gd name="connsiteX247" fmla="*/ 4297082 w 6687803"/>
              <a:gd name="connsiteY247" fmla="*/ 251056 h 3609930"/>
              <a:gd name="connsiteX248" fmla="*/ 4261224 w 6687803"/>
              <a:gd name="connsiteY248" fmla="*/ 215197 h 3609930"/>
              <a:gd name="connsiteX249" fmla="*/ 4243294 w 6687803"/>
              <a:gd name="connsiteY249" fmla="*/ 185314 h 3609930"/>
              <a:gd name="connsiteX250" fmla="*/ 4207435 w 6687803"/>
              <a:gd name="connsiteY250" fmla="*/ 155432 h 3609930"/>
              <a:gd name="connsiteX251" fmla="*/ 4189506 w 6687803"/>
              <a:gd name="connsiteY251" fmla="*/ 137503 h 3609930"/>
              <a:gd name="connsiteX252" fmla="*/ 4171577 w 6687803"/>
              <a:gd name="connsiteY252" fmla="*/ 131526 h 3609930"/>
              <a:gd name="connsiteX253" fmla="*/ 4135718 w 6687803"/>
              <a:gd name="connsiteY253" fmla="*/ 107620 h 3609930"/>
              <a:gd name="connsiteX254" fmla="*/ 4099859 w 6687803"/>
              <a:gd name="connsiteY254" fmla="*/ 89691 h 3609930"/>
              <a:gd name="connsiteX255" fmla="*/ 4058024 w 6687803"/>
              <a:gd name="connsiteY255" fmla="*/ 53832 h 3609930"/>
              <a:gd name="connsiteX256" fmla="*/ 4034118 w 6687803"/>
              <a:gd name="connsiteY256" fmla="*/ 35903 h 3609930"/>
              <a:gd name="connsiteX257" fmla="*/ 3986306 w 6687803"/>
              <a:gd name="connsiteY257" fmla="*/ 17973 h 3609930"/>
              <a:gd name="connsiteX258" fmla="*/ 3968377 w 6687803"/>
              <a:gd name="connsiteY258" fmla="*/ 6020 h 3609930"/>
              <a:gd name="connsiteX259" fmla="*/ 3842871 w 6687803"/>
              <a:gd name="connsiteY259" fmla="*/ 6020 h 3609930"/>
              <a:gd name="connsiteX260" fmla="*/ 3771153 w 6687803"/>
              <a:gd name="connsiteY260" fmla="*/ 17973 h 3609930"/>
              <a:gd name="connsiteX261" fmla="*/ 3747247 w 6687803"/>
              <a:gd name="connsiteY261" fmla="*/ 29926 h 3609930"/>
              <a:gd name="connsiteX262" fmla="*/ 3693459 w 6687803"/>
              <a:gd name="connsiteY262" fmla="*/ 59809 h 3609930"/>
              <a:gd name="connsiteX263" fmla="*/ 3669553 w 6687803"/>
              <a:gd name="connsiteY263" fmla="*/ 113597 h 3609930"/>
              <a:gd name="connsiteX264" fmla="*/ 3657600 w 6687803"/>
              <a:gd name="connsiteY264" fmla="*/ 149456 h 3609930"/>
              <a:gd name="connsiteX0" fmla="*/ 3657600 w 6840341"/>
              <a:gd name="connsiteY0" fmla="*/ 149456 h 3609930"/>
              <a:gd name="connsiteX1" fmla="*/ 3657600 w 6840341"/>
              <a:gd name="connsiteY1" fmla="*/ 149456 h 3609930"/>
              <a:gd name="connsiteX2" fmla="*/ 3095812 w 6840341"/>
              <a:gd name="connsiteY2" fmla="*/ 1045926 h 3609930"/>
              <a:gd name="connsiteX3" fmla="*/ 3042024 w 6840341"/>
              <a:gd name="connsiteY3" fmla="*/ 1069832 h 3609930"/>
              <a:gd name="connsiteX4" fmla="*/ 2988235 w 6840341"/>
              <a:gd name="connsiteY4" fmla="*/ 1087761 h 3609930"/>
              <a:gd name="connsiteX5" fmla="*/ 2952377 w 6840341"/>
              <a:gd name="connsiteY5" fmla="*/ 1105691 h 3609930"/>
              <a:gd name="connsiteX6" fmla="*/ 2928471 w 6840341"/>
              <a:gd name="connsiteY6" fmla="*/ 1117644 h 3609930"/>
              <a:gd name="connsiteX7" fmla="*/ 2838824 w 6840341"/>
              <a:gd name="connsiteY7" fmla="*/ 1123620 h 3609930"/>
              <a:gd name="connsiteX8" fmla="*/ 2820894 w 6840341"/>
              <a:gd name="connsiteY8" fmla="*/ 1135573 h 3609930"/>
              <a:gd name="connsiteX9" fmla="*/ 2802965 w 6840341"/>
              <a:gd name="connsiteY9" fmla="*/ 1141550 h 3609930"/>
              <a:gd name="connsiteX10" fmla="*/ 2761129 w 6840341"/>
              <a:gd name="connsiteY10" fmla="*/ 1153503 h 3609930"/>
              <a:gd name="connsiteX11" fmla="*/ 2689412 w 6840341"/>
              <a:gd name="connsiteY11" fmla="*/ 1177409 h 3609930"/>
              <a:gd name="connsiteX12" fmla="*/ 2647577 w 6840341"/>
              <a:gd name="connsiteY12" fmla="*/ 1195338 h 3609930"/>
              <a:gd name="connsiteX13" fmla="*/ 2617694 w 6840341"/>
              <a:gd name="connsiteY13" fmla="*/ 1207291 h 3609930"/>
              <a:gd name="connsiteX14" fmla="*/ 2593788 w 6840341"/>
              <a:gd name="connsiteY14" fmla="*/ 1213267 h 3609930"/>
              <a:gd name="connsiteX15" fmla="*/ 2516094 w 6840341"/>
              <a:gd name="connsiteY15" fmla="*/ 1231197 h 3609930"/>
              <a:gd name="connsiteX16" fmla="*/ 2480235 w 6840341"/>
              <a:gd name="connsiteY16" fmla="*/ 1243150 h 3609930"/>
              <a:gd name="connsiteX17" fmla="*/ 2408518 w 6840341"/>
              <a:gd name="connsiteY17" fmla="*/ 1249126 h 3609930"/>
              <a:gd name="connsiteX18" fmla="*/ 2378635 w 6840341"/>
              <a:gd name="connsiteY18" fmla="*/ 1261079 h 3609930"/>
              <a:gd name="connsiteX19" fmla="*/ 2288988 w 6840341"/>
              <a:gd name="connsiteY19" fmla="*/ 1267056 h 3609930"/>
              <a:gd name="connsiteX20" fmla="*/ 2259106 w 6840341"/>
              <a:gd name="connsiteY20" fmla="*/ 1290961 h 3609930"/>
              <a:gd name="connsiteX21" fmla="*/ 2217271 w 6840341"/>
              <a:gd name="connsiteY21" fmla="*/ 1302914 h 3609930"/>
              <a:gd name="connsiteX22" fmla="*/ 2145553 w 6840341"/>
              <a:gd name="connsiteY22" fmla="*/ 1320844 h 3609930"/>
              <a:gd name="connsiteX23" fmla="*/ 2127624 w 6840341"/>
              <a:gd name="connsiteY23" fmla="*/ 1332797 h 3609930"/>
              <a:gd name="connsiteX24" fmla="*/ 2097741 w 6840341"/>
              <a:gd name="connsiteY24" fmla="*/ 1344750 h 3609930"/>
              <a:gd name="connsiteX25" fmla="*/ 2049929 w 6840341"/>
              <a:gd name="connsiteY25" fmla="*/ 1350726 h 3609930"/>
              <a:gd name="connsiteX26" fmla="*/ 1984188 w 6840341"/>
              <a:gd name="connsiteY26" fmla="*/ 1368656 h 3609930"/>
              <a:gd name="connsiteX27" fmla="*/ 1828800 w 6840341"/>
              <a:gd name="connsiteY27" fmla="*/ 1404514 h 3609930"/>
              <a:gd name="connsiteX28" fmla="*/ 1792941 w 6840341"/>
              <a:gd name="connsiteY28" fmla="*/ 1416467 h 3609930"/>
              <a:gd name="connsiteX29" fmla="*/ 1697318 w 6840341"/>
              <a:gd name="connsiteY29" fmla="*/ 1434397 h 3609930"/>
              <a:gd name="connsiteX30" fmla="*/ 1595718 w 6840341"/>
              <a:gd name="connsiteY30" fmla="*/ 1458303 h 3609930"/>
              <a:gd name="connsiteX31" fmla="*/ 1529977 w 6840341"/>
              <a:gd name="connsiteY31" fmla="*/ 1476232 h 3609930"/>
              <a:gd name="connsiteX32" fmla="*/ 1398494 w 6840341"/>
              <a:gd name="connsiteY32" fmla="*/ 1512091 h 3609930"/>
              <a:gd name="connsiteX33" fmla="*/ 860612 w 6840341"/>
              <a:gd name="connsiteY33" fmla="*/ 1535997 h 3609930"/>
              <a:gd name="connsiteX34" fmla="*/ 794871 w 6840341"/>
              <a:gd name="connsiteY34" fmla="*/ 1547950 h 3609930"/>
              <a:gd name="connsiteX35" fmla="*/ 729129 w 6840341"/>
              <a:gd name="connsiteY35" fmla="*/ 1553926 h 3609930"/>
              <a:gd name="connsiteX36" fmla="*/ 633506 w 6840341"/>
              <a:gd name="connsiteY36" fmla="*/ 1565879 h 3609930"/>
              <a:gd name="connsiteX37" fmla="*/ 603624 w 6840341"/>
              <a:gd name="connsiteY37" fmla="*/ 1577832 h 3609930"/>
              <a:gd name="connsiteX38" fmla="*/ 579718 w 6840341"/>
              <a:gd name="connsiteY38" fmla="*/ 1583809 h 3609930"/>
              <a:gd name="connsiteX39" fmla="*/ 472141 w 6840341"/>
              <a:gd name="connsiteY39" fmla="*/ 1619667 h 3609930"/>
              <a:gd name="connsiteX40" fmla="*/ 436282 w 6840341"/>
              <a:gd name="connsiteY40" fmla="*/ 1649550 h 3609930"/>
              <a:gd name="connsiteX41" fmla="*/ 418353 w 6840341"/>
              <a:gd name="connsiteY41" fmla="*/ 1667479 h 3609930"/>
              <a:gd name="connsiteX42" fmla="*/ 400424 w 6840341"/>
              <a:gd name="connsiteY42" fmla="*/ 1673456 h 3609930"/>
              <a:gd name="connsiteX43" fmla="*/ 382494 w 6840341"/>
              <a:gd name="connsiteY43" fmla="*/ 1685409 h 3609930"/>
              <a:gd name="connsiteX44" fmla="*/ 364565 w 6840341"/>
              <a:gd name="connsiteY44" fmla="*/ 1715291 h 3609930"/>
              <a:gd name="connsiteX45" fmla="*/ 298824 w 6840341"/>
              <a:gd name="connsiteY45" fmla="*/ 1745173 h 3609930"/>
              <a:gd name="connsiteX46" fmla="*/ 239059 w 6840341"/>
              <a:gd name="connsiteY46" fmla="*/ 1798961 h 3609930"/>
              <a:gd name="connsiteX47" fmla="*/ 209177 w 6840341"/>
              <a:gd name="connsiteY47" fmla="*/ 1810914 h 3609930"/>
              <a:gd name="connsiteX48" fmla="*/ 167341 w 6840341"/>
              <a:gd name="connsiteY48" fmla="*/ 1828844 h 3609930"/>
              <a:gd name="connsiteX49" fmla="*/ 131482 w 6840341"/>
              <a:gd name="connsiteY49" fmla="*/ 1864703 h 3609930"/>
              <a:gd name="connsiteX50" fmla="*/ 95624 w 6840341"/>
              <a:gd name="connsiteY50" fmla="*/ 1894585 h 3609930"/>
              <a:gd name="connsiteX51" fmla="*/ 65741 w 6840341"/>
              <a:gd name="connsiteY51" fmla="*/ 1924467 h 3609930"/>
              <a:gd name="connsiteX52" fmla="*/ 47812 w 6840341"/>
              <a:gd name="connsiteY52" fmla="*/ 1960326 h 3609930"/>
              <a:gd name="connsiteX53" fmla="*/ 0 w 6840341"/>
              <a:gd name="connsiteY53" fmla="*/ 2079856 h 3609930"/>
              <a:gd name="connsiteX54" fmla="*/ 5977 w 6840341"/>
              <a:gd name="connsiteY54" fmla="*/ 2187432 h 3609930"/>
              <a:gd name="connsiteX55" fmla="*/ 23906 w 6840341"/>
              <a:gd name="connsiteY55" fmla="*/ 2217314 h 3609930"/>
              <a:gd name="connsiteX56" fmla="*/ 41835 w 6840341"/>
              <a:gd name="connsiteY56" fmla="*/ 2283056 h 3609930"/>
              <a:gd name="connsiteX57" fmla="*/ 59765 w 6840341"/>
              <a:gd name="connsiteY57" fmla="*/ 2360750 h 3609930"/>
              <a:gd name="connsiteX58" fmla="*/ 71718 w 6840341"/>
              <a:gd name="connsiteY58" fmla="*/ 2414538 h 3609930"/>
              <a:gd name="connsiteX59" fmla="*/ 83671 w 6840341"/>
              <a:gd name="connsiteY59" fmla="*/ 2438444 h 3609930"/>
              <a:gd name="connsiteX60" fmla="*/ 89647 w 6840341"/>
              <a:gd name="connsiteY60" fmla="*/ 2492232 h 3609930"/>
              <a:gd name="connsiteX61" fmla="*/ 107577 w 6840341"/>
              <a:gd name="connsiteY61" fmla="*/ 2516138 h 3609930"/>
              <a:gd name="connsiteX62" fmla="*/ 119529 w 6840341"/>
              <a:gd name="connsiteY62" fmla="*/ 2534067 h 3609930"/>
              <a:gd name="connsiteX63" fmla="*/ 143435 w 6840341"/>
              <a:gd name="connsiteY63" fmla="*/ 2563950 h 3609930"/>
              <a:gd name="connsiteX64" fmla="*/ 179294 w 6840341"/>
              <a:gd name="connsiteY64" fmla="*/ 2611761 h 3609930"/>
              <a:gd name="connsiteX65" fmla="*/ 197224 w 6840341"/>
              <a:gd name="connsiteY65" fmla="*/ 2623714 h 3609930"/>
              <a:gd name="connsiteX66" fmla="*/ 215153 w 6840341"/>
              <a:gd name="connsiteY66" fmla="*/ 2641644 h 3609930"/>
              <a:gd name="connsiteX67" fmla="*/ 227106 w 6840341"/>
              <a:gd name="connsiteY67" fmla="*/ 2659573 h 3609930"/>
              <a:gd name="connsiteX68" fmla="*/ 245035 w 6840341"/>
              <a:gd name="connsiteY68" fmla="*/ 2665550 h 3609930"/>
              <a:gd name="connsiteX69" fmla="*/ 262965 w 6840341"/>
              <a:gd name="connsiteY69" fmla="*/ 2683479 h 3609930"/>
              <a:gd name="connsiteX70" fmla="*/ 286871 w 6840341"/>
              <a:gd name="connsiteY70" fmla="*/ 2719338 h 3609930"/>
              <a:gd name="connsiteX71" fmla="*/ 322729 w 6840341"/>
              <a:gd name="connsiteY71" fmla="*/ 2755197 h 3609930"/>
              <a:gd name="connsiteX72" fmla="*/ 340659 w 6840341"/>
              <a:gd name="connsiteY72" fmla="*/ 2773126 h 3609930"/>
              <a:gd name="connsiteX73" fmla="*/ 358588 w 6840341"/>
              <a:gd name="connsiteY73" fmla="*/ 2797032 h 3609930"/>
              <a:gd name="connsiteX74" fmla="*/ 406400 w 6840341"/>
              <a:gd name="connsiteY74" fmla="*/ 2844844 h 3609930"/>
              <a:gd name="connsiteX75" fmla="*/ 424329 w 6840341"/>
              <a:gd name="connsiteY75" fmla="*/ 2886679 h 3609930"/>
              <a:gd name="connsiteX76" fmla="*/ 442259 w 6840341"/>
              <a:gd name="connsiteY76" fmla="*/ 2922538 h 3609930"/>
              <a:gd name="connsiteX77" fmla="*/ 448235 w 6840341"/>
              <a:gd name="connsiteY77" fmla="*/ 2940467 h 3609930"/>
              <a:gd name="connsiteX78" fmla="*/ 484094 w 6840341"/>
              <a:gd name="connsiteY78" fmla="*/ 2976326 h 3609930"/>
              <a:gd name="connsiteX79" fmla="*/ 496047 w 6840341"/>
              <a:gd name="connsiteY79" fmla="*/ 3006209 h 3609930"/>
              <a:gd name="connsiteX80" fmla="*/ 513977 w 6840341"/>
              <a:gd name="connsiteY80" fmla="*/ 3024138 h 3609930"/>
              <a:gd name="connsiteX81" fmla="*/ 525929 w 6840341"/>
              <a:gd name="connsiteY81" fmla="*/ 3042067 h 3609930"/>
              <a:gd name="connsiteX82" fmla="*/ 543859 w 6840341"/>
              <a:gd name="connsiteY82" fmla="*/ 3065973 h 3609930"/>
              <a:gd name="connsiteX83" fmla="*/ 597647 w 6840341"/>
              <a:gd name="connsiteY83" fmla="*/ 3083903 h 3609930"/>
              <a:gd name="connsiteX84" fmla="*/ 615577 w 6840341"/>
              <a:gd name="connsiteY84" fmla="*/ 3095856 h 3609930"/>
              <a:gd name="connsiteX85" fmla="*/ 639482 w 6840341"/>
              <a:gd name="connsiteY85" fmla="*/ 3101832 h 3609930"/>
              <a:gd name="connsiteX86" fmla="*/ 693271 w 6840341"/>
              <a:gd name="connsiteY86" fmla="*/ 3113785 h 3609930"/>
              <a:gd name="connsiteX87" fmla="*/ 1063812 w 6840341"/>
              <a:gd name="connsiteY87" fmla="*/ 3101832 h 3609930"/>
              <a:gd name="connsiteX88" fmla="*/ 1117600 w 6840341"/>
              <a:gd name="connsiteY88" fmla="*/ 3083903 h 3609930"/>
              <a:gd name="connsiteX89" fmla="*/ 1195294 w 6840341"/>
              <a:gd name="connsiteY89" fmla="*/ 3054020 h 3609930"/>
              <a:gd name="connsiteX90" fmla="*/ 1225177 w 6840341"/>
              <a:gd name="connsiteY90" fmla="*/ 3048044 h 3609930"/>
              <a:gd name="connsiteX91" fmla="*/ 1249082 w 6840341"/>
              <a:gd name="connsiteY91" fmla="*/ 3042067 h 3609930"/>
              <a:gd name="connsiteX92" fmla="*/ 1284941 w 6840341"/>
              <a:gd name="connsiteY92" fmla="*/ 3030114 h 3609930"/>
              <a:gd name="connsiteX93" fmla="*/ 1374588 w 6840341"/>
              <a:gd name="connsiteY93" fmla="*/ 3012185 h 3609930"/>
              <a:gd name="connsiteX94" fmla="*/ 1464235 w 6840341"/>
              <a:gd name="connsiteY94" fmla="*/ 3006209 h 3609930"/>
              <a:gd name="connsiteX95" fmla="*/ 1500094 w 6840341"/>
              <a:gd name="connsiteY95" fmla="*/ 2994256 h 3609930"/>
              <a:gd name="connsiteX96" fmla="*/ 1535953 w 6840341"/>
              <a:gd name="connsiteY96" fmla="*/ 2988279 h 3609930"/>
              <a:gd name="connsiteX97" fmla="*/ 1553882 w 6840341"/>
              <a:gd name="connsiteY97" fmla="*/ 2970350 h 3609930"/>
              <a:gd name="connsiteX98" fmla="*/ 1607671 w 6840341"/>
              <a:gd name="connsiteY98" fmla="*/ 2952420 h 3609930"/>
              <a:gd name="connsiteX99" fmla="*/ 1625600 w 6840341"/>
              <a:gd name="connsiteY99" fmla="*/ 2946444 h 3609930"/>
              <a:gd name="connsiteX100" fmla="*/ 1661459 w 6840341"/>
              <a:gd name="connsiteY100" fmla="*/ 2928514 h 3609930"/>
              <a:gd name="connsiteX101" fmla="*/ 1685365 w 6840341"/>
              <a:gd name="connsiteY101" fmla="*/ 2910585 h 3609930"/>
              <a:gd name="connsiteX102" fmla="*/ 1703294 w 6840341"/>
              <a:gd name="connsiteY102" fmla="*/ 2898632 h 3609930"/>
              <a:gd name="connsiteX103" fmla="*/ 1709271 w 6840341"/>
              <a:gd name="connsiteY103" fmla="*/ 2880703 h 3609930"/>
              <a:gd name="connsiteX104" fmla="*/ 1727200 w 6840341"/>
              <a:gd name="connsiteY104" fmla="*/ 2874726 h 3609930"/>
              <a:gd name="connsiteX105" fmla="*/ 1757082 w 6840341"/>
              <a:gd name="connsiteY105" fmla="*/ 2862773 h 3609930"/>
              <a:gd name="connsiteX106" fmla="*/ 1780988 w 6840341"/>
              <a:gd name="connsiteY106" fmla="*/ 2844844 h 3609930"/>
              <a:gd name="connsiteX107" fmla="*/ 1816847 w 6840341"/>
              <a:gd name="connsiteY107" fmla="*/ 2832891 h 3609930"/>
              <a:gd name="connsiteX108" fmla="*/ 1840753 w 6840341"/>
              <a:gd name="connsiteY108" fmla="*/ 2820938 h 3609930"/>
              <a:gd name="connsiteX109" fmla="*/ 1858682 w 6840341"/>
              <a:gd name="connsiteY109" fmla="*/ 2797032 h 3609930"/>
              <a:gd name="connsiteX110" fmla="*/ 1894541 w 6840341"/>
              <a:gd name="connsiteY110" fmla="*/ 2761173 h 3609930"/>
              <a:gd name="connsiteX111" fmla="*/ 1906494 w 6840341"/>
              <a:gd name="connsiteY111" fmla="*/ 2743244 h 3609930"/>
              <a:gd name="connsiteX112" fmla="*/ 1930400 w 6840341"/>
              <a:gd name="connsiteY112" fmla="*/ 2737267 h 3609930"/>
              <a:gd name="connsiteX113" fmla="*/ 1960282 w 6840341"/>
              <a:gd name="connsiteY113" fmla="*/ 2665550 h 3609930"/>
              <a:gd name="connsiteX114" fmla="*/ 1984188 w 6840341"/>
              <a:gd name="connsiteY114" fmla="*/ 2623714 h 3609930"/>
              <a:gd name="connsiteX115" fmla="*/ 1996141 w 6840341"/>
              <a:gd name="connsiteY115" fmla="*/ 2599809 h 3609930"/>
              <a:gd name="connsiteX116" fmla="*/ 2020047 w 6840341"/>
              <a:gd name="connsiteY116" fmla="*/ 2581879 h 3609930"/>
              <a:gd name="connsiteX117" fmla="*/ 2055906 w 6840341"/>
              <a:gd name="connsiteY117" fmla="*/ 2534067 h 3609930"/>
              <a:gd name="connsiteX118" fmla="*/ 2073835 w 6840341"/>
              <a:gd name="connsiteY118" fmla="*/ 2504185 h 3609930"/>
              <a:gd name="connsiteX119" fmla="*/ 2115671 w 6840341"/>
              <a:gd name="connsiteY119" fmla="*/ 2486256 h 3609930"/>
              <a:gd name="connsiteX120" fmla="*/ 2157506 w 6840341"/>
              <a:gd name="connsiteY120" fmla="*/ 2450397 h 3609930"/>
              <a:gd name="connsiteX121" fmla="*/ 2199341 w 6840341"/>
              <a:gd name="connsiteY121" fmla="*/ 2414538 h 3609930"/>
              <a:gd name="connsiteX122" fmla="*/ 2217271 w 6840341"/>
              <a:gd name="connsiteY122" fmla="*/ 2408561 h 3609930"/>
              <a:gd name="connsiteX123" fmla="*/ 2253129 w 6840341"/>
              <a:gd name="connsiteY123" fmla="*/ 2390632 h 3609930"/>
              <a:gd name="connsiteX124" fmla="*/ 2378635 w 6840341"/>
              <a:gd name="connsiteY124" fmla="*/ 2372703 h 3609930"/>
              <a:gd name="connsiteX125" fmla="*/ 2414494 w 6840341"/>
              <a:gd name="connsiteY125" fmla="*/ 2360750 h 3609930"/>
              <a:gd name="connsiteX126" fmla="*/ 2623671 w 6840341"/>
              <a:gd name="connsiteY126" fmla="*/ 2372703 h 3609930"/>
              <a:gd name="connsiteX127" fmla="*/ 2641600 w 6840341"/>
              <a:gd name="connsiteY127" fmla="*/ 2378679 h 3609930"/>
              <a:gd name="connsiteX128" fmla="*/ 2683435 w 6840341"/>
              <a:gd name="connsiteY128" fmla="*/ 2390632 h 3609930"/>
              <a:gd name="connsiteX129" fmla="*/ 2707341 w 6840341"/>
              <a:gd name="connsiteY129" fmla="*/ 2408561 h 3609930"/>
              <a:gd name="connsiteX130" fmla="*/ 2731247 w 6840341"/>
              <a:gd name="connsiteY130" fmla="*/ 2444420 h 3609930"/>
              <a:gd name="connsiteX131" fmla="*/ 2761129 w 6840341"/>
              <a:gd name="connsiteY131" fmla="*/ 2450397 h 3609930"/>
              <a:gd name="connsiteX132" fmla="*/ 2779059 w 6840341"/>
              <a:gd name="connsiteY132" fmla="*/ 2468326 h 3609930"/>
              <a:gd name="connsiteX133" fmla="*/ 2808941 w 6840341"/>
              <a:gd name="connsiteY133" fmla="*/ 2510161 h 3609930"/>
              <a:gd name="connsiteX134" fmla="*/ 2856753 w 6840341"/>
              <a:gd name="connsiteY134" fmla="*/ 2528091 h 3609930"/>
              <a:gd name="connsiteX135" fmla="*/ 2898588 w 6840341"/>
              <a:gd name="connsiteY135" fmla="*/ 2551997 h 3609930"/>
              <a:gd name="connsiteX136" fmla="*/ 2922494 w 6840341"/>
              <a:gd name="connsiteY136" fmla="*/ 2569926 h 3609930"/>
              <a:gd name="connsiteX137" fmla="*/ 2940424 w 6840341"/>
              <a:gd name="connsiteY137" fmla="*/ 2581879 h 3609930"/>
              <a:gd name="connsiteX138" fmla="*/ 2958353 w 6840341"/>
              <a:gd name="connsiteY138" fmla="*/ 2605785 h 3609930"/>
              <a:gd name="connsiteX139" fmla="*/ 2970306 w 6840341"/>
              <a:gd name="connsiteY139" fmla="*/ 2623714 h 3609930"/>
              <a:gd name="connsiteX140" fmla="*/ 3012141 w 6840341"/>
              <a:gd name="connsiteY140" fmla="*/ 2659573 h 3609930"/>
              <a:gd name="connsiteX141" fmla="*/ 3024094 w 6840341"/>
              <a:gd name="connsiteY141" fmla="*/ 2677503 h 3609930"/>
              <a:gd name="connsiteX142" fmla="*/ 3042024 w 6840341"/>
              <a:gd name="connsiteY142" fmla="*/ 2713361 h 3609930"/>
              <a:gd name="connsiteX143" fmla="*/ 3071906 w 6840341"/>
              <a:gd name="connsiteY143" fmla="*/ 2749220 h 3609930"/>
              <a:gd name="connsiteX144" fmla="*/ 3095812 w 6840341"/>
              <a:gd name="connsiteY144" fmla="*/ 2797032 h 3609930"/>
              <a:gd name="connsiteX145" fmla="*/ 3131671 w 6840341"/>
              <a:gd name="connsiteY145" fmla="*/ 2838867 h 3609930"/>
              <a:gd name="connsiteX146" fmla="*/ 3155577 w 6840341"/>
              <a:gd name="connsiteY146" fmla="*/ 2892656 h 3609930"/>
              <a:gd name="connsiteX147" fmla="*/ 3167529 w 6840341"/>
              <a:gd name="connsiteY147" fmla="*/ 2910585 h 3609930"/>
              <a:gd name="connsiteX148" fmla="*/ 3185459 w 6840341"/>
              <a:gd name="connsiteY148" fmla="*/ 2946444 h 3609930"/>
              <a:gd name="connsiteX149" fmla="*/ 3203388 w 6840341"/>
              <a:gd name="connsiteY149" fmla="*/ 2958397 h 3609930"/>
              <a:gd name="connsiteX150" fmla="*/ 3215341 w 6840341"/>
              <a:gd name="connsiteY150" fmla="*/ 2988279 h 3609930"/>
              <a:gd name="connsiteX151" fmla="*/ 3221318 w 6840341"/>
              <a:gd name="connsiteY151" fmla="*/ 3006209 h 3609930"/>
              <a:gd name="connsiteX152" fmla="*/ 3239247 w 6840341"/>
              <a:gd name="connsiteY152" fmla="*/ 3030114 h 3609930"/>
              <a:gd name="connsiteX153" fmla="*/ 3257177 w 6840341"/>
              <a:gd name="connsiteY153" fmla="*/ 3065973 h 3609930"/>
              <a:gd name="connsiteX154" fmla="*/ 3275106 w 6840341"/>
              <a:gd name="connsiteY154" fmla="*/ 3071950 h 3609930"/>
              <a:gd name="connsiteX155" fmla="*/ 3293035 w 6840341"/>
              <a:gd name="connsiteY155" fmla="*/ 3083903 h 3609930"/>
              <a:gd name="connsiteX156" fmla="*/ 3316941 w 6840341"/>
              <a:gd name="connsiteY156" fmla="*/ 3113785 h 3609930"/>
              <a:gd name="connsiteX157" fmla="*/ 3334871 w 6840341"/>
              <a:gd name="connsiteY157" fmla="*/ 3149644 h 3609930"/>
              <a:gd name="connsiteX158" fmla="*/ 3352800 w 6840341"/>
              <a:gd name="connsiteY158" fmla="*/ 3167573 h 3609930"/>
              <a:gd name="connsiteX159" fmla="*/ 3358777 w 6840341"/>
              <a:gd name="connsiteY159" fmla="*/ 3185503 h 3609930"/>
              <a:gd name="connsiteX160" fmla="*/ 3376706 w 6840341"/>
              <a:gd name="connsiteY160" fmla="*/ 3191479 h 3609930"/>
              <a:gd name="connsiteX161" fmla="*/ 3388659 w 6840341"/>
              <a:gd name="connsiteY161" fmla="*/ 3209409 h 3609930"/>
              <a:gd name="connsiteX162" fmla="*/ 3406588 w 6840341"/>
              <a:gd name="connsiteY162" fmla="*/ 3239291 h 3609930"/>
              <a:gd name="connsiteX163" fmla="*/ 3430494 w 6840341"/>
              <a:gd name="connsiteY163" fmla="*/ 3299056 h 3609930"/>
              <a:gd name="connsiteX164" fmla="*/ 3448424 w 6840341"/>
              <a:gd name="connsiteY164" fmla="*/ 3305032 h 3609930"/>
              <a:gd name="connsiteX165" fmla="*/ 3454400 w 6840341"/>
              <a:gd name="connsiteY165" fmla="*/ 3334914 h 3609930"/>
              <a:gd name="connsiteX166" fmla="*/ 3490259 w 6840341"/>
              <a:gd name="connsiteY166" fmla="*/ 3364797 h 3609930"/>
              <a:gd name="connsiteX167" fmla="*/ 3508188 w 6840341"/>
              <a:gd name="connsiteY167" fmla="*/ 3382726 h 3609930"/>
              <a:gd name="connsiteX168" fmla="*/ 3538071 w 6840341"/>
              <a:gd name="connsiteY168" fmla="*/ 3418585 h 3609930"/>
              <a:gd name="connsiteX169" fmla="*/ 3544047 w 6840341"/>
              <a:gd name="connsiteY169" fmla="*/ 3436514 h 3609930"/>
              <a:gd name="connsiteX170" fmla="*/ 3579906 w 6840341"/>
              <a:gd name="connsiteY170" fmla="*/ 3460420 h 3609930"/>
              <a:gd name="connsiteX171" fmla="*/ 3597835 w 6840341"/>
              <a:gd name="connsiteY171" fmla="*/ 3472373 h 3609930"/>
              <a:gd name="connsiteX172" fmla="*/ 3621741 w 6840341"/>
              <a:gd name="connsiteY172" fmla="*/ 3478350 h 3609930"/>
              <a:gd name="connsiteX173" fmla="*/ 3645647 w 6840341"/>
              <a:gd name="connsiteY173" fmla="*/ 3490303 h 3609930"/>
              <a:gd name="connsiteX174" fmla="*/ 3663577 w 6840341"/>
              <a:gd name="connsiteY174" fmla="*/ 3496279 h 3609930"/>
              <a:gd name="connsiteX175" fmla="*/ 3681506 w 6840341"/>
              <a:gd name="connsiteY175" fmla="*/ 3514209 h 3609930"/>
              <a:gd name="connsiteX176" fmla="*/ 3771153 w 6840341"/>
              <a:gd name="connsiteY176" fmla="*/ 3532138 h 3609930"/>
              <a:gd name="connsiteX177" fmla="*/ 3807012 w 6840341"/>
              <a:gd name="connsiteY177" fmla="*/ 3556044 h 3609930"/>
              <a:gd name="connsiteX178" fmla="*/ 3842871 w 6840341"/>
              <a:gd name="connsiteY178" fmla="*/ 3567997 h 3609930"/>
              <a:gd name="connsiteX179" fmla="*/ 4040094 w 6840341"/>
              <a:gd name="connsiteY179" fmla="*/ 3585926 h 3609930"/>
              <a:gd name="connsiteX180" fmla="*/ 4147671 w 6840341"/>
              <a:gd name="connsiteY180" fmla="*/ 3603856 h 3609930"/>
              <a:gd name="connsiteX181" fmla="*/ 4177553 w 6840341"/>
              <a:gd name="connsiteY181" fmla="*/ 3609832 h 3609930"/>
              <a:gd name="connsiteX182" fmla="*/ 4386729 w 6840341"/>
              <a:gd name="connsiteY182" fmla="*/ 3579950 h 3609930"/>
              <a:gd name="connsiteX183" fmla="*/ 4464424 w 6840341"/>
              <a:gd name="connsiteY183" fmla="*/ 3562020 h 3609930"/>
              <a:gd name="connsiteX184" fmla="*/ 4500282 w 6840341"/>
              <a:gd name="connsiteY184" fmla="*/ 3550067 h 3609930"/>
              <a:gd name="connsiteX185" fmla="*/ 4536141 w 6840341"/>
              <a:gd name="connsiteY185" fmla="*/ 3544091 h 3609930"/>
              <a:gd name="connsiteX186" fmla="*/ 4649694 w 6840341"/>
              <a:gd name="connsiteY186" fmla="*/ 3538114 h 3609930"/>
              <a:gd name="connsiteX187" fmla="*/ 4721412 w 6840341"/>
              <a:gd name="connsiteY187" fmla="*/ 3556044 h 3609930"/>
              <a:gd name="connsiteX188" fmla="*/ 4763247 w 6840341"/>
              <a:gd name="connsiteY188" fmla="*/ 3562020 h 3609930"/>
              <a:gd name="connsiteX189" fmla="*/ 4960471 w 6840341"/>
              <a:gd name="connsiteY189" fmla="*/ 3550067 h 3609930"/>
              <a:gd name="connsiteX190" fmla="*/ 5050118 w 6840341"/>
              <a:gd name="connsiteY190" fmla="*/ 3526161 h 3609930"/>
              <a:gd name="connsiteX191" fmla="*/ 5080000 w 6840341"/>
              <a:gd name="connsiteY191" fmla="*/ 3514209 h 3609930"/>
              <a:gd name="connsiteX192" fmla="*/ 5145741 w 6840341"/>
              <a:gd name="connsiteY192" fmla="*/ 3466397 h 3609930"/>
              <a:gd name="connsiteX193" fmla="*/ 5205506 w 6840341"/>
              <a:gd name="connsiteY193" fmla="*/ 3448467 h 3609930"/>
              <a:gd name="connsiteX194" fmla="*/ 5235388 w 6840341"/>
              <a:gd name="connsiteY194" fmla="*/ 3430538 h 3609930"/>
              <a:gd name="connsiteX195" fmla="*/ 5277224 w 6840341"/>
              <a:gd name="connsiteY195" fmla="*/ 3412609 h 3609930"/>
              <a:gd name="connsiteX196" fmla="*/ 5336988 w 6840341"/>
              <a:gd name="connsiteY196" fmla="*/ 3364797 h 3609930"/>
              <a:gd name="connsiteX197" fmla="*/ 5354918 w 6840341"/>
              <a:gd name="connsiteY197" fmla="*/ 3346867 h 3609930"/>
              <a:gd name="connsiteX198" fmla="*/ 5378824 w 6840341"/>
              <a:gd name="connsiteY198" fmla="*/ 3328938 h 3609930"/>
              <a:gd name="connsiteX199" fmla="*/ 5390777 w 6840341"/>
              <a:gd name="connsiteY199" fmla="*/ 3263197 h 3609930"/>
              <a:gd name="connsiteX200" fmla="*/ 5396753 w 6840341"/>
              <a:gd name="connsiteY200" fmla="*/ 3221361 h 3609930"/>
              <a:gd name="connsiteX201" fmla="*/ 5384800 w 6840341"/>
              <a:gd name="connsiteY201" fmla="*/ 3018161 h 3609930"/>
              <a:gd name="connsiteX202" fmla="*/ 6568141 w 6840341"/>
              <a:gd name="connsiteY202" fmla="*/ 2976326 h 3609930"/>
              <a:gd name="connsiteX203" fmla="*/ 6687672 w 6840341"/>
              <a:gd name="connsiteY203" fmla="*/ 1960326 h 3609930"/>
              <a:gd name="connsiteX204" fmla="*/ 4751294 w 6840341"/>
              <a:gd name="connsiteY204" fmla="*/ 2295009 h 3609930"/>
              <a:gd name="connsiteX205" fmla="*/ 4709459 w 6840341"/>
              <a:gd name="connsiteY205" fmla="*/ 2265126 h 3609930"/>
              <a:gd name="connsiteX206" fmla="*/ 4673600 w 6840341"/>
              <a:gd name="connsiteY206" fmla="*/ 2235244 h 3609930"/>
              <a:gd name="connsiteX207" fmla="*/ 4655671 w 6840341"/>
              <a:gd name="connsiteY207" fmla="*/ 2205361 h 3609930"/>
              <a:gd name="connsiteX208" fmla="*/ 4595906 w 6840341"/>
              <a:gd name="connsiteY208" fmla="*/ 2187432 h 3609930"/>
              <a:gd name="connsiteX209" fmla="*/ 4566024 w 6840341"/>
              <a:gd name="connsiteY209" fmla="*/ 2169503 h 3609930"/>
              <a:gd name="connsiteX210" fmla="*/ 4506259 w 6840341"/>
              <a:gd name="connsiteY210" fmla="*/ 2145597 h 3609930"/>
              <a:gd name="connsiteX211" fmla="*/ 4452471 w 6840341"/>
              <a:gd name="connsiteY211" fmla="*/ 2115714 h 3609930"/>
              <a:gd name="connsiteX212" fmla="*/ 4434541 w 6840341"/>
              <a:gd name="connsiteY212" fmla="*/ 2091809 h 3609930"/>
              <a:gd name="connsiteX213" fmla="*/ 4416612 w 6840341"/>
              <a:gd name="connsiteY213" fmla="*/ 2079856 h 3609930"/>
              <a:gd name="connsiteX214" fmla="*/ 4392706 w 6840341"/>
              <a:gd name="connsiteY214" fmla="*/ 2055950 h 3609930"/>
              <a:gd name="connsiteX215" fmla="*/ 4404659 w 6840341"/>
              <a:gd name="connsiteY215" fmla="*/ 1810914 h 3609930"/>
              <a:gd name="connsiteX216" fmla="*/ 4410635 w 6840341"/>
              <a:gd name="connsiteY216" fmla="*/ 1775056 h 3609930"/>
              <a:gd name="connsiteX217" fmla="*/ 4422588 w 6840341"/>
              <a:gd name="connsiteY217" fmla="*/ 1757126 h 3609930"/>
              <a:gd name="connsiteX218" fmla="*/ 4440518 w 6840341"/>
              <a:gd name="connsiteY218" fmla="*/ 1697361 h 3609930"/>
              <a:gd name="connsiteX219" fmla="*/ 4446494 w 6840341"/>
              <a:gd name="connsiteY219" fmla="*/ 1661503 h 3609930"/>
              <a:gd name="connsiteX220" fmla="*/ 4458447 w 6840341"/>
              <a:gd name="connsiteY220" fmla="*/ 1637597 h 3609930"/>
              <a:gd name="connsiteX221" fmla="*/ 4488329 w 6840341"/>
              <a:gd name="connsiteY221" fmla="*/ 1571856 h 3609930"/>
              <a:gd name="connsiteX222" fmla="*/ 4506259 w 6840341"/>
              <a:gd name="connsiteY222" fmla="*/ 1524044 h 3609930"/>
              <a:gd name="connsiteX223" fmla="*/ 4518212 w 6840341"/>
              <a:gd name="connsiteY223" fmla="*/ 1500138 h 3609930"/>
              <a:gd name="connsiteX224" fmla="*/ 4524188 w 6840341"/>
              <a:gd name="connsiteY224" fmla="*/ 1482209 h 3609930"/>
              <a:gd name="connsiteX225" fmla="*/ 4536141 w 6840341"/>
              <a:gd name="connsiteY225" fmla="*/ 1440373 h 3609930"/>
              <a:gd name="connsiteX226" fmla="*/ 4542118 w 6840341"/>
              <a:gd name="connsiteY226" fmla="*/ 1392561 h 3609930"/>
              <a:gd name="connsiteX227" fmla="*/ 4548094 w 6840341"/>
              <a:gd name="connsiteY227" fmla="*/ 1356703 h 3609930"/>
              <a:gd name="connsiteX228" fmla="*/ 4572000 w 6840341"/>
              <a:gd name="connsiteY228" fmla="*/ 1338773 h 3609930"/>
              <a:gd name="connsiteX229" fmla="*/ 4577977 w 6840341"/>
              <a:gd name="connsiteY229" fmla="*/ 1296938 h 3609930"/>
              <a:gd name="connsiteX230" fmla="*/ 4589929 w 6840341"/>
              <a:gd name="connsiteY230" fmla="*/ 1273032 h 3609930"/>
              <a:gd name="connsiteX231" fmla="*/ 4542118 w 6840341"/>
              <a:gd name="connsiteY231" fmla="*/ 914444 h 3609930"/>
              <a:gd name="connsiteX232" fmla="*/ 4536141 w 6840341"/>
              <a:gd name="connsiteY232" fmla="*/ 860656 h 3609930"/>
              <a:gd name="connsiteX233" fmla="*/ 4524188 w 6840341"/>
              <a:gd name="connsiteY233" fmla="*/ 836750 h 3609930"/>
              <a:gd name="connsiteX234" fmla="*/ 4500282 w 6840341"/>
              <a:gd name="connsiteY234" fmla="*/ 776985 h 3609930"/>
              <a:gd name="connsiteX235" fmla="*/ 4488329 w 6840341"/>
              <a:gd name="connsiteY235" fmla="*/ 729173 h 3609930"/>
              <a:gd name="connsiteX236" fmla="*/ 4464424 w 6840341"/>
              <a:gd name="connsiteY236" fmla="*/ 699291 h 3609930"/>
              <a:gd name="connsiteX237" fmla="*/ 4452471 w 6840341"/>
              <a:gd name="connsiteY237" fmla="*/ 669409 h 3609930"/>
              <a:gd name="connsiteX238" fmla="*/ 4446494 w 6840341"/>
              <a:gd name="connsiteY238" fmla="*/ 633550 h 3609930"/>
              <a:gd name="connsiteX239" fmla="*/ 4434541 w 6840341"/>
              <a:gd name="connsiteY239" fmla="*/ 615620 h 3609930"/>
              <a:gd name="connsiteX240" fmla="*/ 4428565 w 6840341"/>
              <a:gd name="connsiteY240" fmla="*/ 579761 h 3609930"/>
              <a:gd name="connsiteX241" fmla="*/ 4416612 w 6840341"/>
              <a:gd name="connsiteY241" fmla="*/ 537926 h 3609930"/>
              <a:gd name="connsiteX242" fmla="*/ 4392706 w 6840341"/>
              <a:gd name="connsiteY242" fmla="*/ 454256 h 3609930"/>
              <a:gd name="connsiteX243" fmla="*/ 4374777 w 6840341"/>
              <a:gd name="connsiteY243" fmla="*/ 418397 h 3609930"/>
              <a:gd name="connsiteX244" fmla="*/ 4332941 w 6840341"/>
              <a:gd name="connsiteY244" fmla="*/ 322773 h 3609930"/>
              <a:gd name="connsiteX245" fmla="*/ 4315012 w 6840341"/>
              <a:gd name="connsiteY245" fmla="*/ 298867 h 3609930"/>
              <a:gd name="connsiteX246" fmla="*/ 4297082 w 6840341"/>
              <a:gd name="connsiteY246" fmla="*/ 251056 h 3609930"/>
              <a:gd name="connsiteX247" fmla="*/ 4261224 w 6840341"/>
              <a:gd name="connsiteY247" fmla="*/ 215197 h 3609930"/>
              <a:gd name="connsiteX248" fmla="*/ 4243294 w 6840341"/>
              <a:gd name="connsiteY248" fmla="*/ 185314 h 3609930"/>
              <a:gd name="connsiteX249" fmla="*/ 4207435 w 6840341"/>
              <a:gd name="connsiteY249" fmla="*/ 155432 h 3609930"/>
              <a:gd name="connsiteX250" fmla="*/ 4189506 w 6840341"/>
              <a:gd name="connsiteY250" fmla="*/ 137503 h 3609930"/>
              <a:gd name="connsiteX251" fmla="*/ 4171577 w 6840341"/>
              <a:gd name="connsiteY251" fmla="*/ 131526 h 3609930"/>
              <a:gd name="connsiteX252" fmla="*/ 4135718 w 6840341"/>
              <a:gd name="connsiteY252" fmla="*/ 107620 h 3609930"/>
              <a:gd name="connsiteX253" fmla="*/ 4099859 w 6840341"/>
              <a:gd name="connsiteY253" fmla="*/ 89691 h 3609930"/>
              <a:gd name="connsiteX254" fmla="*/ 4058024 w 6840341"/>
              <a:gd name="connsiteY254" fmla="*/ 53832 h 3609930"/>
              <a:gd name="connsiteX255" fmla="*/ 4034118 w 6840341"/>
              <a:gd name="connsiteY255" fmla="*/ 35903 h 3609930"/>
              <a:gd name="connsiteX256" fmla="*/ 3986306 w 6840341"/>
              <a:gd name="connsiteY256" fmla="*/ 17973 h 3609930"/>
              <a:gd name="connsiteX257" fmla="*/ 3968377 w 6840341"/>
              <a:gd name="connsiteY257" fmla="*/ 6020 h 3609930"/>
              <a:gd name="connsiteX258" fmla="*/ 3842871 w 6840341"/>
              <a:gd name="connsiteY258" fmla="*/ 6020 h 3609930"/>
              <a:gd name="connsiteX259" fmla="*/ 3771153 w 6840341"/>
              <a:gd name="connsiteY259" fmla="*/ 17973 h 3609930"/>
              <a:gd name="connsiteX260" fmla="*/ 3747247 w 6840341"/>
              <a:gd name="connsiteY260" fmla="*/ 29926 h 3609930"/>
              <a:gd name="connsiteX261" fmla="*/ 3693459 w 6840341"/>
              <a:gd name="connsiteY261" fmla="*/ 59809 h 3609930"/>
              <a:gd name="connsiteX262" fmla="*/ 3669553 w 6840341"/>
              <a:gd name="connsiteY262" fmla="*/ 113597 h 3609930"/>
              <a:gd name="connsiteX263" fmla="*/ 3657600 w 6840341"/>
              <a:gd name="connsiteY263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655671 w 6843423"/>
              <a:gd name="connsiteY206" fmla="*/ 2205361 h 3609930"/>
              <a:gd name="connsiteX207" fmla="*/ 4595906 w 6843423"/>
              <a:gd name="connsiteY207" fmla="*/ 2187432 h 3609930"/>
              <a:gd name="connsiteX208" fmla="*/ 4566024 w 6843423"/>
              <a:gd name="connsiteY208" fmla="*/ 2169503 h 3609930"/>
              <a:gd name="connsiteX209" fmla="*/ 4506259 w 6843423"/>
              <a:gd name="connsiteY209" fmla="*/ 2145597 h 3609930"/>
              <a:gd name="connsiteX210" fmla="*/ 4452471 w 6843423"/>
              <a:gd name="connsiteY210" fmla="*/ 2115714 h 3609930"/>
              <a:gd name="connsiteX211" fmla="*/ 4434541 w 6843423"/>
              <a:gd name="connsiteY211" fmla="*/ 2091809 h 3609930"/>
              <a:gd name="connsiteX212" fmla="*/ 4416612 w 6843423"/>
              <a:gd name="connsiteY212" fmla="*/ 2079856 h 3609930"/>
              <a:gd name="connsiteX213" fmla="*/ 4392706 w 6843423"/>
              <a:gd name="connsiteY213" fmla="*/ 2055950 h 3609930"/>
              <a:gd name="connsiteX214" fmla="*/ 4404659 w 6843423"/>
              <a:gd name="connsiteY214" fmla="*/ 1810914 h 3609930"/>
              <a:gd name="connsiteX215" fmla="*/ 4410635 w 6843423"/>
              <a:gd name="connsiteY215" fmla="*/ 1775056 h 3609930"/>
              <a:gd name="connsiteX216" fmla="*/ 4422588 w 6843423"/>
              <a:gd name="connsiteY216" fmla="*/ 1757126 h 3609930"/>
              <a:gd name="connsiteX217" fmla="*/ 4440518 w 6843423"/>
              <a:gd name="connsiteY217" fmla="*/ 1697361 h 3609930"/>
              <a:gd name="connsiteX218" fmla="*/ 4446494 w 6843423"/>
              <a:gd name="connsiteY218" fmla="*/ 1661503 h 3609930"/>
              <a:gd name="connsiteX219" fmla="*/ 4458447 w 6843423"/>
              <a:gd name="connsiteY219" fmla="*/ 1637597 h 3609930"/>
              <a:gd name="connsiteX220" fmla="*/ 4488329 w 6843423"/>
              <a:gd name="connsiteY220" fmla="*/ 1571856 h 3609930"/>
              <a:gd name="connsiteX221" fmla="*/ 4506259 w 6843423"/>
              <a:gd name="connsiteY221" fmla="*/ 1524044 h 3609930"/>
              <a:gd name="connsiteX222" fmla="*/ 4518212 w 6843423"/>
              <a:gd name="connsiteY222" fmla="*/ 1500138 h 3609930"/>
              <a:gd name="connsiteX223" fmla="*/ 4524188 w 6843423"/>
              <a:gd name="connsiteY223" fmla="*/ 1482209 h 3609930"/>
              <a:gd name="connsiteX224" fmla="*/ 4536141 w 6843423"/>
              <a:gd name="connsiteY224" fmla="*/ 1440373 h 3609930"/>
              <a:gd name="connsiteX225" fmla="*/ 4542118 w 6843423"/>
              <a:gd name="connsiteY225" fmla="*/ 1392561 h 3609930"/>
              <a:gd name="connsiteX226" fmla="*/ 4548094 w 6843423"/>
              <a:gd name="connsiteY226" fmla="*/ 1356703 h 3609930"/>
              <a:gd name="connsiteX227" fmla="*/ 4572000 w 6843423"/>
              <a:gd name="connsiteY227" fmla="*/ 1338773 h 3609930"/>
              <a:gd name="connsiteX228" fmla="*/ 4577977 w 6843423"/>
              <a:gd name="connsiteY228" fmla="*/ 1296938 h 3609930"/>
              <a:gd name="connsiteX229" fmla="*/ 4589929 w 6843423"/>
              <a:gd name="connsiteY229" fmla="*/ 1273032 h 3609930"/>
              <a:gd name="connsiteX230" fmla="*/ 4542118 w 6843423"/>
              <a:gd name="connsiteY230" fmla="*/ 914444 h 3609930"/>
              <a:gd name="connsiteX231" fmla="*/ 4536141 w 6843423"/>
              <a:gd name="connsiteY231" fmla="*/ 860656 h 3609930"/>
              <a:gd name="connsiteX232" fmla="*/ 4524188 w 6843423"/>
              <a:gd name="connsiteY232" fmla="*/ 836750 h 3609930"/>
              <a:gd name="connsiteX233" fmla="*/ 4500282 w 6843423"/>
              <a:gd name="connsiteY233" fmla="*/ 776985 h 3609930"/>
              <a:gd name="connsiteX234" fmla="*/ 4488329 w 6843423"/>
              <a:gd name="connsiteY234" fmla="*/ 729173 h 3609930"/>
              <a:gd name="connsiteX235" fmla="*/ 4464424 w 6843423"/>
              <a:gd name="connsiteY235" fmla="*/ 699291 h 3609930"/>
              <a:gd name="connsiteX236" fmla="*/ 4452471 w 6843423"/>
              <a:gd name="connsiteY236" fmla="*/ 669409 h 3609930"/>
              <a:gd name="connsiteX237" fmla="*/ 4446494 w 6843423"/>
              <a:gd name="connsiteY237" fmla="*/ 633550 h 3609930"/>
              <a:gd name="connsiteX238" fmla="*/ 4434541 w 6843423"/>
              <a:gd name="connsiteY238" fmla="*/ 615620 h 3609930"/>
              <a:gd name="connsiteX239" fmla="*/ 4428565 w 6843423"/>
              <a:gd name="connsiteY239" fmla="*/ 579761 h 3609930"/>
              <a:gd name="connsiteX240" fmla="*/ 4416612 w 6843423"/>
              <a:gd name="connsiteY240" fmla="*/ 537926 h 3609930"/>
              <a:gd name="connsiteX241" fmla="*/ 4392706 w 6843423"/>
              <a:gd name="connsiteY241" fmla="*/ 454256 h 3609930"/>
              <a:gd name="connsiteX242" fmla="*/ 4374777 w 6843423"/>
              <a:gd name="connsiteY242" fmla="*/ 418397 h 3609930"/>
              <a:gd name="connsiteX243" fmla="*/ 4332941 w 6843423"/>
              <a:gd name="connsiteY243" fmla="*/ 322773 h 3609930"/>
              <a:gd name="connsiteX244" fmla="*/ 4315012 w 6843423"/>
              <a:gd name="connsiteY244" fmla="*/ 298867 h 3609930"/>
              <a:gd name="connsiteX245" fmla="*/ 4297082 w 6843423"/>
              <a:gd name="connsiteY245" fmla="*/ 251056 h 3609930"/>
              <a:gd name="connsiteX246" fmla="*/ 4261224 w 6843423"/>
              <a:gd name="connsiteY246" fmla="*/ 215197 h 3609930"/>
              <a:gd name="connsiteX247" fmla="*/ 4243294 w 6843423"/>
              <a:gd name="connsiteY247" fmla="*/ 185314 h 3609930"/>
              <a:gd name="connsiteX248" fmla="*/ 4207435 w 6843423"/>
              <a:gd name="connsiteY248" fmla="*/ 155432 h 3609930"/>
              <a:gd name="connsiteX249" fmla="*/ 4189506 w 6843423"/>
              <a:gd name="connsiteY249" fmla="*/ 137503 h 3609930"/>
              <a:gd name="connsiteX250" fmla="*/ 4171577 w 6843423"/>
              <a:gd name="connsiteY250" fmla="*/ 131526 h 3609930"/>
              <a:gd name="connsiteX251" fmla="*/ 4135718 w 6843423"/>
              <a:gd name="connsiteY251" fmla="*/ 107620 h 3609930"/>
              <a:gd name="connsiteX252" fmla="*/ 4099859 w 6843423"/>
              <a:gd name="connsiteY252" fmla="*/ 89691 h 3609930"/>
              <a:gd name="connsiteX253" fmla="*/ 4058024 w 6843423"/>
              <a:gd name="connsiteY253" fmla="*/ 53832 h 3609930"/>
              <a:gd name="connsiteX254" fmla="*/ 4034118 w 6843423"/>
              <a:gd name="connsiteY254" fmla="*/ 35903 h 3609930"/>
              <a:gd name="connsiteX255" fmla="*/ 3986306 w 6843423"/>
              <a:gd name="connsiteY255" fmla="*/ 17973 h 3609930"/>
              <a:gd name="connsiteX256" fmla="*/ 3968377 w 6843423"/>
              <a:gd name="connsiteY256" fmla="*/ 6020 h 3609930"/>
              <a:gd name="connsiteX257" fmla="*/ 3842871 w 6843423"/>
              <a:gd name="connsiteY257" fmla="*/ 6020 h 3609930"/>
              <a:gd name="connsiteX258" fmla="*/ 3771153 w 6843423"/>
              <a:gd name="connsiteY258" fmla="*/ 17973 h 3609930"/>
              <a:gd name="connsiteX259" fmla="*/ 3747247 w 6843423"/>
              <a:gd name="connsiteY259" fmla="*/ 29926 h 3609930"/>
              <a:gd name="connsiteX260" fmla="*/ 3693459 w 6843423"/>
              <a:gd name="connsiteY260" fmla="*/ 59809 h 3609930"/>
              <a:gd name="connsiteX261" fmla="*/ 3669553 w 6843423"/>
              <a:gd name="connsiteY261" fmla="*/ 113597 h 3609930"/>
              <a:gd name="connsiteX262" fmla="*/ 3657600 w 6843423"/>
              <a:gd name="connsiteY262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655671 w 6843423"/>
              <a:gd name="connsiteY206" fmla="*/ 2205361 h 3609930"/>
              <a:gd name="connsiteX207" fmla="*/ 4595906 w 6843423"/>
              <a:gd name="connsiteY207" fmla="*/ 2187432 h 3609930"/>
              <a:gd name="connsiteX208" fmla="*/ 4566024 w 6843423"/>
              <a:gd name="connsiteY208" fmla="*/ 2169503 h 3609930"/>
              <a:gd name="connsiteX209" fmla="*/ 4452471 w 6843423"/>
              <a:gd name="connsiteY209" fmla="*/ 2115714 h 3609930"/>
              <a:gd name="connsiteX210" fmla="*/ 4434541 w 6843423"/>
              <a:gd name="connsiteY210" fmla="*/ 2091809 h 3609930"/>
              <a:gd name="connsiteX211" fmla="*/ 4416612 w 6843423"/>
              <a:gd name="connsiteY211" fmla="*/ 2079856 h 3609930"/>
              <a:gd name="connsiteX212" fmla="*/ 4392706 w 6843423"/>
              <a:gd name="connsiteY212" fmla="*/ 2055950 h 3609930"/>
              <a:gd name="connsiteX213" fmla="*/ 4404659 w 6843423"/>
              <a:gd name="connsiteY213" fmla="*/ 1810914 h 3609930"/>
              <a:gd name="connsiteX214" fmla="*/ 4410635 w 6843423"/>
              <a:gd name="connsiteY214" fmla="*/ 1775056 h 3609930"/>
              <a:gd name="connsiteX215" fmla="*/ 4422588 w 6843423"/>
              <a:gd name="connsiteY215" fmla="*/ 1757126 h 3609930"/>
              <a:gd name="connsiteX216" fmla="*/ 4440518 w 6843423"/>
              <a:gd name="connsiteY216" fmla="*/ 1697361 h 3609930"/>
              <a:gd name="connsiteX217" fmla="*/ 4446494 w 6843423"/>
              <a:gd name="connsiteY217" fmla="*/ 1661503 h 3609930"/>
              <a:gd name="connsiteX218" fmla="*/ 4458447 w 6843423"/>
              <a:gd name="connsiteY218" fmla="*/ 1637597 h 3609930"/>
              <a:gd name="connsiteX219" fmla="*/ 4488329 w 6843423"/>
              <a:gd name="connsiteY219" fmla="*/ 1571856 h 3609930"/>
              <a:gd name="connsiteX220" fmla="*/ 4506259 w 6843423"/>
              <a:gd name="connsiteY220" fmla="*/ 1524044 h 3609930"/>
              <a:gd name="connsiteX221" fmla="*/ 4518212 w 6843423"/>
              <a:gd name="connsiteY221" fmla="*/ 1500138 h 3609930"/>
              <a:gd name="connsiteX222" fmla="*/ 4524188 w 6843423"/>
              <a:gd name="connsiteY222" fmla="*/ 1482209 h 3609930"/>
              <a:gd name="connsiteX223" fmla="*/ 4536141 w 6843423"/>
              <a:gd name="connsiteY223" fmla="*/ 1440373 h 3609930"/>
              <a:gd name="connsiteX224" fmla="*/ 4542118 w 6843423"/>
              <a:gd name="connsiteY224" fmla="*/ 1392561 h 3609930"/>
              <a:gd name="connsiteX225" fmla="*/ 4548094 w 6843423"/>
              <a:gd name="connsiteY225" fmla="*/ 1356703 h 3609930"/>
              <a:gd name="connsiteX226" fmla="*/ 4572000 w 6843423"/>
              <a:gd name="connsiteY226" fmla="*/ 1338773 h 3609930"/>
              <a:gd name="connsiteX227" fmla="*/ 4577977 w 6843423"/>
              <a:gd name="connsiteY227" fmla="*/ 1296938 h 3609930"/>
              <a:gd name="connsiteX228" fmla="*/ 4589929 w 6843423"/>
              <a:gd name="connsiteY228" fmla="*/ 1273032 h 3609930"/>
              <a:gd name="connsiteX229" fmla="*/ 4542118 w 6843423"/>
              <a:gd name="connsiteY229" fmla="*/ 914444 h 3609930"/>
              <a:gd name="connsiteX230" fmla="*/ 4536141 w 6843423"/>
              <a:gd name="connsiteY230" fmla="*/ 860656 h 3609930"/>
              <a:gd name="connsiteX231" fmla="*/ 4524188 w 6843423"/>
              <a:gd name="connsiteY231" fmla="*/ 836750 h 3609930"/>
              <a:gd name="connsiteX232" fmla="*/ 4500282 w 6843423"/>
              <a:gd name="connsiteY232" fmla="*/ 776985 h 3609930"/>
              <a:gd name="connsiteX233" fmla="*/ 4488329 w 6843423"/>
              <a:gd name="connsiteY233" fmla="*/ 729173 h 3609930"/>
              <a:gd name="connsiteX234" fmla="*/ 4464424 w 6843423"/>
              <a:gd name="connsiteY234" fmla="*/ 699291 h 3609930"/>
              <a:gd name="connsiteX235" fmla="*/ 4452471 w 6843423"/>
              <a:gd name="connsiteY235" fmla="*/ 669409 h 3609930"/>
              <a:gd name="connsiteX236" fmla="*/ 4446494 w 6843423"/>
              <a:gd name="connsiteY236" fmla="*/ 633550 h 3609930"/>
              <a:gd name="connsiteX237" fmla="*/ 4434541 w 6843423"/>
              <a:gd name="connsiteY237" fmla="*/ 615620 h 3609930"/>
              <a:gd name="connsiteX238" fmla="*/ 4428565 w 6843423"/>
              <a:gd name="connsiteY238" fmla="*/ 579761 h 3609930"/>
              <a:gd name="connsiteX239" fmla="*/ 4416612 w 6843423"/>
              <a:gd name="connsiteY239" fmla="*/ 537926 h 3609930"/>
              <a:gd name="connsiteX240" fmla="*/ 4392706 w 6843423"/>
              <a:gd name="connsiteY240" fmla="*/ 454256 h 3609930"/>
              <a:gd name="connsiteX241" fmla="*/ 4374777 w 6843423"/>
              <a:gd name="connsiteY241" fmla="*/ 418397 h 3609930"/>
              <a:gd name="connsiteX242" fmla="*/ 4332941 w 6843423"/>
              <a:gd name="connsiteY242" fmla="*/ 322773 h 3609930"/>
              <a:gd name="connsiteX243" fmla="*/ 4315012 w 6843423"/>
              <a:gd name="connsiteY243" fmla="*/ 298867 h 3609930"/>
              <a:gd name="connsiteX244" fmla="*/ 4297082 w 6843423"/>
              <a:gd name="connsiteY244" fmla="*/ 251056 h 3609930"/>
              <a:gd name="connsiteX245" fmla="*/ 4261224 w 6843423"/>
              <a:gd name="connsiteY245" fmla="*/ 215197 h 3609930"/>
              <a:gd name="connsiteX246" fmla="*/ 4243294 w 6843423"/>
              <a:gd name="connsiteY246" fmla="*/ 185314 h 3609930"/>
              <a:gd name="connsiteX247" fmla="*/ 4207435 w 6843423"/>
              <a:gd name="connsiteY247" fmla="*/ 155432 h 3609930"/>
              <a:gd name="connsiteX248" fmla="*/ 4189506 w 6843423"/>
              <a:gd name="connsiteY248" fmla="*/ 137503 h 3609930"/>
              <a:gd name="connsiteX249" fmla="*/ 4171577 w 6843423"/>
              <a:gd name="connsiteY249" fmla="*/ 131526 h 3609930"/>
              <a:gd name="connsiteX250" fmla="*/ 4135718 w 6843423"/>
              <a:gd name="connsiteY250" fmla="*/ 107620 h 3609930"/>
              <a:gd name="connsiteX251" fmla="*/ 4099859 w 6843423"/>
              <a:gd name="connsiteY251" fmla="*/ 89691 h 3609930"/>
              <a:gd name="connsiteX252" fmla="*/ 4058024 w 6843423"/>
              <a:gd name="connsiteY252" fmla="*/ 53832 h 3609930"/>
              <a:gd name="connsiteX253" fmla="*/ 4034118 w 6843423"/>
              <a:gd name="connsiteY253" fmla="*/ 35903 h 3609930"/>
              <a:gd name="connsiteX254" fmla="*/ 3986306 w 6843423"/>
              <a:gd name="connsiteY254" fmla="*/ 17973 h 3609930"/>
              <a:gd name="connsiteX255" fmla="*/ 3968377 w 6843423"/>
              <a:gd name="connsiteY255" fmla="*/ 6020 h 3609930"/>
              <a:gd name="connsiteX256" fmla="*/ 3842871 w 6843423"/>
              <a:gd name="connsiteY256" fmla="*/ 6020 h 3609930"/>
              <a:gd name="connsiteX257" fmla="*/ 3771153 w 6843423"/>
              <a:gd name="connsiteY257" fmla="*/ 17973 h 3609930"/>
              <a:gd name="connsiteX258" fmla="*/ 3747247 w 6843423"/>
              <a:gd name="connsiteY258" fmla="*/ 29926 h 3609930"/>
              <a:gd name="connsiteX259" fmla="*/ 3693459 w 6843423"/>
              <a:gd name="connsiteY259" fmla="*/ 59809 h 3609930"/>
              <a:gd name="connsiteX260" fmla="*/ 3669553 w 6843423"/>
              <a:gd name="connsiteY260" fmla="*/ 113597 h 3609930"/>
              <a:gd name="connsiteX261" fmla="*/ 3657600 w 6843423"/>
              <a:gd name="connsiteY261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595906 w 6843423"/>
              <a:gd name="connsiteY206" fmla="*/ 2187432 h 3609930"/>
              <a:gd name="connsiteX207" fmla="*/ 4566024 w 6843423"/>
              <a:gd name="connsiteY207" fmla="*/ 2169503 h 3609930"/>
              <a:gd name="connsiteX208" fmla="*/ 4452471 w 6843423"/>
              <a:gd name="connsiteY208" fmla="*/ 2115714 h 3609930"/>
              <a:gd name="connsiteX209" fmla="*/ 4434541 w 6843423"/>
              <a:gd name="connsiteY209" fmla="*/ 2091809 h 3609930"/>
              <a:gd name="connsiteX210" fmla="*/ 4416612 w 6843423"/>
              <a:gd name="connsiteY210" fmla="*/ 2079856 h 3609930"/>
              <a:gd name="connsiteX211" fmla="*/ 4392706 w 6843423"/>
              <a:gd name="connsiteY211" fmla="*/ 2055950 h 3609930"/>
              <a:gd name="connsiteX212" fmla="*/ 4404659 w 6843423"/>
              <a:gd name="connsiteY212" fmla="*/ 1810914 h 3609930"/>
              <a:gd name="connsiteX213" fmla="*/ 4410635 w 6843423"/>
              <a:gd name="connsiteY213" fmla="*/ 1775056 h 3609930"/>
              <a:gd name="connsiteX214" fmla="*/ 4422588 w 6843423"/>
              <a:gd name="connsiteY214" fmla="*/ 1757126 h 3609930"/>
              <a:gd name="connsiteX215" fmla="*/ 4440518 w 6843423"/>
              <a:gd name="connsiteY215" fmla="*/ 1697361 h 3609930"/>
              <a:gd name="connsiteX216" fmla="*/ 4446494 w 6843423"/>
              <a:gd name="connsiteY216" fmla="*/ 1661503 h 3609930"/>
              <a:gd name="connsiteX217" fmla="*/ 4458447 w 6843423"/>
              <a:gd name="connsiteY217" fmla="*/ 1637597 h 3609930"/>
              <a:gd name="connsiteX218" fmla="*/ 4488329 w 6843423"/>
              <a:gd name="connsiteY218" fmla="*/ 1571856 h 3609930"/>
              <a:gd name="connsiteX219" fmla="*/ 4506259 w 6843423"/>
              <a:gd name="connsiteY219" fmla="*/ 1524044 h 3609930"/>
              <a:gd name="connsiteX220" fmla="*/ 4518212 w 6843423"/>
              <a:gd name="connsiteY220" fmla="*/ 1500138 h 3609930"/>
              <a:gd name="connsiteX221" fmla="*/ 4524188 w 6843423"/>
              <a:gd name="connsiteY221" fmla="*/ 1482209 h 3609930"/>
              <a:gd name="connsiteX222" fmla="*/ 4536141 w 6843423"/>
              <a:gd name="connsiteY222" fmla="*/ 1440373 h 3609930"/>
              <a:gd name="connsiteX223" fmla="*/ 4542118 w 6843423"/>
              <a:gd name="connsiteY223" fmla="*/ 1392561 h 3609930"/>
              <a:gd name="connsiteX224" fmla="*/ 4548094 w 6843423"/>
              <a:gd name="connsiteY224" fmla="*/ 1356703 h 3609930"/>
              <a:gd name="connsiteX225" fmla="*/ 4572000 w 6843423"/>
              <a:gd name="connsiteY225" fmla="*/ 1338773 h 3609930"/>
              <a:gd name="connsiteX226" fmla="*/ 4577977 w 6843423"/>
              <a:gd name="connsiteY226" fmla="*/ 1296938 h 3609930"/>
              <a:gd name="connsiteX227" fmla="*/ 4589929 w 6843423"/>
              <a:gd name="connsiteY227" fmla="*/ 1273032 h 3609930"/>
              <a:gd name="connsiteX228" fmla="*/ 4542118 w 6843423"/>
              <a:gd name="connsiteY228" fmla="*/ 914444 h 3609930"/>
              <a:gd name="connsiteX229" fmla="*/ 4536141 w 6843423"/>
              <a:gd name="connsiteY229" fmla="*/ 860656 h 3609930"/>
              <a:gd name="connsiteX230" fmla="*/ 4524188 w 6843423"/>
              <a:gd name="connsiteY230" fmla="*/ 836750 h 3609930"/>
              <a:gd name="connsiteX231" fmla="*/ 4500282 w 6843423"/>
              <a:gd name="connsiteY231" fmla="*/ 776985 h 3609930"/>
              <a:gd name="connsiteX232" fmla="*/ 4488329 w 6843423"/>
              <a:gd name="connsiteY232" fmla="*/ 729173 h 3609930"/>
              <a:gd name="connsiteX233" fmla="*/ 4464424 w 6843423"/>
              <a:gd name="connsiteY233" fmla="*/ 699291 h 3609930"/>
              <a:gd name="connsiteX234" fmla="*/ 4452471 w 6843423"/>
              <a:gd name="connsiteY234" fmla="*/ 669409 h 3609930"/>
              <a:gd name="connsiteX235" fmla="*/ 4446494 w 6843423"/>
              <a:gd name="connsiteY235" fmla="*/ 633550 h 3609930"/>
              <a:gd name="connsiteX236" fmla="*/ 4434541 w 6843423"/>
              <a:gd name="connsiteY236" fmla="*/ 615620 h 3609930"/>
              <a:gd name="connsiteX237" fmla="*/ 4428565 w 6843423"/>
              <a:gd name="connsiteY237" fmla="*/ 579761 h 3609930"/>
              <a:gd name="connsiteX238" fmla="*/ 4416612 w 6843423"/>
              <a:gd name="connsiteY238" fmla="*/ 537926 h 3609930"/>
              <a:gd name="connsiteX239" fmla="*/ 4392706 w 6843423"/>
              <a:gd name="connsiteY239" fmla="*/ 454256 h 3609930"/>
              <a:gd name="connsiteX240" fmla="*/ 4374777 w 6843423"/>
              <a:gd name="connsiteY240" fmla="*/ 418397 h 3609930"/>
              <a:gd name="connsiteX241" fmla="*/ 4332941 w 6843423"/>
              <a:gd name="connsiteY241" fmla="*/ 322773 h 3609930"/>
              <a:gd name="connsiteX242" fmla="*/ 4315012 w 6843423"/>
              <a:gd name="connsiteY242" fmla="*/ 298867 h 3609930"/>
              <a:gd name="connsiteX243" fmla="*/ 4297082 w 6843423"/>
              <a:gd name="connsiteY243" fmla="*/ 251056 h 3609930"/>
              <a:gd name="connsiteX244" fmla="*/ 4261224 w 6843423"/>
              <a:gd name="connsiteY244" fmla="*/ 215197 h 3609930"/>
              <a:gd name="connsiteX245" fmla="*/ 4243294 w 6843423"/>
              <a:gd name="connsiteY245" fmla="*/ 185314 h 3609930"/>
              <a:gd name="connsiteX246" fmla="*/ 4207435 w 6843423"/>
              <a:gd name="connsiteY246" fmla="*/ 155432 h 3609930"/>
              <a:gd name="connsiteX247" fmla="*/ 4189506 w 6843423"/>
              <a:gd name="connsiteY247" fmla="*/ 137503 h 3609930"/>
              <a:gd name="connsiteX248" fmla="*/ 4171577 w 6843423"/>
              <a:gd name="connsiteY248" fmla="*/ 131526 h 3609930"/>
              <a:gd name="connsiteX249" fmla="*/ 4135718 w 6843423"/>
              <a:gd name="connsiteY249" fmla="*/ 107620 h 3609930"/>
              <a:gd name="connsiteX250" fmla="*/ 4099859 w 6843423"/>
              <a:gd name="connsiteY250" fmla="*/ 89691 h 3609930"/>
              <a:gd name="connsiteX251" fmla="*/ 4058024 w 6843423"/>
              <a:gd name="connsiteY251" fmla="*/ 53832 h 3609930"/>
              <a:gd name="connsiteX252" fmla="*/ 4034118 w 6843423"/>
              <a:gd name="connsiteY252" fmla="*/ 35903 h 3609930"/>
              <a:gd name="connsiteX253" fmla="*/ 3986306 w 6843423"/>
              <a:gd name="connsiteY253" fmla="*/ 17973 h 3609930"/>
              <a:gd name="connsiteX254" fmla="*/ 3968377 w 6843423"/>
              <a:gd name="connsiteY254" fmla="*/ 6020 h 3609930"/>
              <a:gd name="connsiteX255" fmla="*/ 3842871 w 6843423"/>
              <a:gd name="connsiteY255" fmla="*/ 6020 h 3609930"/>
              <a:gd name="connsiteX256" fmla="*/ 3771153 w 6843423"/>
              <a:gd name="connsiteY256" fmla="*/ 17973 h 3609930"/>
              <a:gd name="connsiteX257" fmla="*/ 3747247 w 6843423"/>
              <a:gd name="connsiteY257" fmla="*/ 29926 h 3609930"/>
              <a:gd name="connsiteX258" fmla="*/ 3693459 w 6843423"/>
              <a:gd name="connsiteY258" fmla="*/ 59809 h 3609930"/>
              <a:gd name="connsiteX259" fmla="*/ 3669553 w 6843423"/>
              <a:gd name="connsiteY259" fmla="*/ 113597 h 3609930"/>
              <a:gd name="connsiteX260" fmla="*/ 3657600 w 6843423"/>
              <a:gd name="connsiteY260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673600 w 6843423"/>
              <a:gd name="connsiteY205" fmla="*/ 2235244 h 3609930"/>
              <a:gd name="connsiteX206" fmla="*/ 4595906 w 6843423"/>
              <a:gd name="connsiteY206" fmla="*/ 2187432 h 3609930"/>
              <a:gd name="connsiteX207" fmla="*/ 4452471 w 6843423"/>
              <a:gd name="connsiteY207" fmla="*/ 2115714 h 3609930"/>
              <a:gd name="connsiteX208" fmla="*/ 4434541 w 6843423"/>
              <a:gd name="connsiteY208" fmla="*/ 2091809 h 3609930"/>
              <a:gd name="connsiteX209" fmla="*/ 4416612 w 6843423"/>
              <a:gd name="connsiteY209" fmla="*/ 2079856 h 3609930"/>
              <a:gd name="connsiteX210" fmla="*/ 4392706 w 6843423"/>
              <a:gd name="connsiteY210" fmla="*/ 2055950 h 3609930"/>
              <a:gd name="connsiteX211" fmla="*/ 4404659 w 6843423"/>
              <a:gd name="connsiteY211" fmla="*/ 1810914 h 3609930"/>
              <a:gd name="connsiteX212" fmla="*/ 4410635 w 6843423"/>
              <a:gd name="connsiteY212" fmla="*/ 1775056 h 3609930"/>
              <a:gd name="connsiteX213" fmla="*/ 4422588 w 6843423"/>
              <a:gd name="connsiteY213" fmla="*/ 1757126 h 3609930"/>
              <a:gd name="connsiteX214" fmla="*/ 4440518 w 6843423"/>
              <a:gd name="connsiteY214" fmla="*/ 1697361 h 3609930"/>
              <a:gd name="connsiteX215" fmla="*/ 4446494 w 6843423"/>
              <a:gd name="connsiteY215" fmla="*/ 1661503 h 3609930"/>
              <a:gd name="connsiteX216" fmla="*/ 4458447 w 6843423"/>
              <a:gd name="connsiteY216" fmla="*/ 1637597 h 3609930"/>
              <a:gd name="connsiteX217" fmla="*/ 4488329 w 6843423"/>
              <a:gd name="connsiteY217" fmla="*/ 1571856 h 3609930"/>
              <a:gd name="connsiteX218" fmla="*/ 4506259 w 6843423"/>
              <a:gd name="connsiteY218" fmla="*/ 1524044 h 3609930"/>
              <a:gd name="connsiteX219" fmla="*/ 4518212 w 6843423"/>
              <a:gd name="connsiteY219" fmla="*/ 1500138 h 3609930"/>
              <a:gd name="connsiteX220" fmla="*/ 4524188 w 6843423"/>
              <a:gd name="connsiteY220" fmla="*/ 1482209 h 3609930"/>
              <a:gd name="connsiteX221" fmla="*/ 4536141 w 6843423"/>
              <a:gd name="connsiteY221" fmla="*/ 1440373 h 3609930"/>
              <a:gd name="connsiteX222" fmla="*/ 4542118 w 6843423"/>
              <a:gd name="connsiteY222" fmla="*/ 1392561 h 3609930"/>
              <a:gd name="connsiteX223" fmla="*/ 4548094 w 6843423"/>
              <a:gd name="connsiteY223" fmla="*/ 1356703 h 3609930"/>
              <a:gd name="connsiteX224" fmla="*/ 4572000 w 6843423"/>
              <a:gd name="connsiteY224" fmla="*/ 1338773 h 3609930"/>
              <a:gd name="connsiteX225" fmla="*/ 4577977 w 6843423"/>
              <a:gd name="connsiteY225" fmla="*/ 1296938 h 3609930"/>
              <a:gd name="connsiteX226" fmla="*/ 4589929 w 6843423"/>
              <a:gd name="connsiteY226" fmla="*/ 1273032 h 3609930"/>
              <a:gd name="connsiteX227" fmla="*/ 4542118 w 6843423"/>
              <a:gd name="connsiteY227" fmla="*/ 914444 h 3609930"/>
              <a:gd name="connsiteX228" fmla="*/ 4536141 w 6843423"/>
              <a:gd name="connsiteY228" fmla="*/ 860656 h 3609930"/>
              <a:gd name="connsiteX229" fmla="*/ 4524188 w 6843423"/>
              <a:gd name="connsiteY229" fmla="*/ 836750 h 3609930"/>
              <a:gd name="connsiteX230" fmla="*/ 4500282 w 6843423"/>
              <a:gd name="connsiteY230" fmla="*/ 776985 h 3609930"/>
              <a:gd name="connsiteX231" fmla="*/ 4488329 w 6843423"/>
              <a:gd name="connsiteY231" fmla="*/ 729173 h 3609930"/>
              <a:gd name="connsiteX232" fmla="*/ 4464424 w 6843423"/>
              <a:gd name="connsiteY232" fmla="*/ 699291 h 3609930"/>
              <a:gd name="connsiteX233" fmla="*/ 4452471 w 6843423"/>
              <a:gd name="connsiteY233" fmla="*/ 669409 h 3609930"/>
              <a:gd name="connsiteX234" fmla="*/ 4446494 w 6843423"/>
              <a:gd name="connsiteY234" fmla="*/ 633550 h 3609930"/>
              <a:gd name="connsiteX235" fmla="*/ 4434541 w 6843423"/>
              <a:gd name="connsiteY235" fmla="*/ 615620 h 3609930"/>
              <a:gd name="connsiteX236" fmla="*/ 4428565 w 6843423"/>
              <a:gd name="connsiteY236" fmla="*/ 579761 h 3609930"/>
              <a:gd name="connsiteX237" fmla="*/ 4416612 w 6843423"/>
              <a:gd name="connsiteY237" fmla="*/ 537926 h 3609930"/>
              <a:gd name="connsiteX238" fmla="*/ 4392706 w 6843423"/>
              <a:gd name="connsiteY238" fmla="*/ 454256 h 3609930"/>
              <a:gd name="connsiteX239" fmla="*/ 4374777 w 6843423"/>
              <a:gd name="connsiteY239" fmla="*/ 418397 h 3609930"/>
              <a:gd name="connsiteX240" fmla="*/ 4332941 w 6843423"/>
              <a:gd name="connsiteY240" fmla="*/ 322773 h 3609930"/>
              <a:gd name="connsiteX241" fmla="*/ 4315012 w 6843423"/>
              <a:gd name="connsiteY241" fmla="*/ 298867 h 3609930"/>
              <a:gd name="connsiteX242" fmla="*/ 4297082 w 6843423"/>
              <a:gd name="connsiteY242" fmla="*/ 251056 h 3609930"/>
              <a:gd name="connsiteX243" fmla="*/ 4261224 w 6843423"/>
              <a:gd name="connsiteY243" fmla="*/ 215197 h 3609930"/>
              <a:gd name="connsiteX244" fmla="*/ 4243294 w 6843423"/>
              <a:gd name="connsiteY244" fmla="*/ 185314 h 3609930"/>
              <a:gd name="connsiteX245" fmla="*/ 4207435 w 6843423"/>
              <a:gd name="connsiteY245" fmla="*/ 155432 h 3609930"/>
              <a:gd name="connsiteX246" fmla="*/ 4189506 w 6843423"/>
              <a:gd name="connsiteY246" fmla="*/ 137503 h 3609930"/>
              <a:gd name="connsiteX247" fmla="*/ 4171577 w 6843423"/>
              <a:gd name="connsiteY247" fmla="*/ 131526 h 3609930"/>
              <a:gd name="connsiteX248" fmla="*/ 4135718 w 6843423"/>
              <a:gd name="connsiteY248" fmla="*/ 107620 h 3609930"/>
              <a:gd name="connsiteX249" fmla="*/ 4099859 w 6843423"/>
              <a:gd name="connsiteY249" fmla="*/ 89691 h 3609930"/>
              <a:gd name="connsiteX250" fmla="*/ 4058024 w 6843423"/>
              <a:gd name="connsiteY250" fmla="*/ 53832 h 3609930"/>
              <a:gd name="connsiteX251" fmla="*/ 4034118 w 6843423"/>
              <a:gd name="connsiteY251" fmla="*/ 35903 h 3609930"/>
              <a:gd name="connsiteX252" fmla="*/ 3986306 w 6843423"/>
              <a:gd name="connsiteY252" fmla="*/ 17973 h 3609930"/>
              <a:gd name="connsiteX253" fmla="*/ 3968377 w 6843423"/>
              <a:gd name="connsiteY253" fmla="*/ 6020 h 3609930"/>
              <a:gd name="connsiteX254" fmla="*/ 3842871 w 6843423"/>
              <a:gd name="connsiteY254" fmla="*/ 6020 h 3609930"/>
              <a:gd name="connsiteX255" fmla="*/ 3771153 w 6843423"/>
              <a:gd name="connsiteY255" fmla="*/ 17973 h 3609930"/>
              <a:gd name="connsiteX256" fmla="*/ 3747247 w 6843423"/>
              <a:gd name="connsiteY256" fmla="*/ 29926 h 3609930"/>
              <a:gd name="connsiteX257" fmla="*/ 3693459 w 6843423"/>
              <a:gd name="connsiteY257" fmla="*/ 59809 h 3609930"/>
              <a:gd name="connsiteX258" fmla="*/ 3669553 w 6843423"/>
              <a:gd name="connsiteY258" fmla="*/ 113597 h 3609930"/>
              <a:gd name="connsiteX259" fmla="*/ 3657600 w 6843423"/>
              <a:gd name="connsiteY259" fmla="*/ 149456 h 3609930"/>
              <a:gd name="connsiteX0" fmla="*/ 3657600 w 6843423"/>
              <a:gd name="connsiteY0" fmla="*/ 149456 h 3609930"/>
              <a:gd name="connsiteX1" fmla="*/ 3657600 w 6843423"/>
              <a:gd name="connsiteY1" fmla="*/ 149456 h 3609930"/>
              <a:gd name="connsiteX2" fmla="*/ 3095812 w 6843423"/>
              <a:gd name="connsiteY2" fmla="*/ 1045926 h 3609930"/>
              <a:gd name="connsiteX3" fmla="*/ 3042024 w 6843423"/>
              <a:gd name="connsiteY3" fmla="*/ 1069832 h 3609930"/>
              <a:gd name="connsiteX4" fmla="*/ 2988235 w 6843423"/>
              <a:gd name="connsiteY4" fmla="*/ 1087761 h 3609930"/>
              <a:gd name="connsiteX5" fmla="*/ 2952377 w 6843423"/>
              <a:gd name="connsiteY5" fmla="*/ 1105691 h 3609930"/>
              <a:gd name="connsiteX6" fmla="*/ 2928471 w 6843423"/>
              <a:gd name="connsiteY6" fmla="*/ 1117644 h 3609930"/>
              <a:gd name="connsiteX7" fmla="*/ 2838824 w 6843423"/>
              <a:gd name="connsiteY7" fmla="*/ 1123620 h 3609930"/>
              <a:gd name="connsiteX8" fmla="*/ 2820894 w 6843423"/>
              <a:gd name="connsiteY8" fmla="*/ 1135573 h 3609930"/>
              <a:gd name="connsiteX9" fmla="*/ 2802965 w 6843423"/>
              <a:gd name="connsiteY9" fmla="*/ 1141550 h 3609930"/>
              <a:gd name="connsiteX10" fmla="*/ 2761129 w 6843423"/>
              <a:gd name="connsiteY10" fmla="*/ 1153503 h 3609930"/>
              <a:gd name="connsiteX11" fmla="*/ 2689412 w 6843423"/>
              <a:gd name="connsiteY11" fmla="*/ 1177409 h 3609930"/>
              <a:gd name="connsiteX12" fmla="*/ 2647577 w 6843423"/>
              <a:gd name="connsiteY12" fmla="*/ 1195338 h 3609930"/>
              <a:gd name="connsiteX13" fmla="*/ 2617694 w 6843423"/>
              <a:gd name="connsiteY13" fmla="*/ 1207291 h 3609930"/>
              <a:gd name="connsiteX14" fmla="*/ 2593788 w 6843423"/>
              <a:gd name="connsiteY14" fmla="*/ 1213267 h 3609930"/>
              <a:gd name="connsiteX15" fmla="*/ 2516094 w 6843423"/>
              <a:gd name="connsiteY15" fmla="*/ 1231197 h 3609930"/>
              <a:gd name="connsiteX16" fmla="*/ 2480235 w 6843423"/>
              <a:gd name="connsiteY16" fmla="*/ 1243150 h 3609930"/>
              <a:gd name="connsiteX17" fmla="*/ 2408518 w 6843423"/>
              <a:gd name="connsiteY17" fmla="*/ 1249126 h 3609930"/>
              <a:gd name="connsiteX18" fmla="*/ 2378635 w 6843423"/>
              <a:gd name="connsiteY18" fmla="*/ 1261079 h 3609930"/>
              <a:gd name="connsiteX19" fmla="*/ 2288988 w 6843423"/>
              <a:gd name="connsiteY19" fmla="*/ 1267056 h 3609930"/>
              <a:gd name="connsiteX20" fmla="*/ 2259106 w 6843423"/>
              <a:gd name="connsiteY20" fmla="*/ 1290961 h 3609930"/>
              <a:gd name="connsiteX21" fmla="*/ 2217271 w 6843423"/>
              <a:gd name="connsiteY21" fmla="*/ 1302914 h 3609930"/>
              <a:gd name="connsiteX22" fmla="*/ 2145553 w 6843423"/>
              <a:gd name="connsiteY22" fmla="*/ 1320844 h 3609930"/>
              <a:gd name="connsiteX23" fmla="*/ 2127624 w 6843423"/>
              <a:gd name="connsiteY23" fmla="*/ 1332797 h 3609930"/>
              <a:gd name="connsiteX24" fmla="*/ 2097741 w 6843423"/>
              <a:gd name="connsiteY24" fmla="*/ 1344750 h 3609930"/>
              <a:gd name="connsiteX25" fmla="*/ 2049929 w 6843423"/>
              <a:gd name="connsiteY25" fmla="*/ 1350726 h 3609930"/>
              <a:gd name="connsiteX26" fmla="*/ 1984188 w 6843423"/>
              <a:gd name="connsiteY26" fmla="*/ 1368656 h 3609930"/>
              <a:gd name="connsiteX27" fmla="*/ 1828800 w 6843423"/>
              <a:gd name="connsiteY27" fmla="*/ 1404514 h 3609930"/>
              <a:gd name="connsiteX28" fmla="*/ 1792941 w 6843423"/>
              <a:gd name="connsiteY28" fmla="*/ 1416467 h 3609930"/>
              <a:gd name="connsiteX29" fmla="*/ 1697318 w 6843423"/>
              <a:gd name="connsiteY29" fmla="*/ 1434397 h 3609930"/>
              <a:gd name="connsiteX30" fmla="*/ 1595718 w 6843423"/>
              <a:gd name="connsiteY30" fmla="*/ 1458303 h 3609930"/>
              <a:gd name="connsiteX31" fmla="*/ 1529977 w 6843423"/>
              <a:gd name="connsiteY31" fmla="*/ 1476232 h 3609930"/>
              <a:gd name="connsiteX32" fmla="*/ 1398494 w 6843423"/>
              <a:gd name="connsiteY32" fmla="*/ 1512091 h 3609930"/>
              <a:gd name="connsiteX33" fmla="*/ 860612 w 6843423"/>
              <a:gd name="connsiteY33" fmla="*/ 1535997 h 3609930"/>
              <a:gd name="connsiteX34" fmla="*/ 794871 w 6843423"/>
              <a:gd name="connsiteY34" fmla="*/ 1547950 h 3609930"/>
              <a:gd name="connsiteX35" fmla="*/ 729129 w 6843423"/>
              <a:gd name="connsiteY35" fmla="*/ 1553926 h 3609930"/>
              <a:gd name="connsiteX36" fmla="*/ 633506 w 6843423"/>
              <a:gd name="connsiteY36" fmla="*/ 1565879 h 3609930"/>
              <a:gd name="connsiteX37" fmla="*/ 603624 w 6843423"/>
              <a:gd name="connsiteY37" fmla="*/ 1577832 h 3609930"/>
              <a:gd name="connsiteX38" fmla="*/ 579718 w 6843423"/>
              <a:gd name="connsiteY38" fmla="*/ 1583809 h 3609930"/>
              <a:gd name="connsiteX39" fmla="*/ 472141 w 6843423"/>
              <a:gd name="connsiteY39" fmla="*/ 1619667 h 3609930"/>
              <a:gd name="connsiteX40" fmla="*/ 436282 w 6843423"/>
              <a:gd name="connsiteY40" fmla="*/ 1649550 h 3609930"/>
              <a:gd name="connsiteX41" fmla="*/ 418353 w 6843423"/>
              <a:gd name="connsiteY41" fmla="*/ 1667479 h 3609930"/>
              <a:gd name="connsiteX42" fmla="*/ 400424 w 6843423"/>
              <a:gd name="connsiteY42" fmla="*/ 1673456 h 3609930"/>
              <a:gd name="connsiteX43" fmla="*/ 382494 w 6843423"/>
              <a:gd name="connsiteY43" fmla="*/ 1685409 h 3609930"/>
              <a:gd name="connsiteX44" fmla="*/ 364565 w 6843423"/>
              <a:gd name="connsiteY44" fmla="*/ 1715291 h 3609930"/>
              <a:gd name="connsiteX45" fmla="*/ 298824 w 6843423"/>
              <a:gd name="connsiteY45" fmla="*/ 1745173 h 3609930"/>
              <a:gd name="connsiteX46" fmla="*/ 239059 w 6843423"/>
              <a:gd name="connsiteY46" fmla="*/ 1798961 h 3609930"/>
              <a:gd name="connsiteX47" fmla="*/ 209177 w 6843423"/>
              <a:gd name="connsiteY47" fmla="*/ 1810914 h 3609930"/>
              <a:gd name="connsiteX48" fmla="*/ 167341 w 6843423"/>
              <a:gd name="connsiteY48" fmla="*/ 1828844 h 3609930"/>
              <a:gd name="connsiteX49" fmla="*/ 131482 w 6843423"/>
              <a:gd name="connsiteY49" fmla="*/ 1864703 h 3609930"/>
              <a:gd name="connsiteX50" fmla="*/ 95624 w 6843423"/>
              <a:gd name="connsiteY50" fmla="*/ 1894585 h 3609930"/>
              <a:gd name="connsiteX51" fmla="*/ 65741 w 6843423"/>
              <a:gd name="connsiteY51" fmla="*/ 1924467 h 3609930"/>
              <a:gd name="connsiteX52" fmla="*/ 47812 w 6843423"/>
              <a:gd name="connsiteY52" fmla="*/ 1960326 h 3609930"/>
              <a:gd name="connsiteX53" fmla="*/ 0 w 6843423"/>
              <a:gd name="connsiteY53" fmla="*/ 2079856 h 3609930"/>
              <a:gd name="connsiteX54" fmla="*/ 5977 w 6843423"/>
              <a:gd name="connsiteY54" fmla="*/ 2187432 h 3609930"/>
              <a:gd name="connsiteX55" fmla="*/ 23906 w 6843423"/>
              <a:gd name="connsiteY55" fmla="*/ 2217314 h 3609930"/>
              <a:gd name="connsiteX56" fmla="*/ 41835 w 6843423"/>
              <a:gd name="connsiteY56" fmla="*/ 2283056 h 3609930"/>
              <a:gd name="connsiteX57" fmla="*/ 59765 w 6843423"/>
              <a:gd name="connsiteY57" fmla="*/ 2360750 h 3609930"/>
              <a:gd name="connsiteX58" fmla="*/ 71718 w 6843423"/>
              <a:gd name="connsiteY58" fmla="*/ 2414538 h 3609930"/>
              <a:gd name="connsiteX59" fmla="*/ 83671 w 6843423"/>
              <a:gd name="connsiteY59" fmla="*/ 2438444 h 3609930"/>
              <a:gd name="connsiteX60" fmla="*/ 89647 w 6843423"/>
              <a:gd name="connsiteY60" fmla="*/ 2492232 h 3609930"/>
              <a:gd name="connsiteX61" fmla="*/ 107577 w 6843423"/>
              <a:gd name="connsiteY61" fmla="*/ 2516138 h 3609930"/>
              <a:gd name="connsiteX62" fmla="*/ 119529 w 6843423"/>
              <a:gd name="connsiteY62" fmla="*/ 2534067 h 3609930"/>
              <a:gd name="connsiteX63" fmla="*/ 143435 w 6843423"/>
              <a:gd name="connsiteY63" fmla="*/ 2563950 h 3609930"/>
              <a:gd name="connsiteX64" fmla="*/ 179294 w 6843423"/>
              <a:gd name="connsiteY64" fmla="*/ 2611761 h 3609930"/>
              <a:gd name="connsiteX65" fmla="*/ 197224 w 6843423"/>
              <a:gd name="connsiteY65" fmla="*/ 2623714 h 3609930"/>
              <a:gd name="connsiteX66" fmla="*/ 215153 w 6843423"/>
              <a:gd name="connsiteY66" fmla="*/ 2641644 h 3609930"/>
              <a:gd name="connsiteX67" fmla="*/ 227106 w 6843423"/>
              <a:gd name="connsiteY67" fmla="*/ 2659573 h 3609930"/>
              <a:gd name="connsiteX68" fmla="*/ 245035 w 6843423"/>
              <a:gd name="connsiteY68" fmla="*/ 2665550 h 3609930"/>
              <a:gd name="connsiteX69" fmla="*/ 262965 w 6843423"/>
              <a:gd name="connsiteY69" fmla="*/ 2683479 h 3609930"/>
              <a:gd name="connsiteX70" fmla="*/ 286871 w 6843423"/>
              <a:gd name="connsiteY70" fmla="*/ 2719338 h 3609930"/>
              <a:gd name="connsiteX71" fmla="*/ 322729 w 6843423"/>
              <a:gd name="connsiteY71" fmla="*/ 2755197 h 3609930"/>
              <a:gd name="connsiteX72" fmla="*/ 340659 w 6843423"/>
              <a:gd name="connsiteY72" fmla="*/ 2773126 h 3609930"/>
              <a:gd name="connsiteX73" fmla="*/ 358588 w 6843423"/>
              <a:gd name="connsiteY73" fmla="*/ 2797032 h 3609930"/>
              <a:gd name="connsiteX74" fmla="*/ 406400 w 6843423"/>
              <a:gd name="connsiteY74" fmla="*/ 2844844 h 3609930"/>
              <a:gd name="connsiteX75" fmla="*/ 424329 w 6843423"/>
              <a:gd name="connsiteY75" fmla="*/ 2886679 h 3609930"/>
              <a:gd name="connsiteX76" fmla="*/ 442259 w 6843423"/>
              <a:gd name="connsiteY76" fmla="*/ 2922538 h 3609930"/>
              <a:gd name="connsiteX77" fmla="*/ 448235 w 6843423"/>
              <a:gd name="connsiteY77" fmla="*/ 2940467 h 3609930"/>
              <a:gd name="connsiteX78" fmla="*/ 484094 w 6843423"/>
              <a:gd name="connsiteY78" fmla="*/ 2976326 h 3609930"/>
              <a:gd name="connsiteX79" fmla="*/ 496047 w 6843423"/>
              <a:gd name="connsiteY79" fmla="*/ 3006209 h 3609930"/>
              <a:gd name="connsiteX80" fmla="*/ 513977 w 6843423"/>
              <a:gd name="connsiteY80" fmla="*/ 3024138 h 3609930"/>
              <a:gd name="connsiteX81" fmla="*/ 525929 w 6843423"/>
              <a:gd name="connsiteY81" fmla="*/ 3042067 h 3609930"/>
              <a:gd name="connsiteX82" fmla="*/ 543859 w 6843423"/>
              <a:gd name="connsiteY82" fmla="*/ 3065973 h 3609930"/>
              <a:gd name="connsiteX83" fmla="*/ 597647 w 6843423"/>
              <a:gd name="connsiteY83" fmla="*/ 3083903 h 3609930"/>
              <a:gd name="connsiteX84" fmla="*/ 615577 w 6843423"/>
              <a:gd name="connsiteY84" fmla="*/ 3095856 h 3609930"/>
              <a:gd name="connsiteX85" fmla="*/ 639482 w 6843423"/>
              <a:gd name="connsiteY85" fmla="*/ 3101832 h 3609930"/>
              <a:gd name="connsiteX86" fmla="*/ 693271 w 6843423"/>
              <a:gd name="connsiteY86" fmla="*/ 3113785 h 3609930"/>
              <a:gd name="connsiteX87" fmla="*/ 1063812 w 6843423"/>
              <a:gd name="connsiteY87" fmla="*/ 3101832 h 3609930"/>
              <a:gd name="connsiteX88" fmla="*/ 1117600 w 6843423"/>
              <a:gd name="connsiteY88" fmla="*/ 3083903 h 3609930"/>
              <a:gd name="connsiteX89" fmla="*/ 1195294 w 6843423"/>
              <a:gd name="connsiteY89" fmla="*/ 3054020 h 3609930"/>
              <a:gd name="connsiteX90" fmla="*/ 1225177 w 6843423"/>
              <a:gd name="connsiteY90" fmla="*/ 3048044 h 3609930"/>
              <a:gd name="connsiteX91" fmla="*/ 1249082 w 6843423"/>
              <a:gd name="connsiteY91" fmla="*/ 3042067 h 3609930"/>
              <a:gd name="connsiteX92" fmla="*/ 1284941 w 6843423"/>
              <a:gd name="connsiteY92" fmla="*/ 3030114 h 3609930"/>
              <a:gd name="connsiteX93" fmla="*/ 1374588 w 6843423"/>
              <a:gd name="connsiteY93" fmla="*/ 3012185 h 3609930"/>
              <a:gd name="connsiteX94" fmla="*/ 1464235 w 6843423"/>
              <a:gd name="connsiteY94" fmla="*/ 3006209 h 3609930"/>
              <a:gd name="connsiteX95" fmla="*/ 1500094 w 6843423"/>
              <a:gd name="connsiteY95" fmla="*/ 2994256 h 3609930"/>
              <a:gd name="connsiteX96" fmla="*/ 1535953 w 6843423"/>
              <a:gd name="connsiteY96" fmla="*/ 2988279 h 3609930"/>
              <a:gd name="connsiteX97" fmla="*/ 1553882 w 6843423"/>
              <a:gd name="connsiteY97" fmla="*/ 2970350 h 3609930"/>
              <a:gd name="connsiteX98" fmla="*/ 1607671 w 6843423"/>
              <a:gd name="connsiteY98" fmla="*/ 2952420 h 3609930"/>
              <a:gd name="connsiteX99" fmla="*/ 1625600 w 6843423"/>
              <a:gd name="connsiteY99" fmla="*/ 2946444 h 3609930"/>
              <a:gd name="connsiteX100" fmla="*/ 1661459 w 6843423"/>
              <a:gd name="connsiteY100" fmla="*/ 2928514 h 3609930"/>
              <a:gd name="connsiteX101" fmla="*/ 1685365 w 6843423"/>
              <a:gd name="connsiteY101" fmla="*/ 2910585 h 3609930"/>
              <a:gd name="connsiteX102" fmla="*/ 1703294 w 6843423"/>
              <a:gd name="connsiteY102" fmla="*/ 2898632 h 3609930"/>
              <a:gd name="connsiteX103" fmla="*/ 1709271 w 6843423"/>
              <a:gd name="connsiteY103" fmla="*/ 2880703 h 3609930"/>
              <a:gd name="connsiteX104" fmla="*/ 1727200 w 6843423"/>
              <a:gd name="connsiteY104" fmla="*/ 2874726 h 3609930"/>
              <a:gd name="connsiteX105" fmla="*/ 1757082 w 6843423"/>
              <a:gd name="connsiteY105" fmla="*/ 2862773 h 3609930"/>
              <a:gd name="connsiteX106" fmla="*/ 1780988 w 6843423"/>
              <a:gd name="connsiteY106" fmla="*/ 2844844 h 3609930"/>
              <a:gd name="connsiteX107" fmla="*/ 1816847 w 6843423"/>
              <a:gd name="connsiteY107" fmla="*/ 2832891 h 3609930"/>
              <a:gd name="connsiteX108" fmla="*/ 1840753 w 6843423"/>
              <a:gd name="connsiteY108" fmla="*/ 2820938 h 3609930"/>
              <a:gd name="connsiteX109" fmla="*/ 1858682 w 6843423"/>
              <a:gd name="connsiteY109" fmla="*/ 2797032 h 3609930"/>
              <a:gd name="connsiteX110" fmla="*/ 1894541 w 6843423"/>
              <a:gd name="connsiteY110" fmla="*/ 2761173 h 3609930"/>
              <a:gd name="connsiteX111" fmla="*/ 1906494 w 6843423"/>
              <a:gd name="connsiteY111" fmla="*/ 2743244 h 3609930"/>
              <a:gd name="connsiteX112" fmla="*/ 1930400 w 6843423"/>
              <a:gd name="connsiteY112" fmla="*/ 2737267 h 3609930"/>
              <a:gd name="connsiteX113" fmla="*/ 1960282 w 6843423"/>
              <a:gd name="connsiteY113" fmla="*/ 2665550 h 3609930"/>
              <a:gd name="connsiteX114" fmla="*/ 1984188 w 6843423"/>
              <a:gd name="connsiteY114" fmla="*/ 2623714 h 3609930"/>
              <a:gd name="connsiteX115" fmla="*/ 1996141 w 6843423"/>
              <a:gd name="connsiteY115" fmla="*/ 2599809 h 3609930"/>
              <a:gd name="connsiteX116" fmla="*/ 2020047 w 6843423"/>
              <a:gd name="connsiteY116" fmla="*/ 2581879 h 3609930"/>
              <a:gd name="connsiteX117" fmla="*/ 2055906 w 6843423"/>
              <a:gd name="connsiteY117" fmla="*/ 2534067 h 3609930"/>
              <a:gd name="connsiteX118" fmla="*/ 2073835 w 6843423"/>
              <a:gd name="connsiteY118" fmla="*/ 2504185 h 3609930"/>
              <a:gd name="connsiteX119" fmla="*/ 2115671 w 6843423"/>
              <a:gd name="connsiteY119" fmla="*/ 2486256 h 3609930"/>
              <a:gd name="connsiteX120" fmla="*/ 2157506 w 6843423"/>
              <a:gd name="connsiteY120" fmla="*/ 2450397 h 3609930"/>
              <a:gd name="connsiteX121" fmla="*/ 2199341 w 6843423"/>
              <a:gd name="connsiteY121" fmla="*/ 2414538 h 3609930"/>
              <a:gd name="connsiteX122" fmla="*/ 2217271 w 6843423"/>
              <a:gd name="connsiteY122" fmla="*/ 2408561 h 3609930"/>
              <a:gd name="connsiteX123" fmla="*/ 2253129 w 6843423"/>
              <a:gd name="connsiteY123" fmla="*/ 2390632 h 3609930"/>
              <a:gd name="connsiteX124" fmla="*/ 2378635 w 6843423"/>
              <a:gd name="connsiteY124" fmla="*/ 2372703 h 3609930"/>
              <a:gd name="connsiteX125" fmla="*/ 2414494 w 6843423"/>
              <a:gd name="connsiteY125" fmla="*/ 2360750 h 3609930"/>
              <a:gd name="connsiteX126" fmla="*/ 2623671 w 6843423"/>
              <a:gd name="connsiteY126" fmla="*/ 2372703 h 3609930"/>
              <a:gd name="connsiteX127" fmla="*/ 2641600 w 6843423"/>
              <a:gd name="connsiteY127" fmla="*/ 2378679 h 3609930"/>
              <a:gd name="connsiteX128" fmla="*/ 2683435 w 6843423"/>
              <a:gd name="connsiteY128" fmla="*/ 2390632 h 3609930"/>
              <a:gd name="connsiteX129" fmla="*/ 2707341 w 6843423"/>
              <a:gd name="connsiteY129" fmla="*/ 2408561 h 3609930"/>
              <a:gd name="connsiteX130" fmla="*/ 2731247 w 6843423"/>
              <a:gd name="connsiteY130" fmla="*/ 2444420 h 3609930"/>
              <a:gd name="connsiteX131" fmla="*/ 2761129 w 6843423"/>
              <a:gd name="connsiteY131" fmla="*/ 2450397 h 3609930"/>
              <a:gd name="connsiteX132" fmla="*/ 2779059 w 6843423"/>
              <a:gd name="connsiteY132" fmla="*/ 2468326 h 3609930"/>
              <a:gd name="connsiteX133" fmla="*/ 2808941 w 6843423"/>
              <a:gd name="connsiteY133" fmla="*/ 2510161 h 3609930"/>
              <a:gd name="connsiteX134" fmla="*/ 2856753 w 6843423"/>
              <a:gd name="connsiteY134" fmla="*/ 2528091 h 3609930"/>
              <a:gd name="connsiteX135" fmla="*/ 2898588 w 6843423"/>
              <a:gd name="connsiteY135" fmla="*/ 2551997 h 3609930"/>
              <a:gd name="connsiteX136" fmla="*/ 2922494 w 6843423"/>
              <a:gd name="connsiteY136" fmla="*/ 2569926 h 3609930"/>
              <a:gd name="connsiteX137" fmla="*/ 2940424 w 6843423"/>
              <a:gd name="connsiteY137" fmla="*/ 2581879 h 3609930"/>
              <a:gd name="connsiteX138" fmla="*/ 2958353 w 6843423"/>
              <a:gd name="connsiteY138" fmla="*/ 2605785 h 3609930"/>
              <a:gd name="connsiteX139" fmla="*/ 2970306 w 6843423"/>
              <a:gd name="connsiteY139" fmla="*/ 2623714 h 3609930"/>
              <a:gd name="connsiteX140" fmla="*/ 3012141 w 6843423"/>
              <a:gd name="connsiteY140" fmla="*/ 2659573 h 3609930"/>
              <a:gd name="connsiteX141" fmla="*/ 3024094 w 6843423"/>
              <a:gd name="connsiteY141" fmla="*/ 2677503 h 3609930"/>
              <a:gd name="connsiteX142" fmla="*/ 3042024 w 6843423"/>
              <a:gd name="connsiteY142" fmla="*/ 2713361 h 3609930"/>
              <a:gd name="connsiteX143" fmla="*/ 3071906 w 6843423"/>
              <a:gd name="connsiteY143" fmla="*/ 2749220 h 3609930"/>
              <a:gd name="connsiteX144" fmla="*/ 3095812 w 6843423"/>
              <a:gd name="connsiteY144" fmla="*/ 2797032 h 3609930"/>
              <a:gd name="connsiteX145" fmla="*/ 3131671 w 6843423"/>
              <a:gd name="connsiteY145" fmla="*/ 2838867 h 3609930"/>
              <a:gd name="connsiteX146" fmla="*/ 3155577 w 6843423"/>
              <a:gd name="connsiteY146" fmla="*/ 2892656 h 3609930"/>
              <a:gd name="connsiteX147" fmla="*/ 3167529 w 6843423"/>
              <a:gd name="connsiteY147" fmla="*/ 2910585 h 3609930"/>
              <a:gd name="connsiteX148" fmla="*/ 3185459 w 6843423"/>
              <a:gd name="connsiteY148" fmla="*/ 2946444 h 3609930"/>
              <a:gd name="connsiteX149" fmla="*/ 3203388 w 6843423"/>
              <a:gd name="connsiteY149" fmla="*/ 2958397 h 3609930"/>
              <a:gd name="connsiteX150" fmla="*/ 3215341 w 6843423"/>
              <a:gd name="connsiteY150" fmla="*/ 2988279 h 3609930"/>
              <a:gd name="connsiteX151" fmla="*/ 3221318 w 6843423"/>
              <a:gd name="connsiteY151" fmla="*/ 3006209 h 3609930"/>
              <a:gd name="connsiteX152" fmla="*/ 3239247 w 6843423"/>
              <a:gd name="connsiteY152" fmla="*/ 3030114 h 3609930"/>
              <a:gd name="connsiteX153" fmla="*/ 3257177 w 6843423"/>
              <a:gd name="connsiteY153" fmla="*/ 3065973 h 3609930"/>
              <a:gd name="connsiteX154" fmla="*/ 3275106 w 6843423"/>
              <a:gd name="connsiteY154" fmla="*/ 3071950 h 3609930"/>
              <a:gd name="connsiteX155" fmla="*/ 3293035 w 6843423"/>
              <a:gd name="connsiteY155" fmla="*/ 3083903 h 3609930"/>
              <a:gd name="connsiteX156" fmla="*/ 3316941 w 6843423"/>
              <a:gd name="connsiteY156" fmla="*/ 3113785 h 3609930"/>
              <a:gd name="connsiteX157" fmla="*/ 3334871 w 6843423"/>
              <a:gd name="connsiteY157" fmla="*/ 3149644 h 3609930"/>
              <a:gd name="connsiteX158" fmla="*/ 3352800 w 6843423"/>
              <a:gd name="connsiteY158" fmla="*/ 3167573 h 3609930"/>
              <a:gd name="connsiteX159" fmla="*/ 3358777 w 6843423"/>
              <a:gd name="connsiteY159" fmla="*/ 3185503 h 3609930"/>
              <a:gd name="connsiteX160" fmla="*/ 3376706 w 6843423"/>
              <a:gd name="connsiteY160" fmla="*/ 3191479 h 3609930"/>
              <a:gd name="connsiteX161" fmla="*/ 3388659 w 6843423"/>
              <a:gd name="connsiteY161" fmla="*/ 3209409 h 3609930"/>
              <a:gd name="connsiteX162" fmla="*/ 3406588 w 6843423"/>
              <a:gd name="connsiteY162" fmla="*/ 3239291 h 3609930"/>
              <a:gd name="connsiteX163" fmla="*/ 3430494 w 6843423"/>
              <a:gd name="connsiteY163" fmla="*/ 3299056 h 3609930"/>
              <a:gd name="connsiteX164" fmla="*/ 3448424 w 6843423"/>
              <a:gd name="connsiteY164" fmla="*/ 3305032 h 3609930"/>
              <a:gd name="connsiteX165" fmla="*/ 3454400 w 6843423"/>
              <a:gd name="connsiteY165" fmla="*/ 3334914 h 3609930"/>
              <a:gd name="connsiteX166" fmla="*/ 3490259 w 6843423"/>
              <a:gd name="connsiteY166" fmla="*/ 3364797 h 3609930"/>
              <a:gd name="connsiteX167" fmla="*/ 3508188 w 6843423"/>
              <a:gd name="connsiteY167" fmla="*/ 3382726 h 3609930"/>
              <a:gd name="connsiteX168" fmla="*/ 3538071 w 6843423"/>
              <a:gd name="connsiteY168" fmla="*/ 3418585 h 3609930"/>
              <a:gd name="connsiteX169" fmla="*/ 3544047 w 6843423"/>
              <a:gd name="connsiteY169" fmla="*/ 3436514 h 3609930"/>
              <a:gd name="connsiteX170" fmla="*/ 3579906 w 6843423"/>
              <a:gd name="connsiteY170" fmla="*/ 3460420 h 3609930"/>
              <a:gd name="connsiteX171" fmla="*/ 3597835 w 6843423"/>
              <a:gd name="connsiteY171" fmla="*/ 3472373 h 3609930"/>
              <a:gd name="connsiteX172" fmla="*/ 3621741 w 6843423"/>
              <a:gd name="connsiteY172" fmla="*/ 3478350 h 3609930"/>
              <a:gd name="connsiteX173" fmla="*/ 3645647 w 6843423"/>
              <a:gd name="connsiteY173" fmla="*/ 3490303 h 3609930"/>
              <a:gd name="connsiteX174" fmla="*/ 3663577 w 6843423"/>
              <a:gd name="connsiteY174" fmla="*/ 3496279 h 3609930"/>
              <a:gd name="connsiteX175" fmla="*/ 3681506 w 6843423"/>
              <a:gd name="connsiteY175" fmla="*/ 3514209 h 3609930"/>
              <a:gd name="connsiteX176" fmla="*/ 3771153 w 6843423"/>
              <a:gd name="connsiteY176" fmla="*/ 3532138 h 3609930"/>
              <a:gd name="connsiteX177" fmla="*/ 3807012 w 6843423"/>
              <a:gd name="connsiteY177" fmla="*/ 3556044 h 3609930"/>
              <a:gd name="connsiteX178" fmla="*/ 3842871 w 6843423"/>
              <a:gd name="connsiteY178" fmla="*/ 3567997 h 3609930"/>
              <a:gd name="connsiteX179" fmla="*/ 4040094 w 6843423"/>
              <a:gd name="connsiteY179" fmla="*/ 3585926 h 3609930"/>
              <a:gd name="connsiteX180" fmla="*/ 4147671 w 6843423"/>
              <a:gd name="connsiteY180" fmla="*/ 3603856 h 3609930"/>
              <a:gd name="connsiteX181" fmla="*/ 4177553 w 6843423"/>
              <a:gd name="connsiteY181" fmla="*/ 3609832 h 3609930"/>
              <a:gd name="connsiteX182" fmla="*/ 4386729 w 6843423"/>
              <a:gd name="connsiteY182" fmla="*/ 3579950 h 3609930"/>
              <a:gd name="connsiteX183" fmla="*/ 4464424 w 6843423"/>
              <a:gd name="connsiteY183" fmla="*/ 3562020 h 3609930"/>
              <a:gd name="connsiteX184" fmla="*/ 4500282 w 6843423"/>
              <a:gd name="connsiteY184" fmla="*/ 3550067 h 3609930"/>
              <a:gd name="connsiteX185" fmla="*/ 4536141 w 6843423"/>
              <a:gd name="connsiteY185" fmla="*/ 3544091 h 3609930"/>
              <a:gd name="connsiteX186" fmla="*/ 4649694 w 6843423"/>
              <a:gd name="connsiteY186" fmla="*/ 3538114 h 3609930"/>
              <a:gd name="connsiteX187" fmla="*/ 4721412 w 6843423"/>
              <a:gd name="connsiteY187" fmla="*/ 3556044 h 3609930"/>
              <a:gd name="connsiteX188" fmla="*/ 4763247 w 6843423"/>
              <a:gd name="connsiteY188" fmla="*/ 3562020 h 3609930"/>
              <a:gd name="connsiteX189" fmla="*/ 4960471 w 6843423"/>
              <a:gd name="connsiteY189" fmla="*/ 3550067 h 3609930"/>
              <a:gd name="connsiteX190" fmla="*/ 5050118 w 6843423"/>
              <a:gd name="connsiteY190" fmla="*/ 3526161 h 3609930"/>
              <a:gd name="connsiteX191" fmla="*/ 5080000 w 6843423"/>
              <a:gd name="connsiteY191" fmla="*/ 3514209 h 3609930"/>
              <a:gd name="connsiteX192" fmla="*/ 5145741 w 6843423"/>
              <a:gd name="connsiteY192" fmla="*/ 3466397 h 3609930"/>
              <a:gd name="connsiteX193" fmla="*/ 5205506 w 6843423"/>
              <a:gd name="connsiteY193" fmla="*/ 3448467 h 3609930"/>
              <a:gd name="connsiteX194" fmla="*/ 5235388 w 6843423"/>
              <a:gd name="connsiteY194" fmla="*/ 3430538 h 3609930"/>
              <a:gd name="connsiteX195" fmla="*/ 5277224 w 6843423"/>
              <a:gd name="connsiteY195" fmla="*/ 3412609 h 3609930"/>
              <a:gd name="connsiteX196" fmla="*/ 5336988 w 6843423"/>
              <a:gd name="connsiteY196" fmla="*/ 3364797 h 3609930"/>
              <a:gd name="connsiteX197" fmla="*/ 5354918 w 6843423"/>
              <a:gd name="connsiteY197" fmla="*/ 3346867 h 3609930"/>
              <a:gd name="connsiteX198" fmla="*/ 5378824 w 6843423"/>
              <a:gd name="connsiteY198" fmla="*/ 3328938 h 3609930"/>
              <a:gd name="connsiteX199" fmla="*/ 5390777 w 6843423"/>
              <a:gd name="connsiteY199" fmla="*/ 3263197 h 3609930"/>
              <a:gd name="connsiteX200" fmla="*/ 5396753 w 6843423"/>
              <a:gd name="connsiteY200" fmla="*/ 3221361 h 3609930"/>
              <a:gd name="connsiteX201" fmla="*/ 5384800 w 6843423"/>
              <a:gd name="connsiteY201" fmla="*/ 3018161 h 3609930"/>
              <a:gd name="connsiteX202" fmla="*/ 6568141 w 6843423"/>
              <a:gd name="connsiteY202" fmla="*/ 2976326 h 3609930"/>
              <a:gd name="connsiteX203" fmla="*/ 6687672 w 6843423"/>
              <a:gd name="connsiteY203" fmla="*/ 1960326 h 3609930"/>
              <a:gd name="connsiteX204" fmla="*/ 4709459 w 6843423"/>
              <a:gd name="connsiteY204" fmla="*/ 2265126 h 3609930"/>
              <a:gd name="connsiteX205" fmla="*/ 4595906 w 6843423"/>
              <a:gd name="connsiteY205" fmla="*/ 2187432 h 3609930"/>
              <a:gd name="connsiteX206" fmla="*/ 4452471 w 6843423"/>
              <a:gd name="connsiteY206" fmla="*/ 2115714 h 3609930"/>
              <a:gd name="connsiteX207" fmla="*/ 4434541 w 6843423"/>
              <a:gd name="connsiteY207" fmla="*/ 2091809 h 3609930"/>
              <a:gd name="connsiteX208" fmla="*/ 4416612 w 6843423"/>
              <a:gd name="connsiteY208" fmla="*/ 2079856 h 3609930"/>
              <a:gd name="connsiteX209" fmla="*/ 4392706 w 6843423"/>
              <a:gd name="connsiteY209" fmla="*/ 2055950 h 3609930"/>
              <a:gd name="connsiteX210" fmla="*/ 4404659 w 6843423"/>
              <a:gd name="connsiteY210" fmla="*/ 1810914 h 3609930"/>
              <a:gd name="connsiteX211" fmla="*/ 4410635 w 6843423"/>
              <a:gd name="connsiteY211" fmla="*/ 1775056 h 3609930"/>
              <a:gd name="connsiteX212" fmla="*/ 4422588 w 6843423"/>
              <a:gd name="connsiteY212" fmla="*/ 1757126 h 3609930"/>
              <a:gd name="connsiteX213" fmla="*/ 4440518 w 6843423"/>
              <a:gd name="connsiteY213" fmla="*/ 1697361 h 3609930"/>
              <a:gd name="connsiteX214" fmla="*/ 4446494 w 6843423"/>
              <a:gd name="connsiteY214" fmla="*/ 1661503 h 3609930"/>
              <a:gd name="connsiteX215" fmla="*/ 4458447 w 6843423"/>
              <a:gd name="connsiteY215" fmla="*/ 1637597 h 3609930"/>
              <a:gd name="connsiteX216" fmla="*/ 4488329 w 6843423"/>
              <a:gd name="connsiteY216" fmla="*/ 1571856 h 3609930"/>
              <a:gd name="connsiteX217" fmla="*/ 4506259 w 6843423"/>
              <a:gd name="connsiteY217" fmla="*/ 1524044 h 3609930"/>
              <a:gd name="connsiteX218" fmla="*/ 4518212 w 6843423"/>
              <a:gd name="connsiteY218" fmla="*/ 1500138 h 3609930"/>
              <a:gd name="connsiteX219" fmla="*/ 4524188 w 6843423"/>
              <a:gd name="connsiteY219" fmla="*/ 1482209 h 3609930"/>
              <a:gd name="connsiteX220" fmla="*/ 4536141 w 6843423"/>
              <a:gd name="connsiteY220" fmla="*/ 1440373 h 3609930"/>
              <a:gd name="connsiteX221" fmla="*/ 4542118 w 6843423"/>
              <a:gd name="connsiteY221" fmla="*/ 1392561 h 3609930"/>
              <a:gd name="connsiteX222" fmla="*/ 4548094 w 6843423"/>
              <a:gd name="connsiteY222" fmla="*/ 1356703 h 3609930"/>
              <a:gd name="connsiteX223" fmla="*/ 4572000 w 6843423"/>
              <a:gd name="connsiteY223" fmla="*/ 1338773 h 3609930"/>
              <a:gd name="connsiteX224" fmla="*/ 4577977 w 6843423"/>
              <a:gd name="connsiteY224" fmla="*/ 1296938 h 3609930"/>
              <a:gd name="connsiteX225" fmla="*/ 4589929 w 6843423"/>
              <a:gd name="connsiteY225" fmla="*/ 1273032 h 3609930"/>
              <a:gd name="connsiteX226" fmla="*/ 4542118 w 6843423"/>
              <a:gd name="connsiteY226" fmla="*/ 914444 h 3609930"/>
              <a:gd name="connsiteX227" fmla="*/ 4536141 w 6843423"/>
              <a:gd name="connsiteY227" fmla="*/ 860656 h 3609930"/>
              <a:gd name="connsiteX228" fmla="*/ 4524188 w 6843423"/>
              <a:gd name="connsiteY228" fmla="*/ 836750 h 3609930"/>
              <a:gd name="connsiteX229" fmla="*/ 4500282 w 6843423"/>
              <a:gd name="connsiteY229" fmla="*/ 776985 h 3609930"/>
              <a:gd name="connsiteX230" fmla="*/ 4488329 w 6843423"/>
              <a:gd name="connsiteY230" fmla="*/ 729173 h 3609930"/>
              <a:gd name="connsiteX231" fmla="*/ 4464424 w 6843423"/>
              <a:gd name="connsiteY231" fmla="*/ 699291 h 3609930"/>
              <a:gd name="connsiteX232" fmla="*/ 4452471 w 6843423"/>
              <a:gd name="connsiteY232" fmla="*/ 669409 h 3609930"/>
              <a:gd name="connsiteX233" fmla="*/ 4446494 w 6843423"/>
              <a:gd name="connsiteY233" fmla="*/ 633550 h 3609930"/>
              <a:gd name="connsiteX234" fmla="*/ 4434541 w 6843423"/>
              <a:gd name="connsiteY234" fmla="*/ 615620 h 3609930"/>
              <a:gd name="connsiteX235" fmla="*/ 4428565 w 6843423"/>
              <a:gd name="connsiteY235" fmla="*/ 579761 h 3609930"/>
              <a:gd name="connsiteX236" fmla="*/ 4416612 w 6843423"/>
              <a:gd name="connsiteY236" fmla="*/ 537926 h 3609930"/>
              <a:gd name="connsiteX237" fmla="*/ 4392706 w 6843423"/>
              <a:gd name="connsiteY237" fmla="*/ 454256 h 3609930"/>
              <a:gd name="connsiteX238" fmla="*/ 4374777 w 6843423"/>
              <a:gd name="connsiteY238" fmla="*/ 418397 h 3609930"/>
              <a:gd name="connsiteX239" fmla="*/ 4332941 w 6843423"/>
              <a:gd name="connsiteY239" fmla="*/ 322773 h 3609930"/>
              <a:gd name="connsiteX240" fmla="*/ 4315012 w 6843423"/>
              <a:gd name="connsiteY240" fmla="*/ 298867 h 3609930"/>
              <a:gd name="connsiteX241" fmla="*/ 4297082 w 6843423"/>
              <a:gd name="connsiteY241" fmla="*/ 251056 h 3609930"/>
              <a:gd name="connsiteX242" fmla="*/ 4261224 w 6843423"/>
              <a:gd name="connsiteY242" fmla="*/ 215197 h 3609930"/>
              <a:gd name="connsiteX243" fmla="*/ 4243294 w 6843423"/>
              <a:gd name="connsiteY243" fmla="*/ 185314 h 3609930"/>
              <a:gd name="connsiteX244" fmla="*/ 4207435 w 6843423"/>
              <a:gd name="connsiteY244" fmla="*/ 155432 h 3609930"/>
              <a:gd name="connsiteX245" fmla="*/ 4189506 w 6843423"/>
              <a:gd name="connsiteY245" fmla="*/ 137503 h 3609930"/>
              <a:gd name="connsiteX246" fmla="*/ 4171577 w 6843423"/>
              <a:gd name="connsiteY246" fmla="*/ 131526 h 3609930"/>
              <a:gd name="connsiteX247" fmla="*/ 4135718 w 6843423"/>
              <a:gd name="connsiteY247" fmla="*/ 107620 h 3609930"/>
              <a:gd name="connsiteX248" fmla="*/ 4099859 w 6843423"/>
              <a:gd name="connsiteY248" fmla="*/ 89691 h 3609930"/>
              <a:gd name="connsiteX249" fmla="*/ 4058024 w 6843423"/>
              <a:gd name="connsiteY249" fmla="*/ 53832 h 3609930"/>
              <a:gd name="connsiteX250" fmla="*/ 4034118 w 6843423"/>
              <a:gd name="connsiteY250" fmla="*/ 35903 h 3609930"/>
              <a:gd name="connsiteX251" fmla="*/ 3986306 w 6843423"/>
              <a:gd name="connsiteY251" fmla="*/ 17973 h 3609930"/>
              <a:gd name="connsiteX252" fmla="*/ 3968377 w 6843423"/>
              <a:gd name="connsiteY252" fmla="*/ 6020 h 3609930"/>
              <a:gd name="connsiteX253" fmla="*/ 3842871 w 6843423"/>
              <a:gd name="connsiteY253" fmla="*/ 6020 h 3609930"/>
              <a:gd name="connsiteX254" fmla="*/ 3771153 w 6843423"/>
              <a:gd name="connsiteY254" fmla="*/ 17973 h 3609930"/>
              <a:gd name="connsiteX255" fmla="*/ 3747247 w 6843423"/>
              <a:gd name="connsiteY255" fmla="*/ 29926 h 3609930"/>
              <a:gd name="connsiteX256" fmla="*/ 3693459 w 6843423"/>
              <a:gd name="connsiteY256" fmla="*/ 59809 h 3609930"/>
              <a:gd name="connsiteX257" fmla="*/ 3669553 w 6843423"/>
              <a:gd name="connsiteY257" fmla="*/ 113597 h 3609930"/>
              <a:gd name="connsiteX258" fmla="*/ 3657600 w 6843423"/>
              <a:gd name="connsiteY258" fmla="*/ 149456 h 3609930"/>
              <a:gd name="connsiteX0" fmla="*/ 3657600 w 6851793"/>
              <a:gd name="connsiteY0" fmla="*/ 149456 h 3609930"/>
              <a:gd name="connsiteX1" fmla="*/ 3657600 w 6851793"/>
              <a:gd name="connsiteY1" fmla="*/ 149456 h 3609930"/>
              <a:gd name="connsiteX2" fmla="*/ 3095812 w 6851793"/>
              <a:gd name="connsiteY2" fmla="*/ 1045926 h 3609930"/>
              <a:gd name="connsiteX3" fmla="*/ 3042024 w 6851793"/>
              <a:gd name="connsiteY3" fmla="*/ 1069832 h 3609930"/>
              <a:gd name="connsiteX4" fmla="*/ 2988235 w 6851793"/>
              <a:gd name="connsiteY4" fmla="*/ 1087761 h 3609930"/>
              <a:gd name="connsiteX5" fmla="*/ 2952377 w 6851793"/>
              <a:gd name="connsiteY5" fmla="*/ 1105691 h 3609930"/>
              <a:gd name="connsiteX6" fmla="*/ 2928471 w 6851793"/>
              <a:gd name="connsiteY6" fmla="*/ 1117644 h 3609930"/>
              <a:gd name="connsiteX7" fmla="*/ 2838824 w 6851793"/>
              <a:gd name="connsiteY7" fmla="*/ 1123620 h 3609930"/>
              <a:gd name="connsiteX8" fmla="*/ 2820894 w 6851793"/>
              <a:gd name="connsiteY8" fmla="*/ 1135573 h 3609930"/>
              <a:gd name="connsiteX9" fmla="*/ 2802965 w 6851793"/>
              <a:gd name="connsiteY9" fmla="*/ 1141550 h 3609930"/>
              <a:gd name="connsiteX10" fmla="*/ 2761129 w 6851793"/>
              <a:gd name="connsiteY10" fmla="*/ 1153503 h 3609930"/>
              <a:gd name="connsiteX11" fmla="*/ 2689412 w 6851793"/>
              <a:gd name="connsiteY11" fmla="*/ 1177409 h 3609930"/>
              <a:gd name="connsiteX12" fmla="*/ 2647577 w 6851793"/>
              <a:gd name="connsiteY12" fmla="*/ 1195338 h 3609930"/>
              <a:gd name="connsiteX13" fmla="*/ 2617694 w 6851793"/>
              <a:gd name="connsiteY13" fmla="*/ 1207291 h 3609930"/>
              <a:gd name="connsiteX14" fmla="*/ 2593788 w 6851793"/>
              <a:gd name="connsiteY14" fmla="*/ 1213267 h 3609930"/>
              <a:gd name="connsiteX15" fmla="*/ 2516094 w 6851793"/>
              <a:gd name="connsiteY15" fmla="*/ 1231197 h 3609930"/>
              <a:gd name="connsiteX16" fmla="*/ 2480235 w 6851793"/>
              <a:gd name="connsiteY16" fmla="*/ 1243150 h 3609930"/>
              <a:gd name="connsiteX17" fmla="*/ 2408518 w 6851793"/>
              <a:gd name="connsiteY17" fmla="*/ 1249126 h 3609930"/>
              <a:gd name="connsiteX18" fmla="*/ 2378635 w 6851793"/>
              <a:gd name="connsiteY18" fmla="*/ 1261079 h 3609930"/>
              <a:gd name="connsiteX19" fmla="*/ 2288988 w 6851793"/>
              <a:gd name="connsiteY19" fmla="*/ 1267056 h 3609930"/>
              <a:gd name="connsiteX20" fmla="*/ 2259106 w 6851793"/>
              <a:gd name="connsiteY20" fmla="*/ 1290961 h 3609930"/>
              <a:gd name="connsiteX21" fmla="*/ 2217271 w 6851793"/>
              <a:gd name="connsiteY21" fmla="*/ 1302914 h 3609930"/>
              <a:gd name="connsiteX22" fmla="*/ 2145553 w 6851793"/>
              <a:gd name="connsiteY22" fmla="*/ 1320844 h 3609930"/>
              <a:gd name="connsiteX23" fmla="*/ 2127624 w 6851793"/>
              <a:gd name="connsiteY23" fmla="*/ 1332797 h 3609930"/>
              <a:gd name="connsiteX24" fmla="*/ 2097741 w 6851793"/>
              <a:gd name="connsiteY24" fmla="*/ 1344750 h 3609930"/>
              <a:gd name="connsiteX25" fmla="*/ 2049929 w 6851793"/>
              <a:gd name="connsiteY25" fmla="*/ 1350726 h 3609930"/>
              <a:gd name="connsiteX26" fmla="*/ 1984188 w 6851793"/>
              <a:gd name="connsiteY26" fmla="*/ 1368656 h 3609930"/>
              <a:gd name="connsiteX27" fmla="*/ 1828800 w 6851793"/>
              <a:gd name="connsiteY27" fmla="*/ 1404514 h 3609930"/>
              <a:gd name="connsiteX28" fmla="*/ 1792941 w 6851793"/>
              <a:gd name="connsiteY28" fmla="*/ 1416467 h 3609930"/>
              <a:gd name="connsiteX29" fmla="*/ 1697318 w 6851793"/>
              <a:gd name="connsiteY29" fmla="*/ 1434397 h 3609930"/>
              <a:gd name="connsiteX30" fmla="*/ 1595718 w 6851793"/>
              <a:gd name="connsiteY30" fmla="*/ 1458303 h 3609930"/>
              <a:gd name="connsiteX31" fmla="*/ 1529977 w 6851793"/>
              <a:gd name="connsiteY31" fmla="*/ 1476232 h 3609930"/>
              <a:gd name="connsiteX32" fmla="*/ 1398494 w 6851793"/>
              <a:gd name="connsiteY32" fmla="*/ 1512091 h 3609930"/>
              <a:gd name="connsiteX33" fmla="*/ 860612 w 6851793"/>
              <a:gd name="connsiteY33" fmla="*/ 1535997 h 3609930"/>
              <a:gd name="connsiteX34" fmla="*/ 794871 w 6851793"/>
              <a:gd name="connsiteY34" fmla="*/ 1547950 h 3609930"/>
              <a:gd name="connsiteX35" fmla="*/ 729129 w 6851793"/>
              <a:gd name="connsiteY35" fmla="*/ 1553926 h 3609930"/>
              <a:gd name="connsiteX36" fmla="*/ 633506 w 6851793"/>
              <a:gd name="connsiteY36" fmla="*/ 1565879 h 3609930"/>
              <a:gd name="connsiteX37" fmla="*/ 603624 w 6851793"/>
              <a:gd name="connsiteY37" fmla="*/ 1577832 h 3609930"/>
              <a:gd name="connsiteX38" fmla="*/ 579718 w 6851793"/>
              <a:gd name="connsiteY38" fmla="*/ 1583809 h 3609930"/>
              <a:gd name="connsiteX39" fmla="*/ 472141 w 6851793"/>
              <a:gd name="connsiteY39" fmla="*/ 1619667 h 3609930"/>
              <a:gd name="connsiteX40" fmla="*/ 436282 w 6851793"/>
              <a:gd name="connsiteY40" fmla="*/ 1649550 h 3609930"/>
              <a:gd name="connsiteX41" fmla="*/ 418353 w 6851793"/>
              <a:gd name="connsiteY41" fmla="*/ 1667479 h 3609930"/>
              <a:gd name="connsiteX42" fmla="*/ 400424 w 6851793"/>
              <a:gd name="connsiteY42" fmla="*/ 1673456 h 3609930"/>
              <a:gd name="connsiteX43" fmla="*/ 382494 w 6851793"/>
              <a:gd name="connsiteY43" fmla="*/ 1685409 h 3609930"/>
              <a:gd name="connsiteX44" fmla="*/ 364565 w 6851793"/>
              <a:gd name="connsiteY44" fmla="*/ 1715291 h 3609930"/>
              <a:gd name="connsiteX45" fmla="*/ 298824 w 6851793"/>
              <a:gd name="connsiteY45" fmla="*/ 1745173 h 3609930"/>
              <a:gd name="connsiteX46" fmla="*/ 239059 w 6851793"/>
              <a:gd name="connsiteY46" fmla="*/ 1798961 h 3609930"/>
              <a:gd name="connsiteX47" fmla="*/ 209177 w 6851793"/>
              <a:gd name="connsiteY47" fmla="*/ 1810914 h 3609930"/>
              <a:gd name="connsiteX48" fmla="*/ 167341 w 6851793"/>
              <a:gd name="connsiteY48" fmla="*/ 1828844 h 3609930"/>
              <a:gd name="connsiteX49" fmla="*/ 131482 w 6851793"/>
              <a:gd name="connsiteY49" fmla="*/ 1864703 h 3609930"/>
              <a:gd name="connsiteX50" fmla="*/ 95624 w 6851793"/>
              <a:gd name="connsiteY50" fmla="*/ 1894585 h 3609930"/>
              <a:gd name="connsiteX51" fmla="*/ 65741 w 6851793"/>
              <a:gd name="connsiteY51" fmla="*/ 1924467 h 3609930"/>
              <a:gd name="connsiteX52" fmla="*/ 47812 w 6851793"/>
              <a:gd name="connsiteY52" fmla="*/ 1960326 h 3609930"/>
              <a:gd name="connsiteX53" fmla="*/ 0 w 6851793"/>
              <a:gd name="connsiteY53" fmla="*/ 2079856 h 3609930"/>
              <a:gd name="connsiteX54" fmla="*/ 5977 w 6851793"/>
              <a:gd name="connsiteY54" fmla="*/ 2187432 h 3609930"/>
              <a:gd name="connsiteX55" fmla="*/ 23906 w 6851793"/>
              <a:gd name="connsiteY55" fmla="*/ 2217314 h 3609930"/>
              <a:gd name="connsiteX56" fmla="*/ 41835 w 6851793"/>
              <a:gd name="connsiteY56" fmla="*/ 2283056 h 3609930"/>
              <a:gd name="connsiteX57" fmla="*/ 59765 w 6851793"/>
              <a:gd name="connsiteY57" fmla="*/ 2360750 h 3609930"/>
              <a:gd name="connsiteX58" fmla="*/ 71718 w 6851793"/>
              <a:gd name="connsiteY58" fmla="*/ 2414538 h 3609930"/>
              <a:gd name="connsiteX59" fmla="*/ 83671 w 6851793"/>
              <a:gd name="connsiteY59" fmla="*/ 2438444 h 3609930"/>
              <a:gd name="connsiteX60" fmla="*/ 89647 w 6851793"/>
              <a:gd name="connsiteY60" fmla="*/ 2492232 h 3609930"/>
              <a:gd name="connsiteX61" fmla="*/ 107577 w 6851793"/>
              <a:gd name="connsiteY61" fmla="*/ 2516138 h 3609930"/>
              <a:gd name="connsiteX62" fmla="*/ 119529 w 6851793"/>
              <a:gd name="connsiteY62" fmla="*/ 2534067 h 3609930"/>
              <a:gd name="connsiteX63" fmla="*/ 143435 w 6851793"/>
              <a:gd name="connsiteY63" fmla="*/ 2563950 h 3609930"/>
              <a:gd name="connsiteX64" fmla="*/ 179294 w 6851793"/>
              <a:gd name="connsiteY64" fmla="*/ 2611761 h 3609930"/>
              <a:gd name="connsiteX65" fmla="*/ 197224 w 6851793"/>
              <a:gd name="connsiteY65" fmla="*/ 2623714 h 3609930"/>
              <a:gd name="connsiteX66" fmla="*/ 215153 w 6851793"/>
              <a:gd name="connsiteY66" fmla="*/ 2641644 h 3609930"/>
              <a:gd name="connsiteX67" fmla="*/ 227106 w 6851793"/>
              <a:gd name="connsiteY67" fmla="*/ 2659573 h 3609930"/>
              <a:gd name="connsiteX68" fmla="*/ 245035 w 6851793"/>
              <a:gd name="connsiteY68" fmla="*/ 2665550 h 3609930"/>
              <a:gd name="connsiteX69" fmla="*/ 262965 w 6851793"/>
              <a:gd name="connsiteY69" fmla="*/ 2683479 h 3609930"/>
              <a:gd name="connsiteX70" fmla="*/ 286871 w 6851793"/>
              <a:gd name="connsiteY70" fmla="*/ 2719338 h 3609930"/>
              <a:gd name="connsiteX71" fmla="*/ 322729 w 6851793"/>
              <a:gd name="connsiteY71" fmla="*/ 2755197 h 3609930"/>
              <a:gd name="connsiteX72" fmla="*/ 340659 w 6851793"/>
              <a:gd name="connsiteY72" fmla="*/ 2773126 h 3609930"/>
              <a:gd name="connsiteX73" fmla="*/ 358588 w 6851793"/>
              <a:gd name="connsiteY73" fmla="*/ 2797032 h 3609930"/>
              <a:gd name="connsiteX74" fmla="*/ 406400 w 6851793"/>
              <a:gd name="connsiteY74" fmla="*/ 2844844 h 3609930"/>
              <a:gd name="connsiteX75" fmla="*/ 424329 w 6851793"/>
              <a:gd name="connsiteY75" fmla="*/ 2886679 h 3609930"/>
              <a:gd name="connsiteX76" fmla="*/ 442259 w 6851793"/>
              <a:gd name="connsiteY76" fmla="*/ 2922538 h 3609930"/>
              <a:gd name="connsiteX77" fmla="*/ 448235 w 6851793"/>
              <a:gd name="connsiteY77" fmla="*/ 2940467 h 3609930"/>
              <a:gd name="connsiteX78" fmla="*/ 484094 w 6851793"/>
              <a:gd name="connsiteY78" fmla="*/ 2976326 h 3609930"/>
              <a:gd name="connsiteX79" fmla="*/ 496047 w 6851793"/>
              <a:gd name="connsiteY79" fmla="*/ 3006209 h 3609930"/>
              <a:gd name="connsiteX80" fmla="*/ 513977 w 6851793"/>
              <a:gd name="connsiteY80" fmla="*/ 3024138 h 3609930"/>
              <a:gd name="connsiteX81" fmla="*/ 525929 w 6851793"/>
              <a:gd name="connsiteY81" fmla="*/ 3042067 h 3609930"/>
              <a:gd name="connsiteX82" fmla="*/ 543859 w 6851793"/>
              <a:gd name="connsiteY82" fmla="*/ 3065973 h 3609930"/>
              <a:gd name="connsiteX83" fmla="*/ 597647 w 6851793"/>
              <a:gd name="connsiteY83" fmla="*/ 3083903 h 3609930"/>
              <a:gd name="connsiteX84" fmla="*/ 615577 w 6851793"/>
              <a:gd name="connsiteY84" fmla="*/ 3095856 h 3609930"/>
              <a:gd name="connsiteX85" fmla="*/ 639482 w 6851793"/>
              <a:gd name="connsiteY85" fmla="*/ 3101832 h 3609930"/>
              <a:gd name="connsiteX86" fmla="*/ 693271 w 6851793"/>
              <a:gd name="connsiteY86" fmla="*/ 3113785 h 3609930"/>
              <a:gd name="connsiteX87" fmla="*/ 1063812 w 6851793"/>
              <a:gd name="connsiteY87" fmla="*/ 3101832 h 3609930"/>
              <a:gd name="connsiteX88" fmla="*/ 1117600 w 6851793"/>
              <a:gd name="connsiteY88" fmla="*/ 3083903 h 3609930"/>
              <a:gd name="connsiteX89" fmla="*/ 1195294 w 6851793"/>
              <a:gd name="connsiteY89" fmla="*/ 3054020 h 3609930"/>
              <a:gd name="connsiteX90" fmla="*/ 1225177 w 6851793"/>
              <a:gd name="connsiteY90" fmla="*/ 3048044 h 3609930"/>
              <a:gd name="connsiteX91" fmla="*/ 1249082 w 6851793"/>
              <a:gd name="connsiteY91" fmla="*/ 3042067 h 3609930"/>
              <a:gd name="connsiteX92" fmla="*/ 1284941 w 6851793"/>
              <a:gd name="connsiteY92" fmla="*/ 3030114 h 3609930"/>
              <a:gd name="connsiteX93" fmla="*/ 1374588 w 6851793"/>
              <a:gd name="connsiteY93" fmla="*/ 3012185 h 3609930"/>
              <a:gd name="connsiteX94" fmla="*/ 1464235 w 6851793"/>
              <a:gd name="connsiteY94" fmla="*/ 3006209 h 3609930"/>
              <a:gd name="connsiteX95" fmla="*/ 1500094 w 6851793"/>
              <a:gd name="connsiteY95" fmla="*/ 2994256 h 3609930"/>
              <a:gd name="connsiteX96" fmla="*/ 1535953 w 6851793"/>
              <a:gd name="connsiteY96" fmla="*/ 2988279 h 3609930"/>
              <a:gd name="connsiteX97" fmla="*/ 1553882 w 6851793"/>
              <a:gd name="connsiteY97" fmla="*/ 2970350 h 3609930"/>
              <a:gd name="connsiteX98" fmla="*/ 1607671 w 6851793"/>
              <a:gd name="connsiteY98" fmla="*/ 2952420 h 3609930"/>
              <a:gd name="connsiteX99" fmla="*/ 1625600 w 6851793"/>
              <a:gd name="connsiteY99" fmla="*/ 2946444 h 3609930"/>
              <a:gd name="connsiteX100" fmla="*/ 1661459 w 6851793"/>
              <a:gd name="connsiteY100" fmla="*/ 2928514 h 3609930"/>
              <a:gd name="connsiteX101" fmla="*/ 1685365 w 6851793"/>
              <a:gd name="connsiteY101" fmla="*/ 2910585 h 3609930"/>
              <a:gd name="connsiteX102" fmla="*/ 1703294 w 6851793"/>
              <a:gd name="connsiteY102" fmla="*/ 2898632 h 3609930"/>
              <a:gd name="connsiteX103" fmla="*/ 1709271 w 6851793"/>
              <a:gd name="connsiteY103" fmla="*/ 2880703 h 3609930"/>
              <a:gd name="connsiteX104" fmla="*/ 1727200 w 6851793"/>
              <a:gd name="connsiteY104" fmla="*/ 2874726 h 3609930"/>
              <a:gd name="connsiteX105" fmla="*/ 1757082 w 6851793"/>
              <a:gd name="connsiteY105" fmla="*/ 2862773 h 3609930"/>
              <a:gd name="connsiteX106" fmla="*/ 1780988 w 6851793"/>
              <a:gd name="connsiteY106" fmla="*/ 2844844 h 3609930"/>
              <a:gd name="connsiteX107" fmla="*/ 1816847 w 6851793"/>
              <a:gd name="connsiteY107" fmla="*/ 2832891 h 3609930"/>
              <a:gd name="connsiteX108" fmla="*/ 1840753 w 6851793"/>
              <a:gd name="connsiteY108" fmla="*/ 2820938 h 3609930"/>
              <a:gd name="connsiteX109" fmla="*/ 1858682 w 6851793"/>
              <a:gd name="connsiteY109" fmla="*/ 2797032 h 3609930"/>
              <a:gd name="connsiteX110" fmla="*/ 1894541 w 6851793"/>
              <a:gd name="connsiteY110" fmla="*/ 2761173 h 3609930"/>
              <a:gd name="connsiteX111" fmla="*/ 1906494 w 6851793"/>
              <a:gd name="connsiteY111" fmla="*/ 2743244 h 3609930"/>
              <a:gd name="connsiteX112" fmla="*/ 1930400 w 6851793"/>
              <a:gd name="connsiteY112" fmla="*/ 2737267 h 3609930"/>
              <a:gd name="connsiteX113" fmla="*/ 1960282 w 6851793"/>
              <a:gd name="connsiteY113" fmla="*/ 2665550 h 3609930"/>
              <a:gd name="connsiteX114" fmla="*/ 1984188 w 6851793"/>
              <a:gd name="connsiteY114" fmla="*/ 2623714 h 3609930"/>
              <a:gd name="connsiteX115" fmla="*/ 1996141 w 6851793"/>
              <a:gd name="connsiteY115" fmla="*/ 2599809 h 3609930"/>
              <a:gd name="connsiteX116" fmla="*/ 2020047 w 6851793"/>
              <a:gd name="connsiteY116" fmla="*/ 2581879 h 3609930"/>
              <a:gd name="connsiteX117" fmla="*/ 2055906 w 6851793"/>
              <a:gd name="connsiteY117" fmla="*/ 2534067 h 3609930"/>
              <a:gd name="connsiteX118" fmla="*/ 2073835 w 6851793"/>
              <a:gd name="connsiteY118" fmla="*/ 2504185 h 3609930"/>
              <a:gd name="connsiteX119" fmla="*/ 2115671 w 6851793"/>
              <a:gd name="connsiteY119" fmla="*/ 2486256 h 3609930"/>
              <a:gd name="connsiteX120" fmla="*/ 2157506 w 6851793"/>
              <a:gd name="connsiteY120" fmla="*/ 2450397 h 3609930"/>
              <a:gd name="connsiteX121" fmla="*/ 2199341 w 6851793"/>
              <a:gd name="connsiteY121" fmla="*/ 2414538 h 3609930"/>
              <a:gd name="connsiteX122" fmla="*/ 2217271 w 6851793"/>
              <a:gd name="connsiteY122" fmla="*/ 2408561 h 3609930"/>
              <a:gd name="connsiteX123" fmla="*/ 2253129 w 6851793"/>
              <a:gd name="connsiteY123" fmla="*/ 2390632 h 3609930"/>
              <a:gd name="connsiteX124" fmla="*/ 2378635 w 6851793"/>
              <a:gd name="connsiteY124" fmla="*/ 2372703 h 3609930"/>
              <a:gd name="connsiteX125" fmla="*/ 2414494 w 6851793"/>
              <a:gd name="connsiteY125" fmla="*/ 2360750 h 3609930"/>
              <a:gd name="connsiteX126" fmla="*/ 2623671 w 6851793"/>
              <a:gd name="connsiteY126" fmla="*/ 2372703 h 3609930"/>
              <a:gd name="connsiteX127" fmla="*/ 2641600 w 6851793"/>
              <a:gd name="connsiteY127" fmla="*/ 2378679 h 3609930"/>
              <a:gd name="connsiteX128" fmla="*/ 2683435 w 6851793"/>
              <a:gd name="connsiteY128" fmla="*/ 2390632 h 3609930"/>
              <a:gd name="connsiteX129" fmla="*/ 2707341 w 6851793"/>
              <a:gd name="connsiteY129" fmla="*/ 2408561 h 3609930"/>
              <a:gd name="connsiteX130" fmla="*/ 2731247 w 6851793"/>
              <a:gd name="connsiteY130" fmla="*/ 2444420 h 3609930"/>
              <a:gd name="connsiteX131" fmla="*/ 2761129 w 6851793"/>
              <a:gd name="connsiteY131" fmla="*/ 2450397 h 3609930"/>
              <a:gd name="connsiteX132" fmla="*/ 2779059 w 6851793"/>
              <a:gd name="connsiteY132" fmla="*/ 2468326 h 3609930"/>
              <a:gd name="connsiteX133" fmla="*/ 2808941 w 6851793"/>
              <a:gd name="connsiteY133" fmla="*/ 2510161 h 3609930"/>
              <a:gd name="connsiteX134" fmla="*/ 2856753 w 6851793"/>
              <a:gd name="connsiteY134" fmla="*/ 2528091 h 3609930"/>
              <a:gd name="connsiteX135" fmla="*/ 2898588 w 6851793"/>
              <a:gd name="connsiteY135" fmla="*/ 2551997 h 3609930"/>
              <a:gd name="connsiteX136" fmla="*/ 2922494 w 6851793"/>
              <a:gd name="connsiteY136" fmla="*/ 2569926 h 3609930"/>
              <a:gd name="connsiteX137" fmla="*/ 2940424 w 6851793"/>
              <a:gd name="connsiteY137" fmla="*/ 2581879 h 3609930"/>
              <a:gd name="connsiteX138" fmla="*/ 2958353 w 6851793"/>
              <a:gd name="connsiteY138" fmla="*/ 2605785 h 3609930"/>
              <a:gd name="connsiteX139" fmla="*/ 2970306 w 6851793"/>
              <a:gd name="connsiteY139" fmla="*/ 2623714 h 3609930"/>
              <a:gd name="connsiteX140" fmla="*/ 3012141 w 6851793"/>
              <a:gd name="connsiteY140" fmla="*/ 2659573 h 3609930"/>
              <a:gd name="connsiteX141" fmla="*/ 3024094 w 6851793"/>
              <a:gd name="connsiteY141" fmla="*/ 2677503 h 3609930"/>
              <a:gd name="connsiteX142" fmla="*/ 3042024 w 6851793"/>
              <a:gd name="connsiteY142" fmla="*/ 2713361 h 3609930"/>
              <a:gd name="connsiteX143" fmla="*/ 3071906 w 6851793"/>
              <a:gd name="connsiteY143" fmla="*/ 2749220 h 3609930"/>
              <a:gd name="connsiteX144" fmla="*/ 3095812 w 6851793"/>
              <a:gd name="connsiteY144" fmla="*/ 2797032 h 3609930"/>
              <a:gd name="connsiteX145" fmla="*/ 3131671 w 6851793"/>
              <a:gd name="connsiteY145" fmla="*/ 2838867 h 3609930"/>
              <a:gd name="connsiteX146" fmla="*/ 3155577 w 6851793"/>
              <a:gd name="connsiteY146" fmla="*/ 2892656 h 3609930"/>
              <a:gd name="connsiteX147" fmla="*/ 3167529 w 6851793"/>
              <a:gd name="connsiteY147" fmla="*/ 2910585 h 3609930"/>
              <a:gd name="connsiteX148" fmla="*/ 3185459 w 6851793"/>
              <a:gd name="connsiteY148" fmla="*/ 2946444 h 3609930"/>
              <a:gd name="connsiteX149" fmla="*/ 3203388 w 6851793"/>
              <a:gd name="connsiteY149" fmla="*/ 2958397 h 3609930"/>
              <a:gd name="connsiteX150" fmla="*/ 3215341 w 6851793"/>
              <a:gd name="connsiteY150" fmla="*/ 2988279 h 3609930"/>
              <a:gd name="connsiteX151" fmla="*/ 3221318 w 6851793"/>
              <a:gd name="connsiteY151" fmla="*/ 3006209 h 3609930"/>
              <a:gd name="connsiteX152" fmla="*/ 3239247 w 6851793"/>
              <a:gd name="connsiteY152" fmla="*/ 3030114 h 3609930"/>
              <a:gd name="connsiteX153" fmla="*/ 3257177 w 6851793"/>
              <a:gd name="connsiteY153" fmla="*/ 3065973 h 3609930"/>
              <a:gd name="connsiteX154" fmla="*/ 3275106 w 6851793"/>
              <a:gd name="connsiteY154" fmla="*/ 3071950 h 3609930"/>
              <a:gd name="connsiteX155" fmla="*/ 3293035 w 6851793"/>
              <a:gd name="connsiteY155" fmla="*/ 3083903 h 3609930"/>
              <a:gd name="connsiteX156" fmla="*/ 3316941 w 6851793"/>
              <a:gd name="connsiteY156" fmla="*/ 3113785 h 3609930"/>
              <a:gd name="connsiteX157" fmla="*/ 3334871 w 6851793"/>
              <a:gd name="connsiteY157" fmla="*/ 3149644 h 3609930"/>
              <a:gd name="connsiteX158" fmla="*/ 3352800 w 6851793"/>
              <a:gd name="connsiteY158" fmla="*/ 3167573 h 3609930"/>
              <a:gd name="connsiteX159" fmla="*/ 3358777 w 6851793"/>
              <a:gd name="connsiteY159" fmla="*/ 3185503 h 3609930"/>
              <a:gd name="connsiteX160" fmla="*/ 3376706 w 6851793"/>
              <a:gd name="connsiteY160" fmla="*/ 3191479 h 3609930"/>
              <a:gd name="connsiteX161" fmla="*/ 3388659 w 6851793"/>
              <a:gd name="connsiteY161" fmla="*/ 3209409 h 3609930"/>
              <a:gd name="connsiteX162" fmla="*/ 3406588 w 6851793"/>
              <a:gd name="connsiteY162" fmla="*/ 3239291 h 3609930"/>
              <a:gd name="connsiteX163" fmla="*/ 3430494 w 6851793"/>
              <a:gd name="connsiteY163" fmla="*/ 3299056 h 3609930"/>
              <a:gd name="connsiteX164" fmla="*/ 3448424 w 6851793"/>
              <a:gd name="connsiteY164" fmla="*/ 3305032 h 3609930"/>
              <a:gd name="connsiteX165" fmla="*/ 3454400 w 6851793"/>
              <a:gd name="connsiteY165" fmla="*/ 3334914 h 3609930"/>
              <a:gd name="connsiteX166" fmla="*/ 3490259 w 6851793"/>
              <a:gd name="connsiteY166" fmla="*/ 3364797 h 3609930"/>
              <a:gd name="connsiteX167" fmla="*/ 3508188 w 6851793"/>
              <a:gd name="connsiteY167" fmla="*/ 3382726 h 3609930"/>
              <a:gd name="connsiteX168" fmla="*/ 3538071 w 6851793"/>
              <a:gd name="connsiteY168" fmla="*/ 3418585 h 3609930"/>
              <a:gd name="connsiteX169" fmla="*/ 3544047 w 6851793"/>
              <a:gd name="connsiteY169" fmla="*/ 3436514 h 3609930"/>
              <a:gd name="connsiteX170" fmla="*/ 3579906 w 6851793"/>
              <a:gd name="connsiteY170" fmla="*/ 3460420 h 3609930"/>
              <a:gd name="connsiteX171" fmla="*/ 3597835 w 6851793"/>
              <a:gd name="connsiteY171" fmla="*/ 3472373 h 3609930"/>
              <a:gd name="connsiteX172" fmla="*/ 3621741 w 6851793"/>
              <a:gd name="connsiteY172" fmla="*/ 3478350 h 3609930"/>
              <a:gd name="connsiteX173" fmla="*/ 3645647 w 6851793"/>
              <a:gd name="connsiteY173" fmla="*/ 3490303 h 3609930"/>
              <a:gd name="connsiteX174" fmla="*/ 3663577 w 6851793"/>
              <a:gd name="connsiteY174" fmla="*/ 3496279 h 3609930"/>
              <a:gd name="connsiteX175" fmla="*/ 3681506 w 6851793"/>
              <a:gd name="connsiteY175" fmla="*/ 3514209 h 3609930"/>
              <a:gd name="connsiteX176" fmla="*/ 3771153 w 6851793"/>
              <a:gd name="connsiteY176" fmla="*/ 3532138 h 3609930"/>
              <a:gd name="connsiteX177" fmla="*/ 3807012 w 6851793"/>
              <a:gd name="connsiteY177" fmla="*/ 3556044 h 3609930"/>
              <a:gd name="connsiteX178" fmla="*/ 3842871 w 6851793"/>
              <a:gd name="connsiteY178" fmla="*/ 3567997 h 3609930"/>
              <a:gd name="connsiteX179" fmla="*/ 4040094 w 6851793"/>
              <a:gd name="connsiteY179" fmla="*/ 3585926 h 3609930"/>
              <a:gd name="connsiteX180" fmla="*/ 4147671 w 6851793"/>
              <a:gd name="connsiteY180" fmla="*/ 3603856 h 3609930"/>
              <a:gd name="connsiteX181" fmla="*/ 4177553 w 6851793"/>
              <a:gd name="connsiteY181" fmla="*/ 3609832 h 3609930"/>
              <a:gd name="connsiteX182" fmla="*/ 4386729 w 6851793"/>
              <a:gd name="connsiteY182" fmla="*/ 3579950 h 3609930"/>
              <a:gd name="connsiteX183" fmla="*/ 4464424 w 6851793"/>
              <a:gd name="connsiteY183" fmla="*/ 3562020 h 3609930"/>
              <a:gd name="connsiteX184" fmla="*/ 4500282 w 6851793"/>
              <a:gd name="connsiteY184" fmla="*/ 3550067 h 3609930"/>
              <a:gd name="connsiteX185" fmla="*/ 4536141 w 6851793"/>
              <a:gd name="connsiteY185" fmla="*/ 3544091 h 3609930"/>
              <a:gd name="connsiteX186" fmla="*/ 4649694 w 6851793"/>
              <a:gd name="connsiteY186" fmla="*/ 3538114 h 3609930"/>
              <a:gd name="connsiteX187" fmla="*/ 4721412 w 6851793"/>
              <a:gd name="connsiteY187" fmla="*/ 3556044 h 3609930"/>
              <a:gd name="connsiteX188" fmla="*/ 4763247 w 6851793"/>
              <a:gd name="connsiteY188" fmla="*/ 3562020 h 3609930"/>
              <a:gd name="connsiteX189" fmla="*/ 4960471 w 6851793"/>
              <a:gd name="connsiteY189" fmla="*/ 3550067 h 3609930"/>
              <a:gd name="connsiteX190" fmla="*/ 5050118 w 6851793"/>
              <a:gd name="connsiteY190" fmla="*/ 3526161 h 3609930"/>
              <a:gd name="connsiteX191" fmla="*/ 5080000 w 6851793"/>
              <a:gd name="connsiteY191" fmla="*/ 3514209 h 3609930"/>
              <a:gd name="connsiteX192" fmla="*/ 5145741 w 6851793"/>
              <a:gd name="connsiteY192" fmla="*/ 3466397 h 3609930"/>
              <a:gd name="connsiteX193" fmla="*/ 5205506 w 6851793"/>
              <a:gd name="connsiteY193" fmla="*/ 3448467 h 3609930"/>
              <a:gd name="connsiteX194" fmla="*/ 5235388 w 6851793"/>
              <a:gd name="connsiteY194" fmla="*/ 3430538 h 3609930"/>
              <a:gd name="connsiteX195" fmla="*/ 5277224 w 6851793"/>
              <a:gd name="connsiteY195" fmla="*/ 3412609 h 3609930"/>
              <a:gd name="connsiteX196" fmla="*/ 5336988 w 6851793"/>
              <a:gd name="connsiteY196" fmla="*/ 3364797 h 3609930"/>
              <a:gd name="connsiteX197" fmla="*/ 5354918 w 6851793"/>
              <a:gd name="connsiteY197" fmla="*/ 3346867 h 3609930"/>
              <a:gd name="connsiteX198" fmla="*/ 5378824 w 6851793"/>
              <a:gd name="connsiteY198" fmla="*/ 3328938 h 3609930"/>
              <a:gd name="connsiteX199" fmla="*/ 5390777 w 6851793"/>
              <a:gd name="connsiteY199" fmla="*/ 3263197 h 3609930"/>
              <a:gd name="connsiteX200" fmla="*/ 5396753 w 6851793"/>
              <a:gd name="connsiteY200" fmla="*/ 3221361 h 3609930"/>
              <a:gd name="connsiteX201" fmla="*/ 5384800 w 6851793"/>
              <a:gd name="connsiteY201" fmla="*/ 3018161 h 3609930"/>
              <a:gd name="connsiteX202" fmla="*/ 6568141 w 6851793"/>
              <a:gd name="connsiteY202" fmla="*/ 2976326 h 3609930"/>
              <a:gd name="connsiteX203" fmla="*/ 6687672 w 6851793"/>
              <a:gd name="connsiteY203" fmla="*/ 1960326 h 3609930"/>
              <a:gd name="connsiteX204" fmla="*/ 4595906 w 6851793"/>
              <a:gd name="connsiteY204" fmla="*/ 2187432 h 3609930"/>
              <a:gd name="connsiteX205" fmla="*/ 4452471 w 6851793"/>
              <a:gd name="connsiteY205" fmla="*/ 2115714 h 3609930"/>
              <a:gd name="connsiteX206" fmla="*/ 4434541 w 6851793"/>
              <a:gd name="connsiteY206" fmla="*/ 2091809 h 3609930"/>
              <a:gd name="connsiteX207" fmla="*/ 4416612 w 6851793"/>
              <a:gd name="connsiteY207" fmla="*/ 2079856 h 3609930"/>
              <a:gd name="connsiteX208" fmla="*/ 4392706 w 6851793"/>
              <a:gd name="connsiteY208" fmla="*/ 2055950 h 3609930"/>
              <a:gd name="connsiteX209" fmla="*/ 4404659 w 6851793"/>
              <a:gd name="connsiteY209" fmla="*/ 1810914 h 3609930"/>
              <a:gd name="connsiteX210" fmla="*/ 4410635 w 6851793"/>
              <a:gd name="connsiteY210" fmla="*/ 1775056 h 3609930"/>
              <a:gd name="connsiteX211" fmla="*/ 4422588 w 6851793"/>
              <a:gd name="connsiteY211" fmla="*/ 1757126 h 3609930"/>
              <a:gd name="connsiteX212" fmla="*/ 4440518 w 6851793"/>
              <a:gd name="connsiteY212" fmla="*/ 1697361 h 3609930"/>
              <a:gd name="connsiteX213" fmla="*/ 4446494 w 6851793"/>
              <a:gd name="connsiteY213" fmla="*/ 1661503 h 3609930"/>
              <a:gd name="connsiteX214" fmla="*/ 4458447 w 6851793"/>
              <a:gd name="connsiteY214" fmla="*/ 1637597 h 3609930"/>
              <a:gd name="connsiteX215" fmla="*/ 4488329 w 6851793"/>
              <a:gd name="connsiteY215" fmla="*/ 1571856 h 3609930"/>
              <a:gd name="connsiteX216" fmla="*/ 4506259 w 6851793"/>
              <a:gd name="connsiteY216" fmla="*/ 1524044 h 3609930"/>
              <a:gd name="connsiteX217" fmla="*/ 4518212 w 6851793"/>
              <a:gd name="connsiteY217" fmla="*/ 1500138 h 3609930"/>
              <a:gd name="connsiteX218" fmla="*/ 4524188 w 6851793"/>
              <a:gd name="connsiteY218" fmla="*/ 1482209 h 3609930"/>
              <a:gd name="connsiteX219" fmla="*/ 4536141 w 6851793"/>
              <a:gd name="connsiteY219" fmla="*/ 1440373 h 3609930"/>
              <a:gd name="connsiteX220" fmla="*/ 4542118 w 6851793"/>
              <a:gd name="connsiteY220" fmla="*/ 1392561 h 3609930"/>
              <a:gd name="connsiteX221" fmla="*/ 4548094 w 6851793"/>
              <a:gd name="connsiteY221" fmla="*/ 1356703 h 3609930"/>
              <a:gd name="connsiteX222" fmla="*/ 4572000 w 6851793"/>
              <a:gd name="connsiteY222" fmla="*/ 1338773 h 3609930"/>
              <a:gd name="connsiteX223" fmla="*/ 4577977 w 6851793"/>
              <a:gd name="connsiteY223" fmla="*/ 1296938 h 3609930"/>
              <a:gd name="connsiteX224" fmla="*/ 4589929 w 6851793"/>
              <a:gd name="connsiteY224" fmla="*/ 1273032 h 3609930"/>
              <a:gd name="connsiteX225" fmla="*/ 4542118 w 6851793"/>
              <a:gd name="connsiteY225" fmla="*/ 914444 h 3609930"/>
              <a:gd name="connsiteX226" fmla="*/ 4536141 w 6851793"/>
              <a:gd name="connsiteY226" fmla="*/ 860656 h 3609930"/>
              <a:gd name="connsiteX227" fmla="*/ 4524188 w 6851793"/>
              <a:gd name="connsiteY227" fmla="*/ 836750 h 3609930"/>
              <a:gd name="connsiteX228" fmla="*/ 4500282 w 6851793"/>
              <a:gd name="connsiteY228" fmla="*/ 776985 h 3609930"/>
              <a:gd name="connsiteX229" fmla="*/ 4488329 w 6851793"/>
              <a:gd name="connsiteY229" fmla="*/ 729173 h 3609930"/>
              <a:gd name="connsiteX230" fmla="*/ 4464424 w 6851793"/>
              <a:gd name="connsiteY230" fmla="*/ 699291 h 3609930"/>
              <a:gd name="connsiteX231" fmla="*/ 4452471 w 6851793"/>
              <a:gd name="connsiteY231" fmla="*/ 669409 h 3609930"/>
              <a:gd name="connsiteX232" fmla="*/ 4446494 w 6851793"/>
              <a:gd name="connsiteY232" fmla="*/ 633550 h 3609930"/>
              <a:gd name="connsiteX233" fmla="*/ 4434541 w 6851793"/>
              <a:gd name="connsiteY233" fmla="*/ 615620 h 3609930"/>
              <a:gd name="connsiteX234" fmla="*/ 4428565 w 6851793"/>
              <a:gd name="connsiteY234" fmla="*/ 579761 h 3609930"/>
              <a:gd name="connsiteX235" fmla="*/ 4416612 w 6851793"/>
              <a:gd name="connsiteY235" fmla="*/ 537926 h 3609930"/>
              <a:gd name="connsiteX236" fmla="*/ 4392706 w 6851793"/>
              <a:gd name="connsiteY236" fmla="*/ 454256 h 3609930"/>
              <a:gd name="connsiteX237" fmla="*/ 4374777 w 6851793"/>
              <a:gd name="connsiteY237" fmla="*/ 418397 h 3609930"/>
              <a:gd name="connsiteX238" fmla="*/ 4332941 w 6851793"/>
              <a:gd name="connsiteY238" fmla="*/ 322773 h 3609930"/>
              <a:gd name="connsiteX239" fmla="*/ 4315012 w 6851793"/>
              <a:gd name="connsiteY239" fmla="*/ 298867 h 3609930"/>
              <a:gd name="connsiteX240" fmla="*/ 4297082 w 6851793"/>
              <a:gd name="connsiteY240" fmla="*/ 251056 h 3609930"/>
              <a:gd name="connsiteX241" fmla="*/ 4261224 w 6851793"/>
              <a:gd name="connsiteY241" fmla="*/ 215197 h 3609930"/>
              <a:gd name="connsiteX242" fmla="*/ 4243294 w 6851793"/>
              <a:gd name="connsiteY242" fmla="*/ 185314 h 3609930"/>
              <a:gd name="connsiteX243" fmla="*/ 4207435 w 6851793"/>
              <a:gd name="connsiteY243" fmla="*/ 155432 h 3609930"/>
              <a:gd name="connsiteX244" fmla="*/ 4189506 w 6851793"/>
              <a:gd name="connsiteY244" fmla="*/ 137503 h 3609930"/>
              <a:gd name="connsiteX245" fmla="*/ 4171577 w 6851793"/>
              <a:gd name="connsiteY245" fmla="*/ 131526 h 3609930"/>
              <a:gd name="connsiteX246" fmla="*/ 4135718 w 6851793"/>
              <a:gd name="connsiteY246" fmla="*/ 107620 h 3609930"/>
              <a:gd name="connsiteX247" fmla="*/ 4099859 w 6851793"/>
              <a:gd name="connsiteY247" fmla="*/ 89691 h 3609930"/>
              <a:gd name="connsiteX248" fmla="*/ 4058024 w 6851793"/>
              <a:gd name="connsiteY248" fmla="*/ 53832 h 3609930"/>
              <a:gd name="connsiteX249" fmla="*/ 4034118 w 6851793"/>
              <a:gd name="connsiteY249" fmla="*/ 35903 h 3609930"/>
              <a:gd name="connsiteX250" fmla="*/ 3986306 w 6851793"/>
              <a:gd name="connsiteY250" fmla="*/ 17973 h 3609930"/>
              <a:gd name="connsiteX251" fmla="*/ 3968377 w 6851793"/>
              <a:gd name="connsiteY251" fmla="*/ 6020 h 3609930"/>
              <a:gd name="connsiteX252" fmla="*/ 3842871 w 6851793"/>
              <a:gd name="connsiteY252" fmla="*/ 6020 h 3609930"/>
              <a:gd name="connsiteX253" fmla="*/ 3771153 w 6851793"/>
              <a:gd name="connsiteY253" fmla="*/ 17973 h 3609930"/>
              <a:gd name="connsiteX254" fmla="*/ 3747247 w 6851793"/>
              <a:gd name="connsiteY254" fmla="*/ 29926 h 3609930"/>
              <a:gd name="connsiteX255" fmla="*/ 3693459 w 6851793"/>
              <a:gd name="connsiteY255" fmla="*/ 59809 h 3609930"/>
              <a:gd name="connsiteX256" fmla="*/ 3669553 w 6851793"/>
              <a:gd name="connsiteY256" fmla="*/ 113597 h 3609930"/>
              <a:gd name="connsiteX257" fmla="*/ 3657600 w 6851793"/>
              <a:gd name="connsiteY257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392706 w 6755905"/>
              <a:gd name="connsiteY208" fmla="*/ 2055950 h 3609930"/>
              <a:gd name="connsiteX209" fmla="*/ 4404659 w 6755905"/>
              <a:gd name="connsiteY209" fmla="*/ 1810914 h 3609930"/>
              <a:gd name="connsiteX210" fmla="*/ 4410635 w 6755905"/>
              <a:gd name="connsiteY210" fmla="*/ 1775056 h 3609930"/>
              <a:gd name="connsiteX211" fmla="*/ 4422588 w 6755905"/>
              <a:gd name="connsiteY211" fmla="*/ 1757126 h 3609930"/>
              <a:gd name="connsiteX212" fmla="*/ 4440518 w 6755905"/>
              <a:gd name="connsiteY212" fmla="*/ 1697361 h 3609930"/>
              <a:gd name="connsiteX213" fmla="*/ 4446494 w 6755905"/>
              <a:gd name="connsiteY213" fmla="*/ 1661503 h 3609930"/>
              <a:gd name="connsiteX214" fmla="*/ 4458447 w 6755905"/>
              <a:gd name="connsiteY214" fmla="*/ 1637597 h 3609930"/>
              <a:gd name="connsiteX215" fmla="*/ 4488329 w 6755905"/>
              <a:gd name="connsiteY215" fmla="*/ 1571856 h 3609930"/>
              <a:gd name="connsiteX216" fmla="*/ 4506259 w 6755905"/>
              <a:gd name="connsiteY216" fmla="*/ 1524044 h 3609930"/>
              <a:gd name="connsiteX217" fmla="*/ 4518212 w 6755905"/>
              <a:gd name="connsiteY217" fmla="*/ 1500138 h 3609930"/>
              <a:gd name="connsiteX218" fmla="*/ 4524188 w 6755905"/>
              <a:gd name="connsiteY218" fmla="*/ 1482209 h 3609930"/>
              <a:gd name="connsiteX219" fmla="*/ 4536141 w 6755905"/>
              <a:gd name="connsiteY219" fmla="*/ 1440373 h 3609930"/>
              <a:gd name="connsiteX220" fmla="*/ 4542118 w 6755905"/>
              <a:gd name="connsiteY220" fmla="*/ 1392561 h 3609930"/>
              <a:gd name="connsiteX221" fmla="*/ 4548094 w 6755905"/>
              <a:gd name="connsiteY221" fmla="*/ 1356703 h 3609930"/>
              <a:gd name="connsiteX222" fmla="*/ 4572000 w 6755905"/>
              <a:gd name="connsiteY222" fmla="*/ 1338773 h 3609930"/>
              <a:gd name="connsiteX223" fmla="*/ 4577977 w 6755905"/>
              <a:gd name="connsiteY223" fmla="*/ 1296938 h 3609930"/>
              <a:gd name="connsiteX224" fmla="*/ 4589929 w 6755905"/>
              <a:gd name="connsiteY224" fmla="*/ 1273032 h 3609930"/>
              <a:gd name="connsiteX225" fmla="*/ 4542118 w 6755905"/>
              <a:gd name="connsiteY225" fmla="*/ 914444 h 3609930"/>
              <a:gd name="connsiteX226" fmla="*/ 4536141 w 6755905"/>
              <a:gd name="connsiteY226" fmla="*/ 860656 h 3609930"/>
              <a:gd name="connsiteX227" fmla="*/ 4524188 w 6755905"/>
              <a:gd name="connsiteY227" fmla="*/ 836750 h 3609930"/>
              <a:gd name="connsiteX228" fmla="*/ 4500282 w 6755905"/>
              <a:gd name="connsiteY228" fmla="*/ 776985 h 3609930"/>
              <a:gd name="connsiteX229" fmla="*/ 4488329 w 6755905"/>
              <a:gd name="connsiteY229" fmla="*/ 729173 h 3609930"/>
              <a:gd name="connsiteX230" fmla="*/ 4464424 w 6755905"/>
              <a:gd name="connsiteY230" fmla="*/ 699291 h 3609930"/>
              <a:gd name="connsiteX231" fmla="*/ 4452471 w 6755905"/>
              <a:gd name="connsiteY231" fmla="*/ 669409 h 3609930"/>
              <a:gd name="connsiteX232" fmla="*/ 4446494 w 6755905"/>
              <a:gd name="connsiteY232" fmla="*/ 633550 h 3609930"/>
              <a:gd name="connsiteX233" fmla="*/ 4434541 w 6755905"/>
              <a:gd name="connsiteY233" fmla="*/ 615620 h 3609930"/>
              <a:gd name="connsiteX234" fmla="*/ 4428565 w 6755905"/>
              <a:gd name="connsiteY234" fmla="*/ 579761 h 3609930"/>
              <a:gd name="connsiteX235" fmla="*/ 4416612 w 6755905"/>
              <a:gd name="connsiteY235" fmla="*/ 537926 h 3609930"/>
              <a:gd name="connsiteX236" fmla="*/ 4392706 w 6755905"/>
              <a:gd name="connsiteY236" fmla="*/ 454256 h 3609930"/>
              <a:gd name="connsiteX237" fmla="*/ 4374777 w 6755905"/>
              <a:gd name="connsiteY237" fmla="*/ 418397 h 3609930"/>
              <a:gd name="connsiteX238" fmla="*/ 4332941 w 6755905"/>
              <a:gd name="connsiteY238" fmla="*/ 322773 h 3609930"/>
              <a:gd name="connsiteX239" fmla="*/ 4315012 w 6755905"/>
              <a:gd name="connsiteY239" fmla="*/ 298867 h 3609930"/>
              <a:gd name="connsiteX240" fmla="*/ 4297082 w 6755905"/>
              <a:gd name="connsiteY240" fmla="*/ 251056 h 3609930"/>
              <a:gd name="connsiteX241" fmla="*/ 4261224 w 6755905"/>
              <a:gd name="connsiteY241" fmla="*/ 215197 h 3609930"/>
              <a:gd name="connsiteX242" fmla="*/ 4243294 w 6755905"/>
              <a:gd name="connsiteY242" fmla="*/ 185314 h 3609930"/>
              <a:gd name="connsiteX243" fmla="*/ 4207435 w 6755905"/>
              <a:gd name="connsiteY243" fmla="*/ 155432 h 3609930"/>
              <a:gd name="connsiteX244" fmla="*/ 4189506 w 6755905"/>
              <a:gd name="connsiteY244" fmla="*/ 137503 h 3609930"/>
              <a:gd name="connsiteX245" fmla="*/ 4171577 w 6755905"/>
              <a:gd name="connsiteY245" fmla="*/ 131526 h 3609930"/>
              <a:gd name="connsiteX246" fmla="*/ 4135718 w 6755905"/>
              <a:gd name="connsiteY246" fmla="*/ 107620 h 3609930"/>
              <a:gd name="connsiteX247" fmla="*/ 4099859 w 6755905"/>
              <a:gd name="connsiteY247" fmla="*/ 89691 h 3609930"/>
              <a:gd name="connsiteX248" fmla="*/ 4058024 w 6755905"/>
              <a:gd name="connsiteY248" fmla="*/ 53832 h 3609930"/>
              <a:gd name="connsiteX249" fmla="*/ 4034118 w 6755905"/>
              <a:gd name="connsiteY249" fmla="*/ 35903 h 3609930"/>
              <a:gd name="connsiteX250" fmla="*/ 3986306 w 6755905"/>
              <a:gd name="connsiteY250" fmla="*/ 17973 h 3609930"/>
              <a:gd name="connsiteX251" fmla="*/ 3968377 w 6755905"/>
              <a:gd name="connsiteY251" fmla="*/ 6020 h 3609930"/>
              <a:gd name="connsiteX252" fmla="*/ 3842871 w 6755905"/>
              <a:gd name="connsiteY252" fmla="*/ 6020 h 3609930"/>
              <a:gd name="connsiteX253" fmla="*/ 3771153 w 6755905"/>
              <a:gd name="connsiteY253" fmla="*/ 17973 h 3609930"/>
              <a:gd name="connsiteX254" fmla="*/ 3747247 w 6755905"/>
              <a:gd name="connsiteY254" fmla="*/ 29926 h 3609930"/>
              <a:gd name="connsiteX255" fmla="*/ 3693459 w 6755905"/>
              <a:gd name="connsiteY255" fmla="*/ 59809 h 3609930"/>
              <a:gd name="connsiteX256" fmla="*/ 3669553 w 6755905"/>
              <a:gd name="connsiteY256" fmla="*/ 113597 h 3609930"/>
              <a:gd name="connsiteX257" fmla="*/ 3657600 w 6755905"/>
              <a:gd name="connsiteY257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392706 w 6755905"/>
              <a:gd name="connsiteY208" fmla="*/ 2055950 h 3609930"/>
              <a:gd name="connsiteX209" fmla="*/ 4404659 w 6755905"/>
              <a:gd name="connsiteY209" fmla="*/ 1810914 h 3609930"/>
              <a:gd name="connsiteX210" fmla="*/ 4422588 w 6755905"/>
              <a:gd name="connsiteY210" fmla="*/ 1757126 h 3609930"/>
              <a:gd name="connsiteX211" fmla="*/ 4440518 w 6755905"/>
              <a:gd name="connsiteY211" fmla="*/ 1697361 h 3609930"/>
              <a:gd name="connsiteX212" fmla="*/ 4446494 w 6755905"/>
              <a:gd name="connsiteY212" fmla="*/ 1661503 h 3609930"/>
              <a:gd name="connsiteX213" fmla="*/ 4458447 w 6755905"/>
              <a:gd name="connsiteY213" fmla="*/ 1637597 h 3609930"/>
              <a:gd name="connsiteX214" fmla="*/ 4488329 w 6755905"/>
              <a:gd name="connsiteY214" fmla="*/ 1571856 h 3609930"/>
              <a:gd name="connsiteX215" fmla="*/ 4506259 w 6755905"/>
              <a:gd name="connsiteY215" fmla="*/ 1524044 h 3609930"/>
              <a:gd name="connsiteX216" fmla="*/ 4518212 w 6755905"/>
              <a:gd name="connsiteY216" fmla="*/ 1500138 h 3609930"/>
              <a:gd name="connsiteX217" fmla="*/ 4524188 w 6755905"/>
              <a:gd name="connsiteY217" fmla="*/ 1482209 h 3609930"/>
              <a:gd name="connsiteX218" fmla="*/ 4536141 w 6755905"/>
              <a:gd name="connsiteY218" fmla="*/ 1440373 h 3609930"/>
              <a:gd name="connsiteX219" fmla="*/ 4542118 w 6755905"/>
              <a:gd name="connsiteY219" fmla="*/ 1392561 h 3609930"/>
              <a:gd name="connsiteX220" fmla="*/ 4548094 w 6755905"/>
              <a:gd name="connsiteY220" fmla="*/ 1356703 h 3609930"/>
              <a:gd name="connsiteX221" fmla="*/ 4572000 w 6755905"/>
              <a:gd name="connsiteY221" fmla="*/ 1338773 h 3609930"/>
              <a:gd name="connsiteX222" fmla="*/ 4577977 w 6755905"/>
              <a:gd name="connsiteY222" fmla="*/ 1296938 h 3609930"/>
              <a:gd name="connsiteX223" fmla="*/ 4589929 w 6755905"/>
              <a:gd name="connsiteY223" fmla="*/ 1273032 h 3609930"/>
              <a:gd name="connsiteX224" fmla="*/ 4542118 w 6755905"/>
              <a:gd name="connsiteY224" fmla="*/ 914444 h 3609930"/>
              <a:gd name="connsiteX225" fmla="*/ 4536141 w 6755905"/>
              <a:gd name="connsiteY225" fmla="*/ 860656 h 3609930"/>
              <a:gd name="connsiteX226" fmla="*/ 4524188 w 6755905"/>
              <a:gd name="connsiteY226" fmla="*/ 836750 h 3609930"/>
              <a:gd name="connsiteX227" fmla="*/ 4500282 w 6755905"/>
              <a:gd name="connsiteY227" fmla="*/ 776985 h 3609930"/>
              <a:gd name="connsiteX228" fmla="*/ 4488329 w 6755905"/>
              <a:gd name="connsiteY228" fmla="*/ 729173 h 3609930"/>
              <a:gd name="connsiteX229" fmla="*/ 4464424 w 6755905"/>
              <a:gd name="connsiteY229" fmla="*/ 699291 h 3609930"/>
              <a:gd name="connsiteX230" fmla="*/ 4452471 w 6755905"/>
              <a:gd name="connsiteY230" fmla="*/ 669409 h 3609930"/>
              <a:gd name="connsiteX231" fmla="*/ 4446494 w 6755905"/>
              <a:gd name="connsiteY231" fmla="*/ 633550 h 3609930"/>
              <a:gd name="connsiteX232" fmla="*/ 4434541 w 6755905"/>
              <a:gd name="connsiteY232" fmla="*/ 615620 h 3609930"/>
              <a:gd name="connsiteX233" fmla="*/ 4428565 w 6755905"/>
              <a:gd name="connsiteY233" fmla="*/ 579761 h 3609930"/>
              <a:gd name="connsiteX234" fmla="*/ 4416612 w 6755905"/>
              <a:gd name="connsiteY234" fmla="*/ 537926 h 3609930"/>
              <a:gd name="connsiteX235" fmla="*/ 4392706 w 6755905"/>
              <a:gd name="connsiteY235" fmla="*/ 454256 h 3609930"/>
              <a:gd name="connsiteX236" fmla="*/ 4374777 w 6755905"/>
              <a:gd name="connsiteY236" fmla="*/ 418397 h 3609930"/>
              <a:gd name="connsiteX237" fmla="*/ 4332941 w 6755905"/>
              <a:gd name="connsiteY237" fmla="*/ 322773 h 3609930"/>
              <a:gd name="connsiteX238" fmla="*/ 4315012 w 6755905"/>
              <a:gd name="connsiteY238" fmla="*/ 298867 h 3609930"/>
              <a:gd name="connsiteX239" fmla="*/ 4297082 w 6755905"/>
              <a:gd name="connsiteY239" fmla="*/ 251056 h 3609930"/>
              <a:gd name="connsiteX240" fmla="*/ 4261224 w 6755905"/>
              <a:gd name="connsiteY240" fmla="*/ 215197 h 3609930"/>
              <a:gd name="connsiteX241" fmla="*/ 4243294 w 6755905"/>
              <a:gd name="connsiteY241" fmla="*/ 185314 h 3609930"/>
              <a:gd name="connsiteX242" fmla="*/ 4207435 w 6755905"/>
              <a:gd name="connsiteY242" fmla="*/ 155432 h 3609930"/>
              <a:gd name="connsiteX243" fmla="*/ 4189506 w 6755905"/>
              <a:gd name="connsiteY243" fmla="*/ 137503 h 3609930"/>
              <a:gd name="connsiteX244" fmla="*/ 4171577 w 6755905"/>
              <a:gd name="connsiteY244" fmla="*/ 131526 h 3609930"/>
              <a:gd name="connsiteX245" fmla="*/ 4135718 w 6755905"/>
              <a:gd name="connsiteY245" fmla="*/ 107620 h 3609930"/>
              <a:gd name="connsiteX246" fmla="*/ 4099859 w 6755905"/>
              <a:gd name="connsiteY246" fmla="*/ 89691 h 3609930"/>
              <a:gd name="connsiteX247" fmla="*/ 4058024 w 6755905"/>
              <a:gd name="connsiteY247" fmla="*/ 53832 h 3609930"/>
              <a:gd name="connsiteX248" fmla="*/ 4034118 w 6755905"/>
              <a:gd name="connsiteY248" fmla="*/ 35903 h 3609930"/>
              <a:gd name="connsiteX249" fmla="*/ 3986306 w 6755905"/>
              <a:gd name="connsiteY249" fmla="*/ 17973 h 3609930"/>
              <a:gd name="connsiteX250" fmla="*/ 3968377 w 6755905"/>
              <a:gd name="connsiteY250" fmla="*/ 6020 h 3609930"/>
              <a:gd name="connsiteX251" fmla="*/ 3842871 w 6755905"/>
              <a:gd name="connsiteY251" fmla="*/ 6020 h 3609930"/>
              <a:gd name="connsiteX252" fmla="*/ 3771153 w 6755905"/>
              <a:gd name="connsiteY252" fmla="*/ 17973 h 3609930"/>
              <a:gd name="connsiteX253" fmla="*/ 3747247 w 6755905"/>
              <a:gd name="connsiteY253" fmla="*/ 29926 h 3609930"/>
              <a:gd name="connsiteX254" fmla="*/ 3693459 w 6755905"/>
              <a:gd name="connsiteY254" fmla="*/ 59809 h 3609930"/>
              <a:gd name="connsiteX255" fmla="*/ 3669553 w 6755905"/>
              <a:gd name="connsiteY255" fmla="*/ 113597 h 3609930"/>
              <a:gd name="connsiteX256" fmla="*/ 3657600 w 6755905"/>
              <a:gd name="connsiteY256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04659 w 6755905"/>
              <a:gd name="connsiteY208" fmla="*/ 1810914 h 3609930"/>
              <a:gd name="connsiteX209" fmla="*/ 4422588 w 6755905"/>
              <a:gd name="connsiteY209" fmla="*/ 1757126 h 3609930"/>
              <a:gd name="connsiteX210" fmla="*/ 4440518 w 6755905"/>
              <a:gd name="connsiteY210" fmla="*/ 1697361 h 3609930"/>
              <a:gd name="connsiteX211" fmla="*/ 4446494 w 6755905"/>
              <a:gd name="connsiteY211" fmla="*/ 1661503 h 3609930"/>
              <a:gd name="connsiteX212" fmla="*/ 4458447 w 6755905"/>
              <a:gd name="connsiteY212" fmla="*/ 1637597 h 3609930"/>
              <a:gd name="connsiteX213" fmla="*/ 4488329 w 6755905"/>
              <a:gd name="connsiteY213" fmla="*/ 1571856 h 3609930"/>
              <a:gd name="connsiteX214" fmla="*/ 4506259 w 6755905"/>
              <a:gd name="connsiteY214" fmla="*/ 1524044 h 3609930"/>
              <a:gd name="connsiteX215" fmla="*/ 4518212 w 6755905"/>
              <a:gd name="connsiteY215" fmla="*/ 1500138 h 3609930"/>
              <a:gd name="connsiteX216" fmla="*/ 4524188 w 6755905"/>
              <a:gd name="connsiteY216" fmla="*/ 1482209 h 3609930"/>
              <a:gd name="connsiteX217" fmla="*/ 4536141 w 6755905"/>
              <a:gd name="connsiteY217" fmla="*/ 1440373 h 3609930"/>
              <a:gd name="connsiteX218" fmla="*/ 4542118 w 6755905"/>
              <a:gd name="connsiteY218" fmla="*/ 1392561 h 3609930"/>
              <a:gd name="connsiteX219" fmla="*/ 4548094 w 6755905"/>
              <a:gd name="connsiteY219" fmla="*/ 1356703 h 3609930"/>
              <a:gd name="connsiteX220" fmla="*/ 4572000 w 6755905"/>
              <a:gd name="connsiteY220" fmla="*/ 1338773 h 3609930"/>
              <a:gd name="connsiteX221" fmla="*/ 4577977 w 6755905"/>
              <a:gd name="connsiteY221" fmla="*/ 1296938 h 3609930"/>
              <a:gd name="connsiteX222" fmla="*/ 4589929 w 6755905"/>
              <a:gd name="connsiteY222" fmla="*/ 1273032 h 3609930"/>
              <a:gd name="connsiteX223" fmla="*/ 4542118 w 6755905"/>
              <a:gd name="connsiteY223" fmla="*/ 914444 h 3609930"/>
              <a:gd name="connsiteX224" fmla="*/ 4536141 w 6755905"/>
              <a:gd name="connsiteY224" fmla="*/ 860656 h 3609930"/>
              <a:gd name="connsiteX225" fmla="*/ 4524188 w 6755905"/>
              <a:gd name="connsiteY225" fmla="*/ 836750 h 3609930"/>
              <a:gd name="connsiteX226" fmla="*/ 4500282 w 6755905"/>
              <a:gd name="connsiteY226" fmla="*/ 776985 h 3609930"/>
              <a:gd name="connsiteX227" fmla="*/ 4488329 w 6755905"/>
              <a:gd name="connsiteY227" fmla="*/ 729173 h 3609930"/>
              <a:gd name="connsiteX228" fmla="*/ 4464424 w 6755905"/>
              <a:gd name="connsiteY228" fmla="*/ 699291 h 3609930"/>
              <a:gd name="connsiteX229" fmla="*/ 4452471 w 6755905"/>
              <a:gd name="connsiteY229" fmla="*/ 669409 h 3609930"/>
              <a:gd name="connsiteX230" fmla="*/ 4446494 w 6755905"/>
              <a:gd name="connsiteY230" fmla="*/ 633550 h 3609930"/>
              <a:gd name="connsiteX231" fmla="*/ 4434541 w 6755905"/>
              <a:gd name="connsiteY231" fmla="*/ 615620 h 3609930"/>
              <a:gd name="connsiteX232" fmla="*/ 4428565 w 6755905"/>
              <a:gd name="connsiteY232" fmla="*/ 579761 h 3609930"/>
              <a:gd name="connsiteX233" fmla="*/ 4416612 w 6755905"/>
              <a:gd name="connsiteY233" fmla="*/ 537926 h 3609930"/>
              <a:gd name="connsiteX234" fmla="*/ 4392706 w 6755905"/>
              <a:gd name="connsiteY234" fmla="*/ 454256 h 3609930"/>
              <a:gd name="connsiteX235" fmla="*/ 4374777 w 6755905"/>
              <a:gd name="connsiteY235" fmla="*/ 418397 h 3609930"/>
              <a:gd name="connsiteX236" fmla="*/ 4332941 w 6755905"/>
              <a:gd name="connsiteY236" fmla="*/ 322773 h 3609930"/>
              <a:gd name="connsiteX237" fmla="*/ 4315012 w 6755905"/>
              <a:gd name="connsiteY237" fmla="*/ 298867 h 3609930"/>
              <a:gd name="connsiteX238" fmla="*/ 4297082 w 6755905"/>
              <a:gd name="connsiteY238" fmla="*/ 251056 h 3609930"/>
              <a:gd name="connsiteX239" fmla="*/ 4261224 w 6755905"/>
              <a:gd name="connsiteY239" fmla="*/ 215197 h 3609930"/>
              <a:gd name="connsiteX240" fmla="*/ 4243294 w 6755905"/>
              <a:gd name="connsiteY240" fmla="*/ 185314 h 3609930"/>
              <a:gd name="connsiteX241" fmla="*/ 4207435 w 6755905"/>
              <a:gd name="connsiteY241" fmla="*/ 155432 h 3609930"/>
              <a:gd name="connsiteX242" fmla="*/ 4189506 w 6755905"/>
              <a:gd name="connsiteY242" fmla="*/ 137503 h 3609930"/>
              <a:gd name="connsiteX243" fmla="*/ 4171577 w 6755905"/>
              <a:gd name="connsiteY243" fmla="*/ 131526 h 3609930"/>
              <a:gd name="connsiteX244" fmla="*/ 4135718 w 6755905"/>
              <a:gd name="connsiteY244" fmla="*/ 107620 h 3609930"/>
              <a:gd name="connsiteX245" fmla="*/ 4099859 w 6755905"/>
              <a:gd name="connsiteY245" fmla="*/ 89691 h 3609930"/>
              <a:gd name="connsiteX246" fmla="*/ 4058024 w 6755905"/>
              <a:gd name="connsiteY246" fmla="*/ 53832 h 3609930"/>
              <a:gd name="connsiteX247" fmla="*/ 4034118 w 6755905"/>
              <a:gd name="connsiteY247" fmla="*/ 35903 h 3609930"/>
              <a:gd name="connsiteX248" fmla="*/ 3986306 w 6755905"/>
              <a:gd name="connsiteY248" fmla="*/ 17973 h 3609930"/>
              <a:gd name="connsiteX249" fmla="*/ 3968377 w 6755905"/>
              <a:gd name="connsiteY249" fmla="*/ 6020 h 3609930"/>
              <a:gd name="connsiteX250" fmla="*/ 3842871 w 6755905"/>
              <a:gd name="connsiteY250" fmla="*/ 6020 h 3609930"/>
              <a:gd name="connsiteX251" fmla="*/ 3771153 w 6755905"/>
              <a:gd name="connsiteY251" fmla="*/ 17973 h 3609930"/>
              <a:gd name="connsiteX252" fmla="*/ 3747247 w 6755905"/>
              <a:gd name="connsiteY252" fmla="*/ 29926 h 3609930"/>
              <a:gd name="connsiteX253" fmla="*/ 3693459 w 6755905"/>
              <a:gd name="connsiteY253" fmla="*/ 59809 h 3609930"/>
              <a:gd name="connsiteX254" fmla="*/ 3669553 w 6755905"/>
              <a:gd name="connsiteY254" fmla="*/ 113597 h 3609930"/>
              <a:gd name="connsiteX255" fmla="*/ 3657600 w 6755905"/>
              <a:gd name="connsiteY255" fmla="*/ 149456 h 3609930"/>
              <a:gd name="connsiteX0" fmla="*/ 3657600 w 6755905"/>
              <a:gd name="connsiteY0" fmla="*/ 149456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253" fmla="*/ 3669553 w 6755905"/>
              <a:gd name="connsiteY253" fmla="*/ 113597 h 3609930"/>
              <a:gd name="connsiteX254" fmla="*/ 3657600 w 6755905"/>
              <a:gd name="connsiteY254" fmla="*/ 149456 h 3609930"/>
              <a:gd name="connsiteX0" fmla="*/ 3669553 w 6755905"/>
              <a:gd name="connsiteY0" fmla="*/ 113597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253" fmla="*/ 3669553 w 6755905"/>
              <a:gd name="connsiteY253" fmla="*/ 113597 h 3609930"/>
              <a:gd name="connsiteX0" fmla="*/ 3693459 w 6755905"/>
              <a:gd name="connsiteY0" fmla="*/ 59809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747247 w 6755905"/>
              <a:gd name="connsiteY251" fmla="*/ 29926 h 3609930"/>
              <a:gd name="connsiteX252" fmla="*/ 3693459 w 6755905"/>
              <a:gd name="connsiteY252" fmla="*/ 59809 h 3609930"/>
              <a:gd name="connsiteX0" fmla="*/ 3693459 w 6755905"/>
              <a:gd name="connsiteY0" fmla="*/ 59809 h 3609930"/>
              <a:gd name="connsiteX1" fmla="*/ 3657600 w 6755905"/>
              <a:gd name="connsiteY1" fmla="*/ 149456 h 3609930"/>
              <a:gd name="connsiteX2" fmla="*/ 3095812 w 6755905"/>
              <a:gd name="connsiteY2" fmla="*/ 1045926 h 3609930"/>
              <a:gd name="connsiteX3" fmla="*/ 3042024 w 6755905"/>
              <a:gd name="connsiteY3" fmla="*/ 1069832 h 3609930"/>
              <a:gd name="connsiteX4" fmla="*/ 2988235 w 6755905"/>
              <a:gd name="connsiteY4" fmla="*/ 1087761 h 3609930"/>
              <a:gd name="connsiteX5" fmla="*/ 2952377 w 6755905"/>
              <a:gd name="connsiteY5" fmla="*/ 1105691 h 3609930"/>
              <a:gd name="connsiteX6" fmla="*/ 2928471 w 6755905"/>
              <a:gd name="connsiteY6" fmla="*/ 1117644 h 3609930"/>
              <a:gd name="connsiteX7" fmla="*/ 2838824 w 6755905"/>
              <a:gd name="connsiteY7" fmla="*/ 1123620 h 3609930"/>
              <a:gd name="connsiteX8" fmla="*/ 2820894 w 6755905"/>
              <a:gd name="connsiteY8" fmla="*/ 1135573 h 3609930"/>
              <a:gd name="connsiteX9" fmla="*/ 2802965 w 6755905"/>
              <a:gd name="connsiteY9" fmla="*/ 1141550 h 3609930"/>
              <a:gd name="connsiteX10" fmla="*/ 2761129 w 6755905"/>
              <a:gd name="connsiteY10" fmla="*/ 1153503 h 3609930"/>
              <a:gd name="connsiteX11" fmla="*/ 2689412 w 6755905"/>
              <a:gd name="connsiteY11" fmla="*/ 1177409 h 3609930"/>
              <a:gd name="connsiteX12" fmla="*/ 2647577 w 6755905"/>
              <a:gd name="connsiteY12" fmla="*/ 1195338 h 3609930"/>
              <a:gd name="connsiteX13" fmla="*/ 2617694 w 6755905"/>
              <a:gd name="connsiteY13" fmla="*/ 1207291 h 3609930"/>
              <a:gd name="connsiteX14" fmla="*/ 2593788 w 6755905"/>
              <a:gd name="connsiteY14" fmla="*/ 1213267 h 3609930"/>
              <a:gd name="connsiteX15" fmla="*/ 2516094 w 6755905"/>
              <a:gd name="connsiteY15" fmla="*/ 1231197 h 3609930"/>
              <a:gd name="connsiteX16" fmla="*/ 2480235 w 6755905"/>
              <a:gd name="connsiteY16" fmla="*/ 1243150 h 3609930"/>
              <a:gd name="connsiteX17" fmla="*/ 2408518 w 6755905"/>
              <a:gd name="connsiteY17" fmla="*/ 1249126 h 3609930"/>
              <a:gd name="connsiteX18" fmla="*/ 2378635 w 6755905"/>
              <a:gd name="connsiteY18" fmla="*/ 1261079 h 3609930"/>
              <a:gd name="connsiteX19" fmla="*/ 2288988 w 6755905"/>
              <a:gd name="connsiteY19" fmla="*/ 1267056 h 3609930"/>
              <a:gd name="connsiteX20" fmla="*/ 2259106 w 6755905"/>
              <a:gd name="connsiteY20" fmla="*/ 1290961 h 3609930"/>
              <a:gd name="connsiteX21" fmla="*/ 2217271 w 6755905"/>
              <a:gd name="connsiteY21" fmla="*/ 1302914 h 3609930"/>
              <a:gd name="connsiteX22" fmla="*/ 2145553 w 6755905"/>
              <a:gd name="connsiteY22" fmla="*/ 1320844 h 3609930"/>
              <a:gd name="connsiteX23" fmla="*/ 2127624 w 6755905"/>
              <a:gd name="connsiteY23" fmla="*/ 1332797 h 3609930"/>
              <a:gd name="connsiteX24" fmla="*/ 2097741 w 6755905"/>
              <a:gd name="connsiteY24" fmla="*/ 1344750 h 3609930"/>
              <a:gd name="connsiteX25" fmla="*/ 2049929 w 6755905"/>
              <a:gd name="connsiteY25" fmla="*/ 1350726 h 3609930"/>
              <a:gd name="connsiteX26" fmla="*/ 1984188 w 6755905"/>
              <a:gd name="connsiteY26" fmla="*/ 1368656 h 3609930"/>
              <a:gd name="connsiteX27" fmla="*/ 1828800 w 6755905"/>
              <a:gd name="connsiteY27" fmla="*/ 1404514 h 3609930"/>
              <a:gd name="connsiteX28" fmla="*/ 1792941 w 6755905"/>
              <a:gd name="connsiteY28" fmla="*/ 1416467 h 3609930"/>
              <a:gd name="connsiteX29" fmla="*/ 1697318 w 6755905"/>
              <a:gd name="connsiteY29" fmla="*/ 1434397 h 3609930"/>
              <a:gd name="connsiteX30" fmla="*/ 1595718 w 6755905"/>
              <a:gd name="connsiteY30" fmla="*/ 1458303 h 3609930"/>
              <a:gd name="connsiteX31" fmla="*/ 1529977 w 6755905"/>
              <a:gd name="connsiteY31" fmla="*/ 1476232 h 3609930"/>
              <a:gd name="connsiteX32" fmla="*/ 1398494 w 6755905"/>
              <a:gd name="connsiteY32" fmla="*/ 1512091 h 3609930"/>
              <a:gd name="connsiteX33" fmla="*/ 860612 w 6755905"/>
              <a:gd name="connsiteY33" fmla="*/ 1535997 h 3609930"/>
              <a:gd name="connsiteX34" fmla="*/ 794871 w 6755905"/>
              <a:gd name="connsiteY34" fmla="*/ 1547950 h 3609930"/>
              <a:gd name="connsiteX35" fmla="*/ 729129 w 6755905"/>
              <a:gd name="connsiteY35" fmla="*/ 1553926 h 3609930"/>
              <a:gd name="connsiteX36" fmla="*/ 633506 w 6755905"/>
              <a:gd name="connsiteY36" fmla="*/ 1565879 h 3609930"/>
              <a:gd name="connsiteX37" fmla="*/ 603624 w 6755905"/>
              <a:gd name="connsiteY37" fmla="*/ 1577832 h 3609930"/>
              <a:gd name="connsiteX38" fmla="*/ 579718 w 6755905"/>
              <a:gd name="connsiteY38" fmla="*/ 1583809 h 3609930"/>
              <a:gd name="connsiteX39" fmla="*/ 472141 w 6755905"/>
              <a:gd name="connsiteY39" fmla="*/ 1619667 h 3609930"/>
              <a:gd name="connsiteX40" fmla="*/ 436282 w 6755905"/>
              <a:gd name="connsiteY40" fmla="*/ 1649550 h 3609930"/>
              <a:gd name="connsiteX41" fmla="*/ 418353 w 6755905"/>
              <a:gd name="connsiteY41" fmla="*/ 1667479 h 3609930"/>
              <a:gd name="connsiteX42" fmla="*/ 400424 w 6755905"/>
              <a:gd name="connsiteY42" fmla="*/ 1673456 h 3609930"/>
              <a:gd name="connsiteX43" fmla="*/ 382494 w 6755905"/>
              <a:gd name="connsiteY43" fmla="*/ 1685409 h 3609930"/>
              <a:gd name="connsiteX44" fmla="*/ 364565 w 6755905"/>
              <a:gd name="connsiteY44" fmla="*/ 1715291 h 3609930"/>
              <a:gd name="connsiteX45" fmla="*/ 298824 w 6755905"/>
              <a:gd name="connsiteY45" fmla="*/ 1745173 h 3609930"/>
              <a:gd name="connsiteX46" fmla="*/ 239059 w 6755905"/>
              <a:gd name="connsiteY46" fmla="*/ 1798961 h 3609930"/>
              <a:gd name="connsiteX47" fmla="*/ 209177 w 6755905"/>
              <a:gd name="connsiteY47" fmla="*/ 1810914 h 3609930"/>
              <a:gd name="connsiteX48" fmla="*/ 167341 w 6755905"/>
              <a:gd name="connsiteY48" fmla="*/ 1828844 h 3609930"/>
              <a:gd name="connsiteX49" fmla="*/ 131482 w 6755905"/>
              <a:gd name="connsiteY49" fmla="*/ 1864703 h 3609930"/>
              <a:gd name="connsiteX50" fmla="*/ 95624 w 6755905"/>
              <a:gd name="connsiteY50" fmla="*/ 1894585 h 3609930"/>
              <a:gd name="connsiteX51" fmla="*/ 65741 w 6755905"/>
              <a:gd name="connsiteY51" fmla="*/ 1924467 h 3609930"/>
              <a:gd name="connsiteX52" fmla="*/ 47812 w 6755905"/>
              <a:gd name="connsiteY52" fmla="*/ 1960326 h 3609930"/>
              <a:gd name="connsiteX53" fmla="*/ 0 w 6755905"/>
              <a:gd name="connsiteY53" fmla="*/ 2079856 h 3609930"/>
              <a:gd name="connsiteX54" fmla="*/ 5977 w 6755905"/>
              <a:gd name="connsiteY54" fmla="*/ 2187432 h 3609930"/>
              <a:gd name="connsiteX55" fmla="*/ 23906 w 6755905"/>
              <a:gd name="connsiteY55" fmla="*/ 2217314 h 3609930"/>
              <a:gd name="connsiteX56" fmla="*/ 41835 w 6755905"/>
              <a:gd name="connsiteY56" fmla="*/ 2283056 h 3609930"/>
              <a:gd name="connsiteX57" fmla="*/ 59765 w 6755905"/>
              <a:gd name="connsiteY57" fmla="*/ 2360750 h 3609930"/>
              <a:gd name="connsiteX58" fmla="*/ 71718 w 6755905"/>
              <a:gd name="connsiteY58" fmla="*/ 2414538 h 3609930"/>
              <a:gd name="connsiteX59" fmla="*/ 83671 w 6755905"/>
              <a:gd name="connsiteY59" fmla="*/ 2438444 h 3609930"/>
              <a:gd name="connsiteX60" fmla="*/ 89647 w 6755905"/>
              <a:gd name="connsiteY60" fmla="*/ 2492232 h 3609930"/>
              <a:gd name="connsiteX61" fmla="*/ 107577 w 6755905"/>
              <a:gd name="connsiteY61" fmla="*/ 2516138 h 3609930"/>
              <a:gd name="connsiteX62" fmla="*/ 119529 w 6755905"/>
              <a:gd name="connsiteY62" fmla="*/ 2534067 h 3609930"/>
              <a:gd name="connsiteX63" fmla="*/ 143435 w 6755905"/>
              <a:gd name="connsiteY63" fmla="*/ 2563950 h 3609930"/>
              <a:gd name="connsiteX64" fmla="*/ 179294 w 6755905"/>
              <a:gd name="connsiteY64" fmla="*/ 2611761 h 3609930"/>
              <a:gd name="connsiteX65" fmla="*/ 197224 w 6755905"/>
              <a:gd name="connsiteY65" fmla="*/ 2623714 h 3609930"/>
              <a:gd name="connsiteX66" fmla="*/ 215153 w 6755905"/>
              <a:gd name="connsiteY66" fmla="*/ 2641644 h 3609930"/>
              <a:gd name="connsiteX67" fmla="*/ 227106 w 6755905"/>
              <a:gd name="connsiteY67" fmla="*/ 2659573 h 3609930"/>
              <a:gd name="connsiteX68" fmla="*/ 245035 w 6755905"/>
              <a:gd name="connsiteY68" fmla="*/ 2665550 h 3609930"/>
              <a:gd name="connsiteX69" fmla="*/ 262965 w 6755905"/>
              <a:gd name="connsiteY69" fmla="*/ 2683479 h 3609930"/>
              <a:gd name="connsiteX70" fmla="*/ 286871 w 6755905"/>
              <a:gd name="connsiteY70" fmla="*/ 2719338 h 3609930"/>
              <a:gd name="connsiteX71" fmla="*/ 322729 w 6755905"/>
              <a:gd name="connsiteY71" fmla="*/ 2755197 h 3609930"/>
              <a:gd name="connsiteX72" fmla="*/ 340659 w 6755905"/>
              <a:gd name="connsiteY72" fmla="*/ 2773126 h 3609930"/>
              <a:gd name="connsiteX73" fmla="*/ 358588 w 6755905"/>
              <a:gd name="connsiteY73" fmla="*/ 2797032 h 3609930"/>
              <a:gd name="connsiteX74" fmla="*/ 406400 w 6755905"/>
              <a:gd name="connsiteY74" fmla="*/ 2844844 h 3609930"/>
              <a:gd name="connsiteX75" fmla="*/ 424329 w 6755905"/>
              <a:gd name="connsiteY75" fmla="*/ 2886679 h 3609930"/>
              <a:gd name="connsiteX76" fmla="*/ 442259 w 6755905"/>
              <a:gd name="connsiteY76" fmla="*/ 2922538 h 3609930"/>
              <a:gd name="connsiteX77" fmla="*/ 448235 w 6755905"/>
              <a:gd name="connsiteY77" fmla="*/ 2940467 h 3609930"/>
              <a:gd name="connsiteX78" fmla="*/ 484094 w 6755905"/>
              <a:gd name="connsiteY78" fmla="*/ 2976326 h 3609930"/>
              <a:gd name="connsiteX79" fmla="*/ 496047 w 6755905"/>
              <a:gd name="connsiteY79" fmla="*/ 3006209 h 3609930"/>
              <a:gd name="connsiteX80" fmla="*/ 513977 w 6755905"/>
              <a:gd name="connsiteY80" fmla="*/ 3024138 h 3609930"/>
              <a:gd name="connsiteX81" fmla="*/ 525929 w 6755905"/>
              <a:gd name="connsiteY81" fmla="*/ 3042067 h 3609930"/>
              <a:gd name="connsiteX82" fmla="*/ 543859 w 6755905"/>
              <a:gd name="connsiteY82" fmla="*/ 3065973 h 3609930"/>
              <a:gd name="connsiteX83" fmla="*/ 597647 w 6755905"/>
              <a:gd name="connsiteY83" fmla="*/ 3083903 h 3609930"/>
              <a:gd name="connsiteX84" fmla="*/ 615577 w 6755905"/>
              <a:gd name="connsiteY84" fmla="*/ 3095856 h 3609930"/>
              <a:gd name="connsiteX85" fmla="*/ 639482 w 6755905"/>
              <a:gd name="connsiteY85" fmla="*/ 3101832 h 3609930"/>
              <a:gd name="connsiteX86" fmla="*/ 693271 w 6755905"/>
              <a:gd name="connsiteY86" fmla="*/ 3113785 h 3609930"/>
              <a:gd name="connsiteX87" fmla="*/ 1063812 w 6755905"/>
              <a:gd name="connsiteY87" fmla="*/ 3101832 h 3609930"/>
              <a:gd name="connsiteX88" fmla="*/ 1117600 w 6755905"/>
              <a:gd name="connsiteY88" fmla="*/ 3083903 h 3609930"/>
              <a:gd name="connsiteX89" fmla="*/ 1195294 w 6755905"/>
              <a:gd name="connsiteY89" fmla="*/ 3054020 h 3609930"/>
              <a:gd name="connsiteX90" fmla="*/ 1225177 w 6755905"/>
              <a:gd name="connsiteY90" fmla="*/ 3048044 h 3609930"/>
              <a:gd name="connsiteX91" fmla="*/ 1249082 w 6755905"/>
              <a:gd name="connsiteY91" fmla="*/ 3042067 h 3609930"/>
              <a:gd name="connsiteX92" fmla="*/ 1284941 w 6755905"/>
              <a:gd name="connsiteY92" fmla="*/ 3030114 h 3609930"/>
              <a:gd name="connsiteX93" fmla="*/ 1374588 w 6755905"/>
              <a:gd name="connsiteY93" fmla="*/ 3012185 h 3609930"/>
              <a:gd name="connsiteX94" fmla="*/ 1464235 w 6755905"/>
              <a:gd name="connsiteY94" fmla="*/ 3006209 h 3609930"/>
              <a:gd name="connsiteX95" fmla="*/ 1500094 w 6755905"/>
              <a:gd name="connsiteY95" fmla="*/ 2994256 h 3609930"/>
              <a:gd name="connsiteX96" fmla="*/ 1535953 w 6755905"/>
              <a:gd name="connsiteY96" fmla="*/ 2988279 h 3609930"/>
              <a:gd name="connsiteX97" fmla="*/ 1553882 w 6755905"/>
              <a:gd name="connsiteY97" fmla="*/ 2970350 h 3609930"/>
              <a:gd name="connsiteX98" fmla="*/ 1607671 w 6755905"/>
              <a:gd name="connsiteY98" fmla="*/ 2952420 h 3609930"/>
              <a:gd name="connsiteX99" fmla="*/ 1625600 w 6755905"/>
              <a:gd name="connsiteY99" fmla="*/ 2946444 h 3609930"/>
              <a:gd name="connsiteX100" fmla="*/ 1661459 w 6755905"/>
              <a:gd name="connsiteY100" fmla="*/ 2928514 h 3609930"/>
              <a:gd name="connsiteX101" fmla="*/ 1685365 w 6755905"/>
              <a:gd name="connsiteY101" fmla="*/ 2910585 h 3609930"/>
              <a:gd name="connsiteX102" fmla="*/ 1703294 w 6755905"/>
              <a:gd name="connsiteY102" fmla="*/ 2898632 h 3609930"/>
              <a:gd name="connsiteX103" fmla="*/ 1709271 w 6755905"/>
              <a:gd name="connsiteY103" fmla="*/ 2880703 h 3609930"/>
              <a:gd name="connsiteX104" fmla="*/ 1727200 w 6755905"/>
              <a:gd name="connsiteY104" fmla="*/ 2874726 h 3609930"/>
              <a:gd name="connsiteX105" fmla="*/ 1757082 w 6755905"/>
              <a:gd name="connsiteY105" fmla="*/ 2862773 h 3609930"/>
              <a:gd name="connsiteX106" fmla="*/ 1780988 w 6755905"/>
              <a:gd name="connsiteY106" fmla="*/ 2844844 h 3609930"/>
              <a:gd name="connsiteX107" fmla="*/ 1816847 w 6755905"/>
              <a:gd name="connsiteY107" fmla="*/ 2832891 h 3609930"/>
              <a:gd name="connsiteX108" fmla="*/ 1840753 w 6755905"/>
              <a:gd name="connsiteY108" fmla="*/ 2820938 h 3609930"/>
              <a:gd name="connsiteX109" fmla="*/ 1858682 w 6755905"/>
              <a:gd name="connsiteY109" fmla="*/ 2797032 h 3609930"/>
              <a:gd name="connsiteX110" fmla="*/ 1894541 w 6755905"/>
              <a:gd name="connsiteY110" fmla="*/ 2761173 h 3609930"/>
              <a:gd name="connsiteX111" fmla="*/ 1906494 w 6755905"/>
              <a:gd name="connsiteY111" fmla="*/ 2743244 h 3609930"/>
              <a:gd name="connsiteX112" fmla="*/ 1930400 w 6755905"/>
              <a:gd name="connsiteY112" fmla="*/ 2737267 h 3609930"/>
              <a:gd name="connsiteX113" fmla="*/ 1960282 w 6755905"/>
              <a:gd name="connsiteY113" fmla="*/ 2665550 h 3609930"/>
              <a:gd name="connsiteX114" fmla="*/ 1984188 w 6755905"/>
              <a:gd name="connsiteY114" fmla="*/ 2623714 h 3609930"/>
              <a:gd name="connsiteX115" fmla="*/ 1996141 w 6755905"/>
              <a:gd name="connsiteY115" fmla="*/ 2599809 h 3609930"/>
              <a:gd name="connsiteX116" fmla="*/ 2020047 w 6755905"/>
              <a:gd name="connsiteY116" fmla="*/ 2581879 h 3609930"/>
              <a:gd name="connsiteX117" fmla="*/ 2055906 w 6755905"/>
              <a:gd name="connsiteY117" fmla="*/ 2534067 h 3609930"/>
              <a:gd name="connsiteX118" fmla="*/ 2073835 w 6755905"/>
              <a:gd name="connsiteY118" fmla="*/ 2504185 h 3609930"/>
              <a:gd name="connsiteX119" fmla="*/ 2115671 w 6755905"/>
              <a:gd name="connsiteY119" fmla="*/ 2486256 h 3609930"/>
              <a:gd name="connsiteX120" fmla="*/ 2157506 w 6755905"/>
              <a:gd name="connsiteY120" fmla="*/ 2450397 h 3609930"/>
              <a:gd name="connsiteX121" fmla="*/ 2199341 w 6755905"/>
              <a:gd name="connsiteY121" fmla="*/ 2414538 h 3609930"/>
              <a:gd name="connsiteX122" fmla="*/ 2217271 w 6755905"/>
              <a:gd name="connsiteY122" fmla="*/ 2408561 h 3609930"/>
              <a:gd name="connsiteX123" fmla="*/ 2253129 w 6755905"/>
              <a:gd name="connsiteY123" fmla="*/ 2390632 h 3609930"/>
              <a:gd name="connsiteX124" fmla="*/ 2378635 w 6755905"/>
              <a:gd name="connsiteY124" fmla="*/ 2372703 h 3609930"/>
              <a:gd name="connsiteX125" fmla="*/ 2414494 w 6755905"/>
              <a:gd name="connsiteY125" fmla="*/ 2360750 h 3609930"/>
              <a:gd name="connsiteX126" fmla="*/ 2623671 w 6755905"/>
              <a:gd name="connsiteY126" fmla="*/ 2372703 h 3609930"/>
              <a:gd name="connsiteX127" fmla="*/ 2641600 w 6755905"/>
              <a:gd name="connsiteY127" fmla="*/ 2378679 h 3609930"/>
              <a:gd name="connsiteX128" fmla="*/ 2683435 w 6755905"/>
              <a:gd name="connsiteY128" fmla="*/ 2390632 h 3609930"/>
              <a:gd name="connsiteX129" fmla="*/ 2707341 w 6755905"/>
              <a:gd name="connsiteY129" fmla="*/ 2408561 h 3609930"/>
              <a:gd name="connsiteX130" fmla="*/ 2731247 w 6755905"/>
              <a:gd name="connsiteY130" fmla="*/ 2444420 h 3609930"/>
              <a:gd name="connsiteX131" fmla="*/ 2761129 w 6755905"/>
              <a:gd name="connsiteY131" fmla="*/ 2450397 h 3609930"/>
              <a:gd name="connsiteX132" fmla="*/ 2779059 w 6755905"/>
              <a:gd name="connsiteY132" fmla="*/ 2468326 h 3609930"/>
              <a:gd name="connsiteX133" fmla="*/ 2808941 w 6755905"/>
              <a:gd name="connsiteY133" fmla="*/ 2510161 h 3609930"/>
              <a:gd name="connsiteX134" fmla="*/ 2856753 w 6755905"/>
              <a:gd name="connsiteY134" fmla="*/ 2528091 h 3609930"/>
              <a:gd name="connsiteX135" fmla="*/ 2898588 w 6755905"/>
              <a:gd name="connsiteY135" fmla="*/ 2551997 h 3609930"/>
              <a:gd name="connsiteX136" fmla="*/ 2922494 w 6755905"/>
              <a:gd name="connsiteY136" fmla="*/ 2569926 h 3609930"/>
              <a:gd name="connsiteX137" fmla="*/ 2940424 w 6755905"/>
              <a:gd name="connsiteY137" fmla="*/ 2581879 h 3609930"/>
              <a:gd name="connsiteX138" fmla="*/ 2958353 w 6755905"/>
              <a:gd name="connsiteY138" fmla="*/ 2605785 h 3609930"/>
              <a:gd name="connsiteX139" fmla="*/ 2970306 w 6755905"/>
              <a:gd name="connsiteY139" fmla="*/ 2623714 h 3609930"/>
              <a:gd name="connsiteX140" fmla="*/ 3012141 w 6755905"/>
              <a:gd name="connsiteY140" fmla="*/ 2659573 h 3609930"/>
              <a:gd name="connsiteX141" fmla="*/ 3024094 w 6755905"/>
              <a:gd name="connsiteY141" fmla="*/ 2677503 h 3609930"/>
              <a:gd name="connsiteX142" fmla="*/ 3042024 w 6755905"/>
              <a:gd name="connsiteY142" fmla="*/ 2713361 h 3609930"/>
              <a:gd name="connsiteX143" fmla="*/ 3071906 w 6755905"/>
              <a:gd name="connsiteY143" fmla="*/ 2749220 h 3609930"/>
              <a:gd name="connsiteX144" fmla="*/ 3095812 w 6755905"/>
              <a:gd name="connsiteY144" fmla="*/ 2797032 h 3609930"/>
              <a:gd name="connsiteX145" fmla="*/ 3131671 w 6755905"/>
              <a:gd name="connsiteY145" fmla="*/ 2838867 h 3609930"/>
              <a:gd name="connsiteX146" fmla="*/ 3155577 w 6755905"/>
              <a:gd name="connsiteY146" fmla="*/ 2892656 h 3609930"/>
              <a:gd name="connsiteX147" fmla="*/ 3167529 w 6755905"/>
              <a:gd name="connsiteY147" fmla="*/ 2910585 h 3609930"/>
              <a:gd name="connsiteX148" fmla="*/ 3185459 w 6755905"/>
              <a:gd name="connsiteY148" fmla="*/ 2946444 h 3609930"/>
              <a:gd name="connsiteX149" fmla="*/ 3203388 w 6755905"/>
              <a:gd name="connsiteY149" fmla="*/ 2958397 h 3609930"/>
              <a:gd name="connsiteX150" fmla="*/ 3215341 w 6755905"/>
              <a:gd name="connsiteY150" fmla="*/ 2988279 h 3609930"/>
              <a:gd name="connsiteX151" fmla="*/ 3221318 w 6755905"/>
              <a:gd name="connsiteY151" fmla="*/ 3006209 h 3609930"/>
              <a:gd name="connsiteX152" fmla="*/ 3239247 w 6755905"/>
              <a:gd name="connsiteY152" fmla="*/ 3030114 h 3609930"/>
              <a:gd name="connsiteX153" fmla="*/ 3257177 w 6755905"/>
              <a:gd name="connsiteY153" fmla="*/ 3065973 h 3609930"/>
              <a:gd name="connsiteX154" fmla="*/ 3275106 w 6755905"/>
              <a:gd name="connsiteY154" fmla="*/ 3071950 h 3609930"/>
              <a:gd name="connsiteX155" fmla="*/ 3293035 w 6755905"/>
              <a:gd name="connsiteY155" fmla="*/ 3083903 h 3609930"/>
              <a:gd name="connsiteX156" fmla="*/ 3316941 w 6755905"/>
              <a:gd name="connsiteY156" fmla="*/ 3113785 h 3609930"/>
              <a:gd name="connsiteX157" fmla="*/ 3334871 w 6755905"/>
              <a:gd name="connsiteY157" fmla="*/ 3149644 h 3609930"/>
              <a:gd name="connsiteX158" fmla="*/ 3352800 w 6755905"/>
              <a:gd name="connsiteY158" fmla="*/ 3167573 h 3609930"/>
              <a:gd name="connsiteX159" fmla="*/ 3358777 w 6755905"/>
              <a:gd name="connsiteY159" fmla="*/ 3185503 h 3609930"/>
              <a:gd name="connsiteX160" fmla="*/ 3376706 w 6755905"/>
              <a:gd name="connsiteY160" fmla="*/ 3191479 h 3609930"/>
              <a:gd name="connsiteX161" fmla="*/ 3388659 w 6755905"/>
              <a:gd name="connsiteY161" fmla="*/ 3209409 h 3609930"/>
              <a:gd name="connsiteX162" fmla="*/ 3406588 w 6755905"/>
              <a:gd name="connsiteY162" fmla="*/ 3239291 h 3609930"/>
              <a:gd name="connsiteX163" fmla="*/ 3430494 w 6755905"/>
              <a:gd name="connsiteY163" fmla="*/ 3299056 h 3609930"/>
              <a:gd name="connsiteX164" fmla="*/ 3448424 w 6755905"/>
              <a:gd name="connsiteY164" fmla="*/ 3305032 h 3609930"/>
              <a:gd name="connsiteX165" fmla="*/ 3454400 w 6755905"/>
              <a:gd name="connsiteY165" fmla="*/ 3334914 h 3609930"/>
              <a:gd name="connsiteX166" fmla="*/ 3490259 w 6755905"/>
              <a:gd name="connsiteY166" fmla="*/ 3364797 h 3609930"/>
              <a:gd name="connsiteX167" fmla="*/ 3508188 w 6755905"/>
              <a:gd name="connsiteY167" fmla="*/ 3382726 h 3609930"/>
              <a:gd name="connsiteX168" fmla="*/ 3538071 w 6755905"/>
              <a:gd name="connsiteY168" fmla="*/ 3418585 h 3609930"/>
              <a:gd name="connsiteX169" fmla="*/ 3544047 w 6755905"/>
              <a:gd name="connsiteY169" fmla="*/ 3436514 h 3609930"/>
              <a:gd name="connsiteX170" fmla="*/ 3579906 w 6755905"/>
              <a:gd name="connsiteY170" fmla="*/ 3460420 h 3609930"/>
              <a:gd name="connsiteX171" fmla="*/ 3597835 w 6755905"/>
              <a:gd name="connsiteY171" fmla="*/ 3472373 h 3609930"/>
              <a:gd name="connsiteX172" fmla="*/ 3621741 w 6755905"/>
              <a:gd name="connsiteY172" fmla="*/ 3478350 h 3609930"/>
              <a:gd name="connsiteX173" fmla="*/ 3645647 w 6755905"/>
              <a:gd name="connsiteY173" fmla="*/ 3490303 h 3609930"/>
              <a:gd name="connsiteX174" fmla="*/ 3663577 w 6755905"/>
              <a:gd name="connsiteY174" fmla="*/ 3496279 h 3609930"/>
              <a:gd name="connsiteX175" fmla="*/ 3681506 w 6755905"/>
              <a:gd name="connsiteY175" fmla="*/ 3514209 h 3609930"/>
              <a:gd name="connsiteX176" fmla="*/ 3771153 w 6755905"/>
              <a:gd name="connsiteY176" fmla="*/ 3532138 h 3609930"/>
              <a:gd name="connsiteX177" fmla="*/ 3807012 w 6755905"/>
              <a:gd name="connsiteY177" fmla="*/ 3556044 h 3609930"/>
              <a:gd name="connsiteX178" fmla="*/ 3842871 w 6755905"/>
              <a:gd name="connsiteY178" fmla="*/ 3567997 h 3609930"/>
              <a:gd name="connsiteX179" fmla="*/ 4040094 w 6755905"/>
              <a:gd name="connsiteY179" fmla="*/ 3585926 h 3609930"/>
              <a:gd name="connsiteX180" fmla="*/ 4147671 w 6755905"/>
              <a:gd name="connsiteY180" fmla="*/ 3603856 h 3609930"/>
              <a:gd name="connsiteX181" fmla="*/ 4177553 w 6755905"/>
              <a:gd name="connsiteY181" fmla="*/ 3609832 h 3609930"/>
              <a:gd name="connsiteX182" fmla="*/ 4386729 w 6755905"/>
              <a:gd name="connsiteY182" fmla="*/ 3579950 h 3609930"/>
              <a:gd name="connsiteX183" fmla="*/ 4464424 w 6755905"/>
              <a:gd name="connsiteY183" fmla="*/ 3562020 h 3609930"/>
              <a:gd name="connsiteX184" fmla="*/ 4500282 w 6755905"/>
              <a:gd name="connsiteY184" fmla="*/ 3550067 h 3609930"/>
              <a:gd name="connsiteX185" fmla="*/ 4536141 w 6755905"/>
              <a:gd name="connsiteY185" fmla="*/ 3544091 h 3609930"/>
              <a:gd name="connsiteX186" fmla="*/ 4649694 w 6755905"/>
              <a:gd name="connsiteY186" fmla="*/ 3538114 h 3609930"/>
              <a:gd name="connsiteX187" fmla="*/ 4721412 w 6755905"/>
              <a:gd name="connsiteY187" fmla="*/ 3556044 h 3609930"/>
              <a:gd name="connsiteX188" fmla="*/ 4763247 w 6755905"/>
              <a:gd name="connsiteY188" fmla="*/ 3562020 h 3609930"/>
              <a:gd name="connsiteX189" fmla="*/ 4960471 w 6755905"/>
              <a:gd name="connsiteY189" fmla="*/ 3550067 h 3609930"/>
              <a:gd name="connsiteX190" fmla="*/ 5050118 w 6755905"/>
              <a:gd name="connsiteY190" fmla="*/ 3526161 h 3609930"/>
              <a:gd name="connsiteX191" fmla="*/ 5080000 w 6755905"/>
              <a:gd name="connsiteY191" fmla="*/ 3514209 h 3609930"/>
              <a:gd name="connsiteX192" fmla="*/ 5145741 w 6755905"/>
              <a:gd name="connsiteY192" fmla="*/ 3466397 h 3609930"/>
              <a:gd name="connsiteX193" fmla="*/ 5205506 w 6755905"/>
              <a:gd name="connsiteY193" fmla="*/ 3448467 h 3609930"/>
              <a:gd name="connsiteX194" fmla="*/ 5235388 w 6755905"/>
              <a:gd name="connsiteY194" fmla="*/ 3430538 h 3609930"/>
              <a:gd name="connsiteX195" fmla="*/ 5277224 w 6755905"/>
              <a:gd name="connsiteY195" fmla="*/ 3412609 h 3609930"/>
              <a:gd name="connsiteX196" fmla="*/ 5336988 w 6755905"/>
              <a:gd name="connsiteY196" fmla="*/ 3364797 h 3609930"/>
              <a:gd name="connsiteX197" fmla="*/ 5354918 w 6755905"/>
              <a:gd name="connsiteY197" fmla="*/ 3346867 h 3609930"/>
              <a:gd name="connsiteX198" fmla="*/ 5378824 w 6755905"/>
              <a:gd name="connsiteY198" fmla="*/ 3328938 h 3609930"/>
              <a:gd name="connsiteX199" fmla="*/ 5390777 w 6755905"/>
              <a:gd name="connsiteY199" fmla="*/ 3263197 h 3609930"/>
              <a:gd name="connsiteX200" fmla="*/ 5396753 w 6755905"/>
              <a:gd name="connsiteY200" fmla="*/ 3221361 h 3609930"/>
              <a:gd name="connsiteX201" fmla="*/ 5384800 w 6755905"/>
              <a:gd name="connsiteY201" fmla="*/ 3018161 h 3609930"/>
              <a:gd name="connsiteX202" fmla="*/ 6568141 w 6755905"/>
              <a:gd name="connsiteY202" fmla="*/ 2976326 h 3609930"/>
              <a:gd name="connsiteX203" fmla="*/ 6687672 w 6755905"/>
              <a:gd name="connsiteY203" fmla="*/ 1960326 h 3609930"/>
              <a:gd name="connsiteX204" fmla="*/ 5904753 w 6755905"/>
              <a:gd name="connsiteY204" fmla="*/ 986162 h 3609930"/>
              <a:gd name="connsiteX205" fmla="*/ 4452471 w 6755905"/>
              <a:gd name="connsiteY205" fmla="*/ 2115714 h 3609930"/>
              <a:gd name="connsiteX206" fmla="*/ 4434541 w 6755905"/>
              <a:gd name="connsiteY206" fmla="*/ 2091809 h 3609930"/>
              <a:gd name="connsiteX207" fmla="*/ 4416612 w 6755905"/>
              <a:gd name="connsiteY207" fmla="*/ 2079856 h 3609930"/>
              <a:gd name="connsiteX208" fmla="*/ 4422588 w 6755905"/>
              <a:gd name="connsiteY208" fmla="*/ 1757126 h 3609930"/>
              <a:gd name="connsiteX209" fmla="*/ 4440518 w 6755905"/>
              <a:gd name="connsiteY209" fmla="*/ 1697361 h 3609930"/>
              <a:gd name="connsiteX210" fmla="*/ 4446494 w 6755905"/>
              <a:gd name="connsiteY210" fmla="*/ 1661503 h 3609930"/>
              <a:gd name="connsiteX211" fmla="*/ 4458447 w 6755905"/>
              <a:gd name="connsiteY211" fmla="*/ 1637597 h 3609930"/>
              <a:gd name="connsiteX212" fmla="*/ 4488329 w 6755905"/>
              <a:gd name="connsiteY212" fmla="*/ 1571856 h 3609930"/>
              <a:gd name="connsiteX213" fmla="*/ 4506259 w 6755905"/>
              <a:gd name="connsiteY213" fmla="*/ 1524044 h 3609930"/>
              <a:gd name="connsiteX214" fmla="*/ 4518212 w 6755905"/>
              <a:gd name="connsiteY214" fmla="*/ 1500138 h 3609930"/>
              <a:gd name="connsiteX215" fmla="*/ 4524188 w 6755905"/>
              <a:gd name="connsiteY215" fmla="*/ 1482209 h 3609930"/>
              <a:gd name="connsiteX216" fmla="*/ 4536141 w 6755905"/>
              <a:gd name="connsiteY216" fmla="*/ 1440373 h 3609930"/>
              <a:gd name="connsiteX217" fmla="*/ 4542118 w 6755905"/>
              <a:gd name="connsiteY217" fmla="*/ 1392561 h 3609930"/>
              <a:gd name="connsiteX218" fmla="*/ 4548094 w 6755905"/>
              <a:gd name="connsiteY218" fmla="*/ 1356703 h 3609930"/>
              <a:gd name="connsiteX219" fmla="*/ 4572000 w 6755905"/>
              <a:gd name="connsiteY219" fmla="*/ 1338773 h 3609930"/>
              <a:gd name="connsiteX220" fmla="*/ 4577977 w 6755905"/>
              <a:gd name="connsiteY220" fmla="*/ 1296938 h 3609930"/>
              <a:gd name="connsiteX221" fmla="*/ 4589929 w 6755905"/>
              <a:gd name="connsiteY221" fmla="*/ 1273032 h 3609930"/>
              <a:gd name="connsiteX222" fmla="*/ 4542118 w 6755905"/>
              <a:gd name="connsiteY222" fmla="*/ 914444 h 3609930"/>
              <a:gd name="connsiteX223" fmla="*/ 4536141 w 6755905"/>
              <a:gd name="connsiteY223" fmla="*/ 860656 h 3609930"/>
              <a:gd name="connsiteX224" fmla="*/ 4524188 w 6755905"/>
              <a:gd name="connsiteY224" fmla="*/ 836750 h 3609930"/>
              <a:gd name="connsiteX225" fmla="*/ 4500282 w 6755905"/>
              <a:gd name="connsiteY225" fmla="*/ 776985 h 3609930"/>
              <a:gd name="connsiteX226" fmla="*/ 4488329 w 6755905"/>
              <a:gd name="connsiteY226" fmla="*/ 729173 h 3609930"/>
              <a:gd name="connsiteX227" fmla="*/ 4464424 w 6755905"/>
              <a:gd name="connsiteY227" fmla="*/ 699291 h 3609930"/>
              <a:gd name="connsiteX228" fmla="*/ 4452471 w 6755905"/>
              <a:gd name="connsiteY228" fmla="*/ 669409 h 3609930"/>
              <a:gd name="connsiteX229" fmla="*/ 4446494 w 6755905"/>
              <a:gd name="connsiteY229" fmla="*/ 633550 h 3609930"/>
              <a:gd name="connsiteX230" fmla="*/ 4434541 w 6755905"/>
              <a:gd name="connsiteY230" fmla="*/ 615620 h 3609930"/>
              <a:gd name="connsiteX231" fmla="*/ 4428565 w 6755905"/>
              <a:gd name="connsiteY231" fmla="*/ 579761 h 3609930"/>
              <a:gd name="connsiteX232" fmla="*/ 4416612 w 6755905"/>
              <a:gd name="connsiteY232" fmla="*/ 537926 h 3609930"/>
              <a:gd name="connsiteX233" fmla="*/ 4392706 w 6755905"/>
              <a:gd name="connsiteY233" fmla="*/ 454256 h 3609930"/>
              <a:gd name="connsiteX234" fmla="*/ 4374777 w 6755905"/>
              <a:gd name="connsiteY234" fmla="*/ 418397 h 3609930"/>
              <a:gd name="connsiteX235" fmla="*/ 4332941 w 6755905"/>
              <a:gd name="connsiteY235" fmla="*/ 322773 h 3609930"/>
              <a:gd name="connsiteX236" fmla="*/ 4315012 w 6755905"/>
              <a:gd name="connsiteY236" fmla="*/ 298867 h 3609930"/>
              <a:gd name="connsiteX237" fmla="*/ 4297082 w 6755905"/>
              <a:gd name="connsiteY237" fmla="*/ 251056 h 3609930"/>
              <a:gd name="connsiteX238" fmla="*/ 4261224 w 6755905"/>
              <a:gd name="connsiteY238" fmla="*/ 215197 h 3609930"/>
              <a:gd name="connsiteX239" fmla="*/ 4243294 w 6755905"/>
              <a:gd name="connsiteY239" fmla="*/ 185314 h 3609930"/>
              <a:gd name="connsiteX240" fmla="*/ 4207435 w 6755905"/>
              <a:gd name="connsiteY240" fmla="*/ 155432 h 3609930"/>
              <a:gd name="connsiteX241" fmla="*/ 4189506 w 6755905"/>
              <a:gd name="connsiteY241" fmla="*/ 137503 h 3609930"/>
              <a:gd name="connsiteX242" fmla="*/ 4171577 w 6755905"/>
              <a:gd name="connsiteY242" fmla="*/ 131526 h 3609930"/>
              <a:gd name="connsiteX243" fmla="*/ 4135718 w 6755905"/>
              <a:gd name="connsiteY243" fmla="*/ 107620 h 3609930"/>
              <a:gd name="connsiteX244" fmla="*/ 4099859 w 6755905"/>
              <a:gd name="connsiteY244" fmla="*/ 89691 h 3609930"/>
              <a:gd name="connsiteX245" fmla="*/ 4058024 w 6755905"/>
              <a:gd name="connsiteY245" fmla="*/ 53832 h 3609930"/>
              <a:gd name="connsiteX246" fmla="*/ 4034118 w 6755905"/>
              <a:gd name="connsiteY246" fmla="*/ 35903 h 3609930"/>
              <a:gd name="connsiteX247" fmla="*/ 3986306 w 6755905"/>
              <a:gd name="connsiteY247" fmla="*/ 17973 h 3609930"/>
              <a:gd name="connsiteX248" fmla="*/ 3968377 w 6755905"/>
              <a:gd name="connsiteY248" fmla="*/ 6020 h 3609930"/>
              <a:gd name="connsiteX249" fmla="*/ 3842871 w 6755905"/>
              <a:gd name="connsiteY249" fmla="*/ 6020 h 3609930"/>
              <a:gd name="connsiteX250" fmla="*/ 3771153 w 6755905"/>
              <a:gd name="connsiteY250" fmla="*/ 17973 h 3609930"/>
              <a:gd name="connsiteX251" fmla="*/ 3693459 w 6755905"/>
              <a:gd name="connsiteY251" fmla="*/ 59809 h 360993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315012 w 6755905"/>
              <a:gd name="connsiteY236" fmla="*/ 292847 h 3603910"/>
              <a:gd name="connsiteX237" fmla="*/ 4297082 w 6755905"/>
              <a:gd name="connsiteY237" fmla="*/ 245036 h 3603910"/>
              <a:gd name="connsiteX238" fmla="*/ 4261224 w 6755905"/>
              <a:gd name="connsiteY238" fmla="*/ 209177 h 3603910"/>
              <a:gd name="connsiteX239" fmla="*/ 4243294 w 6755905"/>
              <a:gd name="connsiteY239" fmla="*/ 179294 h 3603910"/>
              <a:gd name="connsiteX240" fmla="*/ 4207435 w 6755905"/>
              <a:gd name="connsiteY240" fmla="*/ 149412 h 3603910"/>
              <a:gd name="connsiteX241" fmla="*/ 4189506 w 6755905"/>
              <a:gd name="connsiteY241" fmla="*/ 131483 h 3603910"/>
              <a:gd name="connsiteX242" fmla="*/ 4171577 w 6755905"/>
              <a:gd name="connsiteY242" fmla="*/ 125506 h 3603910"/>
              <a:gd name="connsiteX243" fmla="*/ 4135718 w 6755905"/>
              <a:gd name="connsiteY243" fmla="*/ 101600 h 3603910"/>
              <a:gd name="connsiteX244" fmla="*/ 4099859 w 6755905"/>
              <a:gd name="connsiteY244" fmla="*/ 83671 h 3603910"/>
              <a:gd name="connsiteX245" fmla="*/ 4058024 w 6755905"/>
              <a:gd name="connsiteY245" fmla="*/ 47812 h 3603910"/>
              <a:gd name="connsiteX246" fmla="*/ 4034118 w 6755905"/>
              <a:gd name="connsiteY246" fmla="*/ 29883 h 3603910"/>
              <a:gd name="connsiteX247" fmla="*/ 3986306 w 6755905"/>
              <a:gd name="connsiteY247" fmla="*/ 11953 h 3603910"/>
              <a:gd name="connsiteX248" fmla="*/ 3842871 w 6755905"/>
              <a:gd name="connsiteY248" fmla="*/ 0 h 3603910"/>
              <a:gd name="connsiteX249" fmla="*/ 3771153 w 6755905"/>
              <a:gd name="connsiteY249" fmla="*/ 11953 h 3603910"/>
              <a:gd name="connsiteX250" fmla="*/ 3693459 w 6755905"/>
              <a:gd name="connsiteY25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315012 w 6755905"/>
              <a:gd name="connsiteY236" fmla="*/ 292847 h 3603910"/>
              <a:gd name="connsiteX237" fmla="*/ 4297082 w 6755905"/>
              <a:gd name="connsiteY237" fmla="*/ 245036 h 3603910"/>
              <a:gd name="connsiteX238" fmla="*/ 4261224 w 6755905"/>
              <a:gd name="connsiteY238" fmla="*/ 209177 h 3603910"/>
              <a:gd name="connsiteX239" fmla="*/ 4243294 w 6755905"/>
              <a:gd name="connsiteY239" fmla="*/ 179294 h 3603910"/>
              <a:gd name="connsiteX240" fmla="*/ 4207435 w 6755905"/>
              <a:gd name="connsiteY240" fmla="*/ 149412 h 3603910"/>
              <a:gd name="connsiteX241" fmla="*/ 4189506 w 6755905"/>
              <a:gd name="connsiteY241" fmla="*/ 131483 h 3603910"/>
              <a:gd name="connsiteX242" fmla="*/ 4171577 w 6755905"/>
              <a:gd name="connsiteY242" fmla="*/ 125506 h 3603910"/>
              <a:gd name="connsiteX243" fmla="*/ 4135718 w 6755905"/>
              <a:gd name="connsiteY243" fmla="*/ 101600 h 3603910"/>
              <a:gd name="connsiteX244" fmla="*/ 4099859 w 6755905"/>
              <a:gd name="connsiteY244" fmla="*/ 83671 h 3603910"/>
              <a:gd name="connsiteX245" fmla="*/ 4034118 w 6755905"/>
              <a:gd name="connsiteY245" fmla="*/ 29883 h 3603910"/>
              <a:gd name="connsiteX246" fmla="*/ 3986306 w 6755905"/>
              <a:gd name="connsiteY246" fmla="*/ 11953 h 3603910"/>
              <a:gd name="connsiteX247" fmla="*/ 3842871 w 6755905"/>
              <a:gd name="connsiteY247" fmla="*/ 0 h 3603910"/>
              <a:gd name="connsiteX248" fmla="*/ 3771153 w 6755905"/>
              <a:gd name="connsiteY248" fmla="*/ 11953 h 3603910"/>
              <a:gd name="connsiteX249" fmla="*/ 3693459 w 6755905"/>
              <a:gd name="connsiteY24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2588 w 6755905"/>
              <a:gd name="connsiteY208" fmla="*/ 1751106 h 3603910"/>
              <a:gd name="connsiteX209" fmla="*/ 4440518 w 6755905"/>
              <a:gd name="connsiteY209" fmla="*/ 1691341 h 3603910"/>
              <a:gd name="connsiteX210" fmla="*/ 4446494 w 6755905"/>
              <a:gd name="connsiteY210" fmla="*/ 1655483 h 3603910"/>
              <a:gd name="connsiteX211" fmla="*/ 4458447 w 6755905"/>
              <a:gd name="connsiteY211" fmla="*/ 1631577 h 3603910"/>
              <a:gd name="connsiteX212" fmla="*/ 4488329 w 6755905"/>
              <a:gd name="connsiteY212" fmla="*/ 1565836 h 3603910"/>
              <a:gd name="connsiteX213" fmla="*/ 4506259 w 6755905"/>
              <a:gd name="connsiteY213" fmla="*/ 1518024 h 3603910"/>
              <a:gd name="connsiteX214" fmla="*/ 4518212 w 6755905"/>
              <a:gd name="connsiteY214" fmla="*/ 1494118 h 3603910"/>
              <a:gd name="connsiteX215" fmla="*/ 4524188 w 6755905"/>
              <a:gd name="connsiteY215" fmla="*/ 1476189 h 3603910"/>
              <a:gd name="connsiteX216" fmla="*/ 4536141 w 6755905"/>
              <a:gd name="connsiteY216" fmla="*/ 1434353 h 3603910"/>
              <a:gd name="connsiteX217" fmla="*/ 4542118 w 6755905"/>
              <a:gd name="connsiteY217" fmla="*/ 1386541 h 3603910"/>
              <a:gd name="connsiteX218" fmla="*/ 4548094 w 6755905"/>
              <a:gd name="connsiteY218" fmla="*/ 1350683 h 3603910"/>
              <a:gd name="connsiteX219" fmla="*/ 4572000 w 6755905"/>
              <a:gd name="connsiteY219" fmla="*/ 1332753 h 3603910"/>
              <a:gd name="connsiteX220" fmla="*/ 4577977 w 6755905"/>
              <a:gd name="connsiteY220" fmla="*/ 1290918 h 3603910"/>
              <a:gd name="connsiteX221" fmla="*/ 4589929 w 6755905"/>
              <a:gd name="connsiteY221" fmla="*/ 1267012 h 3603910"/>
              <a:gd name="connsiteX222" fmla="*/ 4542118 w 6755905"/>
              <a:gd name="connsiteY222" fmla="*/ 908424 h 3603910"/>
              <a:gd name="connsiteX223" fmla="*/ 4536141 w 6755905"/>
              <a:gd name="connsiteY223" fmla="*/ 854636 h 3603910"/>
              <a:gd name="connsiteX224" fmla="*/ 4524188 w 6755905"/>
              <a:gd name="connsiteY224" fmla="*/ 830730 h 3603910"/>
              <a:gd name="connsiteX225" fmla="*/ 4500282 w 6755905"/>
              <a:gd name="connsiteY225" fmla="*/ 770965 h 3603910"/>
              <a:gd name="connsiteX226" fmla="*/ 4488329 w 6755905"/>
              <a:gd name="connsiteY226" fmla="*/ 723153 h 3603910"/>
              <a:gd name="connsiteX227" fmla="*/ 4464424 w 6755905"/>
              <a:gd name="connsiteY227" fmla="*/ 693271 h 3603910"/>
              <a:gd name="connsiteX228" fmla="*/ 4452471 w 6755905"/>
              <a:gd name="connsiteY228" fmla="*/ 663389 h 3603910"/>
              <a:gd name="connsiteX229" fmla="*/ 4446494 w 6755905"/>
              <a:gd name="connsiteY229" fmla="*/ 627530 h 3603910"/>
              <a:gd name="connsiteX230" fmla="*/ 4434541 w 6755905"/>
              <a:gd name="connsiteY230" fmla="*/ 609600 h 3603910"/>
              <a:gd name="connsiteX231" fmla="*/ 4428565 w 6755905"/>
              <a:gd name="connsiteY231" fmla="*/ 573741 h 3603910"/>
              <a:gd name="connsiteX232" fmla="*/ 4416612 w 6755905"/>
              <a:gd name="connsiteY232" fmla="*/ 531906 h 3603910"/>
              <a:gd name="connsiteX233" fmla="*/ 4392706 w 6755905"/>
              <a:gd name="connsiteY233" fmla="*/ 448236 h 3603910"/>
              <a:gd name="connsiteX234" fmla="*/ 4374777 w 6755905"/>
              <a:gd name="connsiteY234" fmla="*/ 412377 h 3603910"/>
              <a:gd name="connsiteX235" fmla="*/ 4332941 w 6755905"/>
              <a:gd name="connsiteY235" fmla="*/ 316753 h 3603910"/>
              <a:gd name="connsiteX236" fmla="*/ 4297082 w 6755905"/>
              <a:gd name="connsiteY236" fmla="*/ 245036 h 3603910"/>
              <a:gd name="connsiteX237" fmla="*/ 4261224 w 6755905"/>
              <a:gd name="connsiteY237" fmla="*/ 209177 h 3603910"/>
              <a:gd name="connsiteX238" fmla="*/ 4243294 w 6755905"/>
              <a:gd name="connsiteY238" fmla="*/ 179294 h 3603910"/>
              <a:gd name="connsiteX239" fmla="*/ 4207435 w 6755905"/>
              <a:gd name="connsiteY239" fmla="*/ 149412 h 3603910"/>
              <a:gd name="connsiteX240" fmla="*/ 4189506 w 6755905"/>
              <a:gd name="connsiteY240" fmla="*/ 131483 h 3603910"/>
              <a:gd name="connsiteX241" fmla="*/ 4171577 w 6755905"/>
              <a:gd name="connsiteY241" fmla="*/ 125506 h 3603910"/>
              <a:gd name="connsiteX242" fmla="*/ 4135718 w 6755905"/>
              <a:gd name="connsiteY242" fmla="*/ 101600 h 3603910"/>
              <a:gd name="connsiteX243" fmla="*/ 4099859 w 6755905"/>
              <a:gd name="connsiteY243" fmla="*/ 83671 h 3603910"/>
              <a:gd name="connsiteX244" fmla="*/ 4034118 w 6755905"/>
              <a:gd name="connsiteY244" fmla="*/ 29883 h 3603910"/>
              <a:gd name="connsiteX245" fmla="*/ 3986306 w 6755905"/>
              <a:gd name="connsiteY245" fmla="*/ 11953 h 3603910"/>
              <a:gd name="connsiteX246" fmla="*/ 3842871 w 6755905"/>
              <a:gd name="connsiteY246" fmla="*/ 0 h 3603910"/>
              <a:gd name="connsiteX247" fmla="*/ 3771153 w 6755905"/>
              <a:gd name="connsiteY247" fmla="*/ 11953 h 3603910"/>
              <a:gd name="connsiteX248" fmla="*/ 3693459 w 6755905"/>
              <a:gd name="connsiteY24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40518 w 6755905"/>
              <a:gd name="connsiteY208" fmla="*/ 1691341 h 3603910"/>
              <a:gd name="connsiteX209" fmla="*/ 4446494 w 6755905"/>
              <a:gd name="connsiteY209" fmla="*/ 1655483 h 3603910"/>
              <a:gd name="connsiteX210" fmla="*/ 4458447 w 6755905"/>
              <a:gd name="connsiteY210" fmla="*/ 1631577 h 3603910"/>
              <a:gd name="connsiteX211" fmla="*/ 4488329 w 6755905"/>
              <a:gd name="connsiteY211" fmla="*/ 1565836 h 3603910"/>
              <a:gd name="connsiteX212" fmla="*/ 4506259 w 6755905"/>
              <a:gd name="connsiteY212" fmla="*/ 1518024 h 3603910"/>
              <a:gd name="connsiteX213" fmla="*/ 4518212 w 6755905"/>
              <a:gd name="connsiteY213" fmla="*/ 1494118 h 3603910"/>
              <a:gd name="connsiteX214" fmla="*/ 4524188 w 6755905"/>
              <a:gd name="connsiteY214" fmla="*/ 1476189 h 3603910"/>
              <a:gd name="connsiteX215" fmla="*/ 4536141 w 6755905"/>
              <a:gd name="connsiteY215" fmla="*/ 1434353 h 3603910"/>
              <a:gd name="connsiteX216" fmla="*/ 4542118 w 6755905"/>
              <a:gd name="connsiteY216" fmla="*/ 1386541 h 3603910"/>
              <a:gd name="connsiteX217" fmla="*/ 4548094 w 6755905"/>
              <a:gd name="connsiteY217" fmla="*/ 1350683 h 3603910"/>
              <a:gd name="connsiteX218" fmla="*/ 4572000 w 6755905"/>
              <a:gd name="connsiteY218" fmla="*/ 1332753 h 3603910"/>
              <a:gd name="connsiteX219" fmla="*/ 4577977 w 6755905"/>
              <a:gd name="connsiteY219" fmla="*/ 1290918 h 3603910"/>
              <a:gd name="connsiteX220" fmla="*/ 4589929 w 6755905"/>
              <a:gd name="connsiteY220" fmla="*/ 1267012 h 3603910"/>
              <a:gd name="connsiteX221" fmla="*/ 4542118 w 6755905"/>
              <a:gd name="connsiteY221" fmla="*/ 908424 h 3603910"/>
              <a:gd name="connsiteX222" fmla="*/ 4536141 w 6755905"/>
              <a:gd name="connsiteY222" fmla="*/ 854636 h 3603910"/>
              <a:gd name="connsiteX223" fmla="*/ 4524188 w 6755905"/>
              <a:gd name="connsiteY223" fmla="*/ 830730 h 3603910"/>
              <a:gd name="connsiteX224" fmla="*/ 4500282 w 6755905"/>
              <a:gd name="connsiteY224" fmla="*/ 770965 h 3603910"/>
              <a:gd name="connsiteX225" fmla="*/ 4488329 w 6755905"/>
              <a:gd name="connsiteY225" fmla="*/ 723153 h 3603910"/>
              <a:gd name="connsiteX226" fmla="*/ 4464424 w 6755905"/>
              <a:gd name="connsiteY226" fmla="*/ 693271 h 3603910"/>
              <a:gd name="connsiteX227" fmla="*/ 4452471 w 6755905"/>
              <a:gd name="connsiteY227" fmla="*/ 663389 h 3603910"/>
              <a:gd name="connsiteX228" fmla="*/ 4446494 w 6755905"/>
              <a:gd name="connsiteY228" fmla="*/ 627530 h 3603910"/>
              <a:gd name="connsiteX229" fmla="*/ 4434541 w 6755905"/>
              <a:gd name="connsiteY229" fmla="*/ 609600 h 3603910"/>
              <a:gd name="connsiteX230" fmla="*/ 4428565 w 6755905"/>
              <a:gd name="connsiteY230" fmla="*/ 573741 h 3603910"/>
              <a:gd name="connsiteX231" fmla="*/ 4416612 w 6755905"/>
              <a:gd name="connsiteY231" fmla="*/ 531906 h 3603910"/>
              <a:gd name="connsiteX232" fmla="*/ 4392706 w 6755905"/>
              <a:gd name="connsiteY232" fmla="*/ 448236 h 3603910"/>
              <a:gd name="connsiteX233" fmla="*/ 4374777 w 6755905"/>
              <a:gd name="connsiteY233" fmla="*/ 412377 h 3603910"/>
              <a:gd name="connsiteX234" fmla="*/ 4332941 w 6755905"/>
              <a:gd name="connsiteY234" fmla="*/ 316753 h 3603910"/>
              <a:gd name="connsiteX235" fmla="*/ 4297082 w 6755905"/>
              <a:gd name="connsiteY235" fmla="*/ 245036 h 3603910"/>
              <a:gd name="connsiteX236" fmla="*/ 4261224 w 6755905"/>
              <a:gd name="connsiteY236" fmla="*/ 209177 h 3603910"/>
              <a:gd name="connsiteX237" fmla="*/ 4243294 w 6755905"/>
              <a:gd name="connsiteY237" fmla="*/ 179294 h 3603910"/>
              <a:gd name="connsiteX238" fmla="*/ 4207435 w 6755905"/>
              <a:gd name="connsiteY238" fmla="*/ 149412 h 3603910"/>
              <a:gd name="connsiteX239" fmla="*/ 4189506 w 6755905"/>
              <a:gd name="connsiteY239" fmla="*/ 131483 h 3603910"/>
              <a:gd name="connsiteX240" fmla="*/ 4171577 w 6755905"/>
              <a:gd name="connsiteY240" fmla="*/ 125506 h 3603910"/>
              <a:gd name="connsiteX241" fmla="*/ 4135718 w 6755905"/>
              <a:gd name="connsiteY241" fmla="*/ 101600 h 3603910"/>
              <a:gd name="connsiteX242" fmla="*/ 4099859 w 6755905"/>
              <a:gd name="connsiteY242" fmla="*/ 83671 h 3603910"/>
              <a:gd name="connsiteX243" fmla="*/ 4034118 w 6755905"/>
              <a:gd name="connsiteY243" fmla="*/ 29883 h 3603910"/>
              <a:gd name="connsiteX244" fmla="*/ 3986306 w 6755905"/>
              <a:gd name="connsiteY244" fmla="*/ 11953 h 3603910"/>
              <a:gd name="connsiteX245" fmla="*/ 3842871 w 6755905"/>
              <a:gd name="connsiteY245" fmla="*/ 0 h 3603910"/>
              <a:gd name="connsiteX246" fmla="*/ 3771153 w 6755905"/>
              <a:gd name="connsiteY246" fmla="*/ 11953 h 3603910"/>
              <a:gd name="connsiteX247" fmla="*/ 3693459 w 6755905"/>
              <a:gd name="connsiteY24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40518 w 6755905"/>
              <a:gd name="connsiteY208" fmla="*/ 1691341 h 3603910"/>
              <a:gd name="connsiteX209" fmla="*/ 4458447 w 6755905"/>
              <a:gd name="connsiteY209" fmla="*/ 1631577 h 3603910"/>
              <a:gd name="connsiteX210" fmla="*/ 4488329 w 6755905"/>
              <a:gd name="connsiteY210" fmla="*/ 1565836 h 3603910"/>
              <a:gd name="connsiteX211" fmla="*/ 4506259 w 6755905"/>
              <a:gd name="connsiteY211" fmla="*/ 1518024 h 3603910"/>
              <a:gd name="connsiteX212" fmla="*/ 4518212 w 6755905"/>
              <a:gd name="connsiteY212" fmla="*/ 1494118 h 3603910"/>
              <a:gd name="connsiteX213" fmla="*/ 4524188 w 6755905"/>
              <a:gd name="connsiteY213" fmla="*/ 1476189 h 3603910"/>
              <a:gd name="connsiteX214" fmla="*/ 4536141 w 6755905"/>
              <a:gd name="connsiteY214" fmla="*/ 1434353 h 3603910"/>
              <a:gd name="connsiteX215" fmla="*/ 4542118 w 6755905"/>
              <a:gd name="connsiteY215" fmla="*/ 1386541 h 3603910"/>
              <a:gd name="connsiteX216" fmla="*/ 4548094 w 6755905"/>
              <a:gd name="connsiteY216" fmla="*/ 1350683 h 3603910"/>
              <a:gd name="connsiteX217" fmla="*/ 4572000 w 6755905"/>
              <a:gd name="connsiteY217" fmla="*/ 1332753 h 3603910"/>
              <a:gd name="connsiteX218" fmla="*/ 4577977 w 6755905"/>
              <a:gd name="connsiteY218" fmla="*/ 1290918 h 3603910"/>
              <a:gd name="connsiteX219" fmla="*/ 4589929 w 6755905"/>
              <a:gd name="connsiteY219" fmla="*/ 1267012 h 3603910"/>
              <a:gd name="connsiteX220" fmla="*/ 4542118 w 6755905"/>
              <a:gd name="connsiteY220" fmla="*/ 908424 h 3603910"/>
              <a:gd name="connsiteX221" fmla="*/ 4536141 w 6755905"/>
              <a:gd name="connsiteY221" fmla="*/ 854636 h 3603910"/>
              <a:gd name="connsiteX222" fmla="*/ 4524188 w 6755905"/>
              <a:gd name="connsiteY222" fmla="*/ 830730 h 3603910"/>
              <a:gd name="connsiteX223" fmla="*/ 4500282 w 6755905"/>
              <a:gd name="connsiteY223" fmla="*/ 770965 h 3603910"/>
              <a:gd name="connsiteX224" fmla="*/ 4488329 w 6755905"/>
              <a:gd name="connsiteY224" fmla="*/ 723153 h 3603910"/>
              <a:gd name="connsiteX225" fmla="*/ 4464424 w 6755905"/>
              <a:gd name="connsiteY225" fmla="*/ 693271 h 3603910"/>
              <a:gd name="connsiteX226" fmla="*/ 4452471 w 6755905"/>
              <a:gd name="connsiteY226" fmla="*/ 663389 h 3603910"/>
              <a:gd name="connsiteX227" fmla="*/ 4446494 w 6755905"/>
              <a:gd name="connsiteY227" fmla="*/ 627530 h 3603910"/>
              <a:gd name="connsiteX228" fmla="*/ 4434541 w 6755905"/>
              <a:gd name="connsiteY228" fmla="*/ 609600 h 3603910"/>
              <a:gd name="connsiteX229" fmla="*/ 4428565 w 6755905"/>
              <a:gd name="connsiteY229" fmla="*/ 573741 h 3603910"/>
              <a:gd name="connsiteX230" fmla="*/ 4416612 w 6755905"/>
              <a:gd name="connsiteY230" fmla="*/ 531906 h 3603910"/>
              <a:gd name="connsiteX231" fmla="*/ 4392706 w 6755905"/>
              <a:gd name="connsiteY231" fmla="*/ 448236 h 3603910"/>
              <a:gd name="connsiteX232" fmla="*/ 4374777 w 6755905"/>
              <a:gd name="connsiteY232" fmla="*/ 412377 h 3603910"/>
              <a:gd name="connsiteX233" fmla="*/ 4332941 w 6755905"/>
              <a:gd name="connsiteY233" fmla="*/ 316753 h 3603910"/>
              <a:gd name="connsiteX234" fmla="*/ 4297082 w 6755905"/>
              <a:gd name="connsiteY234" fmla="*/ 245036 h 3603910"/>
              <a:gd name="connsiteX235" fmla="*/ 4261224 w 6755905"/>
              <a:gd name="connsiteY235" fmla="*/ 209177 h 3603910"/>
              <a:gd name="connsiteX236" fmla="*/ 4243294 w 6755905"/>
              <a:gd name="connsiteY236" fmla="*/ 179294 h 3603910"/>
              <a:gd name="connsiteX237" fmla="*/ 4207435 w 6755905"/>
              <a:gd name="connsiteY237" fmla="*/ 149412 h 3603910"/>
              <a:gd name="connsiteX238" fmla="*/ 4189506 w 6755905"/>
              <a:gd name="connsiteY238" fmla="*/ 131483 h 3603910"/>
              <a:gd name="connsiteX239" fmla="*/ 4171577 w 6755905"/>
              <a:gd name="connsiteY239" fmla="*/ 125506 h 3603910"/>
              <a:gd name="connsiteX240" fmla="*/ 4135718 w 6755905"/>
              <a:gd name="connsiteY240" fmla="*/ 101600 h 3603910"/>
              <a:gd name="connsiteX241" fmla="*/ 4099859 w 6755905"/>
              <a:gd name="connsiteY241" fmla="*/ 83671 h 3603910"/>
              <a:gd name="connsiteX242" fmla="*/ 4034118 w 6755905"/>
              <a:gd name="connsiteY242" fmla="*/ 29883 h 3603910"/>
              <a:gd name="connsiteX243" fmla="*/ 3986306 w 6755905"/>
              <a:gd name="connsiteY243" fmla="*/ 11953 h 3603910"/>
              <a:gd name="connsiteX244" fmla="*/ 3842871 w 6755905"/>
              <a:gd name="connsiteY244" fmla="*/ 0 h 3603910"/>
              <a:gd name="connsiteX245" fmla="*/ 3771153 w 6755905"/>
              <a:gd name="connsiteY245" fmla="*/ 11953 h 3603910"/>
              <a:gd name="connsiteX246" fmla="*/ 3693459 w 6755905"/>
              <a:gd name="connsiteY24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18212 w 6755905"/>
              <a:gd name="connsiteY211" fmla="*/ 1494118 h 3603910"/>
              <a:gd name="connsiteX212" fmla="*/ 4524188 w 6755905"/>
              <a:gd name="connsiteY212" fmla="*/ 1476189 h 3603910"/>
              <a:gd name="connsiteX213" fmla="*/ 4536141 w 6755905"/>
              <a:gd name="connsiteY213" fmla="*/ 1434353 h 3603910"/>
              <a:gd name="connsiteX214" fmla="*/ 4542118 w 6755905"/>
              <a:gd name="connsiteY214" fmla="*/ 1386541 h 3603910"/>
              <a:gd name="connsiteX215" fmla="*/ 4548094 w 6755905"/>
              <a:gd name="connsiteY215" fmla="*/ 1350683 h 3603910"/>
              <a:gd name="connsiteX216" fmla="*/ 4572000 w 6755905"/>
              <a:gd name="connsiteY216" fmla="*/ 1332753 h 3603910"/>
              <a:gd name="connsiteX217" fmla="*/ 4577977 w 6755905"/>
              <a:gd name="connsiteY217" fmla="*/ 1290918 h 3603910"/>
              <a:gd name="connsiteX218" fmla="*/ 4589929 w 6755905"/>
              <a:gd name="connsiteY218" fmla="*/ 1267012 h 3603910"/>
              <a:gd name="connsiteX219" fmla="*/ 4542118 w 6755905"/>
              <a:gd name="connsiteY219" fmla="*/ 908424 h 3603910"/>
              <a:gd name="connsiteX220" fmla="*/ 4536141 w 6755905"/>
              <a:gd name="connsiteY220" fmla="*/ 854636 h 3603910"/>
              <a:gd name="connsiteX221" fmla="*/ 4524188 w 6755905"/>
              <a:gd name="connsiteY221" fmla="*/ 830730 h 3603910"/>
              <a:gd name="connsiteX222" fmla="*/ 4500282 w 6755905"/>
              <a:gd name="connsiteY222" fmla="*/ 770965 h 3603910"/>
              <a:gd name="connsiteX223" fmla="*/ 4488329 w 6755905"/>
              <a:gd name="connsiteY223" fmla="*/ 723153 h 3603910"/>
              <a:gd name="connsiteX224" fmla="*/ 4464424 w 6755905"/>
              <a:gd name="connsiteY224" fmla="*/ 693271 h 3603910"/>
              <a:gd name="connsiteX225" fmla="*/ 4452471 w 6755905"/>
              <a:gd name="connsiteY225" fmla="*/ 663389 h 3603910"/>
              <a:gd name="connsiteX226" fmla="*/ 4446494 w 6755905"/>
              <a:gd name="connsiteY226" fmla="*/ 627530 h 3603910"/>
              <a:gd name="connsiteX227" fmla="*/ 4434541 w 6755905"/>
              <a:gd name="connsiteY227" fmla="*/ 609600 h 3603910"/>
              <a:gd name="connsiteX228" fmla="*/ 4428565 w 6755905"/>
              <a:gd name="connsiteY228" fmla="*/ 573741 h 3603910"/>
              <a:gd name="connsiteX229" fmla="*/ 4416612 w 6755905"/>
              <a:gd name="connsiteY229" fmla="*/ 531906 h 3603910"/>
              <a:gd name="connsiteX230" fmla="*/ 4392706 w 6755905"/>
              <a:gd name="connsiteY230" fmla="*/ 448236 h 3603910"/>
              <a:gd name="connsiteX231" fmla="*/ 4374777 w 6755905"/>
              <a:gd name="connsiteY231" fmla="*/ 412377 h 3603910"/>
              <a:gd name="connsiteX232" fmla="*/ 4332941 w 6755905"/>
              <a:gd name="connsiteY232" fmla="*/ 316753 h 3603910"/>
              <a:gd name="connsiteX233" fmla="*/ 4297082 w 6755905"/>
              <a:gd name="connsiteY233" fmla="*/ 245036 h 3603910"/>
              <a:gd name="connsiteX234" fmla="*/ 4261224 w 6755905"/>
              <a:gd name="connsiteY234" fmla="*/ 209177 h 3603910"/>
              <a:gd name="connsiteX235" fmla="*/ 4243294 w 6755905"/>
              <a:gd name="connsiteY235" fmla="*/ 179294 h 3603910"/>
              <a:gd name="connsiteX236" fmla="*/ 4207435 w 6755905"/>
              <a:gd name="connsiteY236" fmla="*/ 149412 h 3603910"/>
              <a:gd name="connsiteX237" fmla="*/ 4189506 w 6755905"/>
              <a:gd name="connsiteY237" fmla="*/ 131483 h 3603910"/>
              <a:gd name="connsiteX238" fmla="*/ 4171577 w 6755905"/>
              <a:gd name="connsiteY238" fmla="*/ 125506 h 3603910"/>
              <a:gd name="connsiteX239" fmla="*/ 4135718 w 6755905"/>
              <a:gd name="connsiteY239" fmla="*/ 101600 h 3603910"/>
              <a:gd name="connsiteX240" fmla="*/ 4099859 w 6755905"/>
              <a:gd name="connsiteY240" fmla="*/ 83671 h 3603910"/>
              <a:gd name="connsiteX241" fmla="*/ 4034118 w 6755905"/>
              <a:gd name="connsiteY241" fmla="*/ 29883 h 3603910"/>
              <a:gd name="connsiteX242" fmla="*/ 3986306 w 6755905"/>
              <a:gd name="connsiteY242" fmla="*/ 11953 h 3603910"/>
              <a:gd name="connsiteX243" fmla="*/ 3842871 w 6755905"/>
              <a:gd name="connsiteY243" fmla="*/ 0 h 3603910"/>
              <a:gd name="connsiteX244" fmla="*/ 3771153 w 6755905"/>
              <a:gd name="connsiteY244" fmla="*/ 11953 h 3603910"/>
              <a:gd name="connsiteX245" fmla="*/ 3693459 w 6755905"/>
              <a:gd name="connsiteY24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2118 w 6755905"/>
              <a:gd name="connsiteY213" fmla="*/ 1386541 h 3603910"/>
              <a:gd name="connsiteX214" fmla="*/ 4548094 w 6755905"/>
              <a:gd name="connsiteY214" fmla="*/ 1350683 h 3603910"/>
              <a:gd name="connsiteX215" fmla="*/ 4572000 w 6755905"/>
              <a:gd name="connsiteY215" fmla="*/ 1332753 h 3603910"/>
              <a:gd name="connsiteX216" fmla="*/ 4577977 w 6755905"/>
              <a:gd name="connsiteY216" fmla="*/ 1290918 h 3603910"/>
              <a:gd name="connsiteX217" fmla="*/ 4589929 w 6755905"/>
              <a:gd name="connsiteY217" fmla="*/ 1267012 h 3603910"/>
              <a:gd name="connsiteX218" fmla="*/ 4542118 w 6755905"/>
              <a:gd name="connsiteY218" fmla="*/ 908424 h 3603910"/>
              <a:gd name="connsiteX219" fmla="*/ 4536141 w 6755905"/>
              <a:gd name="connsiteY219" fmla="*/ 854636 h 3603910"/>
              <a:gd name="connsiteX220" fmla="*/ 4524188 w 6755905"/>
              <a:gd name="connsiteY220" fmla="*/ 830730 h 3603910"/>
              <a:gd name="connsiteX221" fmla="*/ 4500282 w 6755905"/>
              <a:gd name="connsiteY221" fmla="*/ 770965 h 3603910"/>
              <a:gd name="connsiteX222" fmla="*/ 4488329 w 6755905"/>
              <a:gd name="connsiteY222" fmla="*/ 723153 h 3603910"/>
              <a:gd name="connsiteX223" fmla="*/ 4464424 w 6755905"/>
              <a:gd name="connsiteY223" fmla="*/ 693271 h 3603910"/>
              <a:gd name="connsiteX224" fmla="*/ 4452471 w 6755905"/>
              <a:gd name="connsiteY224" fmla="*/ 663389 h 3603910"/>
              <a:gd name="connsiteX225" fmla="*/ 4446494 w 6755905"/>
              <a:gd name="connsiteY225" fmla="*/ 627530 h 3603910"/>
              <a:gd name="connsiteX226" fmla="*/ 4434541 w 6755905"/>
              <a:gd name="connsiteY226" fmla="*/ 609600 h 3603910"/>
              <a:gd name="connsiteX227" fmla="*/ 4428565 w 6755905"/>
              <a:gd name="connsiteY227" fmla="*/ 573741 h 3603910"/>
              <a:gd name="connsiteX228" fmla="*/ 4416612 w 6755905"/>
              <a:gd name="connsiteY228" fmla="*/ 531906 h 3603910"/>
              <a:gd name="connsiteX229" fmla="*/ 4392706 w 6755905"/>
              <a:gd name="connsiteY229" fmla="*/ 448236 h 3603910"/>
              <a:gd name="connsiteX230" fmla="*/ 4374777 w 6755905"/>
              <a:gd name="connsiteY230" fmla="*/ 412377 h 3603910"/>
              <a:gd name="connsiteX231" fmla="*/ 4332941 w 6755905"/>
              <a:gd name="connsiteY231" fmla="*/ 316753 h 3603910"/>
              <a:gd name="connsiteX232" fmla="*/ 4297082 w 6755905"/>
              <a:gd name="connsiteY232" fmla="*/ 245036 h 3603910"/>
              <a:gd name="connsiteX233" fmla="*/ 4261224 w 6755905"/>
              <a:gd name="connsiteY233" fmla="*/ 209177 h 3603910"/>
              <a:gd name="connsiteX234" fmla="*/ 4243294 w 6755905"/>
              <a:gd name="connsiteY234" fmla="*/ 179294 h 3603910"/>
              <a:gd name="connsiteX235" fmla="*/ 4207435 w 6755905"/>
              <a:gd name="connsiteY235" fmla="*/ 149412 h 3603910"/>
              <a:gd name="connsiteX236" fmla="*/ 4189506 w 6755905"/>
              <a:gd name="connsiteY236" fmla="*/ 131483 h 3603910"/>
              <a:gd name="connsiteX237" fmla="*/ 4171577 w 6755905"/>
              <a:gd name="connsiteY237" fmla="*/ 125506 h 3603910"/>
              <a:gd name="connsiteX238" fmla="*/ 4135718 w 6755905"/>
              <a:gd name="connsiteY238" fmla="*/ 101600 h 3603910"/>
              <a:gd name="connsiteX239" fmla="*/ 4099859 w 6755905"/>
              <a:gd name="connsiteY239" fmla="*/ 83671 h 3603910"/>
              <a:gd name="connsiteX240" fmla="*/ 4034118 w 6755905"/>
              <a:gd name="connsiteY240" fmla="*/ 29883 h 3603910"/>
              <a:gd name="connsiteX241" fmla="*/ 3986306 w 6755905"/>
              <a:gd name="connsiteY241" fmla="*/ 11953 h 3603910"/>
              <a:gd name="connsiteX242" fmla="*/ 3842871 w 6755905"/>
              <a:gd name="connsiteY242" fmla="*/ 0 h 3603910"/>
              <a:gd name="connsiteX243" fmla="*/ 3771153 w 6755905"/>
              <a:gd name="connsiteY243" fmla="*/ 11953 h 3603910"/>
              <a:gd name="connsiteX244" fmla="*/ 3693459 w 6755905"/>
              <a:gd name="connsiteY24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8094 w 6755905"/>
              <a:gd name="connsiteY213" fmla="*/ 1350683 h 3603910"/>
              <a:gd name="connsiteX214" fmla="*/ 4572000 w 6755905"/>
              <a:gd name="connsiteY214" fmla="*/ 1332753 h 3603910"/>
              <a:gd name="connsiteX215" fmla="*/ 4577977 w 6755905"/>
              <a:gd name="connsiteY215" fmla="*/ 1290918 h 3603910"/>
              <a:gd name="connsiteX216" fmla="*/ 4589929 w 6755905"/>
              <a:gd name="connsiteY216" fmla="*/ 1267012 h 3603910"/>
              <a:gd name="connsiteX217" fmla="*/ 4542118 w 6755905"/>
              <a:gd name="connsiteY217" fmla="*/ 908424 h 3603910"/>
              <a:gd name="connsiteX218" fmla="*/ 4536141 w 6755905"/>
              <a:gd name="connsiteY218" fmla="*/ 854636 h 3603910"/>
              <a:gd name="connsiteX219" fmla="*/ 4524188 w 6755905"/>
              <a:gd name="connsiteY219" fmla="*/ 830730 h 3603910"/>
              <a:gd name="connsiteX220" fmla="*/ 4500282 w 6755905"/>
              <a:gd name="connsiteY220" fmla="*/ 770965 h 3603910"/>
              <a:gd name="connsiteX221" fmla="*/ 4488329 w 6755905"/>
              <a:gd name="connsiteY221" fmla="*/ 723153 h 3603910"/>
              <a:gd name="connsiteX222" fmla="*/ 4464424 w 6755905"/>
              <a:gd name="connsiteY222" fmla="*/ 693271 h 3603910"/>
              <a:gd name="connsiteX223" fmla="*/ 4452471 w 6755905"/>
              <a:gd name="connsiteY223" fmla="*/ 663389 h 3603910"/>
              <a:gd name="connsiteX224" fmla="*/ 4446494 w 6755905"/>
              <a:gd name="connsiteY224" fmla="*/ 627530 h 3603910"/>
              <a:gd name="connsiteX225" fmla="*/ 4434541 w 6755905"/>
              <a:gd name="connsiteY225" fmla="*/ 609600 h 3603910"/>
              <a:gd name="connsiteX226" fmla="*/ 4428565 w 6755905"/>
              <a:gd name="connsiteY226" fmla="*/ 573741 h 3603910"/>
              <a:gd name="connsiteX227" fmla="*/ 4416612 w 6755905"/>
              <a:gd name="connsiteY227" fmla="*/ 531906 h 3603910"/>
              <a:gd name="connsiteX228" fmla="*/ 4392706 w 6755905"/>
              <a:gd name="connsiteY228" fmla="*/ 448236 h 3603910"/>
              <a:gd name="connsiteX229" fmla="*/ 4374777 w 6755905"/>
              <a:gd name="connsiteY229" fmla="*/ 412377 h 3603910"/>
              <a:gd name="connsiteX230" fmla="*/ 4332941 w 6755905"/>
              <a:gd name="connsiteY230" fmla="*/ 316753 h 3603910"/>
              <a:gd name="connsiteX231" fmla="*/ 4297082 w 6755905"/>
              <a:gd name="connsiteY231" fmla="*/ 245036 h 3603910"/>
              <a:gd name="connsiteX232" fmla="*/ 4261224 w 6755905"/>
              <a:gd name="connsiteY232" fmla="*/ 209177 h 3603910"/>
              <a:gd name="connsiteX233" fmla="*/ 4243294 w 6755905"/>
              <a:gd name="connsiteY233" fmla="*/ 179294 h 3603910"/>
              <a:gd name="connsiteX234" fmla="*/ 4207435 w 6755905"/>
              <a:gd name="connsiteY234" fmla="*/ 149412 h 3603910"/>
              <a:gd name="connsiteX235" fmla="*/ 4189506 w 6755905"/>
              <a:gd name="connsiteY235" fmla="*/ 131483 h 3603910"/>
              <a:gd name="connsiteX236" fmla="*/ 4171577 w 6755905"/>
              <a:gd name="connsiteY236" fmla="*/ 125506 h 3603910"/>
              <a:gd name="connsiteX237" fmla="*/ 4135718 w 6755905"/>
              <a:gd name="connsiteY237" fmla="*/ 101600 h 3603910"/>
              <a:gd name="connsiteX238" fmla="*/ 4099859 w 6755905"/>
              <a:gd name="connsiteY238" fmla="*/ 83671 h 3603910"/>
              <a:gd name="connsiteX239" fmla="*/ 4034118 w 6755905"/>
              <a:gd name="connsiteY239" fmla="*/ 29883 h 3603910"/>
              <a:gd name="connsiteX240" fmla="*/ 3986306 w 6755905"/>
              <a:gd name="connsiteY240" fmla="*/ 11953 h 3603910"/>
              <a:gd name="connsiteX241" fmla="*/ 3842871 w 6755905"/>
              <a:gd name="connsiteY241" fmla="*/ 0 h 3603910"/>
              <a:gd name="connsiteX242" fmla="*/ 3771153 w 6755905"/>
              <a:gd name="connsiteY242" fmla="*/ 11953 h 3603910"/>
              <a:gd name="connsiteX243" fmla="*/ 3693459 w 6755905"/>
              <a:gd name="connsiteY24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36141 w 6755905"/>
              <a:gd name="connsiteY212" fmla="*/ 1434353 h 3603910"/>
              <a:gd name="connsiteX213" fmla="*/ 4548094 w 6755905"/>
              <a:gd name="connsiteY213" fmla="*/ 1350683 h 3603910"/>
              <a:gd name="connsiteX214" fmla="*/ 4577977 w 6755905"/>
              <a:gd name="connsiteY214" fmla="*/ 1290918 h 3603910"/>
              <a:gd name="connsiteX215" fmla="*/ 4589929 w 6755905"/>
              <a:gd name="connsiteY215" fmla="*/ 1267012 h 3603910"/>
              <a:gd name="connsiteX216" fmla="*/ 4542118 w 6755905"/>
              <a:gd name="connsiteY216" fmla="*/ 908424 h 3603910"/>
              <a:gd name="connsiteX217" fmla="*/ 4536141 w 6755905"/>
              <a:gd name="connsiteY217" fmla="*/ 854636 h 3603910"/>
              <a:gd name="connsiteX218" fmla="*/ 4524188 w 6755905"/>
              <a:gd name="connsiteY218" fmla="*/ 830730 h 3603910"/>
              <a:gd name="connsiteX219" fmla="*/ 4500282 w 6755905"/>
              <a:gd name="connsiteY219" fmla="*/ 770965 h 3603910"/>
              <a:gd name="connsiteX220" fmla="*/ 4488329 w 6755905"/>
              <a:gd name="connsiteY220" fmla="*/ 723153 h 3603910"/>
              <a:gd name="connsiteX221" fmla="*/ 4464424 w 6755905"/>
              <a:gd name="connsiteY221" fmla="*/ 693271 h 3603910"/>
              <a:gd name="connsiteX222" fmla="*/ 4452471 w 6755905"/>
              <a:gd name="connsiteY222" fmla="*/ 663389 h 3603910"/>
              <a:gd name="connsiteX223" fmla="*/ 4446494 w 6755905"/>
              <a:gd name="connsiteY223" fmla="*/ 627530 h 3603910"/>
              <a:gd name="connsiteX224" fmla="*/ 4434541 w 6755905"/>
              <a:gd name="connsiteY224" fmla="*/ 609600 h 3603910"/>
              <a:gd name="connsiteX225" fmla="*/ 4428565 w 6755905"/>
              <a:gd name="connsiteY225" fmla="*/ 573741 h 3603910"/>
              <a:gd name="connsiteX226" fmla="*/ 4416612 w 6755905"/>
              <a:gd name="connsiteY226" fmla="*/ 531906 h 3603910"/>
              <a:gd name="connsiteX227" fmla="*/ 4392706 w 6755905"/>
              <a:gd name="connsiteY227" fmla="*/ 448236 h 3603910"/>
              <a:gd name="connsiteX228" fmla="*/ 4374777 w 6755905"/>
              <a:gd name="connsiteY228" fmla="*/ 412377 h 3603910"/>
              <a:gd name="connsiteX229" fmla="*/ 4332941 w 6755905"/>
              <a:gd name="connsiteY229" fmla="*/ 316753 h 3603910"/>
              <a:gd name="connsiteX230" fmla="*/ 4297082 w 6755905"/>
              <a:gd name="connsiteY230" fmla="*/ 245036 h 3603910"/>
              <a:gd name="connsiteX231" fmla="*/ 4261224 w 6755905"/>
              <a:gd name="connsiteY231" fmla="*/ 209177 h 3603910"/>
              <a:gd name="connsiteX232" fmla="*/ 4243294 w 6755905"/>
              <a:gd name="connsiteY232" fmla="*/ 179294 h 3603910"/>
              <a:gd name="connsiteX233" fmla="*/ 4207435 w 6755905"/>
              <a:gd name="connsiteY233" fmla="*/ 149412 h 3603910"/>
              <a:gd name="connsiteX234" fmla="*/ 4189506 w 6755905"/>
              <a:gd name="connsiteY234" fmla="*/ 131483 h 3603910"/>
              <a:gd name="connsiteX235" fmla="*/ 4171577 w 6755905"/>
              <a:gd name="connsiteY235" fmla="*/ 125506 h 3603910"/>
              <a:gd name="connsiteX236" fmla="*/ 4135718 w 6755905"/>
              <a:gd name="connsiteY236" fmla="*/ 101600 h 3603910"/>
              <a:gd name="connsiteX237" fmla="*/ 4099859 w 6755905"/>
              <a:gd name="connsiteY237" fmla="*/ 83671 h 3603910"/>
              <a:gd name="connsiteX238" fmla="*/ 4034118 w 6755905"/>
              <a:gd name="connsiteY238" fmla="*/ 29883 h 3603910"/>
              <a:gd name="connsiteX239" fmla="*/ 3986306 w 6755905"/>
              <a:gd name="connsiteY239" fmla="*/ 11953 h 3603910"/>
              <a:gd name="connsiteX240" fmla="*/ 3842871 w 6755905"/>
              <a:gd name="connsiteY240" fmla="*/ 0 h 3603910"/>
              <a:gd name="connsiteX241" fmla="*/ 3771153 w 6755905"/>
              <a:gd name="connsiteY241" fmla="*/ 11953 h 3603910"/>
              <a:gd name="connsiteX242" fmla="*/ 3693459 w 6755905"/>
              <a:gd name="connsiteY24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24188 w 6755905"/>
              <a:gd name="connsiteY211" fmla="*/ 1476189 h 3603910"/>
              <a:gd name="connsiteX212" fmla="*/ 4548094 w 6755905"/>
              <a:gd name="connsiteY212" fmla="*/ 1350683 h 3603910"/>
              <a:gd name="connsiteX213" fmla="*/ 4577977 w 6755905"/>
              <a:gd name="connsiteY213" fmla="*/ 1290918 h 3603910"/>
              <a:gd name="connsiteX214" fmla="*/ 4589929 w 6755905"/>
              <a:gd name="connsiteY214" fmla="*/ 1267012 h 3603910"/>
              <a:gd name="connsiteX215" fmla="*/ 4542118 w 6755905"/>
              <a:gd name="connsiteY215" fmla="*/ 908424 h 3603910"/>
              <a:gd name="connsiteX216" fmla="*/ 4536141 w 6755905"/>
              <a:gd name="connsiteY216" fmla="*/ 854636 h 3603910"/>
              <a:gd name="connsiteX217" fmla="*/ 4524188 w 6755905"/>
              <a:gd name="connsiteY217" fmla="*/ 830730 h 3603910"/>
              <a:gd name="connsiteX218" fmla="*/ 4500282 w 6755905"/>
              <a:gd name="connsiteY218" fmla="*/ 770965 h 3603910"/>
              <a:gd name="connsiteX219" fmla="*/ 4488329 w 6755905"/>
              <a:gd name="connsiteY219" fmla="*/ 723153 h 3603910"/>
              <a:gd name="connsiteX220" fmla="*/ 4464424 w 6755905"/>
              <a:gd name="connsiteY220" fmla="*/ 693271 h 3603910"/>
              <a:gd name="connsiteX221" fmla="*/ 4452471 w 6755905"/>
              <a:gd name="connsiteY221" fmla="*/ 663389 h 3603910"/>
              <a:gd name="connsiteX222" fmla="*/ 4446494 w 6755905"/>
              <a:gd name="connsiteY222" fmla="*/ 627530 h 3603910"/>
              <a:gd name="connsiteX223" fmla="*/ 4434541 w 6755905"/>
              <a:gd name="connsiteY223" fmla="*/ 609600 h 3603910"/>
              <a:gd name="connsiteX224" fmla="*/ 4428565 w 6755905"/>
              <a:gd name="connsiteY224" fmla="*/ 573741 h 3603910"/>
              <a:gd name="connsiteX225" fmla="*/ 4416612 w 6755905"/>
              <a:gd name="connsiteY225" fmla="*/ 531906 h 3603910"/>
              <a:gd name="connsiteX226" fmla="*/ 4392706 w 6755905"/>
              <a:gd name="connsiteY226" fmla="*/ 448236 h 3603910"/>
              <a:gd name="connsiteX227" fmla="*/ 4374777 w 6755905"/>
              <a:gd name="connsiteY227" fmla="*/ 412377 h 3603910"/>
              <a:gd name="connsiteX228" fmla="*/ 4332941 w 6755905"/>
              <a:gd name="connsiteY228" fmla="*/ 316753 h 3603910"/>
              <a:gd name="connsiteX229" fmla="*/ 4297082 w 6755905"/>
              <a:gd name="connsiteY229" fmla="*/ 245036 h 3603910"/>
              <a:gd name="connsiteX230" fmla="*/ 4261224 w 6755905"/>
              <a:gd name="connsiteY230" fmla="*/ 209177 h 3603910"/>
              <a:gd name="connsiteX231" fmla="*/ 4243294 w 6755905"/>
              <a:gd name="connsiteY231" fmla="*/ 179294 h 3603910"/>
              <a:gd name="connsiteX232" fmla="*/ 4207435 w 6755905"/>
              <a:gd name="connsiteY232" fmla="*/ 149412 h 3603910"/>
              <a:gd name="connsiteX233" fmla="*/ 4189506 w 6755905"/>
              <a:gd name="connsiteY233" fmla="*/ 131483 h 3603910"/>
              <a:gd name="connsiteX234" fmla="*/ 4171577 w 6755905"/>
              <a:gd name="connsiteY234" fmla="*/ 125506 h 3603910"/>
              <a:gd name="connsiteX235" fmla="*/ 4135718 w 6755905"/>
              <a:gd name="connsiteY235" fmla="*/ 101600 h 3603910"/>
              <a:gd name="connsiteX236" fmla="*/ 4099859 w 6755905"/>
              <a:gd name="connsiteY236" fmla="*/ 83671 h 3603910"/>
              <a:gd name="connsiteX237" fmla="*/ 4034118 w 6755905"/>
              <a:gd name="connsiteY237" fmla="*/ 29883 h 3603910"/>
              <a:gd name="connsiteX238" fmla="*/ 3986306 w 6755905"/>
              <a:gd name="connsiteY238" fmla="*/ 11953 h 3603910"/>
              <a:gd name="connsiteX239" fmla="*/ 3842871 w 6755905"/>
              <a:gd name="connsiteY239" fmla="*/ 0 h 3603910"/>
              <a:gd name="connsiteX240" fmla="*/ 3771153 w 6755905"/>
              <a:gd name="connsiteY240" fmla="*/ 11953 h 3603910"/>
              <a:gd name="connsiteX241" fmla="*/ 3693459 w 6755905"/>
              <a:gd name="connsiteY24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06259 w 6755905"/>
              <a:gd name="connsiteY210" fmla="*/ 1518024 h 3603910"/>
              <a:gd name="connsiteX211" fmla="*/ 4548094 w 6755905"/>
              <a:gd name="connsiteY211" fmla="*/ 1350683 h 3603910"/>
              <a:gd name="connsiteX212" fmla="*/ 4577977 w 6755905"/>
              <a:gd name="connsiteY212" fmla="*/ 1290918 h 3603910"/>
              <a:gd name="connsiteX213" fmla="*/ 4589929 w 6755905"/>
              <a:gd name="connsiteY213" fmla="*/ 1267012 h 3603910"/>
              <a:gd name="connsiteX214" fmla="*/ 4542118 w 6755905"/>
              <a:gd name="connsiteY214" fmla="*/ 908424 h 3603910"/>
              <a:gd name="connsiteX215" fmla="*/ 4536141 w 6755905"/>
              <a:gd name="connsiteY215" fmla="*/ 854636 h 3603910"/>
              <a:gd name="connsiteX216" fmla="*/ 4524188 w 6755905"/>
              <a:gd name="connsiteY216" fmla="*/ 830730 h 3603910"/>
              <a:gd name="connsiteX217" fmla="*/ 4500282 w 6755905"/>
              <a:gd name="connsiteY217" fmla="*/ 770965 h 3603910"/>
              <a:gd name="connsiteX218" fmla="*/ 4488329 w 6755905"/>
              <a:gd name="connsiteY218" fmla="*/ 723153 h 3603910"/>
              <a:gd name="connsiteX219" fmla="*/ 4464424 w 6755905"/>
              <a:gd name="connsiteY219" fmla="*/ 693271 h 3603910"/>
              <a:gd name="connsiteX220" fmla="*/ 4452471 w 6755905"/>
              <a:gd name="connsiteY220" fmla="*/ 663389 h 3603910"/>
              <a:gd name="connsiteX221" fmla="*/ 4446494 w 6755905"/>
              <a:gd name="connsiteY221" fmla="*/ 627530 h 3603910"/>
              <a:gd name="connsiteX222" fmla="*/ 4434541 w 6755905"/>
              <a:gd name="connsiteY222" fmla="*/ 609600 h 3603910"/>
              <a:gd name="connsiteX223" fmla="*/ 4428565 w 6755905"/>
              <a:gd name="connsiteY223" fmla="*/ 573741 h 3603910"/>
              <a:gd name="connsiteX224" fmla="*/ 4416612 w 6755905"/>
              <a:gd name="connsiteY224" fmla="*/ 531906 h 3603910"/>
              <a:gd name="connsiteX225" fmla="*/ 4392706 w 6755905"/>
              <a:gd name="connsiteY225" fmla="*/ 448236 h 3603910"/>
              <a:gd name="connsiteX226" fmla="*/ 4374777 w 6755905"/>
              <a:gd name="connsiteY226" fmla="*/ 412377 h 3603910"/>
              <a:gd name="connsiteX227" fmla="*/ 4332941 w 6755905"/>
              <a:gd name="connsiteY227" fmla="*/ 316753 h 3603910"/>
              <a:gd name="connsiteX228" fmla="*/ 4297082 w 6755905"/>
              <a:gd name="connsiteY228" fmla="*/ 245036 h 3603910"/>
              <a:gd name="connsiteX229" fmla="*/ 4261224 w 6755905"/>
              <a:gd name="connsiteY229" fmla="*/ 209177 h 3603910"/>
              <a:gd name="connsiteX230" fmla="*/ 4243294 w 6755905"/>
              <a:gd name="connsiteY230" fmla="*/ 179294 h 3603910"/>
              <a:gd name="connsiteX231" fmla="*/ 4207435 w 6755905"/>
              <a:gd name="connsiteY231" fmla="*/ 149412 h 3603910"/>
              <a:gd name="connsiteX232" fmla="*/ 4189506 w 6755905"/>
              <a:gd name="connsiteY232" fmla="*/ 131483 h 3603910"/>
              <a:gd name="connsiteX233" fmla="*/ 4171577 w 6755905"/>
              <a:gd name="connsiteY233" fmla="*/ 125506 h 3603910"/>
              <a:gd name="connsiteX234" fmla="*/ 4135718 w 6755905"/>
              <a:gd name="connsiteY234" fmla="*/ 101600 h 3603910"/>
              <a:gd name="connsiteX235" fmla="*/ 4099859 w 6755905"/>
              <a:gd name="connsiteY235" fmla="*/ 83671 h 3603910"/>
              <a:gd name="connsiteX236" fmla="*/ 4034118 w 6755905"/>
              <a:gd name="connsiteY236" fmla="*/ 29883 h 3603910"/>
              <a:gd name="connsiteX237" fmla="*/ 3986306 w 6755905"/>
              <a:gd name="connsiteY237" fmla="*/ 11953 h 3603910"/>
              <a:gd name="connsiteX238" fmla="*/ 3842871 w 6755905"/>
              <a:gd name="connsiteY238" fmla="*/ 0 h 3603910"/>
              <a:gd name="connsiteX239" fmla="*/ 3771153 w 6755905"/>
              <a:gd name="connsiteY239" fmla="*/ 11953 h 3603910"/>
              <a:gd name="connsiteX240" fmla="*/ 3693459 w 6755905"/>
              <a:gd name="connsiteY24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488329 w 6755905"/>
              <a:gd name="connsiteY209" fmla="*/ 1565836 h 3603910"/>
              <a:gd name="connsiteX210" fmla="*/ 4548094 w 6755905"/>
              <a:gd name="connsiteY210" fmla="*/ 1350683 h 3603910"/>
              <a:gd name="connsiteX211" fmla="*/ 4577977 w 6755905"/>
              <a:gd name="connsiteY211" fmla="*/ 1290918 h 3603910"/>
              <a:gd name="connsiteX212" fmla="*/ 4589929 w 6755905"/>
              <a:gd name="connsiteY212" fmla="*/ 1267012 h 3603910"/>
              <a:gd name="connsiteX213" fmla="*/ 4542118 w 6755905"/>
              <a:gd name="connsiteY213" fmla="*/ 908424 h 3603910"/>
              <a:gd name="connsiteX214" fmla="*/ 4536141 w 6755905"/>
              <a:gd name="connsiteY214" fmla="*/ 854636 h 3603910"/>
              <a:gd name="connsiteX215" fmla="*/ 4524188 w 6755905"/>
              <a:gd name="connsiteY215" fmla="*/ 830730 h 3603910"/>
              <a:gd name="connsiteX216" fmla="*/ 4500282 w 6755905"/>
              <a:gd name="connsiteY216" fmla="*/ 770965 h 3603910"/>
              <a:gd name="connsiteX217" fmla="*/ 4488329 w 6755905"/>
              <a:gd name="connsiteY217" fmla="*/ 723153 h 3603910"/>
              <a:gd name="connsiteX218" fmla="*/ 4464424 w 6755905"/>
              <a:gd name="connsiteY218" fmla="*/ 693271 h 3603910"/>
              <a:gd name="connsiteX219" fmla="*/ 4452471 w 6755905"/>
              <a:gd name="connsiteY219" fmla="*/ 663389 h 3603910"/>
              <a:gd name="connsiteX220" fmla="*/ 4446494 w 6755905"/>
              <a:gd name="connsiteY220" fmla="*/ 627530 h 3603910"/>
              <a:gd name="connsiteX221" fmla="*/ 4434541 w 6755905"/>
              <a:gd name="connsiteY221" fmla="*/ 609600 h 3603910"/>
              <a:gd name="connsiteX222" fmla="*/ 4428565 w 6755905"/>
              <a:gd name="connsiteY222" fmla="*/ 573741 h 3603910"/>
              <a:gd name="connsiteX223" fmla="*/ 4416612 w 6755905"/>
              <a:gd name="connsiteY223" fmla="*/ 531906 h 3603910"/>
              <a:gd name="connsiteX224" fmla="*/ 4392706 w 6755905"/>
              <a:gd name="connsiteY224" fmla="*/ 448236 h 3603910"/>
              <a:gd name="connsiteX225" fmla="*/ 4374777 w 6755905"/>
              <a:gd name="connsiteY225" fmla="*/ 412377 h 3603910"/>
              <a:gd name="connsiteX226" fmla="*/ 4332941 w 6755905"/>
              <a:gd name="connsiteY226" fmla="*/ 316753 h 3603910"/>
              <a:gd name="connsiteX227" fmla="*/ 4297082 w 6755905"/>
              <a:gd name="connsiteY227" fmla="*/ 245036 h 3603910"/>
              <a:gd name="connsiteX228" fmla="*/ 4261224 w 6755905"/>
              <a:gd name="connsiteY228" fmla="*/ 209177 h 3603910"/>
              <a:gd name="connsiteX229" fmla="*/ 4243294 w 6755905"/>
              <a:gd name="connsiteY229" fmla="*/ 179294 h 3603910"/>
              <a:gd name="connsiteX230" fmla="*/ 4207435 w 6755905"/>
              <a:gd name="connsiteY230" fmla="*/ 149412 h 3603910"/>
              <a:gd name="connsiteX231" fmla="*/ 4189506 w 6755905"/>
              <a:gd name="connsiteY231" fmla="*/ 131483 h 3603910"/>
              <a:gd name="connsiteX232" fmla="*/ 4171577 w 6755905"/>
              <a:gd name="connsiteY232" fmla="*/ 125506 h 3603910"/>
              <a:gd name="connsiteX233" fmla="*/ 4135718 w 6755905"/>
              <a:gd name="connsiteY233" fmla="*/ 101600 h 3603910"/>
              <a:gd name="connsiteX234" fmla="*/ 4099859 w 6755905"/>
              <a:gd name="connsiteY234" fmla="*/ 83671 h 3603910"/>
              <a:gd name="connsiteX235" fmla="*/ 4034118 w 6755905"/>
              <a:gd name="connsiteY235" fmla="*/ 29883 h 3603910"/>
              <a:gd name="connsiteX236" fmla="*/ 3986306 w 6755905"/>
              <a:gd name="connsiteY236" fmla="*/ 11953 h 3603910"/>
              <a:gd name="connsiteX237" fmla="*/ 3842871 w 6755905"/>
              <a:gd name="connsiteY237" fmla="*/ 0 h 3603910"/>
              <a:gd name="connsiteX238" fmla="*/ 3771153 w 6755905"/>
              <a:gd name="connsiteY238" fmla="*/ 11953 h 3603910"/>
              <a:gd name="connsiteX239" fmla="*/ 3693459 w 6755905"/>
              <a:gd name="connsiteY23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58447 w 6755905"/>
              <a:gd name="connsiteY208" fmla="*/ 1631577 h 3603910"/>
              <a:gd name="connsiteX209" fmla="*/ 4548094 w 6755905"/>
              <a:gd name="connsiteY209" fmla="*/ 1350683 h 3603910"/>
              <a:gd name="connsiteX210" fmla="*/ 4577977 w 6755905"/>
              <a:gd name="connsiteY210" fmla="*/ 1290918 h 3603910"/>
              <a:gd name="connsiteX211" fmla="*/ 4589929 w 6755905"/>
              <a:gd name="connsiteY211" fmla="*/ 1267012 h 3603910"/>
              <a:gd name="connsiteX212" fmla="*/ 4542118 w 6755905"/>
              <a:gd name="connsiteY212" fmla="*/ 908424 h 3603910"/>
              <a:gd name="connsiteX213" fmla="*/ 4536141 w 6755905"/>
              <a:gd name="connsiteY213" fmla="*/ 854636 h 3603910"/>
              <a:gd name="connsiteX214" fmla="*/ 4524188 w 6755905"/>
              <a:gd name="connsiteY214" fmla="*/ 830730 h 3603910"/>
              <a:gd name="connsiteX215" fmla="*/ 4500282 w 6755905"/>
              <a:gd name="connsiteY215" fmla="*/ 770965 h 3603910"/>
              <a:gd name="connsiteX216" fmla="*/ 4488329 w 6755905"/>
              <a:gd name="connsiteY216" fmla="*/ 723153 h 3603910"/>
              <a:gd name="connsiteX217" fmla="*/ 4464424 w 6755905"/>
              <a:gd name="connsiteY217" fmla="*/ 693271 h 3603910"/>
              <a:gd name="connsiteX218" fmla="*/ 4452471 w 6755905"/>
              <a:gd name="connsiteY218" fmla="*/ 663389 h 3603910"/>
              <a:gd name="connsiteX219" fmla="*/ 4446494 w 6755905"/>
              <a:gd name="connsiteY219" fmla="*/ 627530 h 3603910"/>
              <a:gd name="connsiteX220" fmla="*/ 4434541 w 6755905"/>
              <a:gd name="connsiteY220" fmla="*/ 609600 h 3603910"/>
              <a:gd name="connsiteX221" fmla="*/ 4428565 w 6755905"/>
              <a:gd name="connsiteY221" fmla="*/ 573741 h 3603910"/>
              <a:gd name="connsiteX222" fmla="*/ 4416612 w 6755905"/>
              <a:gd name="connsiteY222" fmla="*/ 531906 h 3603910"/>
              <a:gd name="connsiteX223" fmla="*/ 4392706 w 6755905"/>
              <a:gd name="connsiteY223" fmla="*/ 448236 h 3603910"/>
              <a:gd name="connsiteX224" fmla="*/ 4374777 w 6755905"/>
              <a:gd name="connsiteY224" fmla="*/ 412377 h 3603910"/>
              <a:gd name="connsiteX225" fmla="*/ 4332941 w 6755905"/>
              <a:gd name="connsiteY225" fmla="*/ 316753 h 3603910"/>
              <a:gd name="connsiteX226" fmla="*/ 4297082 w 6755905"/>
              <a:gd name="connsiteY226" fmla="*/ 245036 h 3603910"/>
              <a:gd name="connsiteX227" fmla="*/ 4261224 w 6755905"/>
              <a:gd name="connsiteY227" fmla="*/ 209177 h 3603910"/>
              <a:gd name="connsiteX228" fmla="*/ 4243294 w 6755905"/>
              <a:gd name="connsiteY228" fmla="*/ 179294 h 3603910"/>
              <a:gd name="connsiteX229" fmla="*/ 4207435 w 6755905"/>
              <a:gd name="connsiteY229" fmla="*/ 149412 h 3603910"/>
              <a:gd name="connsiteX230" fmla="*/ 4189506 w 6755905"/>
              <a:gd name="connsiteY230" fmla="*/ 131483 h 3603910"/>
              <a:gd name="connsiteX231" fmla="*/ 4171577 w 6755905"/>
              <a:gd name="connsiteY231" fmla="*/ 125506 h 3603910"/>
              <a:gd name="connsiteX232" fmla="*/ 4135718 w 6755905"/>
              <a:gd name="connsiteY232" fmla="*/ 101600 h 3603910"/>
              <a:gd name="connsiteX233" fmla="*/ 4099859 w 6755905"/>
              <a:gd name="connsiteY233" fmla="*/ 83671 h 3603910"/>
              <a:gd name="connsiteX234" fmla="*/ 4034118 w 6755905"/>
              <a:gd name="connsiteY234" fmla="*/ 29883 h 3603910"/>
              <a:gd name="connsiteX235" fmla="*/ 3986306 w 6755905"/>
              <a:gd name="connsiteY235" fmla="*/ 11953 h 3603910"/>
              <a:gd name="connsiteX236" fmla="*/ 3842871 w 6755905"/>
              <a:gd name="connsiteY236" fmla="*/ 0 h 3603910"/>
              <a:gd name="connsiteX237" fmla="*/ 3771153 w 6755905"/>
              <a:gd name="connsiteY237" fmla="*/ 11953 h 3603910"/>
              <a:gd name="connsiteX238" fmla="*/ 3693459 w 6755905"/>
              <a:gd name="connsiteY23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77977 w 6755905"/>
              <a:gd name="connsiteY209" fmla="*/ 1290918 h 3603910"/>
              <a:gd name="connsiteX210" fmla="*/ 4589929 w 6755905"/>
              <a:gd name="connsiteY210" fmla="*/ 1267012 h 3603910"/>
              <a:gd name="connsiteX211" fmla="*/ 4542118 w 6755905"/>
              <a:gd name="connsiteY211" fmla="*/ 908424 h 3603910"/>
              <a:gd name="connsiteX212" fmla="*/ 4536141 w 6755905"/>
              <a:gd name="connsiteY212" fmla="*/ 854636 h 3603910"/>
              <a:gd name="connsiteX213" fmla="*/ 4524188 w 6755905"/>
              <a:gd name="connsiteY213" fmla="*/ 830730 h 3603910"/>
              <a:gd name="connsiteX214" fmla="*/ 4500282 w 6755905"/>
              <a:gd name="connsiteY214" fmla="*/ 770965 h 3603910"/>
              <a:gd name="connsiteX215" fmla="*/ 4488329 w 6755905"/>
              <a:gd name="connsiteY215" fmla="*/ 723153 h 3603910"/>
              <a:gd name="connsiteX216" fmla="*/ 4464424 w 6755905"/>
              <a:gd name="connsiteY216" fmla="*/ 693271 h 3603910"/>
              <a:gd name="connsiteX217" fmla="*/ 4452471 w 6755905"/>
              <a:gd name="connsiteY217" fmla="*/ 663389 h 3603910"/>
              <a:gd name="connsiteX218" fmla="*/ 4446494 w 6755905"/>
              <a:gd name="connsiteY218" fmla="*/ 627530 h 3603910"/>
              <a:gd name="connsiteX219" fmla="*/ 4434541 w 6755905"/>
              <a:gd name="connsiteY219" fmla="*/ 609600 h 3603910"/>
              <a:gd name="connsiteX220" fmla="*/ 4428565 w 6755905"/>
              <a:gd name="connsiteY220" fmla="*/ 573741 h 3603910"/>
              <a:gd name="connsiteX221" fmla="*/ 4416612 w 6755905"/>
              <a:gd name="connsiteY221" fmla="*/ 531906 h 3603910"/>
              <a:gd name="connsiteX222" fmla="*/ 4392706 w 6755905"/>
              <a:gd name="connsiteY222" fmla="*/ 448236 h 3603910"/>
              <a:gd name="connsiteX223" fmla="*/ 4374777 w 6755905"/>
              <a:gd name="connsiteY223" fmla="*/ 412377 h 3603910"/>
              <a:gd name="connsiteX224" fmla="*/ 4332941 w 6755905"/>
              <a:gd name="connsiteY224" fmla="*/ 316753 h 3603910"/>
              <a:gd name="connsiteX225" fmla="*/ 4297082 w 6755905"/>
              <a:gd name="connsiteY225" fmla="*/ 245036 h 3603910"/>
              <a:gd name="connsiteX226" fmla="*/ 4261224 w 6755905"/>
              <a:gd name="connsiteY226" fmla="*/ 209177 h 3603910"/>
              <a:gd name="connsiteX227" fmla="*/ 4243294 w 6755905"/>
              <a:gd name="connsiteY227" fmla="*/ 179294 h 3603910"/>
              <a:gd name="connsiteX228" fmla="*/ 4207435 w 6755905"/>
              <a:gd name="connsiteY228" fmla="*/ 149412 h 3603910"/>
              <a:gd name="connsiteX229" fmla="*/ 4189506 w 6755905"/>
              <a:gd name="connsiteY229" fmla="*/ 131483 h 3603910"/>
              <a:gd name="connsiteX230" fmla="*/ 4171577 w 6755905"/>
              <a:gd name="connsiteY230" fmla="*/ 125506 h 3603910"/>
              <a:gd name="connsiteX231" fmla="*/ 4135718 w 6755905"/>
              <a:gd name="connsiteY231" fmla="*/ 101600 h 3603910"/>
              <a:gd name="connsiteX232" fmla="*/ 4099859 w 6755905"/>
              <a:gd name="connsiteY232" fmla="*/ 83671 h 3603910"/>
              <a:gd name="connsiteX233" fmla="*/ 4034118 w 6755905"/>
              <a:gd name="connsiteY233" fmla="*/ 29883 h 3603910"/>
              <a:gd name="connsiteX234" fmla="*/ 3986306 w 6755905"/>
              <a:gd name="connsiteY234" fmla="*/ 11953 h 3603910"/>
              <a:gd name="connsiteX235" fmla="*/ 3842871 w 6755905"/>
              <a:gd name="connsiteY235" fmla="*/ 0 h 3603910"/>
              <a:gd name="connsiteX236" fmla="*/ 3771153 w 6755905"/>
              <a:gd name="connsiteY236" fmla="*/ 11953 h 3603910"/>
              <a:gd name="connsiteX237" fmla="*/ 3693459 w 6755905"/>
              <a:gd name="connsiteY23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89929 w 6755905"/>
              <a:gd name="connsiteY209" fmla="*/ 1267012 h 3603910"/>
              <a:gd name="connsiteX210" fmla="*/ 4542118 w 6755905"/>
              <a:gd name="connsiteY210" fmla="*/ 908424 h 3603910"/>
              <a:gd name="connsiteX211" fmla="*/ 4536141 w 6755905"/>
              <a:gd name="connsiteY211" fmla="*/ 854636 h 3603910"/>
              <a:gd name="connsiteX212" fmla="*/ 4524188 w 6755905"/>
              <a:gd name="connsiteY212" fmla="*/ 830730 h 3603910"/>
              <a:gd name="connsiteX213" fmla="*/ 4500282 w 6755905"/>
              <a:gd name="connsiteY213" fmla="*/ 770965 h 3603910"/>
              <a:gd name="connsiteX214" fmla="*/ 4488329 w 6755905"/>
              <a:gd name="connsiteY214" fmla="*/ 723153 h 3603910"/>
              <a:gd name="connsiteX215" fmla="*/ 4464424 w 6755905"/>
              <a:gd name="connsiteY215" fmla="*/ 693271 h 3603910"/>
              <a:gd name="connsiteX216" fmla="*/ 4452471 w 6755905"/>
              <a:gd name="connsiteY216" fmla="*/ 663389 h 3603910"/>
              <a:gd name="connsiteX217" fmla="*/ 4446494 w 6755905"/>
              <a:gd name="connsiteY217" fmla="*/ 627530 h 3603910"/>
              <a:gd name="connsiteX218" fmla="*/ 4434541 w 6755905"/>
              <a:gd name="connsiteY218" fmla="*/ 609600 h 3603910"/>
              <a:gd name="connsiteX219" fmla="*/ 4428565 w 6755905"/>
              <a:gd name="connsiteY219" fmla="*/ 573741 h 3603910"/>
              <a:gd name="connsiteX220" fmla="*/ 4416612 w 6755905"/>
              <a:gd name="connsiteY220" fmla="*/ 531906 h 3603910"/>
              <a:gd name="connsiteX221" fmla="*/ 4392706 w 6755905"/>
              <a:gd name="connsiteY221" fmla="*/ 448236 h 3603910"/>
              <a:gd name="connsiteX222" fmla="*/ 4374777 w 6755905"/>
              <a:gd name="connsiteY222" fmla="*/ 412377 h 3603910"/>
              <a:gd name="connsiteX223" fmla="*/ 4332941 w 6755905"/>
              <a:gd name="connsiteY223" fmla="*/ 316753 h 3603910"/>
              <a:gd name="connsiteX224" fmla="*/ 4297082 w 6755905"/>
              <a:gd name="connsiteY224" fmla="*/ 245036 h 3603910"/>
              <a:gd name="connsiteX225" fmla="*/ 4261224 w 6755905"/>
              <a:gd name="connsiteY225" fmla="*/ 209177 h 3603910"/>
              <a:gd name="connsiteX226" fmla="*/ 4243294 w 6755905"/>
              <a:gd name="connsiteY226" fmla="*/ 179294 h 3603910"/>
              <a:gd name="connsiteX227" fmla="*/ 4207435 w 6755905"/>
              <a:gd name="connsiteY227" fmla="*/ 149412 h 3603910"/>
              <a:gd name="connsiteX228" fmla="*/ 4189506 w 6755905"/>
              <a:gd name="connsiteY228" fmla="*/ 131483 h 3603910"/>
              <a:gd name="connsiteX229" fmla="*/ 4171577 w 6755905"/>
              <a:gd name="connsiteY229" fmla="*/ 125506 h 3603910"/>
              <a:gd name="connsiteX230" fmla="*/ 4135718 w 6755905"/>
              <a:gd name="connsiteY230" fmla="*/ 101600 h 3603910"/>
              <a:gd name="connsiteX231" fmla="*/ 4099859 w 6755905"/>
              <a:gd name="connsiteY231" fmla="*/ 83671 h 3603910"/>
              <a:gd name="connsiteX232" fmla="*/ 4034118 w 6755905"/>
              <a:gd name="connsiteY232" fmla="*/ 29883 h 3603910"/>
              <a:gd name="connsiteX233" fmla="*/ 3986306 w 6755905"/>
              <a:gd name="connsiteY233" fmla="*/ 11953 h 3603910"/>
              <a:gd name="connsiteX234" fmla="*/ 3842871 w 6755905"/>
              <a:gd name="connsiteY234" fmla="*/ 0 h 3603910"/>
              <a:gd name="connsiteX235" fmla="*/ 3771153 w 6755905"/>
              <a:gd name="connsiteY235" fmla="*/ 11953 h 3603910"/>
              <a:gd name="connsiteX236" fmla="*/ 3693459 w 6755905"/>
              <a:gd name="connsiteY23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8094 w 6755905"/>
              <a:gd name="connsiteY208" fmla="*/ 1350683 h 3603910"/>
              <a:gd name="connsiteX209" fmla="*/ 4542118 w 6755905"/>
              <a:gd name="connsiteY209" fmla="*/ 908424 h 3603910"/>
              <a:gd name="connsiteX210" fmla="*/ 4536141 w 6755905"/>
              <a:gd name="connsiteY210" fmla="*/ 854636 h 3603910"/>
              <a:gd name="connsiteX211" fmla="*/ 4524188 w 6755905"/>
              <a:gd name="connsiteY211" fmla="*/ 830730 h 3603910"/>
              <a:gd name="connsiteX212" fmla="*/ 4500282 w 6755905"/>
              <a:gd name="connsiteY212" fmla="*/ 770965 h 3603910"/>
              <a:gd name="connsiteX213" fmla="*/ 4488329 w 6755905"/>
              <a:gd name="connsiteY213" fmla="*/ 723153 h 3603910"/>
              <a:gd name="connsiteX214" fmla="*/ 4464424 w 6755905"/>
              <a:gd name="connsiteY214" fmla="*/ 693271 h 3603910"/>
              <a:gd name="connsiteX215" fmla="*/ 4452471 w 6755905"/>
              <a:gd name="connsiteY215" fmla="*/ 663389 h 3603910"/>
              <a:gd name="connsiteX216" fmla="*/ 4446494 w 6755905"/>
              <a:gd name="connsiteY216" fmla="*/ 627530 h 3603910"/>
              <a:gd name="connsiteX217" fmla="*/ 4434541 w 6755905"/>
              <a:gd name="connsiteY217" fmla="*/ 609600 h 3603910"/>
              <a:gd name="connsiteX218" fmla="*/ 4428565 w 6755905"/>
              <a:gd name="connsiteY218" fmla="*/ 573741 h 3603910"/>
              <a:gd name="connsiteX219" fmla="*/ 4416612 w 6755905"/>
              <a:gd name="connsiteY219" fmla="*/ 531906 h 3603910"/>
              <a:gd name="connsiteX220" fmla="*/ 4392706 w 6755905"/>
              <a:gd name="connsiteY220" fmla="*/ 448236 h 3603910"/>
              <a:gd name="connsiteX221" fmla="*/ 4374777 w 6755905"/>
              <a:gd name="connsiteY221" fmla="*/ 412377 h 3603910"/>
              <a:gd name="connsiteX222" fmla="*/ 4332941 w 6755905"/>
              <a:gd name="connsiteY222" fmla="*/ 316753 h 3603910"/>
              <a:gd name="connsiteX223" fmla="*/ 4297082 w 6755905"/>
              <a:gd name="connsiteY223" fmla="*/ 245036 h 3603910"/>
              <a:gd name="connsiteX224" fmla="*/ 4261224 w 6755905"/>
              <a:gd name="connsiteY224" fmla="*/ 209177 h 3603910"/>
              <a:gd name="connsiteX225" fmla="*/ 4243294 w 6755905"/>
              <a:gd name="connsiteY225" fmla="*/ 179294 h 3603910"/>
              <a:gd name="connsiteX226" fmla="*/ 4207435 w 6755905"/>
              <a:gd name="connsiteY226" fmla="*/ 149412 h 3603910"/>
              <a:gd name="connsiteX227" fmla="*/ 4189506 w 6755905"/>
              <a:gd name="connsiteY227" fmla="*/ 131483 h 3603910"/>
              <a:gd name="connsiteX228" fmla="*/ 4171577 w 6755905"/>
              <a:gd name="connsiteY228" fmla="*/ 125506 h 3603910"/>
              <a:gd name="connsiteX229" fmla="*/ 4135718 w 6755905"/>
              <a:gd name="connsiteY229" fmla="*/ 101600 h 3603910"/>
              <a:gd name="connsiteX230" fmla="*/ 4099859 w 6755905"/>
              <a:gd name="connsiteY230" fmla="*/ 83671 h 3603910"/>
              <a:gd name="connsiteX231" fmla="*/ 4034118 w 6755905"/>
              <a:gd name="connsiteY231" fmla="*/ 29883 h 3603910"/>
              <a:gd name="connsiteX232" fmla="*/ 3986306 w 6755905"/>
              <a:gd name="connsiteY232" fmla="*/ 11953 h 3603910"/>
              <a:gd name="connsiteX233" fmla="*/ 3842871 w 6755905"/>
              <a:gd name="connsiteY233" fmla="*/ 0 h 3603910"/>
              <a:gd name="connsiteX234" fmla="*/ 3771153 w 6755905"/>
              <a:gd name="connsiteY234" fmla="*/ 11953 h 3603910"/>
              <a:gd name="connsiteX235" fmla="*/ 3693459 w 6755905"/>
              <a:gd name="connsiteY23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500282 w 6755905"/>
              <a:gd name="connsiteY211" fmla="*/ 770965 h 3603910"/>
              <a:gd name="connsiteX212" fmla="*/ 4488329 w 6755905"/>
              <a:gd name="connsiteY212" fmla="*/ 723153 h 3603910"/>
              <a:gd name="connsiteX213" fmla="*/ 4464424 w 6755905"/>
              <a:gd name="connsiteY213" fmla="*/ 693271 h 3603910"/>
              <a:gd name="connsiteX214" fmla="*/ 4452471 w 6755905"/>
              <a:gd name="connsiteY214" fmla="*/ 663389 h 3603910"/>
              <a:gd name="connsiteX215" fmla="*/ 4446494 w 6755905"/>
              <a:gd name="connsiteY215" fmla="*/ 627530 h 3603910"/>
              <a:gd name="connsiteX216" fmla="*/ 4434541 w 6755905"/>
              <a:gd name="connsiteY216" fmla="*/ 609600 h 3603910"/>
              <a:gd name="connsiteX217" fmla="*/ 4428565 w 6755905"/>
              <a:gd name="connsiteY217" fmla="*/ 573741 h 3603910"/>
              <a:gd name="connsiteX218" fmla="*/ 4416612 w 6755905"/>
              <a:gd name="connsiteY218" fmla="*/ 531906 h 3603910"/>
              <a:gd name="connsiteX219" fmla="*/ 4392706 w 6755905"/>
              <a:gd name="connsiteY219" fmla="*/ 448236 h 3603910"/>
              <a:gd name="connsiteX220" fmla="*/ 4374777 w 6755905"/>
              <a:gd name="connsiteY220" fmla="*/ 412377 h 3603910"/>
              <a:gd name="connsiteX221" fmla="*/ 4332941 w 6755905"/>
              <a:gd name="connsiteY221" fmla="*/ 316753 h 3603910"/>
              <a:gd name="connsiteX222" fmla="*/ 4297082 w 6755905"/>
              <a:gd name="connsiteY222" fmla="*/ 245036 h 3603910"/>
              <a:gd name="connsiteX223" fmla="*/ 4261224 w 6755905"/>
              <a:gd name="connsiteY223" fmla="*/ 209177 h 3603910"/>
              <a:gd name="connsiteX224" fmla="*/ 4243294 w 6755905"/>
              <a:gd name="connsiteY224" fmla="*/ 179294 h 3603910"/>
              <a:gd name="connsiteX225" fmla="*/ 4207435 w 6755905"/>
              <a:gd name="connsiteY225" fmla="*/ 149412 h 3603910"/>
              <a:gd name="connsiteX226" fmla="*/ 4189506 w 6755905"/>
              <a:gd name="connsiteY226" fmla="*/ 131483 h 3603910"/>
              <a:gd name="connsiteX227" fmla="*/ 4171577 w 6755905"/>
              <a:gd name="connsiteY227" fmla="*/ 125506 h 3603910"/>
              <a:gd name="connsiteX228" fmla="*/ 4135718 w 6755905"/>
              <a:gd name="connsiteY228" fmla="*/ 101600 h 3603910"/>
              <a:gd name="connsiteX229" fmla="*/ 4099859 w 6755905"/>
              <a:gd name="connsiteY229" fmla="*/ 83671 h 3603910"/>
              <a:gd name="connsiteX230" fmla="*/ 4034118 w 6755905"/>
              <a:gd name="connsiteY230" fmla="*/ 29883 h 3603910"/>
              <a:gd name="connsiteX231" fmla="*/ 3986306 w 6755905"/>
              <a:gd name="connsiteY231" fmla="*/ 11953 h 3603910"/>
              <a:gd name="connsiteX232" fmla="*/ 3842871 w 6755905"/>
              <a:gd name="connsiteY232" fmla="*/ 0 h 3603910"/>
              <a:gd name="connsiteX233" fmla="*/ 3771153 w 6755905"/>
              <a:gd name="connsiteY233" fmla="*/ 11953 h 3603910"/>
              <a:gd name="connsiteX234" fmla="*/ 3693459 w 6755905"/>
              <a:gd name="connsiteY23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34541 w 6755905"/>
              <a:gd name="connsiteY215" fmla="*/ 609600 h 3603910"/>
              <a:gd name="connsiteX216" fmla="*/ 4428565 w 6755905"/>
              <a:gd name="connsiteY216" fmla="*/ 573741 h 3603910"/>
              <a:gd name="connsiteX217" fmla="*/ 4416612 w 6755905"/>
              <a:gd name="connsiteY217" fmla="*/ 531906 h 3603910"/>
              <a:gd name="connsiteX218" fmla="*/ 4392706 w 6755905"/>
              <a:gd name="connsiteY218" fmla="*/ 448236 h 3603910"/>
              <a:gd name="connsiteX219" fmla="*/ 4374777 w 6755905"/>
              <a:gd name="connsiteY219" fmla="*/ 412377 h 3603910"/>
              <a:gd name="connsiteX220" fmla="*/ 4332941 w 6755905"/>
              <a:gd name="connsiteY220" fmla="*/ 316753 h 3603910"/>
              <a:gd name="connsiteX221" fmla="*/ 4297082 w 6755905"/>
              <a:gd name="connsiteY221" fmla="*/ 245036 h 3603910"/>
              <a:gd name="connsiteX222" fmla="*/ 4261224 w 6755905"/>
              <a:gd name="connsiteY222" fmla="*/ 209177 h 3603910"/>
              <a:gd name="connsiteX223" fmla="*/ 4243294 w 6755905"/>
              <a:gd name="connsiteY223" fmla="*/ 179294 h 3603910"/>
              <a:gd name="connsiteX224" fmla="*/ 4207435 w 6755905"/>
              <a:gd name="connsiteY224" fmla="*/ 149412 h 3603910"/>
              <a:gd name="connsiteX225" fmla="*/ 4189506 w 6755905"/>
              <a:gd name="connsiteY225" fmla="*/ 131483 h 3603910"/>
              <a:gd name="connsiteX226" fmla="*/ 4171577 w 6755905"/>
              <a:gd name="connsiteY226" fmla="*/ 125506 h 3603910"/>
              <a:gd name="connsiteX227" fmla="*/ 4135718 w 6755905"/>
              <a:gd name="connsiteY227" fmla="*/ 101600 h 3603910"/>
              <a:gd name="connsiteX228" fmla="*/ 4099859 w 6755905"/>
              <a:gd name="connsiteY228" fmla="*/ 83671 h 3603910"/>
              <a:gd name="connsiteX229" fmla="*/ 4034118 w 6755905"/>
              <a:gd name="connsiteY229" fmla="*/ 29883 h 3603910"/>
              <a:gd name="connsiteX230" fmla="*/ 3986306 w 6755905"/>
              <a:gd name="connsiteY230" fmla="*/ 11953 h 3603910"/>
              <a:gd name="connsiteX231" fmla="*/ 3842871 w 6755905"/>
              <a:gd name="connsiteY231" fmla="*/ 0 h 3603910"/>
              <a:gd name="connsiteX232" fmla="*/ 3771153 w 6755905"/>
              <a:gd name="connsiteY232" fmla="*/ 11953 h 3603910"/>
              <a:gd name="connsiteX233" fmla="*/ 3693459 w 6755905"/>
              <a:gd name="connsiteY23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28565 w 6755905"/>
              <a:gd name="connsiteY215" fmla="*/ 573741 h 3603910"/>
              <a:gd name="connsiteX216" fmla="*/ 4416612 w 6755905"/>
              <a:gd name="connsiteY216" fmla="*/ 531906 h 3603910"/>
              <a:gd name="connsiteX217" fmla="*/ 4392706 w 6755905"/>
              <a:gd name="connsiteY217" fmla="*/ 448236 h 3603910"/>
              <a:gd name="connsiteX218" fmla="*/ 4374777 w 6755905"/>
              <a:gd name="connsiteY218" fmla="*/ 412377 h 3603910"/>
              <a:gd name="connsiteX219" fmla="*/ 4332941 w 6755905"/>
              <a:gd name="connsiteY219" fmla="*/ 316753 h 3603910"/>
              <a:gd name="connsiteX220" fmla="*/ 4297082 w 6755905"/>
              <a:gd name="connsiteY220" fmla="*/ 245036 h 3603910"/>
              <a:gd name="connsiteX221" fmla="*/ 4261224 w 6755905"/>
              <a:gd name="connsiteY221" fmla="*/ 209177 h 3603910"/>
              <a:gd name="connsiteX222" fmla="*/ 4243294 w 6755905"/>
              <a:gd name="connsiteY222" fmla="*/ 179294 h 3603910"/>
              <a:gd name="connsiteX223" fmla="*/ 4207435 w 6755905"/>
              <a:gd name="connsiteY223" fmla="*/ 149412 h 3603910"/>
              <a:gd name="connsiteX224" fmla="*/ 4189506 w 6755905"/>
              <a:gd name="connsiteY224" fmla="*/ 131483 h 3603910"/>
              <a:gd name="connsiteX225" fmla="*/ 4171577 w 6755905"/>
              <a:gd name="connsiteY225" fmla="*/ 125506 h 3603910"/>
              <a:gd name="connsiteX226" fmla="*/ 4135718 w 6755905"/>
              <a:gd name="connsiteY226" fmla="*/ 101600 h 3603910"/>
              <a:gd name="connsiteX227" fmla="*/ 4099859 w 6755905"/>
              <a:gd name="connsiteY227" fmla="*/ 83671 h 3603910"/>
              <a:gd name="connsiteX228" fmla="*/ 4034118 w 6755905"/>
              <a:gd name="connsiteY228" fmla="*/ 29883 h 3603910"/>
              <a:gd name="connsiteX229" fmla="*/ 3986306 w 6755905"/>
              <a:gd name="connsiteY229" fmla="*/ 11953 h 3603910"/>
              <a:gd name="connsiteX230" fmla="*/ 3842871 w 6755905"/>
              <a:gd name="connsiteY230" fmla="*/ 0 h 3603910"/>
              <a:gd name="connsiteX231" fmla="*/ 3771153 w 6755905"/>
              <a:gd name="connsiteY231" fmla="*/ 11953 h 3603910"/>
              <a:gd name="connsiteX232" fmla="*/ 3693459 w 6755905"/>
              <a:gd name="connsiteY23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52471 w 6755905"/>
              <a:gd name="connsiteY213" fmla="*/ 663389 h 3603910"/>
              <a:gd name="connsiteX214" fmla="*/ 4446494 w 6755905"/>
              <a:gd name="connsiteY214" fmla="*/ 627530 h 3603910"/>
              <a:gd name="connsiteX215" fmla="*/ 4428565 w 6755905"/>
              <a:gd name="connsiteY215" fmla="*/ 573741 h 3603910"/>
              <a:gd name="connsiteX216" fmla="*/ 4392706 w 6755905"/>
              <a:gd name="connsiteY216" fmla="*/ 448236 h 3603910"/>
              <a:gd name="connsiteX217" fmla="*/ 4374777 w 6755905"/>
              <a:gd name="connsiteY217" fmla="*/ 412377 h 3603910"/>
              <a:gd name="connsiteX218" fmla="*/ 4332941 w 6755905"/>
              <a:gd name="connsiteY218" fmla="*/ 316753 h 3603910"/>
              <a:gd name="connsiteX219" fmla="*/ 4297082 w 6755905"/>
              <a:gd name="connsiteY219" fmla="*/ 245036 h 3603910"/>
              <a:gd name="connsiteX220" fmla="*/ 4261224 w 6755905"/>
              <a:gd name="connsiteY220" fmla="*/ 209177 h 3603910"/>
              <a:gd name="connsiteX221" fmla="*/ 4243294 w 6755905"/>
              <a:gd name="connsiteY221" fmla="*/ 179294 h 3603910"/>
              <a:gd name="connsiteX222" fmla="*/ 4207435 w 6755905"/>
              <a:gd name="connsiteY222" fmla="*/ 149412 h 3603910"/>
              <a:gd name="connsiteX223" fmla="*/ 4189506 w 6755905"/>
              <a:gd name="connsiteY223" fmla="*/ 131483 h 3603910"/>
              <a:gd name="connsiteX224" fmla="*/ 4171577 w 6755905"/>
              <a:gd name="connsiteY224" fmla="*/ 125506 h 3603910"/>
              <a:gd name="connsiteX225" fmla="*/ 4135718 w 6755905"/>
              <a:gd name="connsiteY225" fmla="*/ 101600 h 3603910"/>
              <a:gd name="connsiteX226" fmla="*/ 4099859 w 6755905"/>
              <a:gd name="connsiteY226" fmla="*/ 83671 h 3603910"/>
              <a:gd name="connsiteX227" fmla="*/ 4034118 w 6755905"/>
              <a:gd name="connsiteY227" fmla="*/ 29883 h 3603910"/>
              <a:gd name="connsiteX228" fmla="*/ 3986306 w 6755905"/>
              <a:gd name="connsiteY228" fmla="*/ 11953 h 3603910"/>
              <a:gd name="connsiteX229" fmla="*/ 3842871 w 6755905"/>
              <a:gd name="connsiteY229" fmla="*/ 0 h 3603910"/>
              <a:gd name="connsiteX230" fmla="*/ 3771153 w 6755905"/>
              <a:gd name="connsiteY230" fmla="*/ 11953 h 3603910"/>
              <a:gd name="connsiteX231" fmla="*/ 3693459 w 6755905"/>
              <a:gd name="connsiteY23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46494 w 6755905"/>
              <a:gd name="connsiteY213" fmla="*/ 627530 h 3603910"/>
              <a:gd name="connsiteX214" fmla="*/ 4428565 w 6755905"/>
              <a:gd name="connsiteY214" fmla="*/ 573741 h 3603910"/>
              <a:gd name="connsiteX215" fmla="*/ 4392706 w 6755905"/>
              <a:gd name="connsiteY215" fmla="*/ 448236 h 3603910"/>
              <a:gd name="connsiteX216" fmla="*/ 4374777 w 6755905"/>
              <a:gd name="connsiteY216" fmla="*/ 412377 h 3603910"/>
              <a:gd name="connsiteX217" fmla="*/ 4332941 w 6755905"/>
              <a:gd name="connsiteY217" fmla="*/ 316753 h 3603910"/>
              <a:gd name="connsiteX218" fmla="*/ 4297082 w 6755905"/>
              <a:gd name="connsiteY218" fmla="*/ 245036 h 3603910"/>
              <a:gd name="connsiteX219" fmla="*/ 4261224 w 6755905"/>
              <a:gd name="connsiteY219" fmla="*/ 209177 h 3603910"/>
              <a:gd name="connsiteX220" fmla="*/ 4243294 w 6755905"/>
              <a:gd name="connsiteY220" fmla="*/ 179294 h 3603910"/>
              <a:gd name="connsiteX221" fmla="*/ 4207435 w 6755905"/>
              <a:gd name="connsiteY221" fmla="*/ 149412 h 3603910"/>
              <a:gd name="connsiteX222" fmla="*/ 4189506 w 6755905"/>
              <a:gd name="connsiteY222" fmla="*/ 131483 h 3603910"/>
              <a:gd name="connsiteX223" fmla="*/ 4171577 w 6755905"/>
              <a:gd name="connsiteY223" fmla="*/ 125506 h 3603910"/>
              <a:gd name="connsiteX224" fmla="*/ 4135718 w 6755905"/>
              <a:gd name="connsiteY224" fmla="*/ 101600 h 3603910"/>
              <a:gd name="connsiteX225" fmla="*/ 4099859 w 6755905"/>
              <a:gd name="connsiteY225" fmla="*/ 83671 h 3603910"/>
              <a:gd name="connsiteX226" fmla="*/ 4034118 w 6755905"/>
              <a:gd name="connsiteY226" fmla="*/ 29883 h 3603910"/>
              <a:gd name="connsiteX227" fmla="*/ 3986306 w 6755905"/>
              <a:gd name="connsiteY227" fmla="*/ 11953 h 3603910"/>
              <a:gd name="connsiteX228" fmla="*/ 3842871 w 6755905"/>
              <a:gd name="connsiteY228" fmla="*/ 0 h 3603910"/>
              <a:gd name="connsiteX229" fmla="*/ 3771153 w 6755905"/>
              <a:gd name="connsiteY229" fmla="*/ 11953 h 3603910"/>
              <a:gd name="connsiteX230" fmla="*/ 3693459 w 6755905"/>
              <a:gd name="connsiteY23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64424 w 6755905"/>
              <a:gd name="connsiteY212" fmla="*/ 693271 h 3603910"/>
              <a:gd name="connsiteX213" fmla="*/ 4428565 w 6755905"/>
              <a:gd name="connsiteY213" fmla="*/ 573741 h 3603910"/>
              <a:gd name="connsiteX214" fmla="*/ 4392706 w 6755905"/>
              <a:gd name="connsiteY214" fmla="*/ 448236 h 3603910"/>
              <a:gd name="connsiteX215" fmla="*/ 4374777 w 6755905"/>
              <a:gd name="connsiteY215" fmla="*/ 412377 h 3603910"/>
              <a:gd name="connsiteX216" fmla="*/ 4332941 w 6755905"/>
              <a:gd name="connsiteY216" fmla="*/ 316753 h 3603910"/>
              <a:gd name="connsiteX217" fmla="*/ 4297082 w 6755905"/>
              <a:gd name="connsiteY217" fmla="*/ 245036 h 3603910"/>
              <a:gd name="connsiteX218" fmla="*/ 4261224 w 6755905"/>
              <a:gd name="connsiteY218" fmla="*/ 209177 h 3603910"/>
              <a:gd name="connsiteX219" fmla="*/ 4243294 w 6755905"/>
              <a:gd name="connsiteY219" fmla="*/ 179294 h 3603910"/>
              <a:gd name="connsiteX220" fmla="*/ 4207435 w 6755905"/>
              <a:gd name="connsiteY220" fmla="*/ 149412 h 3603910"/>
              <a:gd name="connsiteX221" fmla="*/ 4189506 w 6755905"/>
              <a:gd name="connsiteY221" fmla="*/ 131483 h 3603910"/>
              <a:gd name="connsiteX222" fmla="*/ 4171577 w 6755905"/>
              <a:gd name="connsiteY222" fmla="*/ 125506 h 3603910"/>
              <a:gd name="connsiteX223" fmla="*/ 4135718 w 6755905"/>
              <a:gd name="connsiteY223" fmla="*/ 101600 h 3603910"/>
              <a:gd name="connsiteX224" fmla="*/ 4099859 w 6755905"/>
              <a:gd name="connsiteY224" fmla="*/ 83671 h 3603910"/>
              <a:gd name="connsiteX225" fmla="*/ 4034118 w 6755905"/>
              <a:gd name="connsiteY225" fmla="*/ 29883 h 3603910"/>
              <a:gd name="connsiteX226" fmla="*/ 3986306 w 6755905"/>
              <a:gd name="connsiteY226" fmla="*/ 11953 h 3603910"/>
              <a:gd name="connsiteX227" fmla="*/ 3842871 w 6755905"/>
              <a:gd name="connsiteY227" fmla="*/ 0 h 3603910"/>
              <a:gd name="connsiteX228" fmla="*/ 3771153 w 6755905"/>
              <a:gd name="connsiteY228" fmla="*/ 11953 h 3603910"/>
              <a:gd name="connsiteX229" fmla="*/ 3693459 w 6755905"/>
              <a:gd name="connsiteY22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524188 w 6755905"/>
              <a:gd name="connsiteY210" fmla="*/ 830730 h 3603910"/>
              <a:gd name="connsiteX211" fmla="*/ 4488329 w 6755905"/>
              <a:gd name="connsiteY211" fmla="*/ 723153 h 3603910"/>
              <a:gd name="connsiteX212" fmla="*/ 4428565 w 6755905"/>
              <a:gd name="connsiteY212" fmla="*/ 573741 h 3603910"/>
              <a:gd name="connsiteX213" fmla="*/ 4392706 w 6755905"/>
              <a:gd name="connsiteY213" fmla="*/ 448236 h 3603910"/>
              <a:gd name="connsiteX214" fmla="*/ 4374777 w 6755905"/>
              <a:gd name="connsiteY214" fmla="*/ 412377 h 3603910"/>
              <a:gd name="connsiteX215" fmla="*/ 4332941 w 6755905"/>
              <a:gd name="connsiteY215" fmla="*/ 316753 h 3603910"/>
              <a:gd name="connsiteX216" fmla="*/ 4297082 w 6755905"/>
              <a:gd name="connsiteY216" fmla="*/ 245036 h 3603910"/>
              <a:gd name="connsiteX217" fmla="*/ 4261224 w 6755905"/>
              <a:gd name="connsiteY217" fmla="*/ 209177 h 3603910"/>
              <a:gd name="connsiteX218" fmla="*/ 4243294 w 6755905"/>
              <a:gd name="connsiteY218" fmla="*/ 179294 h 3603910"/>
              <a:gd name="connsiteX219" fmla="*/ 4207435 w 6755905"/>
              <a:gd name="connsiteY219" fmla="*/ 149412 h 3603910"/>
              <a:gd name="connsiteX220" fmla="*/ 4189506 w 6755905"/>
              <a:gd name="connsiteY220" fmla="*/ 131483 h 3603910"/>
              <a:gd name="connsiteX221" fmla="*/ 4171577 w 6755905"/>
              <a:gd name="connsiteY221" fmla="*/ 125506 h 3603910"/>
              <a:gd name="connsiteX222" fmla="*/ 4135718 w 6755905"/>
              <a:gd name="connsiteY222" fmla="*/ 101600 h 3603910"/>
              <a:gd name="connsiteX223" fmla="*/ 4099859 w 6755905"/>
              <a:gd name="connsiteY223" fmla="*/ 83671 h 3603910"/>
              <a:gd name="connsiteX224" fmla="*/ 4034118 w 6755905"/>
              <a:gd name="connsiteY224" fmla="*/ 29883 h 3603910"/>
              <a:gd name="connsiteX225" fmla="*/ 3986306 w 6755905"/>
              <a:gd name="connsiteY225" fmla="*/ 11953 h 3603910"/>
              <a:gd name="connsiteX226" fmla="*/ 3842871 w 6755905"/>
              <a:gd name="connsiteY226" fmla="*/ 0 h 3603910"/>
              <a:gd name="connsiteX227" fmla="*/ 3771153 w 6755905"/>
              <a:gd name="connsiteY227" fmla="*/ 11953 h 3603910"/>
              <a:gd name="connsiteX228" fmla="*/ 3693459 w 6755905"/>
              <a:gd name="connsiteY22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36141 w 6755905"/>
              <a:gd name="connsiteY209" fmla="*/ 854636 h 3603910"/>
              <a:gd name="connsiteX210" fmla="*/ 4488329 w 6755905"/>
              <a:gd name="connsiteY210" fmla="*/ 723153 h 3603910"/>
              <a:gd name="connsiteX211" fmla="*/ 4428565 w 6755905"/>
              <a:gd name="connsiteY211" fmla="*/ 573741 h 3603910"/>
              <a:gd name="connsiteX212" fmla="*/ 4392706 w 6755905"/>
              <a:gd name="connsiteY212" fmla="*/ 448236 h 3603910"/>
              <a:gd name="connsiteX213" fmla="*/ 4374777 w 6755905"/>
              <a:gd name="connsiteY213" fmla="*/ 412377 h 3603910"/>
              <a:gd name="connsiteX214" fmla="*/ 4332941 w 6755905"/>
              <a:gd name="connsiteY214" fmla="*/ 316753 h 3603910"/>
              <a:gd name="connsiteX215" fmla="*/ 4297082 w 6755905"/>
              <a:gd name="connsiteY215" fmla="*/ 245036 h 3603910"/>
              <a:gd name="connsiteX216" fmla="*/ 4261224 w 6755905"/>
              <a:gd name="connsiteY216" fmla="*/ 209177 h 3603910"/>
              <a:gd name="connsiteX217" fmla="*/ 4243294 w 6755905"/>
              <a:gd name="connsiteY217" fmla="*/ 179294 h 3603910"/>
              <a:gd name="connsiteX218" fmla="*/ 4207435 w 6755905"/>
              <a:gd name="connsiteY218" fmla="*/ 149412 h 3603910"/>
              <a:gd name="connsiteX219" fmla="*/ 4189506 w 6755905"/>
              <a:gd name="connsiteY219" fmla="*/ 131483 h 3603910"/>
              <a:gd name="connsiteX220" fmla="*/ 4171577 w 6755905"/>
              <a:gd name="connsiteY220" fmla="*/ 125506 h 3603910"/>
              <a:gd name="connsiteX221" fmla="*/ 4135718 w 6755905"/>
              <a:gd name="connsiteY221" fmla="*/ 101600 h 3603910"/>
              <a:gd name="connsiteX222" fmla="*/ 4099859 w 6755905"/>
              <a:gd name="connsiteY222" fmla="*/ 83671 h 3603910"/>
              <a:gd name="connsiteX223" fmla="*/ 4034118 w 6755905"/>
              <a:gd name="connsiteY223" fmla="*/ 29883 h 3603910"/>
              <a:gd name="connsiteX224" fmla="*/ 3986306 w 6755905"/>
              <a:gd name="connsiteY224" fmla="*/ 11953 h 3603910"/>
              <a:gd name="connsiteX225" fmla="*/ 3842871 w 6755905"/>
              <a:gd name="connsiteY225" fmla="*/ 0 h 3603910"/>
              <a:gd name="connsiteX226" fmla="*/ 3771153 w 6755905"/>
              <a:gd name="connsiteY226" fmla="*/ 11953 h 3603910"/>
              <a:gd name="connsiteX227" fmla="*/ 3693459 w 6755905"/>
              <a:gd name="connsiteY22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525254 w 6755905"/>
              <a:gd name="connsiteY209" fmla="*/ 818141 h 3603910"/>
              <a:gd name="connsiteX210" fmla="*/ 4488329 w 6755905"/>
              <a:gd name="connsiteY210" fmla="*/ 723153 h 3603910"/>
              <a:gd name="connsiteX211" fmla="*/ 4428565 w 6755905"/>
              <a:gd name="connsiteY211" fmla="*/ 573741 h 3603910"/>
              <a:gd name="connsiteX212" fmla="*/ 4392706 w 6755905"/>
              <a:gd name="connsiteY212" fmla="*/ 448236 h 3603910"/>
              <a:gd name="connsiteX213" fmla="*/ 4374777 w 6755905"/>
              <a:gd name="connsiteY213" fmla="*/ 412377 h 3603910"/>
              <a:gd name="connsiteX214" fmla="*/ 4332941 w 6755905"/>
              <a:gd name="connsiteY214" fmla="*/ 316753 h 3603910"/>
              <a:gd name="connsiteX215" fmla="*/ 4297082 w 6755905"/>
              <a:gd name="connsiteY215" fmla="*/ 245036 h 3603910"/>
              <a:gd name="connsiteX216" fmla="*/ 4261224 w 6755905"/>
              <a:gd name="connsiteY216" fmla="*/ 209177 h 3603910"/>
              <a:gd name="connsiteX217" fmla="*/ 4243294 w 6755905"/>
              <a:gd name="connsiteY217" fmla="*/ 179294 h 3603910"/>
              <a:gd name="connsiteX218" fmla="*/ 4207435 w 6755905"/>
              <a:gd name="connsiteY218" fmla="*/ 149412 h 3603910"/>
              <a:gd name="connsiteX219" fmla="*/ 4189506 w 6755905"/>
              <a:gd name="connsiteY219" fmla="*/ 131483 h 3603910"/>
              <a:gd name="connsiteX220" fmla="*/ 4171577 w 6755905"/>
              <a:gd name="connsiteY220" fmla="*/ 125506 h 3603910"/>
              <a:gd name="connsiteX221" fmla="*/ 4135718 w 6755905"/>
              <a:gd name="connsiteY221" fmla="*/ 101600 h 3603910"/>
              <a:gd name="connsiteX222" fmla="*/ 4099859 w 6755905"/>
              <a:gd name="connsiteY222" fmla="*/ 83671 h 3603910"/>
              <a:gd name="connsiteX223" fmla="*/ 4034118 w 6755905"/>
              <a:gd name="connsiteY223" fmla="*/ 29883 h 3603910"/>
              <a:gd name="connsiteX224" fmla="*/ 3986306 w 6755905"/>
              <a:gd name="connsiteY224" fmla="*/ 11953 h 3603910"/>
              <a:gd name="connsiteX225" fmla="*/ 3842871 w 6755905"/>
              <a:gd name="connsiteY225" fmla="*/ 0 h 3603910"/>
              <a:gd name="connsiteX226" fmla="*/ 3771153 w 6755905"/>
              <a:gd name="connsiteY226" fmla="*/ 11953 h 3603910"/>
              <a:gd name="connsiteX227" fmla="*/ 3693459 w 6755905"/>
              <a:gd name="connsiteY22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542118 w 6755905"/>
              <a:gd name="connsiteY208" fmla="*/ 908424 h 3603910"/>
              <a:gd name="connsiteX209" fmla="*/ 4488329 w 6755905"/>
              <a:gd name="connsiteY209" fmla="*/ 723153 h 3603910"/>
              <a:gd name="connsiteX210" fmla="*/ 4428565 w 6755905"/>
              <a:gd name="connsiteY210" fmla="*/ 573741 h 3603910"/>
              <a:gd name="connsiteX211" fmla="*/ 4392706 w 6755905"/>
              <a:gd name="connsiteY211" fmla="*/ 448236 h 3603910"/>
              <a:gd name="connsiteX212" fmla="*/ 4374777 w 6755905"/>
              <a:gd name="connsiteY212" fmla="*/ 412377 h 3603910"/>
              <a:gd name="connsiteX213" fmla="*/ 4332941 w 6755905"/>
              <a:gd name="connsiteY213" fmla="*/ 316753 h 3603910"/>
              <a:gd name="connsiteX214" fmla="*/ 4297082 w 6755905"/>
              <a:gd name="connsiteY214" fmla="*/ 245036 h 3603910"/>
              <a:gd name="connsiteX215" fmla="*/ 4261224 w 6755905"/>
              <a:gd name="connsiteY215" fmla="*/ 209177 h 3603910"/>
              <a:gd name="connsiteX216" fmla="*/ 4243294 w 6755905"/>
              <a:gd name="connsiteY216" fmla="*/ 179294 h 3603910"/>
              <a:gd name="connsiteX217" fmla="*/ 4207435 w 6755905"/>
              <a:gd name="connsiteY217" fmla="*/ 149412 h 3603910"/>
              <a:gd name="connsiteX218" fmla="*/ 4189506 w 6755905"/>
              <a:gd name="connsiteY218" fmla="*/ 131483 h 3603910"/>
              <a:gd name="connsiteX219" fmla="*/ 4171577 w 6755905"/>
              <a:gd name="connsiteY219" fmla="*/ 125506 h 3603910"/>
              <a:gd name="connsiteX220" fmla="*/ 4135718 w 6755905"/>
              <a:gd name="connsiteY220" fmla="*/ 101600 h 3603910"/>
              <a:gd name="connsiteX221" fmla="*/ 4099859 w 6755905"/>
              <a:gd name="connsiteY221" fmla="*/ 83671 h 3603910"/>
              <a:gd name="connsiteX222" fmla="*/ 4034118 w 6755905"/>
              <a:gd name="connsiteY222" fmla="*/ 29883 h 3603910"/>
              <a:gd name="connsiteX223" fmla="*/ 3986306 w 6755905"/>
              <a:gd name="connsiteY223" fmla="*/ 11953 h 3603910"/>
              <a:gd name="connsiteX224" fmla="*/ 3842871 w 6755905"/>
              <a:gd name="connsiteY224" fmla="*/ 0 h 3603910"/>
              <a:gd name="connsiteX225" fmla="*/ 3771153 w 6755905"/>
              <a:gd name="connsiteY225" fmla="*/ 11953 h 3603910"/>
              <a:gd name="connsiteX226" fmla="*/ 3693459 w 6755905"/>
              <a:gd name="connsiteY22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88329 w 6755905"/>
              <a:gd name="connsiteY208" fmla="*/ 723153 h 3603910"/>
              <a:gd name="connsiteX209" fmla="*/ 4428565 w 6755905"/>
              <a:gd name="connsiteY209" fmla="*/ 573741 h 3603910"/>
              <a:gd name="connsiteX210" fmla="*/ 4392706 w 6755905"/>
              <a:gd name="connsiteY210" fmla="*/ 448236 h 3603910"/>
              <a:gd name="connsiteX211" fmla="*/ 4374777 w 6755905"/>
              <a:gd name="connsiteY211" fmla="*/ 412377 h 3603910"/>
              <a:gd name="connsiteX212" fmla="*/ 4332941 w 6755905"/>
              <a:gd name="connsiteY212" fmla="*/ 316753 h 3603910"/>
              <a:gd name="connsiteX213" fmla="*/ 4297082 w 6755905"/>
              <a:gd name="connsiteY213" fmla="*/ 245036 h 3603910"/>
              <a:gd name="connsiteX214" fmla="*/ 4261224 w 6755905"/>
              <a:gd name="connsiteY214" fmla="*/ 209177 h 3603910"/>
              <a:gd name="connsiteX215" fmla="*/ 4243294 w 6755905"/>
              <a:gd name="connsiteY215" fmla="*/ 179294 h 3603910"/>
              <a:gd name="connsiteX216" fmla="*/ 4207435 w 6755905"/>
              <a:gd name="connsiteY216" fmla="*/ 149412 h 3603910"/>
              <a:gd name="connsiteX217" fmla="*/ 4189506 w 6755905"/>
              <a:gd name="connsiteY217" fmla="*/ 131483 h 3603910"/>
              <a:gd name="connsiteX218" fmla="*/ 4171577 w 6755905"/>
              <a:gd name="connsiteY218" fmla="*/ 125506 h 3603910"/>
              <a:gd name="connsiteX219" fmla="*/ 4135718 w 6755905"/>
              <a:gd name="connsiteY219" fmla="*/ 101600 h 3603910"/>
              <a:gd name="connsiteX220" fmla="*/ 4099859 w 6755905"/>
              <a:gd name="connsiteY220" fmla="*/ 83671 h 3603910"/>
              <a:gd name="connsiteX221" fmla="*/ 4034118 w 6755905"/>
              <a:gd name="connsiteY221" fmla="*/ 29883 h 3603910"/>
              <a:gd name="connsiteX222" fmla="*/ 3986306 w 6755905"/>
              <a:gd name="connsiteY222" fmla="*/ 11953 h 3603910"/>
              <a:gd name="connsiteX223" fmla="*/ 3842871 w 6755905"/>
              <a:gd name="connsiteY223" fmla="*/ 0 h 3603910"/>
              <a:gd name="connsiteX224" fmla="*/ 3771153 w 6755905"/>
              <a:gd name="connsiteY224" fmla="*/ 11953 h 3603910"/>
              <a:gd name="connsiteX225" fmla="*/ 3693459 w 6755905"/>
              <a:gd name="connsiteY225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428565 w 6755905"/>
              <a:gd name="connsiteY208" fmla="*/ 573741 h 3603910"/>
              <a:gd name="connsiteX209" fmla="*/ 4392706 w 6755905"/>
              <a:gd name="connsiteY209" fmla="*/ 448236 h 3603910"/>
              <a:gd name="connsiteX210" fmla="*/ 4374777 w 6755905"/>
              <a:gd name="connsiteY210" fmla="*/ 412377 h 3603910"/>
              <a:gd name="connsiteX211" fmla="*/ 4332941 w 6755905"/>
              <a:gd name="connsiteY211" fmla="*/ 316753 h 3603910"/>
              <a:gd name="connsiteX212" fmla="*/ 4297082 w 6755905"/>
              <a:gd name="connsiteY212" fmla="*/ 245036 h 3603910"/>
              <a:gd name="connsiteX213" fmla="*/ 4261224 w 6755905"/>
              <a:gd name="connsiteY213" fmla="*/ 209177 h 3603910"/>
              <a:gd name="connsiteX214" fmla="*/ 4243294 w 6755905"/>
              <a:gd name="connsiteY214" fmla="*/ 179294 h 3603910"/>
              <a:gd name="connsiteX215" fmla="*/ 4207435 w 6755905"/>
              <a:gd name="connsiteY215" fmla="*/ 149412 h 3603910"/>
              <a:gd name="connsiteX216" fmla="*/ 4189506 w 6755905"/>
              <a:gd name="connsiteY216" fmla="*/ 131483 h 3603910"/>
              <a:gd name="connsiteX217" fmla="*/ 4171577 w 6755905"/>
              <a:gd name="connsiteY217" fmla="*/ 125506 h 3603910"/>
              <a:gd name="connsiteX218" fmla="*/ 4135718 w 6755905"/>
              <a:gd name="connsiteY218" fmla="*/ 101600 h 3603910"/>
              <a:gd name="connsiteX219" fmla="*/ 4099859 w 6755905"/>
              <a:gd name="connsiteY219" fmla="*/ 83671 h 3603910"/>
              <a:gd name="connsiteX220" fmla="*/ 4034118 w 6755905"/>
              <a:gd name="connsiteY220" fmla="*/ 29883 h 3603910"/>
              <a:gd name="connsiteX221" fmla="*/ 3986306 w 6755905"/>
              <a:gd name="connsiteY221" fmla="*/ 11953 h 3603910"/>
              <a:gd name="connsiteX222" fmla="*/ 3842871 w 6755905"/>
              <a:gd name="connsiteY222" fmla="*/ 0 h 3603910"/>
              <a:gd name="connsiteX223" fmla="*/ 3771153 w 6755905"/>
              <a:gd name="connsiteY223" fmla="*/ 11953 h 3603910"/>
              <a:gd name="connsiteX224" fmla="*/ 3693459 w 6755905"/>
              <a:gd name="connsiteY224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374777 w 6755905"/>
              <a:gd name="connsiteY209" fmla="*/ 412377 h 3603910"/>
              <a:gd name="connsiteX210" fmla="*/ 4332941 w 6755905"/>
              <a:gd name="connsiteY210" fmla="*/ 316753 h 3603910"/>
              <a:gd name="connsiteX211" fmla="*/ 4297082 w 6755905"/>
              <a:gd name="connsiteY211" fmla="*/ 245036 h 3603910"/>
              <a:gd name="connsiteX212" fmla="*/ 4261224 w 6755905"/>
              <a:gd name="connsiteY212" fmla="*/ 209177 h 3603910"/>
              <a:gd name="connsiteX213" fmla="*/ 4243294 w 6755905"/>
              <a:gd name="connsiteY213" fmla="*/ 179294 h 3603910"/>
              <a:gd name="connsiteX214" fmla="*/ 4207435 w 6755905"/>
              <a:gd name="connsiteY214" fmla="*/ 149412 h 3603910"/>
              <a:gd name="connsiteX215" fmla="*/ 4189506 w 6755905"/>
              <a:gd name="connsiteY215" fmla="*/ 131483 h 3603910"/>
              <a:gd name="connsiteX216" fmla="*/ 4171577 w 6755905"/>
              <a:gd name="connsiteY216" fmla="*/ 125506 h 3603910"/>
              <a:gd name="connsiteX217" fmla="*/ 4135718 w 6755905"/>
              <a:gd name="connsiteY217" fmla="*/ 101600 h 3603910"/>
              <a:gd name="connsiteX218" fmla="*/ 4099859 w 6755905"/>
              <a:gd name="connsiteY218" fmla="*/ 83671 h 3603910"/>
              <a:gd name="connsiteX219" fmla="*/ 4034118 w 6755905"/>
              <a:gd name="connsiteY219" fmla="*/ 29883 h 3603910"/>
              <a:gd name="connsiteX220" fmla="*/ 3986306 w 6755905"/>
              <a:gd name="connsiteY220" fmla="*/ 11953 h 3603910"/>
              <a:gd name="connsiteX221" fmla="*/ 3842871 w 6755905"/>
              <a:gd name="connsiteY221" fmla="*/ 0 h 3603910"/>
              <a:gd name="connsiteX222" fmla="*/ 3771153 w 6755905"/>
              <a:gd name="connsiteY222" fmla="*/ 11953 h 3603910"/>
              <a:gd name="connsiteX223" fmla="*/ 3693459 w 6755905"/>
              <a:gd name="connsiteY223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374777 w 6755905"/>
              <a:gd name="connsiteY209" fmla="*/ 412377 h 3603910"/>
              <a:gd name="connsiteX210" fmla="*/ 4297082 w 6755905"/>
              <a:gd name="connsiteY210" fmla="*/ 245036 h 3603910"/>
              <a:gd name="connsiteX211" fmla="*/ 4261224 w 6755905"/>
              <a:gd name="connsiteY211" fmla="*/ 209177 h 3603910"/>
              <a:gd name="connsiteX212" fmla="*/ 4243294 w 6755905"/>
              <a:gd name="connsiteY212" fmla="*/ 179294 h 3603910"/>
              <a:gd name="connsiteX213" fmla="*/ 4207435 w 6755905"/>
              <a:gd name="connsiteY213" fmla="*/ 149412 h 3603910"/>
              <a:gd name="connsiteX214" fmla="*/ 4189506 w 6755905"/>
              <a:gd name="connsiteY214" fmla="*/ 131483 h 3603910"/>
              <a:gd name="connsiteX215" fmla="*/ 4171577 w 6755905"/>
              <a:gd name="connsiteY215" fmla="*/ 125506 h 3603910"/>
              <a:gd name="connsiteX216" fmla="*/ 4135718 w 6755905"/>
              <a:gd name="connsiteY216" fmla="*/ 101600 h 3603910"/>
              <a:gd name="connsiteX217" fmla="*/ 4099859 w 6755905"/>
              <a:gd name="connsiteY217" fmla="*/ 83671 h 3603910"/>
              <a:gd name="connsiteX218" fmla="*/ 4034118 w 6755905"/>
              <a:gd name="connsiteY218" fmla="*/ 29883 h 3603910"/>
              <a:gd name="connsiteX219" fmla="*/ 3986306 w 6755905"/>
              <a:gd name="connsiteY219" fmla="*/ 11953 h 3603910"/>
              <a:gd name="connsiteX220" fmla="*/ 3842871 w 6755905"/>
              <a:gd name="connsiteY220" fmla="*/ 0 h 3603910"/>
              <a:gd name="connsiteX221" fmla="*/ 3771153 w 6755905"/>
              <a:gd name="connsiteY221" fmla="*/ 11953 h 3603910"/>
              <a:gd name="connsiteX222" fmla="*/ 3693459 w 6755905"/>
              <a:gd name="connsiteY222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392706 w 6755905"/>
              <a:gd name="connsiteY208" fmla="*/ 448236 h 3603910"/>
              <a:gd name="connsiteX209" fmla="*/ 4297082 w 6755905"/>
              <a:gd name="connsiteY209" fmla="*/ 245036 h 3603910"/>
              <a:gd name="connsiteX210" fmla="*/ 4261224 w 6755905"/>
              <a:gd name="connsiteY210" fmla="*/ 209177 h 3603910"/>
              <a:gd name="connsiteX211" fmla="*/ 4243294 w 6755905"/>
              <a:gd name="connsiteY211" fmla="*/ 179294 h 3603910"/>
              <a:gd name="connsiteX212" fmla="*/ 4207435 w 6755905"/>
              <a:gd name="connsiteY212" fmla="*/ 149412 h 3603910"/>
              <a:gd name="connsiteX213" fmla="*/ 4189506 w 6755905"/>
              <a:gd name="connsiteY213" fmla="*/ 131483 h 3603910"/>
              <a:gd name="connsiteX214" fmla="*/ 4171577 w 6755905"/>
              <a:gd name="connsiteY214" fmla="*/ 125506 h 3603910"/>
              <a:gd name="connsiteX215" fmla="*/ 4135718 w 6755905"/>
              <a:gd name="connsiteY215" fmla="*/ 101600 h 3603910"/>
              <a:gd name="connsiteX216" fmla="*/ 4099859 w 6755905"/>
              <a:gd name="connsiteY216" fmla="*/ 83671 h 3603910"/>
              <a:gd name="connsiteX217" fmla="*/ 4034118 w 6755905"/>
              <a:gd name="connsiteY217" fmla="*/ 29883 h 3603910"/>
              <a:gd name="connsiteX218" fmla="*/ 3986306 w 6755905"/>
              <a:gd name="connsiteY218" fmla="*/ 11953 h 3603910"/>
              <a:gd name="connsiteX219" fmla="*/ 3842871 w 6755905"/>
              <a:gd name="connsiteY219" fmla="*/ 0 h 3603910"/>
              <a:gd name="connsiteX220" fmla="*/ 3771153 w 6755905"/>
              <a:gd name="connsiteY220" fmla="*/ 11953 h 3603910"/>
              <a:gd name="connsiteX221" fmla="*/ 3693459 w 6755905"/>
              <a:gd name="connsiteY221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61224 w 6755905"/>
              <a:gd name="connsiteY209" fmla="*/ 209177 h 3603910"/>
              <a:gd name="connsiteX210" fmla="*/ 4243294 w 6755905"/>
              <a:gd name="connsiteY210" fmla="*/ 179294 h 3603910"/>
              <a:gd name="connsiteX211" fmla="*/ 4207435 w 6755905"/>
              <a:gd name="connsiteY211" fmla="*/ 149412 h 3603910"/>
              <a:gd name="connsiteX212" fmla="*/ 4189506 w 6755905"/>
              <a:gd name="connsiteY212" fmla="*/ 131483 h 3603910"/>
              <a:gd name="connsiteX213" fmla="*/ 4171577 w 6755905"/>
              <a:gd name="connsiteY213" fmla="*/ 125506 h 3603910"/>
              <a:gd name="connsiteX214" fmla="*/ 4135718 w 6755905"/>
              <a:gd name="connsiteY214" fmla="*/ 101600 h 3603910"/>
              <a:gd name="connsiteX215" fmla="*/ 4099859 w 6755905"/>
              <a:gd name="connsiteY215" fmla="*/ 83671 h 3603910"/>
              <a:gd name="connsiteX216" fmla="*/ 4034118 w 6755905"/>
              <a:gd name="connsiteY216" fmla="*/ 29883 h 3603910"/>
              <a:gd name="connsiteX217" fmla="*/ 3986306 w 6755905"/>
              <a:gd name="connsiteY217" fmla="*/ 11953 h 3603910"/>
              <a:gd name="connsiteX218" fmla="*/ 3842871 w 6755905"/>
              <a:gd name="connsiteY218" fmla="*/ 0 h 3603910"/>
              <a:gd name="connsiteX219" fmla="*/ 3771153 w 6755905"/>
              <a:gd name="connsiteY219" fmla="*/ 11953 h 3603910"/>
              <a:gd name="connsiteX220" fmla="*/ 3693459 w 6755905"/>
              <a:gd name="connsiteY220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61224 w 6755905"/>
              <a:gd name="connsiteY209" fmla="*/ 209177 h 3603910"/>
              <a:gd name="connsiteX210" fmla="*/ 4207435 w 6755905"/>
              <a:gd name="connsiteY210" fmla="*/ 149412 h 3603910"/>
              <a:gd name="connsiteX211" fmla="*/ 4189506 w 6755905"/>
              <a:gd name="connsiteY211" fmla="*/ 131483 h 3603910"/>
              <a:gd name="connsiteX212" fmla="*/ 4171577 w 6755905"/>
              <a:gd name="connsiteY212" fmla="*/ 125506 h 3603910"/>
              <a:gd name="connsiteX213" fmla="*/ 4135718 w 6755905"/>
              <a:gd name="connsiteY213" fmla="*/ 101600 h 3603910"/>
              <a:gd name="connsiteX214" fmla="*/ 4099859 w 6755905"/>
              <a:gd name="connsiteY214" fmla="*/ 83671 h 3603910"/>
              <a:gd name="connsiteX215" fmla="*/ 4034118 w 6755905"/>
              <a:gd name="connsiteY215" fmla="*/ 29883 h 3603910"/>
              <a:gd name="connsiteX216" fmla="*/ 3986306 w 6755905"/>
              <a:gd name="connsiteY216" fmla="*/ 11953 h 3603910"/>
              <a:gd name="connsiteX217" fmla="*/ 3842871 w 6755905"/>
              <a:gd name="connsiteY217" fmla="*/ 0 h 3603910"/>
              <a:gd name="connsiteX218" fmla="*/ 3771153 w 6755905"/>
              <a:gd name="connsiteY218" fmla="*/ 11953 h 3603910"/>
              <a:gd name="connsiteX219" fmla="*/ 3693459 w 6755905"/>
              <a:gd name="connsiteY219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97082 w 6755905"/>
              <a:gd name="connsiteY208" fmla="*/ 245036 h 3603910"/>
              <a:gd name="connsiteX209" fmla="*/ 4207435 w 6755905"/>
              <a:gd name="connsiteY209" fmla="*/ 149412 h 3603910"/>
              <a:gd name="connsiteX210" fmla="*/ 4189506 w 6755905"/>
              <a:gd name="connsiteY210" fmla="*/ 131483 h 3603910"/>
              <a:gd name="connsiteX211" fmla="*/ 4171577 w 6755905"/>
              <a:gd name="connsiteY211" fmla="*/ 125506 h 3603910"/>
              <a:gd name="connsiteX212" fmla="*/ 4135718 w 6755905"/>
              <a:gd name="connsiteY212" fmla="*/ 101600 h 3603910"/>
              <a:gd name="connsiteX213" fmla="*/ 4099859 w 6755905"/>
              <a:gd name="connsiteY213" fmla="*/ 83671 h 3603910"/>
              <a:gd name="connsiteX214" fmla="*/ 4034118 w 6755905"/>
              <a:gd name="connsiteY214" fmla="*/ 29883 h 3603910"/>
              <a:gd name="connsiteX215" fmla="*/ 3986306 w 6755905"/>
              <a:gd name="connsiteY215" fmla="*/ 11953 h 3603910"/>
              <a:gd name="connsiteX216" fmla="*/ 3842871 w 6755905"/>
              <a:gd name="connsiteY216" fmla="*/ 0 h 3603910"/>
              <a:gd name="connsiteX217" fmla="*/ 3771153 w 6755905"/>
              <a:gd name="connsiteY217" fmla="*/ 11953 h 3603910"/>
              <a:gd name="connsiteX218" fmla="*/ 3693459 w 6755905"/>
              <a:gd name="connsiteY218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171577 w 6755905"/>
              <a:gd name="connsiteY210" fmla="*/ 125506 h 3603910"/>
              <a:gd name="connsiteX211" fmla="*/ 4135718 w 6755905"/>
              <a:gd name="connsiteY211" fmla="*/ 101600 h 3603910"/>
              <a:gd name="connsiteX212" fmla="*/ 4099859 w 6755905"/>
              <a:gd name="connsiteY212" fmla="*/ 83671 h 3603910"/>
              <a:gd name="connsiteX213" fmla="*/ 4034118 w 6755905"/>
              <a:gd name="connsiteY213" fmla="*/ 29883 h 3603910"/>
              <a:gd name="connsiteX214" fmla="*/ 3986306 w 6755905"/>
              <a:gd name="connsiteY214" fmla="*/ 11953 h 3603910"/>
              <a:gd name="connsiteX215" fmla="*/ 3842871 w 6755905"/>
              <a:gd name="connsiteY215" fmla="*/ 0 h 3603910"/>
              <a:gd name="connsiteX216" fmla="*/ 3771153 w 6755905"/>
              <a:gd name="connsiteY216" fmla="*/ 11953 h 3603910"/>
              <a:gd name="connsiteX217" fmla="*/ 3693459 w 6755905"/>
              <a:gd name="connsiteY217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171577 w 6755905"/>
              <a:gd name="connsiteY210" fmla="*/ 125506 h 3603910"/>
              <a:gd name="connsiteX211" fmla="*/ 4099859 w 6755905"/>
              <a:gd name="connsiteY211" fmla="*/ 83671 h 3603910"/>
              <a:gd name="connsiteX212" fmla="*/ 4034118 w 6755905"/>
              <a:gd name="connsiteY212" fmla="*/ 29883 h 3603910"/>
              <a:gd name="connsiteX213" fmla="*/ 3986306 w 6755905"/>
              <a:gd name="connsiteY213" fmla="*/ 11953 h 3603910"/>
              <a:gd name="connsiteX214" fmla="*/ 3842871 w 6755905"/>
              <a:gd name="connsiteY214" fmla="*/ 0 h 3603910"/>
              <a:gd name="connsiteX215" fmla="*/ 3771153 w 6755905"/>
              <a:gd name="connsiteY215" fmla="*/ 11953 h 3603910"/>
              <a:gd name="connsiteX216" fmla="*/ 3693459 w 6755905"/>
              <a:gd name="connsiteY216" fmla="*/ 53789 h 3603910"/>
              <a:gd name="connsiteX0" fmla="*/ 3693459 w 6755905"/>
              <a:gd name="connsiteY0" fmla="*/ 53789 h 3603910"/>
              <a:gd name="connsiteX1" fmla="*/ 3657600 w 6755905"/>
              <a:gd name="connsiteY1" fmla="*/ 143436 h 3603910"/>
              <a:gd name="connsiteX2" fmla="*/ 3095812 w 6755905"/>
              <a:gd name="connsiteY2" fmla="*/ 1039906 h 3603910"/>
              <a:gd name="connsiteX3" fmla="*/ 3042024 w 6755905"/>
              <a:gd name="connsiteY3" fmla="*/ 1063812 h 3603910"/>
              <a:gd name="connsiteX4" fmla="*/ 2988235 w 6755905"/>
              <a:gd name="connsiteY4" fmla="*/ 1081741 h 3603910"/>
              <a:gd name="connsiteX5" fmla="*/ 2952377 w 6755905"/>
              <a:gd name="connsiteY5" fmla="*/ 1099671 h 3603910"/>
              <a:gd name="connsiteX6" fmla="*/ 2928471 w 6755905"/>
              <a:gd name="connsiteY6" fmla="*/ 1111624 h 3603910"/>
              <a:gd name="connsiteX7" fmla="*/ 2838824 w 6755905"/>
              <a:gd name="connsiteY7" fmla="*/ 1117600 h 3603910"/>
              <a:gd name="connsiteX8" fmla="*/ 2820894 w 6755905"/>
              <a:gd name="connsiteY8" fmla="*/ 1129553 h 3603910"/>
              <a:gd name="connsiteX9" fmla="*/ 2802965 w 6755905"/>
              <a:gd name="connsiteY9" fmla="*/ 1135530 h 3603910"/>
              <a:gd name="connsiteX10" fmla="*/ 2761129 w 6755905"/>
              <a:gd name="connsiteY10" fmla="*/ 1147483 h 3603910"/>
              <a:gd name="connsiteX11" fmla="*/ 2689412 w 6755905"/>
              <a:gd name="connsiteY11" fmla="*/ 1171389 h 3603910"/>
              <a:gd name="connsiteX12" fmla="*/ 2647577 w 6755905"/>
              <a:gd name="connsiteY12" fmla="*/ 1189318 h 3603910"/>
              <a:gd name="connsiteX13" fmla="*/ 2617694 w 6755905"/>
              <a:gd name="connsiteY13" fmla="*/ 1201271 h 3603910"/>
              <a:gd name="connsiteX14" fmla="*/ 2593788 w 6755905"/>
              <a:gd name="connsiteY14" fmla="*/ 1207247 h 3603910"/>
              <a:gd name="connsiteX15" fmla="*/ 2516094 w 6755905"/>
              <a:gd name="connsiteY15" fmla="*/ 1225177 h 3603910"/>
              <a:gd name="connsiteX16" fmla="*/ 2480235 w 6755905"/>
              <a:gd name="connsiteY16" fmla="*/ 1237130 h 3603910"/>
              <a:gd name="connsiteX17" fmla="*/ 2408518 w 6755905"/>
              <a:gd name="connsiteY17" fmla="*/ 1243106 h 3603910"/>
              <a:gd name="connsiteX18" fmla="*/ 2378635 w 6755905"/>
              <a:gd name="connsiteY18" fmla="*/ 1255059 h 3603910"/>
              <a:gd name="connsiteX19" fmla="*/ 2288988 w 6755905"/>
              <a:gd name="connsiteY19" fmla="*/ 1261036 h 3603910"/>
              <a:gd name="connsiteX20" fmla="*/ 2259106 w 6755905"/>
              <a:gd name="connsiteY20" fmla="*/ 1284941 h 3603910"/>
              <a:gd name="connsiteX21" fmla="*/ 2217271 w 6755905"/>
              <a:gd name="connsiteY21" fmla="*/ 1296894 h 3603910"/>
              <a:gd name="connsiteX22" fmla="*/ 2145553 w 6755905"/>
              <a:gd name="connsiteY22" fmla="*/ 1314824 h 3603910"/>
              <a:gd name="connsiteX23" fmla="*/ 2127624 w 6755905"/>
              <a:gd name="connsiteY23" fmla="*/ 1326777 h 3603910"/>
              <a:gd name="connsiteX24" fmla="*/ 2097741 w 6755905"/>
              <a:gd name="connsiteY24" fmla="*/ 1338730 h 3603910"/>
              <a:gd name="connsiteX25" fmla="*/ 2049929 w 6755905"/>
              <a:gd name="connsiteY25" fmla="*/ 1344706 h 3603910"/>
              <a:gd name="connsiteX26" fmla="*/ 1984188 w 6755905"/>
              <a:gd name="connsiteY26" fmla="*/ 1362636 h 3603910"/>
              <a:gd name="connsiteX27" fmla="*/ 1828800 w 6755905"/>
              <a:gd name="connsiteY27" fmla="*/ 1398494 h 3603910"/>
              <a:gd name="connsiteX28" fmla="*/ 1792941 w 6755905"/>
              <a:gd name="connsiteY28" fmla="*/ 1410447 h 3603910"/>
              <a:gd name="connsiteX29" fmla="*/ 1697318 w 6755905"/>
              <a:gd name="connsiteY29" fmla="*/ 1428377 h 3603910"/>
              <a:gd name="connsiteX30" fmla="*/ 1595718 w 6755905"/>
              <a:gd name="connsiteY30" fmla="*/ 1452283 h 3603910"/>
              <a:gd name="connsiteX31" fmla="*/ 1529977 w 6755905"/>
              <a:gd name="connsiteY31" fmla="*/ 1470212 h 3603910"/>
              <a:gd name="connsiteX32" fmla="*/ 1398494 w 6755905"/>
              <a:gd name="connsiteY32" fmla="*/ 1506071 h 3603910"/>
              <a:gd name="connsiteX33" fmla="*/ 860612 w 6755905"/>
              <a:gd name="connsiteY33" fmla="*/ 1529977 h 3603910"/>
              <a:gd name="connsiteX34" fmla="*/ 794871 w 6755905"/>
              <a:gd name="connsiteY34" fmla="*/ 1541930 h 3603910"/>
              <a:gd name="connsiteX35" fmla="*/ 729129 w 6755905"/>
              <a:gd name="connsiteY35" fmla="*/ 1547906 h 3603910"/>
              <a:gd name="connsiteX36" fmla="*/ 633506 w 6755905"/>
              <a:gd name="connsiteY36" fmla="*/ 1559859 h 3603910"/>
              <a:gd name="connsiteX37" fmla="*/ 603624 w 6755905"/>
              <a:gd name="connsiteY37" fmla="*/ 1571812 h 3603910"/>
              <a:gd name="connsiteX38" fmla="*/ 579718 w 6755905"/>
              <a:gd name="connsiteY38" fmla="*/ 1577789 h 3603910"/>
              <a:gd name="connsiteX39" fmla="*/ 472141 w 6755905"/>
              <a:gd name="connsiteY39" fmla="*/ 1613647 h 3603910"/>
              <a:gd name="connsiteX40" fmla="*/ 436282 w 6755905"/>
              <a:gd name="connsiteY40" fmla="*/ 1643530 h 3603910"/>
              <a:gd name="connsiteX41" fmla="*/ 418353 w 6755905"/>
              <a:gd name="connsiteY41" fmla="*/ 1661459 h 3603910"/>
              <a:gd name="connsiteX42" fmla="*/ 400424 w 6755905"/>
              <a:gd name="connsiteY42" fmla="*/ 1667436 h 3603910"/>
              <a:gd name="connsiteX43" fmla="*/ 382494 w 6755905"/>
              <a:gd name="connsiteY43" fmla="*/ 1679389 h 3603910"/>
              <a:gd name="connsiteX44" fmla="*/ 364565 w 6755905"/>
              <a:gd name="connsiteY44" fmla="*/ 1709271 h 3603910"/>
              <a:gd name="connsiteX45" fmla="*/ 298824 w 6755905"/>
              <a:gd name="connsiteY45" fmla="*/ 1739153 h 3603910"/>
              <a:gd name="connsiteX46" fmla="*/ 239059 w 6755905"/>
              <a:gd name="connsiteY46" fmla="*/ 1792941 h 3603910"/>
              <a:gd name="connsiteX47" fmla="*/ 209177 w 6755905"/>
              <a:gd name="connsiteY47" fmla="*/ 1804894 h 3603910"/>
              <a:gd name="connsiteX48" fmla="*/ 167341 w 6755905"/>
              <a:gd name="connsiteY48" fmla="*/ 1822824 h 3603910"/>
              <a:gd name="connsiteX49" fmla="*/ 131482 w 6755905"/>
              <a:gd name="connsiteY49" fmla="*/ 1858683 h 3603910"/>
              <a:gd name="connsiteX50" fmla="*/ 95624 w 6755905"/>
              <a:gd name="connsiteY50" fmla="*/ 1888565 h 3603910"/>
              <a:gd name="connsiteX51" fmla="*/ 65741 w 6755905"/>
              <a:gd name="connsiteY51" fmla="*/ 1918447 h 3603910"/>
              <a:gd name="connsiteX52" fmla="*/ 47812 w 6755905"/>
              <a:gd name="connsiteY52" fmla="*/ 1954306 h 3603910"/>
              <a:gd name="connsiteX53" fmla="*/ 0 w 6755905"/>
              <a:gd name="connsiteY53" fmla="*/ 2073836 h 3603910"/>
              <a:gd name="connsiteX54" fmla="*/ 5977 w 6755905"/>
              <a:gd name="connsiteY54" fmla="*/ 2181412 h 3603910"/>
              <a:gd name="connsiteX55" fmla="*/ 23906 w 6755905"/>
              <a:gd name="connsiteY55" fmla="*/ 2211294 h 3603910"/>
              <a:gd name="connsiteX56" fmla="*/ 41835 w 6755905"/>
              <a:gd name="connsiteY56" fmla="*/ 2277036 h 3603910"/>
              <a:gd name="connsiteX57" fmla="*/ 59765 w 6755905"/>
              <a:gd name="connsiteY57" fmla="*/ 2354730 h 3603910"/>
              <a:gd name="connsiteX58" fmla="*/ 71718 w 6755905"/>
              <a:gd name="connsiteY58" fmla="*/ 2408518 h 3603910"/>
              <a:gd name="connsiteX59" fmla="*/ 83671 w 6755905"/>
              <a:gd name="connsiteY59" fmla="*/ 2432424 h 3603910"/>
              <a:gd name="connsiteX60" fmla="*/ 89647 w 6755905"/>
              <a:gd name="connsiteY60" fmla="*/ 2486212 h 3603910"/>
              <a:gd name="connsiteX61" fmla="*/ 107577 w 6755905"/>
              <a:gd name="connsiteY61" fmla="*/ 2510118 h 3603910"/>
              <a:gd name="connsiteX62" fmla="*/ 119529 w 6755905"/>
              <a:gd name="connsiteY62" fmla="*/ 2528047 h 3603910"/>
              <a:gd name="connsiteX63" fmla="*/ 143435 w 6755905"/>
              <a:gd name="connsiteY63" fmla="*/ 2557930 h 3603910"/>
              <a:gd name="connsiteX64" fmla="*/ 179294 w 6755905"/>
              <a:gd name="connsiteY64" fmla="*/ 2605741 h 3603910"/>
              <a:gd name="connsiteX65" fmla="*/ 197224 w 6755905"/>
              <a:gd name="connsiteY65" fmla="*/ 2617694 h 3603910"/>
              <a:gd name="connsiteX66" fmla="*/ 215153 w 6755905"/>
              <a:gd name="connsiteY66" fmla="*/ 2635624 h 3603910"/>
              <a:gd name="connsiteX67" fmla="*/ 227106 w 6755905"/>
              <a:gd name="connsiteY67" fmla="*/ 2653553 h 3603910"/>
              <a:gd name="connsiteX68" fmla="*/ 245035 w 6755905"/>
              <a:gd name="connsiteY68" fmla="*/ 2659530 h 3603910"/>
              <a:gd name="connsiteX69" fmla="*/ 262965 w 6755905"/>
              <a:gd name="connsiteY69" fmla="*/ 2677459 h 3603910"/>
              <a:gd name="connsiteX70" fmla="*/ 286871 w 6755905"/>
              <a:gd name="connsiteY70" fmla="*/ 2713318 h 3603910"/>
              <a:gd name="connsiteX71" fmla="*/ 322729 w 6755905"/>
              <a:gd name="connsiteY71" fmla="*/ 2749177 h 3603910"/>
              <a:gd name="connsiteX72" fmla="*/ 340659 w 6755905"/>
              <a:gd name="connsiteY72" fmla="*/ 2767106 h 3603910"/>
              <a:gd name="connsiteX73" fmla="*/ 358588 w 6755905"/>
              <a:gd name="connsiteY73" fmla="*/ 2791012 h 3603910"/>
              <a:gd name="connsiteX74" fmla="*/ 406400 w 6755905"/>
              <a:gd name="connsiteY74" fmla="*/ 2838824 h 3603910"/>
              <a:gd name="connsiteX75" fmla="*/ 424329 w 6755905"/>
              <a:gd name="connsiteY75" fmla="*/ 2880659 h 3603910"/>
              <a:gd name="connsiteX76" fmla="*/ 442259 w 6755905"/>
              <a:gd name="connsiteY76" fmla="*/ 2916518 h 3603910"/>
              <a:gd name="connsiteX77" fmla="*/ 448235 w 6755905"/>
              <a:gd name="connsiteY77" fmla="*/ 2934447 h 3603910"/>
              <a:gd name="connsiteX78" fmla="*/ 484094 w 6755905"/>
              <a:gd name="connsiteY78" fmla="*/ 2970306 h 3603910"/>
              <a:gd name="connsiteX79" fmla="*/ 496047 w 6755905"/>
              <a:gd name="connsiteY79" fmla="*/ 3000189 h 3603910"/>
              <a:gd name="connsiteX80" fmla="*/ 513977 w 6755905"/>
              <a:gd name="connsiteY80" fmla="*/ 3018118 h 3603910"/>
              <a:gd name="connsiteX81" fmla="*/ 525929 w 6755905"/>
              <a:gd name="connsiteY81" fmla="*/ 3036047 h 3603910"/>
              <a:gd name="connsiteX82" fmla="*/ 543859 w 6755905"/>
              <a:gd name="connsiteY82" fmla="*/ 3059953 h 3603910"/>
              <a:gd name="connsiteX83" fmla="*/ 597647 w 6755905"/>
              <a:gd name="connsiteY83" fmla="*/ 3077883 h 3603910"/>
              <a:gd name="connsiteX84" fmla="*/ 615577 w 6755905"/>
              <a:gd name="connsiteY84" fmla="*/ 3089836 h 3603910"/>
              <a:gd name="connsiteX85" fmla="*/ 639482 w 6755905"/>
              <a:gd name="connsiteY85" fmla="*/ 3095812 h 3603910"/>
              <a:gd name="connsiteX86" fmla="*/ 693271 w 6755905"/>
              <a:gd name="connsiteY86" fmla="*/ 3107765 h 3603910"/>
              <a:gd name="connsiteX87" fmla="*/ 1063812 w 6755905"/>
              <a:gd name="connsiteY87" fmla="*/ 3095812 h 3603910"/>
              <a:gd name="connsiteX88" fmla="*/ 1117600 w 6755905"/>
              <a:gd name="connsiteY88" fmla="*/ 3077883 h 3603910"/>
              <a:gd name="connsiteX89" fmla="*/ 1195294 w 6755905"/>
              <a:gd name="connsiteY89" fmla="*/ 3048000 h 3603910"/>
              <a:gd name="connsiteX90" fmla="*/ 1225177 w 6755905"/>
              <a:gd name="connsiteY90" fmla="*/ 3042024 h 3603910"/>
              <a:gd name="connsiteX91" fmla="*/ 1249082 w 6755905"/>
              <a:gd name="connsiteY91" fmla="*/ 3036047 h 3603910"/>
              <a:gd name="connsiteX92" fmla="*/ 1284941 w 6755905"/>
              <a:gd name="connsiteY92" fmla="*/ 3024094 h 3603910"/>
              <a:gd name="connsiteX93" fmla="*/ 1374588 w 6755905"/>
              <a:gd name="connsiteY93" fmla="*/ 3006165 h 3603910"/>
              <a:gd name="connsiteX94" fmla="*/ 1464235 w 6755905"/>
              <a:gd name="connsiteY94" fmla="*/ 3000189 h 3603910"/>
              <a:gd name="connsiteX95" fmla="*/ 1500094 w 6755905"/>
              <a:gd name="connsiteY95" fmla="*/ 2988236 h 3603910"/>
              <a:gd name="connsiteX96" fmla="*/ 1535953 w 6755905"/>
              <a:gd name="connsiteY96" fmla="*/ 2982259 h 3603910"/>
              <a:gd name="connsiteX97" fmla="*/ 1553882 w 6755905"/>
              <a:gd name="connsiteY97" fmla="*/ 2964330 h 3603910"/>
              <a:gd name="connsiteX98" fmla="*/ 1607671 w 6755905"/>
              <a:gd name="connsiteY98" fmla="*/ 2946400 h 3603910"/>
              <a:gd name="connsiteX99" fmla="*/ 1625600 w 6755905"/>
              <a:gd name="connsiteY99" fmla="*/ 2940424 h 3603910"/>
              <a:gd name="connsiteX100" fmla="*/ 1661459 w 6755905"/>
              <a:gd name="connsiteY100" fmla="*/ 2922494 h 3603910"/>
              <a:gd name="connsiteX101" fmla="*/ 1685365 w 6755905"/>
              <a:gd name="connsiteY101" fmla="*/ 2904565 h 3603910"/>
              <a:gd name="connsiteX102" fmla="*/ 1703294 w 6755905"/>
              <a:gd name="connsiteY102" fmla="*/ 2892612 h 3603910"/>
              <a:gd name="connsiteX103" fmla="*/ 1709271 w 6755905"/>
              <a:gd name="connsiteY103" fmla="*/ 2874683 h 3603910"/>
              <a:gd name="connsiteX104" fmla="*/ 1727200 w 6755905"/>
              <a:gd name="connsiteY104" fmla="*/ 2868706 h 3603910"/>
              <a:gd name="connsiteX105" fmla="*/ 1757082 w 6755905"/>
              <a:gd name="connsiteY105" fmla="*/ 2856753 h 3603910"/>
              <a:gd name="connsiteX106" fmla="*/ 1780988 w 6755905"/>
              <a:gd name="connsiteY106" fmla="*/ 2838824 h 3603910"/>
              <a:gd name="connsiteX107" fmla="*/ 1816847 w 6755905"/>
              <a:gd name="connsiteY107" fmla="*/ 2826871 h 3603910"/>
              <a:gd name="connsiteX108" fmla="*/ 1840753 w 6755905"/>
              <a:gd name="connsiteY108" fmla="*/ 2814918 h 3603910"/>
              <a:gd name="connsiteX109" fmla="*/ 1858682 w 6755905"/>
              <a:gd name="connsiteY109" fmla="*/ 2791012 h 3603910"/>
              <a:gd name="connsiteX110" fmla="*/ 1894541 w 6755905"/>
              <a:gd name="connsiteY110" fmla="*/ 2755153 h 3603910"/>
              <a:gd name="connsiteX111" fmla="*/ 1906494 w 6755905"/>
              <a:gd name="connsiteY111" fmla="*/ 2737224 h 3603910"/>
              <a:gd name="connsiteX112" fmla="*/ 1930400 w 6755905"/>
              <a:gd name="connsiteY112" fmla="*/ 2731247 h 3603910"/>
              <a:gd name="connsiteX113" fmla="*/ 1960282 w 6755905"/>
              <a:gd name="connsiteY113" fmla="*/ 2659530 h 3603910"/>
              <a:gd name="connsiteX114" fmla="*/ 1984188 w 6755905"/>
              <a:gd name="connsiteY114" fmla="*/ 2617694 h 3603910"/>
              <a:gd name="connsiteX115" fmla="*/ 1996141 w 6755905"/>
              <a:gd name="connsiteY115" fmla="*/ 2593789 h 3603910"/>
              <a:gd name="connsiteX116" fmla="*/ 2020047 w 6755905"/>
              <a:gd name="connsiteY116" fmla="*/ 2575859 h 3603910"/>
              <a:gd name="connsiteX117" fmla="*/ 2055906 w 6755905"/>
              <a:gd name="connsiteY117" fmla="*/ 2528047 h 3603910"/>
              <a:gd name="connsiteX118" fmla="*/ 2073835 w 6755905"/>
              <a:gd name="connsiteY118" fmla="*/ 2498165 h 3603910"/>
              <a:gd name="connsiteX119" fmla="*/ 2115671 w 6755905"/>
              <a:gd name="connsiteY119" fmla="*/ 2480236 h 3603910"/>
              <a:gd name="connsiteX120" fmla="*/ 2157506 w 6755905"/>
              <a:gd name="connsiteY120" fmla="*/ 2444377 h 3603910"/>
              <a:gd name="connsiteX121" fmla="*/ 2199341 w 6755905"/>
              <a:gd name="connsiteY121" fmla="*/ 2408518 h 3603910"/>
              <a:gd name="connsiteX122" fmla="*/ 2217271 w 6755905"/>
              <a:gd name="connsiteY122" fmla="*/ 2402541 h 3603910"/>
              <a:gd name="connsiteX123" fmla="*/ 2253129 w 6755905"/>
              <a:gd name="connsiteY123" fmla="*/ 2384612 h 3603910"/>
              <a:gd name="connsiteX124" fmla="*/ 2378635 w 6755905"/>
              <a:gd name="connsiteY124" fmla="*/ 2366683 h 3603910"/>
              <a:gd name="connsiteX125" fmla="*/ 2414494 w 6755905"/>
              <a:gd name="connsiteY125" fmla="*/ 2354730 h 3603910"/>
              <a:gd name="connsiteX126" fmla="*/ 2623671 w 6755905"/>
              <a:gd name="connsiteY126" fmla="*/ 2366683 h 3603910"/>
              <a:gd name="connsiteX127" fmla="*/ 2641600 w 6755905"/>
              <a:gd name="connsiteY127" fmla="*/ 2372659 h 3603910"/>
              <a:gd name="connsiteX128" fmla="*/ 2683435 w 6755905"/>
              <a:gd name="connsiteY128" fmla="*/ 2384612 h 3603910"/>
              <a:gd name="connsiteX129" fmla="*/ 2707341 w 6755905"/>
              <a:gd name="connsiteY129" fmla="*/ 2402541 h 3603910"/>
              <a:gd name="connsiteX130" fmla="*/ 2731247 w 6755905"/>
              <a:gd name="connsiteY130" fmla="*/ 2438400 h 3603910"/>
              <a:gd name="connsiteX131" fmla="*/ 2761129 w 6755905"/>
              <a:gd name="connsiteY131" fmla="*/ 2444377 h 3603910"/>
              <a:gd name="connsiteX132" fmla="*/ 2779059 w 6755905"/>
              <a:gd name="connsiteY132" fmla="*/ 2462306 h 3603910"/>
              <a:gd name="connsiteX133" fmla="*/ 2808941 w 6755905"/>
              <a:gd name="connsiteY133" fmla="*/ 2504141 h 3603910"/>
              <a:gd name="connsiteX134" fmla="*/ 2856753 w 6755905"/>
              <a:gd name="connsiteY134" fmla="*/ 2522071 h 3603910"/>
              <a:gd name="connsiteX135" fmla="*/ 2898588 w 6755905"/>
              <a:gd name="connsiteY135" fmla="*/ 2545977 h 3603910"/>
              <a:gd name="connsiteX136" fmla="*/ 2922494 w 6755905"/>
              <a:gd name="connsiteY136" fmla="*/ 2563906 h 3603910"/>
              <a:gd name="connsiteX137" fmla="*/ 2940424 w 6755905"/>
              <a:gd name="connsiteY137" fmla="*/ 2575859 h 3603910"/>
              <a:gd name="connsiteX138" fmla="*/ 2958353 w 6755905"/>
              <a:gd name="connsiteY138" fmla="*/ 2599765 h 3603910"/>
              <a:gd name="connsiteX139" fmla="*/ 2970306 w 6755905"/>
              <a:gd name="connsiteY139" fmla="*/ 2617694 h 3603910"/>
              <a:gd name="connsiteX140" fmla="*/ 3012141 w 6755905"/>
              <a:gd name="connsiteY140" fmla="*/ 2653553 h 3603910"/>
              <a:gd name="connsiteX141" fmla="*/ 3024094 w 6755905"/>
              <a:gd name="connsiteY141" fmla="*/ 2671483 h 3603910"/>
              <a:gd name="connsiteX142" fmla="*/ 3042024 w 6755905"/>
              <a:gd name="connsiteY142" fmla="*/ 2707341 h 3603910"/>
              <a:gd name="connsiteX143" fmla="*/ 3071906 w 6755905"/>
              <a:gd name="connsiteY143" fmla="*/ 2743200 h 3603910"/>
              <a:gd name="connsiteX144" fmla="*/ 3095812 w 6755905"/>
              <a:gd name="connsiteY144" fmla="*/ 2791012 h 3603910"/>
              <a:gd name="connsiteX145" fmla="*/ 3131671 w 6755905"/>
              <a:gd name="connsiteY145" fmla="*/ 2832847 h 3603910"/>
              <a:gd name="connsiteX146" fmla="*/ 3155577 w 6755905"/>
              <a:gd name="connsiteY146" fmla="*/ 2886636 h 3603910"/>
              <a:gd name="connsiteX147" fmla="*/ 3167529 w 6755905"/>
              <a:gd name="connsiteY147" fmla="*/ 2904565 h 3603910"/>
              <a:gd name="connsiteX148" fmla="*/ 3185459 w 6755905"/>
              <a:gd name="connsiteY148" fmla="*/ 2940424 h 3603910"/>
              <a:gd name="connsiteX149" fmla="*/ 3203388 w 6755905"/>
              <a:gd name="connsiteY149" fmla="*/ 2952377 h 3603910"/>
              <a:gd name="connsiteX150" fmla="*/ 3215341 w 6755905"/>
              <a:gd name="connsiteY150" fmla="*/ 2982259 h 3603910"/>
              <a:gd name="connsiteX151" fmla="*/ 3221318 w 6755905"/>
              <a:gd name="connsiteY151" fmla="*/ 3000189 h 3603910"/>
              <a:gd name="connsiteX152" fmla="*/ 3239247 w 6755905"/>
              <a:gd name="connsiteY152" fmla="*/ 3024094 h 3603910"/>
              <a:gd name="connsiteX153" fmla="*/ 3257177 w 6755905"/>
              <a:gd name="connsiteY153" fmla="*/ 3059953 h 3603910"/>
              <a:gd name="connsiteX154" fmla="*/ 3275106 w 6755905"/>
              <a:gd name="connsiteY154" fmla="*/ 3065930 h 3603910"/>
              <a:gd name="connsiteX155" fmla="*/ 3293035 w 6755905"/>
              <a:gd name="connsiteY155" fmla="*/ 3077883 h 3603910"/>
              <a:gd name="connsiteX156" fmla="*/ 3316941 w 6755905"/>
              <a:gd name="connsiteY156" fmla="*/ 3107765 h 3603910"/>
              <a:gd name="connsiteX157" fmla="*/ 3334871 w 6755905"/>
              <a:gd name="connsiteY157" fmla="*/ 3143624 h 3603910"/>
              <a:gd name="connsiteX158" fmla="*/ 3352800 w 6755905"/>
              <a:gd name="connsiteY158" fmla="*/ 3161553 h 3603910"/>
              <a:gd name="connsiteX159" fmla="*/ 3358777 w 6755905"/>
              <a:gd name="connsiteY159" fmla="*/ 3179483 h 3603910"/>
              <a:gd name="connsiteX160" fmla="*/ 3376706 w 6755905"/>
              <a:gd name="connsiteY160" fmla="*/ 3185459 h 3603910"/>
              <a:gd name="connsiteX161" fmla="*/ 3388659 w 6755905"/>
              <a:gd name="connsiteY161" fmla="*/ 3203389 h 3603910"/>
              <a:gd name="connsiteX162" fmla="*/ 3406588 w 6755905"/>
              <a:gd name="connsiteY162" fmla="*/ 3233271 h 3603910"/>
              <a:gd name="connsiteX163" fmla="*/ 3430494 w 6755905"/>
              <a:gd name="connsiteY163" fmla="*/ 3293036 h 3603910"/>
              <a:gd name="connsiteX164" fmla="*/ 3448424 w 6755905"/>
              <a:gd name="connsiteY164" fmla="*/ 3299012 h 3603910"/>
              <a:gd name="connsiteX165" fmla="*/ 3454400 w 6755905"/>
              <a:gd name="connsiteY165" fmla="*/ 3328894 h 3603910"/>
              <a:gd name="connsiteX166" fmla="*/ 3490259 w 6755905"/>
              <a:gd name="connsiteY166" fmla="*/ 3358777 h 3603910"/>
              <a:gd name="connsiteX167" fmla="*/ 3508188 w 6755905"/>
              <a:gd name="connsiteY167" fmla="*/ 3376706 h 3603910"/>
              <a:gd name="connsiteX168" fmla="*/ 3538071 w 6755905"/>
              <a:gd name="connsiteY168" fmla="*/ 3412565 h 3603910"/>
              <a:gd name="connsiteX169" fmla="*/ 3544047 w 6755905"/>
              <a:gd name="connsiteY169" fmla="*/ 3430494 h 3603910"/>
              <a:gd name="connsiteX170" fmla="*/ 3579906 w 6755905"/>
              <a:gd name="connsiteY170" fmla="*/ 3454400 h 3603910"/>
              <a:gd name="connsiteX171" fmla="*/ 3597835 w 6755905"/>
              <a:gd name="connsiteY171" fmla="*/ 3466353 h 3603910"/>
              <a:gd name="connsiteX172" fmla="*/ 3621741 w 6755905"/>
              <a:gd name="connsiteY172" fmla="*/ 3472330 h 3603910"/>
              <a:gd name="connsiteX173" fmla="*/ 3645647 w 6755905"/>
              <a:gd name="connsiteY173" fmla="*/ 3484283 h 3603910"/>
              <a:gd name="connsiteX174" fmla="*/ 3663577 w 6755905"/>
              <a:gd name="connsiteY174" fmla="*/ 3490259 h 3603910"/>
              <a:gd name="connsiteX175" fmla="*/ 3681506 w 6755905"/>
              <a:gd name="connsiteY175" fmla="*/ 3508189 h 3603910"/>
              <a:gd name="connsiteX176" fmla="*/ 3771153 w 6755905"/>
              <a:gd name="connsiteY176" fmla="*/ 3526118 h 3603910"/>
              <a:gd name="connsiteX177" fmla="*/ 3807012 w 6755905"/>
              <a:gd name="connsiteY177" fmla="*/ 3550024 h 3603910"/>
              <a:gd name="connsiteX178" fmla="*/ 3842871 w 6755905"/>
              <a:gd name="connsiteY178" fmla="*/ 3561977 h 3603910"/>
              <a:gd name="connsiteX179" fmla="*/ 4040094 w 6755905"/>
              <a:gd name="connsiteY179" fmla="*/ 3579906 h 3603910"/>
              <a:gd name="connsiteX180" fmla="*/ 4147671 w 6755905"/>
              <a:gd name="connsiteY180" fmla="*/ 3597836 h 3603910"/>
              <a:gd name="connsiteX181" fmla="*/ 4177553 w 6755905"/>
              <a:gd name="connsiteY181" fmla="*/ 3603812 h 3603910"/>
              <a:gd name="connsiteX182" fmla="*/ 4386729 w 6755905"/>
              <a:gd name="connsiteY182" fmla="*/ 3573930 h 3603910"/>
              <a:gd name="connsiteX183" fmla="*/ 4464424 w 6755905"/>
              <a:gd name="connsiteY183" fmla="*/ 3556000 h 3603910"/>
              <a:gd name="connsiteX184" fmla="*/ 4500282 w 6755905"/>
              <a:gd name="connsiteY184" fmla="*/ 3544047 h 3603910"/>
              <a:gd name="connsiteX185" fmla="*/ 4536141 w 6755905"/>
              <a:gd name="connsiteY185" fmla="*/ 3538071 h 3603910"/>
              <a:gd name="connsiteX186" fmla="*/ 4649694 w 6755905"/>
              <a:gd name="connsiteY186" fmla="*/ 3532094 h 3603910"/>
              <a:gd name="connsiteX187" fmla="*/ 4721412 w 6755905"/>
              <a:gd name="connsiteY187" fmla="*/ 3550024 h 3603910"/>
              <a:gd name="connsiteX188" fmla="*/ 4763247 w 6755905"/>
              <a:gd name="connsiteY188" fmla="*/ 3556000 h 3603910"/>
              <a:gd name="connsiteX189" fmla="*/ 4960471 w 6755905"/>
              <a:gd name="connsiteY189" fmla="*/ 3544047 h 3603910"/>
              <a:gd name="connsiteX190" fmla="*/ 5050118 w 6755905"/>
              <a:gd name="connsiteY190" fmla="*/ 3520141 h 3603910"/>
              <a:gd name="connsiteX191" fmla="*/ 5080000 w 6755905"/>
              <a:gd name="connsiteY191" fmla="*/ 3508189 h 3603910"/>
              <a:gd name="connsiteX192" fmla="*/ 5145741 w 6755905"/>
              <a:gd name="connsiteY192" fmla="*/ 3460377 h 3603910"/>
              <a:gd name="connsiteX193" fmla="*/ 5205506 w 6755905"/>
              <a:gd name="connsiteY193" fmla="*/ 3442447 h 3603910"/>
              <a:gd name="connsiteX194" fmla="*/ 5235388 w 6755905"/>
              <a:gd name="connsiteY194" fmla="*/ 3424518 h 3603910"/>
              <a:gd name="connsiteX195" fmla="*/ 5277224 w 6755905"/>
              <a:gd name="connsiteY195" fmla="*/ 3406589 h 3603910"/>
              <a:gd name="connsiteX196" fmla="*/ 5336988 w 6755905"/>
              <a:gd name="connsiteY196" fmla="*/ 3358777 h 3603910"/>
              <a:gd name="connsiteX197" fmla="*/ 5354918 w 6755905"/>
              <a:gd name="connsiteY197" fmla="*/ 3340847 h 3603910"/>
              <a:gd name="connsiteX198" fmla="*/ 5378824 w 6755905"/>
              <a:gd name="connsiteY198" fmla="*/ 3322918 h 3603910"/>
              <a:gd name="connsiteX199" fmla="*/ 5390777 w 6755905"/>
              <a:gd name="connsiteY199" fmla="*/ 3257177 h 3603910"/>
              <a:gd name="connsiteX200" fmla="*/ 5396753 w 6755905"/>
              <a:gd name="connsiteY200" fmla="*/ 3215341 h 3603910"/>
              <a:gd name="connsiteX201" fmla="*/ 5384800 w 6755905"/>
              <a:gd name="connsiteY201" fmla="*/ 3012141 h 3603910"/>
              <a:gd name="connsiteX202" fmla="*/ 6568141 w 6755905"/>
              <a:gd name="connsiteY202" fmla="*/ 2970306 h 3603910"/>
              <a:gd name="connsiteX203" fmla="*/ 6687672 w 6755905"/>
              <a:gd name="connsiteY203" fmla="*/ 1954306 h 3603910"/>
              <a:gd name="connsiteX204" fmla="*/ 5904753 w 6755905"/>
              <a:gd name="connsiteY204" fmla="*/ 980142 h 3603910"/>
              <a:gd name="connsiteX205" fmla="*/ 4452471 w 6755905"/>
              <a:gd name="connsiteY205" fmla="*/ 2109694 h 3603910"/>
              <a:gd name="connsiteX206" fmla="*/ 4434541 w 6755905"/>
              <a:gd name="connsiteY206" fmla="*/ 2085789 h 3603910"/>
              <a:gd name="connsiteX207" fmla="*/ 4416612 w 6755905"/>
              <a:gd name="connsiteY207" fmla="*/ 2073836 h 3603910"/>
              <a:gd name="connsiteX208" fmla="*/ 4207435 w 6755905"/>
              <a:gd name="connsiteY208" fmla="*/ 149412 h 3603910"/>
              <a:gd name="connsiteX209" fmla="*/ 4189506 w 6755905"/>
              <a:gd name="connsiteY209" fmla="*/ 131483 h 3603910"/>
              <a:gd name="connsiteX210" fmla="*/ 4099859 w 6755905"/>
              <a:gd name="connsiteY210" fmla="*/ 83671 h 3603910"/>
              <a:gd name="connsiteX211" fmla="*/ 4034118 w 6755905"/>
              <a:gd name="connsiteY211" fmla="*/ 29883 h 3603910"/>
              <a:gd name="connsiteX212" fmla="*/ 3986306 w 6755905"/>
              <a:gd name="connsiteY212" fmla="*/ 11953 h 3603910"/>
              <a:gd name="connsiteX213" fmla="*/ 3842871 w 6755905"/>
              <a:gd name="connsiteY213" fmla="*/ 0 h 3603910"/>
              <a:gd name="connsiteX214" fmla="*/ 3771153 w 6755905"/>
              <a:gd name="connsiteY214" fmla="*/ 11953 h 3603910"/>
              <a:gd name="connsiteX215" fmla="*/ 3693459 w 6755905"/>
              <a:gd name="connsiteY215" fmla="*/ 53789 h 3603910"/>
              <a:gd name="connsiteX0" fmla="*/ 3693459 w 6755905"/>
              <a:gd name="connsiteY0" fmla="*/ 65696 h 3615817"/>
              <a:gd name="connsiteX1" fmla="*/ 3657600 w 6755905"/>
              <a:gd name="connsiteY1" fmla="*/ 155343 h 3615817"/>
              <a:gd name="connsiteX2" fmla="*/ 3095812 w 6755905"/>
              <a:gd name="connsiteY2" fmla="*/ 1051813 h 3615817"/>
              <a:gd name="connsiteX3" fmla="*/ 3042024 w 6755905"/>
              <a:gd name="connsiteY3" fmla="*/ 1075719 h 3615817"/>
              <a:gd name="connsiteX4" fmla="*/ 2988235 w 6755905"/>
              <a:gd name="connsiteY4" fmla="*/ 1093648 h 3615817"/>
              <a:gd name="connsiteX5" fmla="*/ 2952377 w 6755905"/>
              <a:gd name="connsiteY5" fmla="*/ 1111578 h 3615817"/>
              <a:gd name="connsiteX6" fmla="*/ 2928471 w 6755905"/>
              <a:gd name="connsiteY6" fmla="*/ 1123531 h 3615817"/>
              <a:gd name="connsiteX7" fmla="*/ 2838824 w 6755905"/>
              <a:gd name="connsiteY7" fmla="*/ 1129507 h 3615817"/>
              <a:gd name="connsiteX8" fmla="*/ 2820894 w 6755905"/>
              <a:gd name="connsiteY8" fmla="*/ 1141460 h 3615817"/>
              <a:gd name="connsiteX9" fmla="*/ 2802965 w 6755905"/>
              <a:gd name="connsiteY9" fmla="*/ 1147437 h 3615817"/>
              <a:gd name="connsiteX10" fmla="*/ 2761129 w 6755905"/>
              <a:gd name="connsiteY10" fmla="*/ 1159390 h 3615817"/>
              <a:gd name="connsiteX11" fmla="*/ 2689412 w 6755905"/>
              <a:gd name="connsiteY11" fmla="*/ 1183296 h 3615817"/>
              <a:gd name="connsiteX12" fmla="*/ 2647577 w 6755905"/>
              <a:gd name="connsiteY12" fmla="*/ 1201225 h 3615817"/>
              <a:gd name="connsiteX13" fmla="*/ 2617694 w 6755905"/>
              <a:gd name="connsiteY13" fmla="*/ 1213178 h 3615817"/>
              <a:gd name="connsiteX14" fmla="*/ 2593788 w 6755905"/>
              <a:gd name="connsiteY14" fmla="*/ 1219154 h 3615817"/>
              <a:gd name="connsiteX15" fmla="*/ 2516094 w 6755905"/>
              <a:gd name="connsiteY15" fmla="*/ 1237084 h 3615817"/>
              <a:gd name="connsiteX16" fmla="*/ 2480235 w 6755905"/>
              <a:gd name="connsiteY16" fmla="*/ 1249037 h 3615817"/>
              <a:gd name="connsiteX17" fmla="*/ 2408518 w 6755905"/>
              <a:gd name="connsiteY17" fmla="*/ 1255013 h 3615817"/>
              <a:gd name="connsiteX18" fmla="*/ 2378635 w 6755905"/>
              <a:gd name="connsiteY18" fmla="*/ 1266966 h 3615817"/>
              <a:gd name="connsiteX19" fmla="*/ 2288988 w 6755905"/>
              <a:gd name="connsiteY19" fmla="*/ 1272943 h 3615817"/>
              <a:gd name="connsiteX20" fmla="*/ 2259106 w 6755905"/>
              <a:gd name="connsiteY20" fmla="*/ 1296848 h 3615817"/>
              <a:gd name="connsiteX21" fmla="*/ 2217271 w 6755905"/>
              <a:gd name="connsiteY21" fmla="*/ 1308801 h 3615817"/>
              <a:gd name="connsiteX22" fmla="*/ 2145553 w 6755905"/>
              <a:gd name="connsiteY22" fmla="*/ 1326731 h 3615817"/>
              <a:gd name="connsiteX23" fmla="*/ 2127624 w 6755905"/>
              <a:gd name="connsiteY23" fmla="*/ 1338684 h 3615817"/>
              <a:gd name="connsiteX24" fmla="*/ 2097741 w 6755905"/>
              <a:gd name="connsiteY24" fmla="*/ 1350637 h 3615817"/>
              <a:gd name="connsiteX25" fmla="*/ 2049929 w 6755905"/>
              <a:gd name="connsiteY25" fmla="*/ 1356613 h 3615817"/>
              <a:gd name="connsiteX26" fmla="*/ 1984188 w 6755905"/>
              <a:gd name="connsiteY26" fmla="*/ 1374543 h 3615817"/>
              <a:gd name="connsiteX27" fmla="*/ 1828800 w 6755905"/>
              <a:gd name="connsiteY27" fmla="*/ 1410401 h 3615817"/>
              <a:gd name="connsiteX28" fmla="*/ 1792941 w 6755905"/>
              <a:gd name="connsiteY28" fmla="*/ 1422354 h 3615817"/>
              <a:gd name="connsiteX29" fmla="*/ 1697318 w 6755905"/>
              <a:gd name="connsiteY29" fmla="*/ 1440284 h 3615817"/>
              <a:gd name="connsiteX30" fmla="*/ 1595718 w 6755905"/>
              <a:gd name="connsiteY30" fmla="*/ 1464190 h 3615817"/>
              <a:gd name="connsiteX31" fmla="*/ 1529977 w 6755905"/>
              <a:gd name="connsiteY31" fmla="*/ 1482119 h 3615817"/>
              <a:gd name="connsiteX32" fmla="*/ 1398494 w 6755905"/>
              <a:gd name="connsiteY32" fmla="*/ 1517978 h 3615817"/>
              <a:gd name="connsiteX33" fmla="*/ 860612 w 6755905"/>
              <a:gd name="connsiteY33" fmla="*/ 1541884 h 3615817"/>
              <a:gd name="connsiteX34" fmla="*/ 794871 w 6755905"/>
              <a:gd name="connsiteY34" fmla="*/ 1553837 h 3615817"/>
              <a:gd name="connsiteX35" fmla="*/ 729129 w 6755905"/>
              <a:gd name="connsiteY35" fmla="*/ 1559813 h 3615817"/>
              <a:gd name="connsiteX36" fmla="*/ 633506 w 6755905"/>
              <a:gd name="connsiteY36" fmla="*/ 1571766 h 3615817"/>
              <a:gd name="connsiteX37" fmla="*/ 603624 w 6755905"/>
              <a:gd name="connsiteY37" fmla="*/ 1583719 h 3615817"/>
              <a:gd name="connsiteX38" fmla="*/ 579718 w 6755905"/>
              <a:gd name="connsiteY38" fmla="*/ 1589696 h 3615817"/>
              <a:gd name="connsiteX39" fmla="*/ 472141 w 6755905"/>
              <a:gd name="connsiteY39" fmla="*/ 1625554 h 3615817"/>
              <a:gd name="connsiteX40" fmla="*/ 436282 w 6755905"/>
              <a:gd name="connsiteY40" fmla="*/ 1655437 h 3615817"/>
              <a:gd name="connsiteX41" fmla="*/ 418353 w 6755905"/>
              <a:gd name="connsiteY41" fmla="*/ 1673366 h 3615817"/>
              <a:gd name="connsiteX42" fmla="*/ 400424 w 6755905"/>
              <a:gd name="connsiteY42" fmla="*/ 1679343 h 3615817"/>
              <a:gd name="connsiteX43" fmla="*/ 382494 w 6755905"/>
              <a:gd name="connsiteY43" fmla="*/ 1691296 h 3615817"/>
              <a:gd name="connsiteX44" fmla="*/ 364565 w 6755905"/>
              <a:gd name="connsiteY44" fmla="*/ 1721178 h 3615817"/>
              <a:gd name="connsiteX45" fmla="*/ 298824 w 6755905"/>
              <a:gd name="connsiteY45" fmla="*/ 1751060 h 3615817"/>
              <a:gd name="connsiteX46" fmla="*/ 239059 w 6755905"/>
              <a:gd name="connsiteY46" fmla="*/ 1804848 h 3615817"/>
              <a:gd name="connsiteX47" fmla="*/ 209177 w 6755905"/>
              <a:gd name="connsiteY47" fmla="*/ 1816801 h 3615817"/>
              <a:gd name="connsiteX48" fmla="*/ 167341 w 6755905"/>
              <a:gd name="connsiteY48" fmla="*/ 1834731 h 3615817"/>
              <a:gd name="connsiteX49" fmla="*/ 131482 w 6755905"/>
              <a:gd name="connsiteY49" fmla="*/ 1870590 h 3615817"/>
              <a:gd name="connsiteX50" fmla="*/ 95624 w 6755905"/>
              <a:gd name="connsiteY50" fmla="*/ 1900472 h 3615817"/>
              <a:gd name="connsiteX51" fmla="*/ 65741 w 6755905"/>
              <a:gd name="connsiteY51" fmla="*/ 1930354 h 3615817"/>
              <a:gd name="connsiteX52" fmla="*/ 47812 w 6755905"/>
              <a:gd name="connsiteY52" fmla="*/ 1966213 h 3615817"/>
              <a:gd name="connsiteX53" fmla="*/ 0 w 6755905"/>
              <a:gd name="connsiteY53" fmla="*/ 2085743 h 3615817"/>
              <a:gd name="connsiteX54" fmla="*/ 5977 w 6755905"/>
              <a:gd name="connsiteY54" fmla="*/ 2193319 h 3615817"/>
              <a:gd name="connsiteX55" fmla="*/ 23906 w 6755905"/>
              <a:gd name="connsiteY55" fmla="*/ 2223201 h 3615817"/>
              <a:gd name="connsiteX56" fmla="*/ 41835 w 6755905"/>
              <a:gd name="connsiteY56" fmla="*/ 2288943 h 3615817"/>
              <a:gd name="connsiteX57" fmla="*/ 59765 w 6755905"/>
              <a:gd name="connsiteY57" fmla="*/ 2366637 h 3615817"/>
              <a:gd name="connsiteX58" fmla="*/ 71718 w 6755905"/>
              <a:gd name="connsiteY58" fmla="*/ 2420425 h 3615817"/>
              <a:gd name="connsiteX59" fmla="*/ 83671 w 6755905"/>
              <a:gd name="connsiteY59" fmla="*/ 2444331 h 3615817"/>
              <a:gd name="connsiteX60" fmla="*/ 89647 w 6755905"/>
              <a:gd name="connsiteY60" fmla="*/ 2498119 h 3615817"/>
              <a:gd name="connsiteX61" fmla="*/ 107577 w 6755905"/>
              <a:gd name="connsiteY61" fmla="*/ 2522025 h 3615817"/>
              <a:gd name="connsiteX62" fmla="*/ 119529 w 6755905"/>
              <a:gd name="connsiteY62" fmla="*/ 2539954 h 3615817"/>
              <a:gd name="connsiteX63" fmla="*/ 143435 w 6755905"/>
              <a:gd name="connsiteY63" fmla="*/ 2569837 h 3615817"/>
              <a:gd name="connsiteX64" fmla="*/ 179294 w 6755905"/>
              <a:gd name="connsiteY64" fmla="*/ 2617648 h 3615817"/>
              <a:gd name="connsiteX65" fmla="*/ 197224 w 6755905"/>
              <a:gd name="connsiteY65" fmla="*/ 2629601 h 3615817"/>
              <a:gd name="connsiteX66" fmla="*/ 215153 w 6755905"/>
              <a:gd name="connsiteY66" fmla="*/ 2647531 h 3615817"/>
              <a:gd name="connsiteX67" fmla="*/ 227106 w 6755905"/>
              <a:gd name="connsiteY67" fmla="*/ 2665460 h 3615817"/>
              <a:gd name="connsiteX68" fmla="*/ 245035 w 6755905"/>
              <a:gd name="connsiteY68" fmla="*/ 2671437 h 3615817"/>
              <a:gd name="connsiteX69" fmla="*/ 262965 w 6755905"/>
              <a:gd name="connsiteY69" fmla="*/ 2689366 h 3615817"/>
              <a:gd name="connsiteX70" fmla="*/ 286871 w 6755905"/>
              <a:gd name="connsiteY70" fmla="*/ 2725225 h 3615817"/>
              <a:gd name="connsiteX71" fmla="*/ 322729 w 6755905"/>
              <a:gd name="connsiteY71" fmla="*/ 2761084 h 3615817"/>
              <a:gd name="connsiteX72" fmla="*/ 340659 w 6755905"/>
              <a:gd name="connsiteY72" fmla="*/ 2779013 h 3615817"/>
              <a:gd name="connsiteX73" fmla="*/ 358588 w 6755905"/>
              <a:gd name="connsiteY73" fmla="*/ 2802919 h 3615817"/>
              <a:gd name="connsiteX74" fmla="*/ 406400 w 6755905"/>
              <a:gd name="connsiteY74" fmla="*/ 2850731 h 3615817"/>
              <a:gd name="connsiteX75" fmla="*/ 424329 w 6755905"/>
              <a:gd name="connsiteY75" fmla="*/ 2892566 h 3615817"/>
              <a:gd name="connsiteX76" fmla="*/ 442259 w 6755905"/>
              <a:gd name="connsiteY76" fmla="*/ 2928425 h 3615817"/>
              <a:gd name="connsiteX77" fmla="*/ 448235 w 6755905"/>
              <a:gd name="connsiteY77" fmla="*/ 2946354 h 3615817"/>
              <a:gd name="connsiteX78" fmla="*/ 484094 w 6755905"/>
              <a:gd name="connsiteY78" fmla="*/ 2982213 h 3615817"/>
              <a:gd name="connsiteX79" fmla="*/ 496047 w 6755905"/>
              <a:gd name="connsiteY79" fmla="*/ 3012096 h 3615817"/>
              <a:gd name="connsiteX80" fmla="*/ 513977 w 6755905"/>
              <a:gd name="connsiteY80" fmla="*/ 3030025 h 3615817"/>
              <a:gd name="connsiteX81" fmla="*/ 525929 w 6755905"/>
              <a:gd name="connsiteY81" fmla="*/ 3047954 h 3615817"/>
              <a:gd name="connsiteX82" fmla="*/ 543859 w 6755905"/>
              <a:gd name="connsiteY82" fmla="*/ 3071860 h 3615817"/>
              <a:gd name="connsiteX83" fmla="*/ 597647 w 6755905"/>
              <a:gd name="connsiteY83" fmla="*/ 3089790 h 3615817"/>
              <a:gd name="connsiteX84" fmla="*/ 615577 w 6755905"/>
              <a:gd name="connsiteY84" fmla="*/ 3101743 h 3615817"/>
              <a:gd name="connsiteX85" fmla="*/ 639482 w 6755905"/>
              <a:gd name="connsiteY85" fmla="*/ 3107719 h 3615817"/>
              <a:gd name="connsiteX86" fmla="*/ 693271 w 6755905"/>
              <a:gd name="connsiteY86" fmla="*/ 3119672 h 3615817"/>
              <a:gd name="connsiteX87" fmla="*/ 1063812 w 6755905"/>
              <a:gd name="connsiteY87" fmla="*/ 3107719 h 3615817"/>
              <a:gd name="connsiteX88" fmla="*/ 1117600 w 6755905"/>
              <a:gd name="connsiteY88" fmla="*/ 3089790 h 3615817"/>
              <a:gd name="connsiteX89" fmla="*/ 1195294 w 6755905"/>
              <a:gd name="connsiteY89" fmla="*/ 3059907 h 3615817"/>
              <a:gd name="connsiteX90" fmla="*/ 1225177 w 6755905"/>
              <a:gd name="connsiteY90" fmla="*/ 3053931 h 3615817"/>
              <a:gd name="connsiteX91" fmla="*/ 1249082 w 6755905"/>
              <a:gd name="connsiteY91" fmla="*/ 3047954 h 3615817"/>
              <a:gd name="connsiteX92" fmla="*/ 1284941 w 6755905"/>
              <a:gd name="connsiteY92" fmla="*/ 3036001 h 3615817"/>
              <a:gd name="connsiteX93" fmla="*/ 1374588 w 6755905"/>
              <a:gd name="connsiteY93" fmla="*/ 3018072 h 3615817"/>
              <a:gd name="connsiteX94" fmla="*/ 1464235 w 6755905"/>
              <a:gd name="connsiteY94" fmla="*/ 3012096 h 3615817"/>
              <a:gd name="connsiteX95" fmla="*/ 1500094 w 6755905"/>
              <a:gd name="connsiteY95" fmla="*/ 3000143 h 3615817"/>
              <a:gd name="connsiteX96" fmla="*/ 1535953 w 6755905"/>
              <a:gd name="connsiteY96" fmla="*/ 2994166 h 3615817"/>
              <a:gd name="connsiteX97" fmla="*/ 1553882 w 6755905"/>
              <a:gd name="connsiteY97" fmla="*/ 2976237 h 3615817"/>
              <a:gd name="connsiteX98" fmla="*/ 1607671 w 6755905"/>
              <a:gd name="connsiteY98" fmla="*/ 2958307 h 3615817"/>
              <a:gd name="connsiteX99" fmla="*/ 1625600 w 6755905"/>
              <a:gd name="connsiteY99" fmla="*/ 2952331 h 3615817"/>
              <a:gd name="connsiteX100" fmla="*/ 1661459 w 6755905"/>
              <a:gd name="connsiteY100" fmla="*/ 2934401 h 3615817"/>
              <a:gd name="connsiteX101" fmla="*/ 1685365 w 6755905"/>
              <a:gd name="connsiteY101" fmla="*/ 2916472 h 3615817"/>
              <a:gd name="connsiteX102" fmla="*/ 1703294 w 6755905"/>
              <a:gd name="connsiteY102" fmla="*/ 2904519 h 3615817"/>
              <a:gd name="connsiteX103" fmla="*/ 1709271 w 6755905"/>
              <a:gd name="connsiteY103" fmla="*/ 2886590 h 3615817"/>
              <a:gd name="connsiteX104" fmla="*/ 1727200 w 6755905"/>
              <a:gd name="connsiteY104" fmla="*/ 2880613 h 3615817"/>
              <a:gd name="connsiteX105" fmla="*/ 1757082 w 6755905"/>
              <a:gd name="connsiteY105" fmla="*/ 2868660 h 3615817"/>
              <a:gd name="connsiteX106" fmla="*/ 1780988 w 6755905"/>
              <a:gd name="connsiteY106" fmla="*/ 2850731 h 3615817"/>
              <a:gd name="connsiteX107" fmla="*/ 1816847 w 6755905"/>
              <a:gd name="connsiteY107" fmla="*/ 2838778 h 3615817"/>
              <a:gd name="connsiteX108" fmla="*/ 1840753 w 6755905"/>
              <a:gd name="connsiteY108" fmla="*/ 2826825 h 3615817"/>
              <a:gd name="connsiteX109" fmla="*/ 1858682 w 6755905"/>
              <a:gd name="connsiteY109" fmla="*/ 2802919 h 3615817"/>
              <a:gd name="connsiteX110" fmla="*/ 1894541 w 6755905"/>
              <a:gd name="connsiteY110" fmla="*/ 2767060 h 3615817"/>
              <a:gd name="connsiteX111" fmla="*/ 1906494 w 6755905"/>
              <a:gd name="connsiteY111" fmla="*/ 2749131 h 3615817"/>
              <a:gd name="connsiteX112" fmla="*/ 1930400 w 6755905"/>
              <a:gd name="connsiteY112" fmla="*/ 2743154 h 3615817"/>
              <a:gd name="connsiteX113" fmla="*/ 1960282 w 6755905"/>
              <a:gd name="connsiteY113" fmla="*/ 2671437 h 3615817"/>
              <a:gd name="connsiteX114" fmla="*/ 1984188 w 6755905"/>
              <a:gd name="connsiteY114" fmla="*/ 2629601 h 3615817"/>
              <a:gd name="connsiteX115" fmla="*/ 1996141 w 6755905"/>
              <a:gd name="connsiteY115" fmla="*/ 2605696 h 3615817"/>
              <a:gd name="connsiteX116" fmla="*/ 2020047 w 6755905"/>
              <a:gd name="connsiteY116" fmla="*/ 2587766 h 3615817"/>
              <a:gd name="connsiteX117" fmla="*/ 2055906 w 6755905"/>
              <a:gd name="connsiteY117" fmla="*/ 2539954 h 3615817"/>
              <a:gd name="connsiteX118" fmla="*/ 2073835 w 6755905"/>
              <a:gd name="connsiteY118" fmla="*/ 2510072 h 3615817"/>
              <a:gd name="connsiteX119" fmla="*/ 2115671 w 6755905"/>
              <a:gd name="connsiteY119" fmla="*/ 2492143 h 3615817"/>
              <a:gd name="connsiteX120" fmla="*/ 2157506 w 6755905"/>
              <a:gd name="connsiteY120" fmla="*/ 2456284 h 3615817"/>
              <a:gd name="connsiteX121" fmla="*/ 2199341 w 6755905"/>
              <a:gd name="connsiteY121" fmla="*/ 2420425 h 3615817"/>
              <a:gd name="connsiteX122" fmla="*/ 2217271 w 6755905"/>
              <a:gd name="connsiteY122" fmla="*/ 2414448 h 3615817"/>
              <a:gd name="connsiteX123" fmla="*/ 2253129 w 6755905"/>
              <a:gd name="connsiteY123" fmla="*/ 2396519 h 3615817"/>
              <a:gd name="connsiteX124" fmla="*/ 2378635 w 6755905"/>
              <a:gd name="connsiteY124" fmla="*/ 2378590 h 3615817"/>
              <a:gd name="connsiteX125" fmla="*/ 2414494 w 6755905"/>
              <a:gd name="connsiteY125" fmla="*/ 2366637 h 3615817"/>
              <a:gd name="connsiteX126" fmla="*/ 2623671 w 6755905"/>
              <a:gd name="connsiteY126" fmla="*/ 2378590 h 3615817"/>
              <a:gd name="connsiteX127" fmla="*/ 2641600 w 6755905"/>
              <a:gd name="connsiteY127" fmla="*/ 2384566 h 3615817"/>
              <a:gd name="connsiteX128" fmla="*/ 2683435 w 6755905"/>
              <a:gd name="connsiteY128" fmla="*/ 2396519 h 3615817"/>
              <a:gd name="connsiteX129" fmla="*/ 2707341 w 6755905"/>
              <a:gd name="connsiteY129" fmla="*/ 2414448 h 3615817"/>
              <a:gd name="connsiteX130" fmla="*/ 2731247 w 6755905"/>
              <a:gd name="connsiteY130" fmla="*/ 2450307 h 3615817"/>
              <a:gd name="connsiteX131" fmla="*/ 2761129 w 6755905"/>
              <a:gd name="connsiteY131" fmla="*/ 2456284 h 3615817"/>
              <a:gd name="connsiteX132" fmla="*/ 2779059 w 6755905"/>
              <a:gd name="connsiteY132" fmla="*/ 2474213 h 3615817"/>
              <a:gd name="connsiteX133" fmla="*/ 2808941 w 6755905"/>
              <a:gd name="connsiteY133" fmla="*/ 2516048 h 3615817"/>
              <a:gd name="connsiteX134" fmla="*/ 2856753 w 6755905"/>
              <a:gd name="connsiteY134" fmla="*/ 2533978 h 3615817"/>
              <a:gd name="connsiteX135" fmla="*/ 2898588 w 6755905"/>
              <a:gd name="connsiteY135" fmla="*/ 2557884 h 3615817"/>
              <a:gd name="connsiteX136" fmla="*/ 2922494 w 6755905"/>
              <a:gd name="connsiteY136" fmla="*/ 2575813 h 3615817"/>
              <a:gd name="connsiteX137" fmla="*/ 2940424 w 6755905"/>
              <a:gd name="connsiteY137" fmla="*/ 2587766 h 3615817"/>
              <a:gd name="connsiteX138" fmla="*/ 2958353 w 6755905"/>
              <a:gd name="connsiteY138" fmla="*/ 2611672 h 3615817"/>
              <a:gd name="connsiteX139" fmla="*/ 2970306 w 6755905"/>
              <a:gd name="connsiteY139" fmla="*/ 2629601 h 3615817"/>
              <a:gd name="connsiteX140" fmla="*/ 3012141 w 6755905"/>
              <a:gd name="connsiteY140" fmla="*/ 2665460 h 3615817"/>
              <a:gd name="connsiteX141" fmla="*/ 3024094 w 6755905"/>
              <a:gd name="connsiteY141" fmla="*/ 2683390 h 3615817"/>
              <a:gd name="connsiteX142" fmla="*/ 3042024 w 6755905"/>
              <a:gd name="connsiteY142" fmla="*/ 2719248 h 3615817"/>
              <a:gd name="connsiteX143" fmla="*/ 3071906 w 6755905"/>
              <a:gd name="connsiteY143" fmla="*/ 2755107 h 3615817"/>
              <a:gd name="connsiteX144" fmla="*/ 3095812 w 6755905"/>
              <a:gd name="connsiteY144" fmla="*/ 2802919 h 3615817"/>
              <a:gd name="connsiteX145" fmla="*/ 3131671 w 6755905"/>
              <a:gd name="connsiteY145" fmla="*/ 2844754 h 3615817"/>
              <a:gd name="connsiteX146" fmla="*/ 3155577 w 6755905"/>
              <a:gd name="connsiteY146" fmla="*/ 2898543 h 3615817"/>
              <a:gd name="connsiteX147" fmla="*/ 3167529 w 6755905"/>
              <a:gd name="connsiteY147" fmla="*/ 2916472 h 3615817"/>
              <a:gd name="connsiteX148" fmla="*/ 3185459 w 6755905"/>
              <a:gd name="connsiteY148" fmla="*/ 2952331 h 3615817"/>
              <a:gd name="connsiteX149" fmla="*/ 3203388 w 6755905"/>
              <a:gd name="connsiteY149" fmla="*/ 2964284 h 3615817"/>
              <a:gd name="connsiteX150" fmla="*/ 3215341 w 6755905"/>
              <a:gd name="connsiteY150" fmla="*/ 2994166 h 3615817"/>
              <a:gd name="connsiteX151" fmla="*/ 3221318 w 6755905"/>
              <a:gd name="connsiteY151" fmla="*/ 3012096 h 3615817"/>
              <a:gd name="connsiteX152" fmla="*/ 3239247 w 6755905"/>
              <a:gd name="connsiteY152" fmla="*/ 3036001 h 3615817"/>
              <a:gd name="connsiteX153" fmla="*/ 3257177 w 6755905"/>
              <a:gd name="connsiteY153" fmla="*/ 3071860 h 3615817"/>
              <a:gd name="connsiteX154" fmla="*/ 3275106 w 6755905"/>
              <a:gd name="connsiteY154" fmla="*/ 3077837 h 3615817"/>
              <a:gd name="connsiteX155" fmla="*/ 3293035 w 6755905"/>
              <a:gd name="connsiteY155" fmla="*/ 3089790 h 3615817"/>
              <a:gd name="connsiteX156" fmla="*/ 3316941 w 6755905"/>
              <a:gd name="connsiteY156" fmla="*/ 3119672 h 3615817"/>
              <a:gd name="connsiteX157" fmla="*/ 3334871 w 6755905"/>
              <a:gd name="connsiteY157" fmla="*/ 3155531 h 3615817"/>
              <a:gd name="connsiteX158" fmla="*/ 3352800 w 6755905"/>
              <a:gd name="connsiteY158" fmla="*/ 3173460 h 3615817"/>
              <a:gd name="connsiteX159" fmla="*/ 3358777 w 6755905"/>
              <a:gd name="connsiteY159" fmla="*/ 3191390 h 3615817"/>
              <a:gd name="connsiteX160" fmla="*/ 3376706 w 6755905"/>
              <a:gd name="connsiteY160" fmla="*/ 3197366 h 3615817"/>
              <a:gd name="connsiteX161" fmla="*/ 3388659 w 6755905"/>
              <a:gd name="connsiteY161" fmla="*/ 3215296 h 3615817"/>
              <a:gd name="connsiteX162" fmla="*/ 3406588 w 6755905"/>
              <a:gd name="connsiteY162" fmla="*/ 3245178 h 3615817"/>
              <a:gd name="connsiteX163" fmla="*/ 3430494 w 6755905"/>
              <a:gd name="connsiteY163" fmla="*/ 3304943 h 3615817"/>
              <a:gd name="connsiteX164" fmla="*/ 3448424 w 6755905"/>
              <a:gd name="connsiteY164" fmla="*/ 3310919 h 3615817"/>
              <a:gd name="connsiteX165" fmla="*/ 3454400 w 6755905"/>
              <a:gd name="connsiteY165" fmla="*/ 3340801 h 3615817"/>
              <a:gd name="connsiteX166" fmla="*/ 3490259 w 6755905"/>
              <a:gd name="connsiteY166" fmla="*/ 3370684 h 3615817"/>
              <a:gd name="connsiteX167" fmla="*/ 3508188 w 6755905"/>
              <a:gd name="connsiteY167" fmla="*/ 3388613 h 3615817"/>
              <a:gd name="connsiteX168" fmla="*/ 3538071 w 6755905"/>
              <a:gd name="connsiteY168" fmla="*/ 3424472 h 3615817"/>
              <a:gd name="connsiteX169" fmla="*/ 3544047 w 6755905"/>
              <a:gd name="connsiteY169" fmla="*/ 3442401 h 3615817"/>
              <a:gd name="connsiteX170" fmla="*/ 3579906 w 6755905"/>
              <a:gd name="connsiteY170" fmla="*/ 3466307 h 3615817"/>
              <a:gd name="connsiteX171" fmla="*/ 3597835 w 6755905"/>
              <a:gd name="connsiteY171" fmla="*/ 3478260 h 3615817"/>
              <a:gd name="connsiteX172" fmla="*/ 3621741 w 6755905"/>
              <a:gd name="connsiteY172" fmla="*/ 3484237 h 3615817"/>
              <a:gd name="connsiteX173" fmla="*/ 3645647 w 6755905"/>
              <a:gd name="connsiteY173" fmla="*/ 3496190 h 3615817"/>
              <a:gd name="connsiteX174" fmla="*/ 3663577 w 6755905"/>
              <a:gd name="connsiteY174" fmla="*/ 3502166 h 3615817"/>
              <a:gd name="connsiteX175" fmla="*/ 3681506 w 6755905"/>
              <a:gd name="connsiteY175" fmla="*/ 3520096 h 3615817"/>
              <a:gd name="connsiteX176" fmla="*/ 3771153 w 6755905"/>
              <a:gd name="connsiteY176" fmla="*/ 3538025 h 3615817"/>
              <a:gd name="connsiteX177" fmla="*/ 3807012 w 6755905"/>
              <a:gd name="connsiteY177" fmla="*/ 3561931 h 3615817"/>
              <a:gd name="connsiteX178" fmla="*/ 3842871 w 6755905"/>
              <a:gd name="connsiteY178" fmla="*/ 3573884 h 3615817"/>
              <a:gd name="connsiteX179" fmla="*/ 4040094 w 6755905"/>
              <a:gd name="connsiteY179" fmla="*/ 3591813 h 3615817"/>
              <a:gd name="connsiteX180" fmla="*/ 4147671 w 6755905"/>
              <a:gd name="connsiteY180" fmla="*/ 3609743 h 3615817"/>
              <a:gd name="connsiteX181" fmla="*/ 4177553 w 6755905"/>
              <a:gd name="connsiteY181" fmla="*/ 3615719 h 3615817"/>
              <a:gd name="connsiteX182" fmla="*/ 4386729 w 6755905"/>
              <a:gd name="connsiteY182" fmla="*/ 3585837 h 3615817"/>
              <a:gd name="connsiteX183" fmla="*/ 4464424 w 6755905"/>
              <a:gd name="connsiteY183" fmla="*/ 3567907 h 3615817"/>
              <a:gd name="connsiteX184" fmla="*/ 4500282 w 6755905"/>
              <a:gd name="connsiteY184" fmla="*/ 3555954 h 3615817"/>
              <a:gd name="connsiteX185" fmla="*/ 4536141 w 6755905"/>
              <a:gd name="connsiteY185" fmla="*/ 3549978 h 3615817"/>
              <a:gd name="connsiteX186" fmla="*/ 4649694 w 6755905"/>
              <a:gd name="connsiteY186" fmla="*/ 3544001 h 3615817"/>
              <a:gd name="connsiteX187" fmla="*/ 4721412 w 6755905"/>
              <a:gd name="connsiteY187" fmla="*/ 3561931 h 3615817"/>
              <a:gd name="connsiteX188" fmla="*/ 4763247 w 6755905"/>
              <a:gd name="connsiteY188" fmla="*/ 3567907 h 3615817"/>
              <a:gd name="connsiteX189" fmla="*/ 4960471 w 6755905"/>
              <a:gd name="connsiteY189" fmla="*/ 3555954 h 3615817"/>
              <a:gd name="connsiteX190" fmla="*/ 5050118 w 6755905"/>
              <a:gd name="connsiteY190" fmla="*/ 3532048 h 3615817"/>
              <a:gd name="connsiteX191" fmla="*/ 5080000 w 6755905"/>
              <a:gd name="connsiteY191" fmla="*/ 3520096 h 3615817"/>
              <a:gd name="connsiteX192" fmla="*/ 5145741 w 6755905"/>
              <a:gd name="connsiteY192" fmla="*/ 3472284 h 3615817"/>
              <a:gd name="connsiteX193" fmla="*/ 5205506 w 6755905"/>
              <a:gd name="connsiteY193" fmla="*/ 3454354 h 3615817"/>
              <a:gd name="connsiteX194" fmla="*/ 5235388 w 6755905"/>
              <a:gd name="connsiteY194" fmla="*/ 3436425 h 3615817"/>
              <a:gd name="connsiteX195" fmla="*/ 5277224 w 6755905"/>
              <a:gd name="connsiteY195" fmla="*/ 3418496 h 3615817"/>
              <a:gd name="connsiteX196" fmla="*/ 5336988 w 6755905"/>
              <a:gd name="connsiteY196" fmla="*/ 3370684 h 3615817"/>
              <a:gd name="connsiteX197" fmla="*/ 5354918 w 6755905"/>
              <a:gd name="connsiteY197" fmla="*/ 3352754 h 3615817"/>
              <a:gd name="connsiteX198" fmla="*/ 5378824 w 6755905"/>
              <a:gd name="connsiteY198" fmla="*/ 3334825 h 3615817"/>
              <a:gd name="connsiteX199" fmla="*/ 5390777 w 6755905"/>
              <a:gd name="connsiteY199" fmla="*/ 3269084 h 3615817"/>
              <a:gd name="connsiteX200" fmla="*/ 5396753 w 6755905"/>
              <a:gd name="connsiteY200" fmla="*/ 3227248 h 3615817"/>
              <a:gd name="connsiteX201" fmla="*/ 5384800 w 6755905"/>
              <a:gd name="connsiteY201" fmla="*/ 3024048 h 3615817"/>
              <a:gd name="connsiteX202" fmla="*/ 6568141 w 6755905"/>
              <a:gd name="connsiteY202" fmla="*/ 2982213 h 3615817"/>
              <a:gd name="connsiteX203" fmla="*/ 6687672 w 6755905"/>
              <a:gd name="connsiteY203" fmla="*/ 1966213 h 3615817"/>
              <a:gd name="connsiteX204" fmla="*/ 5904753 w 6755905"/>
              <a:gd name="connsiteY204" fmla="*/ 992049 h 3615817"/>
              <a:gd name="connsiteX205" fmla="*/ 4452471 w 6755905"/>
              <a:gd name="connsiteY205" fmla="*/ 2121601 h 3615817"/>
              <a:gd name="connsiteX206" fmla="*/ 4434541 w 6755905"/>
              <a:gd name="connsiteY206" fmla="*/ 2097696 h 3615817"/>
              <a:gd name="connsiteX207" fmla="*/ 4416612 w 6755905"/>
              <a:gd name="connsiteY207" fmla="*/ 2085743 h 3615817"/>
              <a:gd name="connsiteX208" fmla="*/ 4207435 w 6755905"/>
              <a:gd name="connsiteY208" fmla="*/ 161319 h 3615817"/>
              <a:gd name="connsiteX209" fmla="*/ 4099859 w 6755905"/>
              <a:gd name="connsiteY209" fmla="*/ 95578 h 3615817"/>
              <a:gd name="connsiteX210" fmla="*/ 4034118 w 6755905"/>
              <a:gd name="connsiteY210" fmla="*/ 41790 h 3615817"/>
              <a:gd name="connsiteX211" fmla="*/ 3986306 w 6755905"/>
              <a:gd name="connsiteY211" fmla="*/ 23860 h 3615817"/>
              <a:gd name="connsiteX212" fmla="*/ 3842871 w 6755905"/>
              <a:gd name="connsiteY212" fmla="*/ 11907 h 3615817"/>
              <a:gd name="connsiteX213" fmla="*/ 3771153 w 6755905"/>
              <a:gd name="connsiteY213" fmla="*/ 23860 h 3615817"/>
              <a:gd name="connsiteX214" fmla="*/ 3693459 w 6755905"/>
              <a:gd name="connsiteY214" fmla="*/ 65696 h 3615817"/>
              <a:gd name="connsiteX0" fmla="*/ 3693459 w 6755905"/>
              <a:gd name="connsiteY0" fmla="*/ 133763 h 3683884"/>
              <a:gd name="connsiteX1" fmla="*/ 3657600 w 6755905"/>
              <a:gd name="connsiteY1" fmla="*/ 223410 h 3683884"/>
              <a:gd name="connsiteX2" fmla="*/ 3095812 w 6755905"/>
              <a:gd name="connsiteY2" fmla="*/ 1119880 h 3683884"/>
              <a:gd name="connsiteX3" fmla="*/ 3042024 w 6755905"/>
              <a:gd name="connsiteY3" fmla="*/ 1143786 h 3683884"/>
              <a:gd name="connsiteX4" fmla="*/ 2988235 w 6755905"/>
              <a:gd name="connsiteY4" fmla="*/ 1161715 h 3683884"/>
              <a:gd name="connsiteX5" fmla="*/ 2952377 w 6755905"/>
              <a:gd name="connsiteY5" fmla="*/ 1179645 h 3683884"/>
              <a:gd name="connsiteX6" fmla="*/ 2928471 w 6755905"/>
              <a:gd name="connsiteY6" fmla="*/ 1191598 h 3683884"/>
              <a:gd name="connsiteX7" fmla="*/ 2838824 w 6755905"/>
              <a:gd name="connsiteY7" fmla="*/ 1197574 h 3683884"/>
              <a:gd name="connsiteX8" fmla="*/ 2820894 w 6755905"/>
              <a:gd name="connsiteY8" fmla="*/ 1209527 h 3683884"/>
              <a:gd name="connsiteX9" fmla="*/ 2802965 w 6755905"/>
              <a:gd name="connsiteY9" fmla="*/ 1215504 h 3683884"/>
              <a:gd name="connsiteX10" fmla="*/ 2761129 w 6755905"/>
              <a:gd name="connsiteY10" fmla="*/ 1227457 h 3683884"/>
              <a:gd name="connsiteX11" fmla="*/ 2689412 w 6755905"/>
              <a:gd name="connsiteY11" fmla="*/ 1251363 h 3683884"/>
              <a:gd name="connsiteX12" fmla="*/ 2647577 w 6755905"/>
              <a:gd name="connsiteY12" fmla="*/ 1269292 h 3683884"/>
              <a:gd name="connsiteX13" fmla="*/ 2617694 w 6755905"/>
              <a:gd name="connsiteY13" fmla="*/ 1281245 h 3683884"/>
              <a:gd name="connsiteX14" fmla="*/ 2593788 w 6755905"/>
              <a:gd name="connsiteY14" fmla="*/ 1287221 h 3683884"/>
              <a:gd name="connsiteX15" fmla="*/ 2516094 w 6755905"/>
              <a:gd name="connsiteY15" fmla="*/ 1305151 h 3683884"/>
              <a:gd name="connsiteX16" fmla="*/ 2480235 w 6755905"/>
              <a:gd name="connsiteY16" fmla="*/ 1317104 h 3683884"/>
              <a:gd name="connsiteX17" fmla="*/ 2408518 w 6755905"/>
              <a:gd name="connsiteY17" fmla="*/ 1323080 h 3683884"/>
              <a:gd name="connsiteX18" fmla="*/ 2378635 w 6755905"/>
              <a:gd name="connsiteY18" fmla="*/ 1335033 h 3683884"/>
              <a:gd name="connsiteX19" fmla="*/ 2288988 w 6755905"/>
              <a:gd name="connsiteY19" fmla="*/ 1341010 h 3683884"/>
              <a:gd name="connsiteX20" fmla="*/ 2259106 w 6755905"/>
              <a:gd name="connsiteY20" fmla="*/ 1364915 h 3683884"/>
              <a:gd name="connsiteX21" fmla="*/ 2217271 w 6755905"/>
              <a:gd name="connsiteY21" fmla="*/ 1376868 h 3683884"/>
              <a:gd name="connsiteX22" fmla="*/ 2145553 w 6755905"/>
              <a:gd name="connsiteY22" fmla="*/ 1394798 h 3683884"/>
              <a:gd name="connsiteX23" fmla="*/ 2127624 w 6755905"/>
              <a:gd name="connsiteY23" fmla="*/ 1406751 h 3683884"/>
              <a:gd name="connsiteX24" fmla="*/ 2097741 w 6755905"/>
              <a:gd name="connsiteY24" fmla="*/ 1418704 h 3683884"/>
              <a:gd name="connsiteX25" fmla="*/ 2049929 w 6755905"/>
              <a:gd name="connsiteY25" fmla="*/ 1424680 h 3683884"/>
              <a:gd name="connsiteX26" fmla="*/ 1984188 w 6755905"/>
              <a:gd name="connsiteY26" fmla="*/ 1442610 h 3683884"/>
              <a:gd name="connsiteX27" fmla="*/ 1828800 w 6755905"/>
              <a:gd name="connsiteY27" fmla="*/ 1478468 h 3683884"/>
              <a:gd name="connsiteX28" fmla="*/ 1792941 w 6755905"/>
              <a:gd name="connsiteY28" fmla="*/ 1490421 h 3683884"/>
              <a:gd name="connsiteX29" fmla="*/ 1697318 w 6755905"/>
              <a:gd name="connsiteY29" fmla="*/ 1508351 h 3683884"/>
              <a:gd name="connsiteX30" fmla="*/ 1595718 w 6755905"/>
              <a:gd name="connsiteY30" fmla="*/ 1532257 h 3683884"/>
              <a:gd name="connsiteX31" fmla="*/ 1529977 w 6755905"/>
              <a:gd name="connsiteY31" fmla="*/ 1550186 h 3683884"/>
              <a:gd name="connsiteX32" fmla="*/ 1398494 w 6755905"/>
              <a:gd name="connsiteY32" fmla="*/ 1586045 h 3683884"/>
              <a:gd name="connsiteX33" fmla="*/ 860612 w 6755905"/>
              <a:gd name="connsiteY33" fmla="*/ 1609951 h 3683884"/>
              <a:gd name="connsiteX34" fmla="*/ 794871 w 6755905"/>
              <a:gd name="connsiteY34" fmla="*/ 1621904 h 3683884"/>
              <a:gd name="connsiteX35" fmla="*/ 729129 w 6755905"/>
              <a:gd name="connsiteY35" fmla="*/ 1627880 h 3683884"/>
              <a:gd name="connsiteX36" fmla="*/ 633506 w 6755905"/>
              <a:gd name="connsiteY36" fmla="*/ 1639833 h 3683884"/>
              <a:gd name="connsiteX37" fmla="*/ 603624 w 6755905"/>
              <a:gd name="connsiteY37" fmla="*/ 1651786 h 3683884"/>
              <a:gd name="connsiteX38" fmla="*/ 579718 w 6755905"/>
              <a:gd name="connsiteY38" fmla="*/ 1657763 h 3683884"/>
              <a:gd name="connsiteX39" fmla="*/ 472141 w 6755905"/>
              <a:gd name="connsiteY39" fmla="*/ 1693621 h 3683884"/>
              <a:gd name="connsiteX40" fmla="*/ 436282 w 6755905"/>
              <a:gd name="connsiteY40" fmla="*/ 1723504 h 3683884"/>
              <a:gd name="connsiteX41" fmla="*/ 418353 w 6755905"/>
              <a:gd name="connsiteY41" fmla="*/ 1741433 h 3683884"/>
              <a:gd name="connsiteX42" fmla="*/ 400424 w 6755905"/>
              <a:gd name="connsiteY42" fmla="*/ 1747410 h 3683884"/>
              <a:gd name="connsiteX43" fmla="*/ 382494 w 6755905"/>
              <a:gd name="connsiteY43" fmla="*/ 1759363 h 3683884"/>
              <a:gd name="connsiteX44" fmla="*/ 364565 w 6755905"/>
              <a:gd name="connsiteY44" fmla="*/ 1789245 h 3683884"/>
              <a:gd name="connsiteX45" fmla="*/ 298824 w 6755905"/>
              <a:gd name="connsiteY45" fmla="*/ 1819127 h 3683884"/>
              <a:gd name="connsiteX46" fmla="*/ 239059 w 6755905"/>
              <a:gd name="connsiteY46" fmla="*/ 1872915 h 3683884"/>
              <a:gd name="connsiteX47" fmla="*/ 209177 w 6755905"/>
              <a:gd name="connsiteY47" fmla="*/ 1884868 h 3683884"/>
              <a:gd name="connsiteX48" fmla="*/ 167341 w 6755905"/>
              <a:gd name="connsiteY48" fmla="*/ 1902798 h 3683884"/>
              <a:gd name="connsiteX49" fmla="*/ 131482 w 6755905"/>
              <a:gd name="connsiteY49" fmla="*/ 1938657 h 3683884"/>
              <a:gd name="connsiteX50" fmla="*/ 95624 w 6755905"/>
              <a:gd name="connsiteY50" fmla="*/ 1968539 h 3683884"/>
              <a:gd name="connsiteX51" fmla="*/ 65741 w 6755905"/>
              <a:gd name="connsiteY51" fmla="*/ 1998421 h 3683884"/>
              <a:gd name="connsiteX52" fmla="*/ 47812 w 6755905"/>
              <a:gd name="connsiteY52" fmla="*/ 2034280 h 3683884"/>
              <a:gd name="connsiteX53" fmla="*/ 0 w 6755905"/>
              <a:gd name="connsiteY53" fmla="*/ 2153810 h 3683884"/>
              <a:gd name="connsiteX54" fmla="*/ 5977 w 6755905"/>
              <a:gd name="connsiteY54" fmla="*/ 2261386 h 3683884"/>
              <a:gd name="connsiteX55" fmla="*/ 23906 w 6755905"/>
              <a:gd name="connsiteY55" fmla="*/ 2291268 h 3683884"/>
              <a:gd name="connsiteX56" fmla="*/ 41835 w 6755905"/>
              <a:gd name="connsiteY56" fmla="*/ 2357010 h 3683884"/>
              <a:gd name="connsiteX57" fmla="*/ 59765 w 6755905"/>
              <a:gd name="connsiteY57" fmla="*/ 2434704 h 3683884"/>
              <a:gd name="connsiteX58" fmla="*/ 71718 w 6755905"/>
              <a:gd name="connsiteY58" fmla="*/ 2488492 h 3683884"/>
              <a:gd name="connsiteX59" fmla="*/ 83671 w 6755905"/>
              <a:gd name="connsiteY59" fmla="*/ 2512398 h 3683884"/>
              <a:gd name="connsiteX60" fmla="*/ 89647 w 6755905"/>
              <a:gd name="connsiteY60" fmla="*/ 2566186 h 3683884"/>
              <a:gd name="connsiteX61" fmla="*/ 107577 w 6755905"/>
              <a:gd name="connsiteY61" fmla="*/ 2590092 h 3683884"/>
              <a:gd name="connsiteX62" fmla="*/ 119529 w 6755905"/>
              <a:gd name="connsiteY62" fmla="*/ 2608021 h 3683884"/>
              <a:gd name="connsiteX63" fmla="*/ 143435 w 6755905"/>
              <a:gd name="connsiteY63" fmla="*/ 2637904 h 3683884"/>
              <a:gd name="connsiteX64" fmla="*/ 179294 w 6755905"/>
              <a:gd name="connsiteY64" fmla="*/ 2685715 h 3683884"/>
              <a:gd name="connsiteX65" fmla="*/ 197224 w 6755905"/>
              <a:gd name="connsiteY65" fmla="*/ 2697668 h 3683884"/>
              <a:gd name="connsiteX66" fmla="*/ 215153 w 6755905"/>
              <a:gd name="connsiteY66" fmla="*/ 2715598 h 3683884"/>
              <a:gd name="connsiteX67" fmla="*/ 227106 w 6755905"/>
              <a:gd name="connsiteY67" fmla="*/ 2733527 h 3683884"/>
              <a:gd name="connsiteX68" fmla="*/ 245035 w 6755905"/>
              <a:gd name="connsiteY68" fmla="*/ 2739504 h 3683884"/>
              <a:gd name="connsiteX69" fmla="*/ 262965 w 6755905"/>
              <a:gd name="connsiteY69" fmla="*/ 2757433 h 3683884"/>
              <a:gd name="connsiteX70" fmla="*/ 286871 w 6755905"/>
              <a:gd name="connsiteY70" fmla="*/ 2793292 h 3683884"/>
              <a:gd name="connsiteX71" fmla="*/ 322729 w 6755905"/>
              <a:gd name="connsiteY71" fmla="*/ 2829151 h 3683884"/>
              <a:gd name="connsiteX72" fmla="*/ 340659 w 6755905"/>
              <a:gd name="connsiteY72" fmla="*/ 2847080 h 3683884"/>
              <a:gd name="connsiteX73" fmla="*/ 358588 w 6755905"/>
              <a:gd name="connsiteY73" fmla="*/ 2870986 h 3683884"/>
              <a:gd name="connsiteX74" fmla="*/ 406400 w 6755905"/>
              <a:gd name="connsiteY74" fmla="*/ 2918798 h 3683884"/>
              <a:gd name="connsiteX75" fmla="*/ 424329 w 6755905"/>
              <a:gd name="connsiteY75" fmla="*/ 2960633 h 3683884"/>
              <a:gd name="connsiteX76" fmla="*/ 442259 w 6755905"/>
              <a:gd name="connsiteY76" fmla="*/ 2996492 h 3683884"/>
              <a:gd name="connsiteX77" fmla="*/ 448235 w 6755905"/>
              <a:gd name="connsiteY77" fmla="*/ 3014421 h 3683884"/>
              <a:gd name="connsiteX78" fmla="*/ 484094 w 6755905"/>
              <a:gd name="connsiteY78" fmla="*/ 3050280 h 3683884"/>
              <a:gd name="connsiteX79" fmla="*/ 496047 w 6755905"/>
              <a:gd name="connsiteY79" fmla="*/ 3080163 h 3683884"/>
              <a:gd name="connsiteX80" fmla="*/ 513977 w 6755905"/>
              <a:gd name="connsiteY80" fmla="*/ 3098092 h 3683884"/>
              <a:gd name="connsiteX81" fmla="*/ 525929 w 6755905"/>
              <a:gd name="connsiteY81" fmla="*/ 3116021 h 3683884"/>
              <a:gd name="connsiteX82" fmla="*/ 543859 w 6755905"/>
              <a:gd name="connsiteY82" fmla="*/ 3139927 h 3683884"/>
              <a:gd name="connsiteX83" fmla="*/ 597647 w 6755905"/>
              <a:gd name="connsiteY83" fmla="*/ 3157857 h 3683884"/>
              <a:gd name="connsiteX84" fmla="*/ 615577 w 6755905"/>
              <a:gd name="connsiteY84" fmla="*/ 3169810 h 3683884"/>
              <a:gd name="connsiteX85" fmla="*/ 639482 w 6755905"/>
              <a:gd name="connsiteY85" fmla="*/ 3175786 h 3683884"/>
              <a:gd name="connsiteX86" fmla="*/ 693271 w 6755905"/>
              <a:gd name="connsiteY86" fmla="*/ 3187739 h 3683884"/>
              <a:gd name="connsiteX87" fmla="*/ 1063812 w 6755905"/>
              <a:gd name="connsiteY87" fmla="*/ 3175786 h 3683884"/>
              <a:gd name="connsiteX88" fmla="*/ 1117600 w 6755905"/>
              <a:gd name="connsiteY88" fmla="*/ 3157857 h 3683884"/>
              <a:gd name="connsiteX89" fmla="*/ 1195294 w 6755905"/>
              <a:gd name="connsiteY89" fmla="*/ 3127974 h 3683884"/>
              <a:gd name="connsiteX90" fmla="*/ 1225177 w 6755905"/>
              <a:gd name="connsiteY90" fmla="*/ 3121998 h 3683884"/>
              <a:gd name="connsiteX91" fmla="*/ 1249082 w 6755905"/>
              <a:gd name="connsiteY91" fmla="*/ 3116021 h 3683884"/>
              <a:gd name="connsiteX92" fmla="*/ 1284941 w 6755905"/>
              <a:gd name="connsiteY92" fmla="*/ 3104068 h 3683884"/>
              <a:gd name="connsiteX93" fmla="*/ 1374588 w 6755905"/>
              <a:gd name="connsiteY93" fmla="*/ 3086139 h 3683884"/>
              <a:gd name="connsiteX94" fmla="*/ 1464235 w 6755905"/>
              <a:gd name="connsiteY94" fmla="*/ 3080163 h 3683884"/>
              <a:gd name="connsiteX95" fmla="*/ 1500094 w 6755905"/>
              <a:gd name="connsiteY95" fmla="*/ 3068210 h 3683884"/>
              <a:gd name="connsiteX96" fmla="*/ 1535953 w 6755905"/>
              <a:gd name="connsiteY96" fmla="*/ 3062233 h 3683884"/>
              <a:gd name="connsiteX97" fmla="*/ 1553882 w 6755905"/>
              <a:gd name="connsiteY97" fmla="*/ 3044304 h 3683884"/>
              <a:gd name="connsiteX98" fmla="*/ 1607671 w 6755905"/>
              <a:gd name="connsiteY98" fmla="*/ 3026374 h 3683884"/>
              <a:gd name="connsiteX99" fmla="*/ 1625600 w 6755905"/>
              <a:gd name="connsiteY99" fmla="*/ 3020398 h 3683884"/>
              <a:gd name="connsiteX100" fmla="*/ 1661459 w 6755905"/>
              <a:gd name="connsiteY100" fmla="*/ 3002468 h 3683884"/>
              <a:gd name="connsiteX101" fmla="*/ 1685365 w 6755905"/>
              <a:gd name="connsiteY101" fmla="*/ 2984539 h 3683884"/>
              <a:gd name="connsiteX102" fmla="*/ 1703294 w 6755905"/>
              <a:gd name="connsiteY102" fmla="*/ 2972586 h 3683884"/>
              <a:gd name="connsiteX103" fmla="*/ 1709271 w 6755905"/>
              <a:gd name="connsiteY103" fmla="*/ 2954657 h 3683884"/>
              <a:gd name="connsiteX104" fmla="*/ 1727200 w 6755905"/>
              <a:gd name="connsiteY104" fmla="*/ 2948680 h 3683884"/>
              <a:gd name="connsiteX105" fmla="*/ 1757082 w 6755905"/>
              <a:gd name="connsiteY105" fmla="*/ 2936727 h 3683884"/>
              <a:gd name="connsiteX106" fmla="*/ 1780988 w 6755905"/>
              <a:gd name="connsiteY106" fmla="*/ 2918798 h 3683884"/>
              <a:gd name="connsiteX107" fmla="*/ 1816847 w 6755905"/>
              <a:gd name="connsiteY107" fmla="*/ 2906845 h 3683884"/>
              <a:gd name="connsiteX108" fmla="*/ 1840753 w 6755905"/>
              <a:gd name="connsiteY108" fmla="*/ 2894892 h 3683884"/>
              <a:gd name="connsiteX109" fmla="*/ 1858682 w 6755905"/>
              <a:gd name="connsiteY109" fmla="*/ 2870986 h 3683884"/>
              <a:gd name="connsiteX110" fmla="*/ 1894541 w 6755905"/>
              <a:gd name="connsiteY110" fmla="*/ 2835127 h 3683884"/>
              <a:gd name="connsiteX111" fmla="*/ 1906494 w 6755905"/>
              <a:gd name="connsiteY111" fmla="*/ 2817198 h 3683884"/>
              <a:gd name="connsiteX112" fmla="*/ 1930400 w 6755905"/>
              <a:gd name="connsiteY112" fmla="*/ 2811221 h 3683884"/>
              <a:gd name="connsiteX113" fmla="*/ 1960282 w 6755905"/>
              <a:gd name="connsiteY113" fmla="*/ 2739504 h 3683884"/>
              <a:gd name="connsiteX114" fmla="*/ 1984188 w 6755905"/>
              <a:gd name="connsiteY114" fmla="*/ 2697668 h 3683884"/>
              <a:gd name="connsiteX115" fmla="*/ 1996141 w 6755905"/>
              <a:gd name="connsiteY115" fmla="*/ 2673763 h 3683884"/>
              <a:gd name="connsiteX116" fmla="*/ 2020047 w 6755905"/>
              <a:gd name="connsiteY116" fmla="*/ 2655833 h 3683884"/>
              <a:gd name="connsiteX117" fmla="*/ 2055906 w 6755905"/>
              <a:gd name="connsiteY117" fmla="*/ 2608021 h 3683884"/>
              <a:gd name="connsiteX118" fmla="*/ 2073835 w 6755905"/>
              <a:gd name="connsiteY118" fmla="*/ 2578139 h 3683884"/>
              <a:gd name="connsiteX119" fmla="*/ 2115671 w 6755905"/>
              <a:gd name="connsiteY119" fmla="*/ 2560210 h 3683884"/>
              <a:gd name="connsiteX120" fmla="*/ 2157506 w 6755905"/>
              <a:gd name="connsiteY120" fmla="*/ 2524351 h 3683884"/>
              <a:gd name="connsiteX121" fmla="*/ 2199341 w 6755905"/>
              <a:gd name="connsiteY121" fmla="*/ 2488492 h 3683884"/>
              <a:gd name="connsiteX122" fmla="*/ 2217271 w 6755905"/>
              <a:gd name="connsiteY122" fmla="*/ 2482515 h 3683884"/>
              <a:gd name="connsiteX123" fmla="*/ 2253129 w 6755905"/>
              <a:gd name="connsiteY123" fmla="*/ 2464586 h 3683884"/>
              <a:gd name="connsiteX124" fmla="*/ 2378635 w 6755905"/>
              <a:gd name="connsiteY124" fmla="*/ 2446657 h 3683884"/>
              <a:gd name="connsiteX125" fmla="*/ 2414494 w 6755905"/>
              <a:gd name="connsiteY125" fmla="*/ 2434704 h 3683884"/>
              <a:gd name="connsiteX126" fmla="*/ 2623671 w 6755905"/>
              <a:gd name="connsiteY126" fmla="*/ 2446657 h 3683884"/>
              <a:gd name="connsiteX127" fmla="*/ 2641600 w 6755905"/>
              <a:gd name="connsiteY127" fmla="*/ 2452633 h 3683884"/>
              <a:gd name="connsiteX128" fmla="*/ 2683435 w 6755905"/>
              <a:gd name="connsiteY128" fmla="*/ 2464586 h 3683884"/>
              <a:gd name="connsiteX129" fmla="*/ 2707341 w 6755905"/>
              <a:gd name="connsiteY129" fmla="*/ 2482515 h 3683884"/>
              <a:gd name="connsiteX130" fmla="*/ 2731247 w 6755905"/>
              <a:gd name="connsiteY130" fmla="*/ 2518374 h 3683884"/>
              <a:gd name="connsiteX131" fmla="*/ 2761129 w 6755905"/>
              <a:gd name="connsiteY131" fmla="*/ 2524351 h 3683884"/>
              <a:gd name="connsiteX132" fmla="*/ 2779059 w 6755905"/>
              <a:gd name="connsiteY132" fmla="*/ 2542280 h 3683884"/>
              <a:gd name="connsiteX133" fmla="*/ 2808941 w 6755905"/>
              <a:gd name="connsiteY133" fmla="*/ 2584115 h 3683884"/>
              <a:gd name="connsiteX134" fmla="*/ 2856753 w 6755905"/>
              <a:gd name="connsiteY134" fmla="*/ 2602045 h 3683884"/>
              <a:gd name="connsiteX135" fmla="*/ 2898588 w 6755905"/>
              <a:gd name="connsiteY135" fmla="*/ 2625951 h 3683884"/>
              <a:gd name="connsiteX136" fmla="*/ 2922494 w 6755905"/>
              <a:gd name="connsiteY136" fmla="*/ 2643880 h 3683884"/>
              <a:gd name="connsiteX137" fmla="*/ 2940424 w 6755905"/>
              <a:gd name="connsiteY137" fmla="*/ 2655833 h 3683884"/>
              <a:gd name="connsiteX138" fmla="*/ 2958353 w 6755905"/>
              <a:gd name="connsiteY138" fmla="*/ 2679739 h 3683884"/>
              <a:gd name="connsiteX139" fmla="*/ 2970306 w 6755905"/>
              <a:gd name="connsiteY139" fmla="*/ 2697668 h 3683884"/>
              <a:gd name="connsiteX140" fmla="*/ 3012141 w 6755905"/>
              <a:gd name="connsiteY140" fmla="*/ 2733527 h 3683884"/>
              <a:gd name="connsiteX141" fmla="*/ 3024094 w 6755905"/>
              <a:gd name="connsiteY141" fmla="*/ 2751457 h 3683884"/>
              <a:gd name="connsiteX142" fmla="*/ 3042024 w 6755905"/>
              <a:gd name="connsiteY142" fmla="*/ 2787315 h 3683884"/>
              <a:gd name="connsiteX143" fmla="*/ 3071906 w 6755905"/>
              <a:gd name="connsiteY143" fmla="*/ 2823174 h 3683884"/>
              <a:gd name="connsiteX144" fmla="*/ 3095812 w 6755905"/>
              <a:gd name="connsiteY144" fmla="*/ 2870986 h 3683884"/>
              <a:gd name="connsiteX145" fmla="*/ 3131671 w 6755905"/>
              <a:gd name="connsiteY145" fmla="*/ 2912821 h 3683884"/>
              <a:gd name="connsiteX146" fmla="*/ 3155577 w 6755905"/>
              <a:gd name="connsiteY146" fmla="*/ 2966610 h 3683884"/>
              <a:gd name="connsiteX147" fmla="*/ 3167529 w 6755905"/>
              <a:gd name="connsiteY147" fmla="*/ 2984539 h 3683884"/>
              <a:gd name="connsiteX148" fmla="*/ 3185459 w 6755905"/>
              <a:gd name="connsiteY148" fmla="*/ 3020398 h 3683884"/>
              <a:gd name="connsiteX149" fmla="*/ 3203388 w 6755905"/>
              <a:gd name="connsiteY149" fmla="*/ 3032351 h 3683884"/>
              <a:gd name="connsiteX150" fmla="*/ 3215341 w 6755905"/>
              <a:gd name="connsiteY150" fmla="*/ 3062233 h 3683884"/>
              <a:gd name="connsiteX151" fmla="*/ 3221318 w 6755905"/>
              <a:gd name="connsiteY151" fmla="*/ 3080163 h 3683884"/>
              <a:gd name="connsiteX152" fmla="*/ 3239247 w 6755905"/>
              <a:gd name="connsiteY152" fmla="*/ 3104068 h 3683884"/>
              <a:gd name="connsiteX153" fmla="*/ 3257177 w 6755905"/>
              <a:gd name="connsiteY153" fmla="*/ 3139927 h 3683884"/>
              <a:gd name="connsiteX154" fmla="*/ 3275106 w 6755905"/>
              <a:gd name="connsiteY154" fmla="*/ 3145904 h 3683884"/>
              <a:gd name="connsiteX155" fmla="*/ 3293035 w 6755905"/>
              <a:gd name="connsiteY155" fmla="*/ 3157857 h 3683884"/>
              <a:gd name="connsiteX156" fmla="*/ 3316941 w 6755905"/>
              <a:gd name="connsiteY156" fmla="*/ 3187739 h 3683884"/>
              <a:gd name="connsiteX157" fmla="*/ 3334871 w 6755905"/>
              <a:gd name="connsiteY157" fmla="*/ 3223598 h 3683884"/>
              <a:gd name="connsiteX158" fmla="*/ 3352800 w 6755905"/>
              <a:gd name="connsiteY158" fmla="*/ 3241527 h 3683884"/>
              <a:gd name="connsiteX159" fmla="*/ 3358777 w 6755905"/>
              <a:gd name="connsiteY159" fmla="*/ 3259457 h 3683884"/>
              <a:gd name="connsiteX160" fmla="*/ 3376706 w 6755905"/>
              <a:gd name="connsiteY160" fmla="*/ 3265433 h 3683884"/>
              <a:gd name="connsiteX161" fmla="*/ 3388659 w 6755905"/>
              <a:gd name="connsiteY161" fmla="*/ 3283363 h 3683884"/>
              <a:gd name="connsiteX162" fmla="*/ 3406588 w 6755905"/>
              <a:gd name="connsiteY162" fmla="*/ 3313245 h 3683884"/>
              <a:gd name="connsiteX163" fmla="*/ 3430494 w 6755905"/>
              <a:gd name="connsiteY163" fmla="*/ 3373010 h 3683884"/>
              <a:gd name="connsiteX164" fmla="*/ 3448424 w 6755905"/>
              <a:gd name="connsiteY164" fmla="*/ 3378986 h 3683884"/>
              <a:gd name="connsiteX165" fmla="*/ 3454400 w 6755905"/>
              <a:gd name="connsiteY165" fmla="*/ 3408868 h 3683884"/>
              <a:gd name="connsiteX166" fmla="*/ 3490259 w 6755905"/>
              <a:gd name="connsiteY166" fmla="*/ 3438751 h 3683884"/>
              <a:gd name="connsiteX167" fmla="*/ 3508188 w 6755905"/>
              <a:gd name="connsiteY167" fmla="*/ 3456680 h 3683884"/>
              <a:gd name="connsiteX168" fmla="*/ 3538071 w 6755905"/>
              <a:gd name="connsiteY168" fmla="*/ 3492539 h 3683884"/>
              <a:gd name="connsiteX169" fmla="*/ 3544047 w 6755905"/>
              <a:gd name="connsiteY169" fmla="*/ 3510468 h 3683884"/>
              <a:gd name="connsiteX170" fmla="*/ 3579906 w 6755905"/>
              <a:gd name="connsiteY170" fmla="*/ 3534374 h 3683884"/>
              <a:gd name="connsiteX171" fmla="*/ 3597835 w 6755905"/>
              <a:gd name="connsiteY171" fmla="*/ 3546327 h 3683884"/>
              <a:gd name="connsiteX172" fmla="*/ 3621741 w 6755905"/>
              <a:gd name="connsiteY172" fmla="*/ 3552304 h 3683884"/>
              <a:gd name="connsiteX173" fmla="*/ 3645647 w 6755905"/>
              <a:gd name="connsiteY173" fmla="*/ 3564257 h 3683884"/>
              <a:gd name="connsiteX174" fmla="*/ 3663577 w 6755905"/>
              <a:gd name="connsiteY174" fmla="*/ 3570233 h 3683884"/>
              <a:gd name="connsiteX175" fmla="*/ 3681506 w 6755905"/>
              <a:gd name="connsiteY175" fmla="*/ 3588163 h 3683884"/>
              <a:gd name="connsiteX176" fmla="*/ 3771153 w 6755905"/>
              <a:gd name="connsiteY176" fmla="*/ 3606092 h 3683884"/>
              <a:gd name="connsiteX177" fmla="*/ 3807012 w 6755905"/>
              <a:gd name="connsiteY177" fmla="*/ 3629998 h 3683884"/>
              <a:gd name="connsiteX178" fmla="*/ 3842871 w 6755905"/>
              <a:gd name="connsiteY178" fmla="*/ 3641951 h 3683884"/>
              <a:gd name="connsiteX179" fmla="*/ 4040094 w 6755905"/>
              <a:gd name="connsiteY179" fmla="*/ 3659880 h 3683884"/>
              <a:gd name="connsiteX180" fmla="*/ 4147671 w 6755905"/>
              <a:gd name="connsiteY180" fmla="*/ 3677810 h 3683884"/>
              <a:gd name="connsiteX181" fmla="*/ 4177553 w 6755905"/>
              <a:gd name="connsiteY181" fmla="*/ 3683786 h 3683884"/>
              <a:gd name="connsiteX182" fmla="*/ 4386729 w 6755905"/>
              <a:gd name="connsiteY182" fmla="*/ 3653904 h 3683884"/>
              <a:gd name="connsiteX183" fmla="*/ 4464424 w 6755905"/>
              <a:gd name="connsiteY183" fmla="*/ 3635974 h 3683884"/>
              <a:gd name="connsiteX184" fmla="*/ 4500282 w 6755905"/>
              <a:gd name="connsiteY184" fmla="*/ 3624021 h 3683884"/>
              <a:gd name="connsiteX185" fmla="*/ 4536141 w 6755905"/>
              <a:gd name="connsiteY185" fmla="*/ 3618045 h 3683884"/>
              <a:gd name="connsiteX186" fmla="*/ 4649694 w 6755905"/>
              <a:gd name="connsiteY186" fmla="*/ 3612068 h 3683884"/>
              <a:gd name="connsiteX187" fmla="*/ 4721412 w 6755905"/>
              <a:gd name="connsiteY187" fmla="*/ 3629998 h 3683884"/>
              <a:gd name="connsiteX188" fmla="*/ 4763247 w 6755905"/>
              <a:gd name="connsiteY188" fmla="*/ 3635974 h 3683884"/>
              <a:gd name="connsiteX189" fmla="*/ 4960471 w 6755905"/>
              <a:gd name="connsiteY189" fmla="*/ 3624021 h 3683884"/>
              <a:gd name="connsiteX190" fmla="*/ 5050118 w 6755905"/>
              <a:gd name="connsiteY190" fmla="*/ 3600115 h 3683884"/>
              <a:gd name="connsiteX191" fmla="*/ 5080000 w 6755905"/>
              <a:gd name="connsiteY191" fmla="*/ 3588163 h 3683884"/>
              <a:gd name="connsiteX192" fmla="*/ 5145741 w 6755905"/>
              <a:gd name="connsiteY192" fmla="*/ 3540351 h 3683884"/>
              <a:gd name="connsiteX193" fmla="*/ 5205506 w 6755905"/>
              <a:gd name="connsiteY193" fmla="*/ 3522421 h 3683884"/>
              <a:gd name="connsiteX194" fmla="*/ 5235388 w 6755905"/>
              <a:gd name="connsiteY194" fmla="*/ 3504492 h 3683884"/>
              <a:gd name="connsiteX195" fmla="*/ 5277224 w 6755905"/>
              <a:gd name="connsiteY195" fmla="*/ 3486563 h 3683884"/>
              <a:gd name="connsiteX196" fmla="*/ 5336988 w 6755905"/>
              <a:gd name="connsiteY196" fmla="*/ 3438751 h 3683884"/>
              <a:gd name="connsiteX197" fmla="*/ 5354918 w 6755905"/>
              <a:gd name="connsiteY197" fmla="*/ 3420821 h 3683884"/>
              <a:gd name="connsiteX198" fmla="*/ 5378824 w 6755905"/>
              <a:gd name="connsiteY198" fmla="*/ 3402892 h 3683884"/>
              <a:gd name="connsiteX199" fmla="*/ 5390777 w 6755905"/>
              <a:gd name="connsiteY199" fmla="*/ 3337151 h 3683884"/>
              <a:gd name="connsiteX200" fmla="*/ 5396753 w 6755905"/>
              <a:gd name="connsiteY200" fmla="*/ 3295315 h 3683884"/>
              <a:gd name="connsiteX201" fmla="*/ 5384800 w 6755905"/>
              <a:gd name="connsiteY201" fmla="*/ 3092115 h 3683884"/>
              <a:gd name="connsiteX202" fmla="*/ 6568141 w 6755905"/>
              <a:gd name="connsiteY202" fmla="*/ 3050280 h 3683884"/>
              <a:gd name="connsiteX203" fmla="*/ 6687672 w 6755905"/>
              <a:gd name="connsiteY203" fmla="*/ 2034280 h 3683884"/>
              <a:gd name="connsiteX204" fmla="*/ 5904753 w 6755905"/>
              <a:gd name="connsiteY204" fmla="*/ 1060116 h 3683884"/>
              <a:gd name="connsiteX205" fmla="*/ 4452471 w 6755905"/>
              <a:gd name="connsiteY205" fmla="*/ 2189668 h 3683884"/>
              <a:gd name="connsiteX206" fmla="*/ 4434541 w 6755905"/>
              <a:gd name="connsiteY206" fmla="*/ 2165763 h 3683884"/>
              <a:gd name="connsiteX207" fmla="*/ 4416612 w 6755905"/>
              <a:gd name="connsiteY207" fmla="*/ 2153810 h 3683884"/>
              <a:gd name="connsiteX208" fmla="*/ 4099859 w 6755905"/>
              <a:gd name="connsiteY208" fmla="*/ 163645 h 3683884"/>
              <a:gd name="connsiteX209" fmla="*/ 4034118 w 6755905"/>
              <a:gd name="connsiteY209" fmla="*/ 109857 h 3683884"/>
              <a:gd name="connsiteX210" fmla="*/ 3986306 w 6755905"/>
              <a:gd name="connsiteY210" fmla="*/ 91927 h 3683884"/>
              <a:gd name="connsiteX211" fmla="*/ 3842871 w 6755905"/>
              <a:gd name="connsiteY211" fmla="*/ 79974 h 3683884"/>
              <a:gd name="connsiteX212" fmla="*/ 3771153 w 6755905"/>
              <a:gd name="connsiteY212" fmla="*/ 91927 h 3683884"/>
              <a:gd name="connsiteX213" fmla="*/ 3693459 w 6755905"/>
              <a:gd name="connsiteY213" fmla="*/ 133763 h 3683884"/>
              <a:gd name="connsiteX0" fmla="*/ 3693459 w 6755905"/>
              <a:gd name="connsiteY0" fmla="*/ 180093 h 3730214"/>
              <a:gd name="connsiteX1" fmla="*/ 3657600 w 6755905"/>
              <a:gd name="connsiteY1" fmla="*/ 269740 h 3730214"/>
              <a:gd name="connsiteX2" fmla="*/ 3095812 w 6755905"/>
              <a:gd name="connsiteY2" fmla="*/ 1166210 h 3730214"/>
              <a:gd name="connsiteX3" fmla="*/ 3042024 w 6755905"/>
              <a:gd name="connsiteY3" fmla="*/ 1190116 h 3730214"/>
              <a:gd name="connsiteX4" fmla="*/ 2988235 w 6755905"/>
              <a:gd name="connsiteY4" fmla="*/ 1208045 h 3730214"/>
              <a:gd name="connsiteX5" fmla="*/ 2952377 w 6755905"/>
              <a:gd name="connsiteY5" fmla="*/ 1225975 h 3730214"/>
              <a:gd name="connsiteX6" fmla="*/ 2928471 w 6755905"/>
              <a:gd name="connsiteY6" fmla="*/ 1237928 h 3730214"/>
              <a:gd name="connsiteX7" fmla="*/ 2838824 w 6755905"/>
              <a:gd name="connsiteY7" fmla="*/ 1243904 h 3730214"/>
              <a:gd name="connsiteX8" fmla="*/ 2820894 w 6755905"/>
              <a:gd name="connsiteY8" fmla="*/ 1255857 h 3730214"/>
              <a:gd name="connsiteX9" fmla="*/ 2802965 w 6755905"/>
              <a:gd name="connsiteY9" fmla="*/ 1261834 h 3730214"/>
              <a:gd name="connsiteX10" fmla="*/ 2761129 w 6755905"/>
              <a:gd name="connsiteY10" fmla="*/ 1273787 h 3730214"/>
              <a:gd name="connsiteX11" fmla="*/ 2689412 w 6755905"/>
              <a:gd name="connsiteY11" fmla="*/ 1297693 h 3730214"/>
              <a:gd name="connsiteX12" fmla="*/ 2647577 w 6755905"/>
              <a:gd name="connsiteY12" fmla="*/ 1315622 h 3730214"/>
              <a:gd name="connsiteX13" fmla="*/ 2617694 w 6755905"/>
              <a:gd name="connsiteY13" fmla="*/ 1327575 h 3730214"/>
              <a:gd name="connsiteX14" fmla="*/ 2593788 w 6755905"/>
              <a:gd name="connsiteY14" fmla="*/ 1333551 h 3730214"/>
              <a:gd name="connsiteX15" fmla="*/ 2516094 w 6755905"/>
              <a:gd name="connsiteY15" fmla="*/ 1351481 h 3730214"/>
              <a:gd name="connsiteX16" fmla="*/ 2480235 w 6755905"/>
              <a:gd name="connsiteY16" fmla="*/ 1363434 h 3730214"/>
              <a:gd name="connsiteX17" fmla="*/ 2408518 w 6755905"/>
              <a:gd name="connsiteY17" fmla="*/ 1369410 h 3730214"/>
              <a:gd name="connsiteX18" fmla="*/ 2378635 w 6755905"/>
              <a:gd name="connsiteY18" fmla="*/ 1381363 h 3730214"/>
              <a:gd name="connsiteX19" fmla="*/ 2288988 w 6755905"/>
              <a:gd name="connsiteY19" fmla="*/ 1387340 h 3730214"/>
              <a:gd name="connsiteX20" fmla="*/ 2259106 w 6755905"/>
              <a:gd name="connsiteY20" fmla="*/ 1411245 h 3730214"/>
              <a:gd name="connsiteX21" fmla="*/ 2217271 w 6755905"/>
              <a:gd name="connsiteY21" fmla="*/ 1423198 h 3730214"/>
              <a:gd name="connsiteX22" fmla="*/ 2145553 w 6755905"/>
              <a:gd name="connsiteY22" fmla="*/ 1441128 h 3730214"/>
              <a:gd name="connsiteX23" fmla="*/ 2127624 w 6755905"/>
              <a:gd name="connsiteY23" fmla="*/ 1453081 h 3730214"/>
              <a:gd name="connsiteX24" fmla="*/ 2097741 w 6755905"/>
              <a:gd name="connsiteY24" fmla="*/ 1465034 h 3730214"/>
              <a:gd name="connsiteX25" fmla="*/ 2049929 w 6755905"/>
              <a:gd name="connsiteY25" fmla="*/ 1471010 h 3730214"/>
              <a:gd name="connsiteX26" fmla="*/ 1984188 w 6755905"/>
              <a:gd name="connsiteY26" fmla="*/ 1488940 h 3730214"/>
              <a:gd name="connsiteX27" fmla="*/ 1828800 w 6755905"/>
              <a:gd name="connsiteY27" fmla="*/ 1524798 h 3730214"/>
              <a:gd name="connsiteX28" fmla="*/ 1792941 w 6755905"/>
              <a:gd name="connsiteY28" fmla="*/ 1536751 h 3730214"/>
              <a:gd name="connsiteX29" fmla="*/ 1697318 w 6755905"/>
              <a:gd name="connsiteY29" fmla="*/ 1554681 h 3730214"/>
              <a:gd name="connsiteX30" fmla="*/ 1595718 w 6755905"/>
              <a:gd name="connsiteY30" fmla="*/ 1578587 h 3730214"/>
              <a:gd name="connsiteX31" fmla="*/ 1529977 w 6755905"/>
              <a:gd name="connsiteY31" fmla="*/ 1596516 h 3730214"/>
              <a:gd name="connsiteX32" fmla="*/ 1398494 w 6755905"/>
              <a:gd name="connsiteY32" fmla="*/ 1632375 h 3730214"/>
              <a:gd name="connsiteX33" fmla="*/ 860612 w 6755905"/>
              <a:gd name="connsiteY33" fmla="*/ 1656281 h 3730214"/>
              <a:gd name="connsiteX34" fmla="*/ 794871 w 6755905"/>
              <a:gd name="connsiteY34" fmla="*/ 1668234 h 3730214"/>
              <a:gd name="connsiteX35" fmla="*/ 729129 w 6755905"/>
              <a:gd name="connsiteY35" fmla="*/ 1674210 h 3730214"/>
              <a:gd name="connsiteX36" fmla="*/ 633506 w 6755905"/>
              <a:gd name="connsiteY36" fmla="*/ 1686163 h 3730214"/>
              <a:gd name="connsiteX37" fmla="*/ 603624 w 6755905"/>
              <a:gd name="connsiteY37" fmla="*/ 1698116 h 3730214"/>
              <a:gd name="connsiteX38" fmla="*/ 579718 w 6755905"/>
              <a:gd name="connsiteY38" fmla="*/ 1704093 h 3730214"/>
              <a:gd name="connsiteX39" fmla="*/ 472141 w 6755905"/>
              <a:gd name="connsiteY39" fmla="*/ 1739951 h 3730214"/>
              <a:gd name="connsiteX40" fmla="*/ 436282 w 6755905"/>
              <a:gd name="connsiteY40" fmla="*/ 1769834 h 3730214"/>
              <a:gd name="connsiteX41" fmla="*/ 418353 w 6755905"/>
              <a:gd name="connsiteY41" fmla="*/ 1787763 h 3730214"/>
              <a:gd name="connsiteX42" fmla="*/ 400424 w 6755905"/>
              <a:gd name="connsiteY42" fmla="*/ 1793740 h 3730214"/>
              <a:gd name="connsiteX43" fmla="*/ 382494 w 6755905"/>
              <a:gd name="connsiteY43" fmla="*/ 1805693 h 3730214"/>
              <a:gd name="connsiteX44" fmla="*/ 364565 w 6755905"/>
              <a:gd name="connsiteY44" fmla="*/ 1835575 h 3730214"/>
              <a:gd name="connsiteX45" fmla="*/ 298824 w 6755905"/>
              <a:gd name="connsiteY45" fmla="*/ 1865457 h 3730214"/>
              <a:gd name="connsiteX46" fmla="*/ 239059 w 6755905"/>
              <a:gd name="connsiteY46" fmla="*/ 1919245 h 3730214"/>
              <a:gd name="connsiteX47" fmla="*/ 209177 w 6755905"/>
              <a:gd name="connsiteY47" fmla="*/ 1931198 h 3730214"/>
              <a:gd name="connsiteX48" fmla="*/ 167341 w 6755905"/>
              <a:gd name="connsiteY48" fmla="*/ 1949128 h 3730214"/>
              <a:gd name="connsiteX49" fmla="*/ 131482 w 6755905"/>
              <a:gd name="connsiteY49" fmla="*/ 1984987 h 3730214"/>
              <a:gd name="connsiteX50" fmla="*/ 95624 w 6755905"/>
              <a:gd name="connsiteY50" fmla="*/ 2014869 h 3730214"/>
              <a:gd name="connsiteX51" fmla="*/ 65741 w 6755905"/>
              <a:gd name="connsiteY51" fmla="*/ 2044751 h 3730214"/>
              <a:gd name="connsiteX52" fmla="*/ 47812 w 6755905"/>
              <a:gd name="connsiteY52" fmla="*/ 2080610 h 3730214"/>
              <a:gd name="connsiteX53" fmla="*/ 0 w 6755905"/>
              <a:gd name="connsiteY53" fmla="*/ 2200140 h 3730214"/>
              <a:gd name="connsiteX54" fmla="*/ 5977 w 6755905"/>
              <a:gd name="connsiteY54" fmla="*/ 2307716 h 3730214"/>
              <a:gd name="connsiteX55" fmla="*/ 23906 w 6755905"/>
              <a:gd name="connsiteY55" fmla="*/ 2337598 h 3730214"/>
              <a:gd name="connsiteX56" fmla="*/ 41835 w 6755905"/>
              <a:gd name="connsiteY56" fmla="*/ 2403340 h 3730214"/>
              <a:gd name="connsiteX57" fmla="*/ 59765 w 6755905"/>
              <a:gd name="connsiteY57" fmla="*/ 2481034 h 3730214"/>
              <a:gd name="connsiteX58" fmla="*/ 71718 w 6755905"/>
              <a:gd name="connsiteY58" fmla="*/ 2534822 h 3730214"/>
              <a:gd name="connsiteX59" fmla="*/ 83671 w 6755905"/>
              <a:gd name="connsiteY59" fmla="*/ 2558728 h 3730214"/>
              <a:gd name="connsiteX60" fmla="*/ 89647 w 6755905"/>
              <a:gd name="connsiteY60" fmla="*/ 2612516 h 3730214"/>
              <a:gd name="connsiteX61" fmla="*/ 107577 w 6755905"/>
              <a:gd name="connsiteY61" fmla="*/ 2636422 h 3730214"/>
              <a:gd name="connsiteX62" fmla="*/ 119529 w 6755905"/>
              <a:gd name="connsiteY62" fmla="*/ 2654351 h 3730214"/>
              <a:gd name="connsiteX63" fmla="*/ 143435 w 6755905"/>
              <a:gd name="connsiteY63" fmla="*/ 2684234 h 3730214"/>
              <a:gd name="connsiteX64" fmla="*/ 179294 w 6755905"/>
              <a:gd name="connsiteY64" fmla="*/ 2732045 h 3730214"/>
              <a:gd name="connsiteX65" fmla="*/ 197224 w 6755905"/>
              <a:gd name="connsiteY65" fmla="*/ 2743998 h 3730214"/>
              <a:gd name="connsiteX66" fmla="*/ 215153 w 6755905"/>
              <a:gd name="connsiteY66" fmla="*/ 2761928 h 3730214"/>
              <a:gd name="connsiteX67" fmla="*/ 227106 w 6755905"/>
              <a:gd name="connsiteY67" fmla="*/ 2779857 h 3730214"/>
              <a:gd name="connsiteX68" fmla="*/ 245035 w 6755905"/>
              <a:gd name="connsiteY68" fmla="*/ 2785834 h 3730214"/>
              <a:gd name="connsiteX69" fmla="*/ 262965 w 6755905"/>
              <a:gd name="connsiteY69" fmla="*/ 2803763 h 3730214"/>
              <a:gd name="connsiteX70" fmla="*/ 286871 w 6755905"/>
              <a:gd name="connsiteY70" fmla="*/ 2839622 h 3730214"/>
              <a:gd name="connsiteX71" fmla="*/ 322729 w 6755905"/>
              <a:gd name="connsiteY71" fmla="*/ 2875481 h 3730214"/>
              <a:gd name="connsiteX72" fmla="*/ 340659 w 6755905"/>
              <a:gd name="connsiteY72" fmla="*/ 2893410 h 3730214"/>
              <a:gd name="connsiteX73" fmla="*/ 358588 w 6755905"/>
              <a:gd name="connsiteY73" fmla="*/ 2917316 h 3730214"/>
              <a:gd name="connsiteX74" fmla="*/ 406400 w 6755905"/>
              <a:gd name="connsiteY74" fmla="*/ 2965128 h 3730214"/>
              <a:gd name="connsiteX75" fmla="*/ 424329 w 6755905"/>
              <a:gd name="connsiteY75" fmla="*/ 3006963 h 3730214"/>
              <a:gd name="connsiteX76" fmla="*/ 442259 w 6755905"/>
              <a:gd name="connsiteY76" fmla="*/ 3042822 h 3730214"/>
              <a:gd name="connsiteX77" fmla="*/ 448235 w 6755905"/>
              <a:gd name="connsiteY77" fmla="*/ 3060751 h 3730214"/>
              <a:gd name="connsiteX78" fmla="*/ 484094 w 6755905"/>
              <a:gd name="connsiteY78" fmla="*/ 3096610 h 3730214"/>
              <a:gd name="connsiteX79" fmla="*/ 496047 w 6755905"/>
              <a:gd name="connsiteY79" fmla="*/ 3126493 h 3730214"/>
              <a:gd name="connsiteX80" fmla="*/ 513977 w 6755905"/>
              <a:gd name="connsiteY80" fmla="*/ 3144422 h 3730214"/>
              <a:gd name="connsiteX81" fmla="*/ 525929 w 6755905"/>
              <a:gd name="connsiteY81" fmla="*/ 3162351 h 3730214"/>
              <a:gd name="connsiteX82" fmla="*/ 543859 w 6755905"/>
              <a:gd name="connsiteY82" fmla="*/ 3186257 h 3730214"/>
              <a:gd name="connsiteX83" fmla="*/ 597647 w 6755905"/>
              <a:gd name="connsiteY83" fmla="*/ 3204187 h 3730214"/>
              <a:gd name="connsiteX84" fmla="*/ 615577 w 6755905"/>
              <a:gd name="connsiteY84" fmla="*/ 3216140 h 3730214"/>
              <a:gd name="connsiteX85" fmla="*/ 639482 w 6755905"/>
              <a:gd name="connsiteY85" fmla="*/ 3222116 h 3730214"/>
              <a:gd name="connsiteX86" fmla="*/ 693271 w 6755905"/>
              <a:gd name="connsiteY86" fmla="*/ 3234069 h 3730214"/>
              <a:gd name="connsiteX87" fmla="*/ 1063812 w 6755905"/>
              <a:gd name="connsiteY87" fmla="*/ 3222116 h 3730214"/>
              <a:gd name="connsiteX88" fmla="*/ 1117600 w 6755905"/>
              <a:gd name="connsiteY88" fmla="*/ 3204187 h 3730214"/>
              <a:gd name="connsiteX89" fmla="*/ 1195294 w 6755905"/>
              <a:gd name="connsiteY89" fmla="*/ 3174304 h 3730214"/>
              <a:gd name="connsiteX90" fmla="*/ 1225177 w 6755905"/>
              <a:gd name="connsiteY90" fmla="*/ 3168328 h 3730214"/>
              <a:gd name="connsiteX91" fmla="*/ 1249082 w 6755905"/>
              <a:gd name="connsiteY91" fmla="*/ 3162351 h 3730214"/>
              <a:gd name="connsiteX92" fmla="*/ 1284941 w 6755905"/>
              <a:gd name="connsiteY92" fmla="*/ 3150398 h 3730214"/>
              <a:gd name="connsiteX93" fmla="*/ 1374588 w 6755905"/>
              <a:gd name="connsiteY93" fmla="*/ 3132469 h 3730214"/>
              <a:gd name="connsiteX94" fmla="*/ 1464235 w 6755905"/>
              <a:gd name="connsiteY94" fmla="*/ 3126493 h 3730214"/>
              <a:gd name="connsiteX95" fmla="*/ 1500094 w 6755905"/>
              <a:gd name="connsiteY95" fmla="*/ 3114540 h 3730214"/>
              <a:gd name="connsiteX96" fmla="*/ 1535953 w 6755905"/>
              <a:gd name="connsiteY96" fmla="*/ 3108563 h 3730214"/>
              <a:gd name="connsiteX97" fmla="*/ 1553882 w 6755905"/>
              <a:gd name="connsiteY97" fmla="*/ 3090634 h 3730214"/>
              <a:gd name="connsiteX98" fmla="*/ 1607671 w 6755905"/>
              <a:gd name="connsiteY98" fmla="*/ 3072704 h 3730214"/>
              <a:gd name="connsiteX99" fmla="*/ 1625600 w 6755905"/>
              <a:gd name="connsiteY99" fmla="*/ 3066728 h 3730214"/>
              <a:gd name="connsiteX100" fmla="*/ 1661459 w 6755905"/>
              <a:gd name="connsiteY100" fmla="*/ 3048798 h 3730214"/>
              <a:gd name="connsiteX101" fmla="*/ 1685365 w 6755905"/>
              <a:gd name="connsiteY101" fmla="*/ 3030869 h 3730214"/>
              <a:gd name="connsiteX102" fmla="*/ 1703294 w 6755905"/>
              <a:gd name="connsiteY102" fmla="*/ 3018916 h 3730214"/>
              <a:gd name="connsiteX103" fmla="*/ 1709271 w 6755905"/>
              <a:gd name="connsiteY103" fmla="*/ 3000987 h 3730214"/>
              <a:gd name="connsiteX104" fmla="*/ 1727200 w 6755905"/>
              <a:gd name="connsiteY104" fmla="*/ 2995010 h 3730214"/>
              <a:gd name="connsiteX105" fmla="*/ 1757082 w 6755905"/>
              <a:gd name="connsiteY105" fmla="*/ 2983057 h 3730214"/>
              <a:gd name="connsiteX106" fmla="*/ 1780988 w 6755905"/>
              <a:gd name="connsiteY106" fmla="*/ 2965128 h 3730214"/>
              <a:gd name="connsiteX107" fmla="*/ 1816847 w 6755905"/>
              <a:gd name="connsiteY107" fmla="*/ 2953175 h 3730214"/>
              <a:gd name="connsiteX108" fmla="*/ 1840753 w 6755905"/>
              <a:gd name="connsiteY108" fmla="*/ 2941222 h 3730214"/>
              <a:gd name="connsiteX109" fmla="*/ 1858682 w 6755905"/>
              <a:gd name="connsiteY109" fmla="*/ 2917316 h 3730214"/>
              <a:gd name="connsiteX110" fmla="*/ 1894541 w 6755905"/>
              <a:gd name="connsiteY110" fmla="*/ 2881457 h 3730214"/>
              <a:gd name="connsiteX111" fmla="*/ 1906494 w 6755905"/>
              <a:gd name="connsiteY111" fmla="*/ 2863528 h 3730214"/>
              <a:gd name="connsiteX112" fmla="*/ 1930400 w 6755905"/>
              <a:gd name="connsiteY112" fmla="*/ 2857551 h 3730214"/>
              <a:gd name="connsiteX113" fmla="*/ 1960282 w 6755905"/>
              <a:gd name="connsiteY113" fmla="*/ 2785834 h 3730214"/>
              <a:gd name="connsiteX114" fmla="*/ 1984188 w 6755905"/>
              <a:gd name="connsiteY114" fmla="*/ 2743998 h 3730214"/>
              <a:gd name="connsiteX115" fmla="*/ 1996141 w 6755905"/>
              <a:gd name="connsiteY115" fmla="*/ 2720093 h 3730214"/>
              <a:gd name="connsiteX116" fmla="*/ 2020047 w 6755905"/>
              <a:gd name="connsiteY116" fmla="*/ 2702163 h 3730214"/>
              <a:gd name="connsiteX117" fmla="*/ 2055906 w 6755905"/>
              <a:gd name="connsiteY117" fmla="*/ 2654351 h 3730214"/>
              <a:gd name="connsiteX118" fmla="*/ 2073835 w 6755905"/>
              <a:gd name="connsiteY118" fmla="*/ 2624469 h 3730214"/>
              <a:gd name="connsiteX119" fmla="*/ 2115671 w 6755905"/>
              <a:gd name="connsiteY119" fmla="*/ 2606540 h 3730214"/>
              <a:gd name="connsiteX120" fmla="*/ 2157506 w 6755905"/>
              <a:gd name="connsiteY120" fmla="*/ 2570681 h 3730214"/>
              <a:gd name="connsiteX121" fmla="*/ 2199341 w 6755905"/>
              <a:gd name="connsiteY121" fmla="*/ 2534822 h 3730214"/>
              <a:gd name="connsiteX122" fmla="*/ 2217271 w 6755905"/>
              <a:gd name="connsiteY122" fmla="*/ 2528845 h 3730214"/>
              <a:gd name="connsiteX123" fmla="*/ 2253129 w 6755905"/>
              <a:gd name="connsiteY123" fmla="*/ 2510916 h 3730214"/>
              <a:gd name="connsiteX124" fmla="*/ 2378635 w 6755905"/>
              <a:gd name="connsiteY124" fmla="*/ 2492987 h 3730214"/>
              <a:gd name="connsiteX125" fmla="*/ 2414494 w 6755905"/>
              <a:gd name="connsiteY125" fmla="*/ 2481034 h 3730214"/>
              <a:gd name="connsiteX126" fmla="*/ 2623671 w 6755905"/>
              <a:gd name="connsiteY126" fmla="*/ 2492987 h 3730214"/>
              <a:gd name="connsiteX127" fmla="*/ 2641600 w 6755905"/>
              <a:gd name="connsiteY127" fmla="*/ 2498963 h 3730214"/>
              <a:gd name="connsiteX128" fmla="*/ 2683435 w 6755905"/>
              <a:gd name="connsiteY128" fmla="*/ 2510916 h 3730214"/>
              <a:gd name="connsiteX129" fmla="*/ 2707341 w 6755905"/>
              <a:gd name="connsiteY129" fmla="*/ 2528845 h 3730214"/>
              <a:gd name="connsiteX130" fmla="*/ 2731247 w 6755905"/>
              <a:gd name="connsiteY130" fmla="*/ 2564704 h 3730214"/>
              <a:gd name="connsiteX131" fmla="*/ 2761129 w 6755905"/>
              <a:gd name="connsiteY131" fmla="*/ 2570681 h 3730214"/>
              <a:gd name="connsiteX132" fmla="*/ 2779059 w 6755905"/>
              <a:gd name="connsiteY132" fmla="*/ 2588610 h 3730214"/>
              <a:gd name="connsiteX133" fmla="*/ 2808941 w 6755905"/>
              <a:gd name="connsiteY133" fmla="*/ 2630445 h 3730214"/>
              <a:gd name="connsiteX134" fmla="*/ 2856753 w 6755905"/>
              <a:gd name="connsiteY134" fmla="*/ 2648375 h 3730214"/>
              <a:gd name="connsiteX135" fmla="*/ 2898588 w 6755905"/>
              <a:gd name="connsiteY135" fmla="*/ 2672281 h 3730214"/>
              <a:gd name="connsiteX136" fmla="*/ 2922494 w 6755905"/>
              <a:gd name="connsiteY136" fmla="*/ 2690210 h 3730214"/>
              <a:gd name="connsiteX137" fmla="*/ 2940424 w 6755905"/>
              <a:gd name="connsiteY137" fmla="*/ 2702163 h 3730214"/>
              <a:gd name="connsiteX138" fmla="*/ 2958353 w 6755905"/>
              <a:gd name="connsiteY138" fmla="*/ 2726069 h 3730214"/>
              <a:gd name="connsiteX139" fmla="*/ 2970306 w 6755905"/>
              <a:gd name="connsiteY139" fmla="*/ 2743998 h 3730214"/>
              <a:gd name="connsiteX140" fmla="*/ 3012141 w 6755905"/>
              <a:gd name="connsiteY140" fmla="*/ 2779857 h 3730214"/>
              <a:gd name="connsiteX141" fmla="*/ 3024094 w 6755905"/>
              <a:gd name="connsiteY141" fmla="*/ 2797787 h 3730214"/>
              <a:gd name="connsiteX142" fmla="*/ 3042024 w 6755905"/>
              <a:gd name="connsiteY142" fmla="*/ 2833645 h 3730214"/>
              <a:gd name="connsiteX143" fmla="*/ 3071906 w 6755905"/>
              <a:gd name="connsiteY143" fmla="*/ 2869504 h 3730214"/>
              <a:gd name="connsiteX144" fmla="*/ 3095812 w 6755905"/>
              <a:gd name="connsiteY144" fmla="*/ 2917316 h 3730214"/>
              <a:gd name="connsiteX145" fmla="*/ 3131671 w 6755905"/>
              <a:gd name="connsiteY145" fmla="*/ 2959151 h 3730214"/>
              <a:gd name="connsiteX146" fmla="*/ 3155577 w 6755905"/>
              <a:gd name="connsiteY146" fmla="*/ 3012940 h 3730214"/>
              <a:gd name="connsiteX147" fmla="*/ 3167529 w 6755905"/>
              <a:gd name="connsiteY147" fmla="*/ 3030869 h 3730214"/>
              <a:gd name="connsiteX148" fmla="*/ 3185459 w 6755905"/>
              <a:gd name="connsiteY148" fmla="*/ 3066728 h 3730214"/>
              <a:gd name="connsiteX149" fmla="*/ 3203388 w 6755905"/>
              <a:gd name="connsiteY149" fmla="*/ 3078681 h 3730214"/>
              <a:gd name="connsiteX150" fmla="*/ 3215341 w 6755905"/>
              <a:gd name="connsiteY150" fmla="*/ 3108563 h 3730214"/>
              <a:gd name="connsiteX151" fmla="*/ 3221318 w 6755905"/>
              <a:gd name="connsiteY151" fmla="*/ 3126493 h 3730214"/>
              <a:gd name="connsiteX152" fmla="*/ 3239247 w 6755905"/>
              <a:gd name="connsiteY152" fmla="*/ 3150398 h 3730214"/>
              <a:gd name="connsiteX153" fmla="*/ 3257177 w 6755905"/>
              <a:gd name="connsiteY153" fmla="*/ 3186257 h 3730214"/>
              <a:gd name="connsiteX154" fmla="*/ 3275106 w 6755905"/>
              <a:gd name="connsiteY154" fmla="*/ 3192234 h 3730214"/>
              <a:gd name="connsiteX155" fmla="*/ 3293035 w 6755905"/>
              <a:gd name="connsiteY155" fmla="*/ 3204187 h 3730214"/>
              <a:gd name="connsiteX156" fmla="*/ 3316941 w 6755905"/>
              <a:gd name="connsiteY156" fmla="*/ 3234069 h 3730214"/>
              <a:gd name="connsiteX157" fmla="*/ 3334871 w 6755905"/>
              <a:gd name="connsiteY157" fmla="*/ 3269928 h 3730214"/>
              <a:gd name="connsiteX158" fmla="*/ 3352800 w 6755905"/>
              <a:gd name="connsiteY158" fmla="*/ 3287857 h 3730214"/>
              <a:gd name="connsiteX159" fmla="*/ 3358777 w 6755905"/>
              <a:gd name="connsiteY159" fmla="*/ 3305787 h 3730214"/>
              <a:gd name="connsiteX160" fmla="*/ 3376706 w 6755905"/>
              <a:gd name="connsiteY160" fmla="*/ 3311763 h 3730214"/>
              <a:gd name="connsiteX161" fmla="*/ 3388659 w 6755905"/>
              <a:gd name="connsiteY161" fmla="*/ 3329693 h 3730214"/>
              <a:gd name="connsiteX162" fmla="*/ 3406588 w 6755905"/>
              <a:gd name="connsiteY162" fmla="*/ 3359575 h 3730214"/>
              <a:gd name="connsiteX163" fmla="*/ 3430494 w 6755905"/>
              <a:gd name="connsiteY163" fmla="*/ 3419340 h 3730214"/>
              <a:gd name="connsiteX164" fmla="*/ 3448424 w 6755905"/>
              <a:gd name="connsiteY164" fmla="*/ 3425316 h 3730214"/>
              <a:gd name="connsiteX165" fmla="*/ 3454400 w 6755905"/>
              <a:gd name="connsiteY165" fmla="*/ 3455198 h 3730214"/>
              <a:gd name="connsiteX166" fmla="*/ 3490259 w 6755905"/>
              <a:gd name="connsiteY166" fmla="*/ 3485081 h 3730214"/>
              <a:gd name="connsiteX167" fmla="*/ 3508188 w 6755905"/>
              <a:gd name="connsiteY167" fmla="*/ 3503010 h 3730214"/>
              <a:gd name="connsiteX168" fmla="*/ 3538071 w 6755905"/>
              <a:gd name="connsiteY168" fmla="*/ 3538869 h 3730214"/>
              <a:gd name="connsiteX169" fmla="*/ 3544047 w 6755905"/>
              <a:gd name="connsiteY169" fmla="*/ 3556798 h 3730214"/>
              <a:gd name="connsiteX170" fmla="*/ 3579906 w 6755905"/>
              <a:gd name="connsiteY170" fmla="*/ 3580704 h 3730214"/>
              <a:gd name="connsiteX171" fmla="*/ 3597835 w 6755905"/>
              <a:gd name="connsiteY171" fmla="*/ 3592657 h 3730214"/>
              <a:gd name="connsiteX172" fmla="*/ 3621741 w 6755905"/>
              <a:gd name="connsiteY172" fmla="*/ 3598634 h 3730214"/>
              <a:gd name="connsiteX173" fmla="*/ 3645647 w 6755905"/>
              <a:gd name="connsiteY173" fmla="*/ 3610587 h 3730214"/>
              <a:gd name="connsiteX174" fmla="*/ 3663577 w 6755905"/>
              <a:gd name="connsiteY174" fmla="*/ 3616563 h 3730214"/>
              <a:gd name="connsiteX175" fmla="*/ 3681506 w 6755905"/>
              <a:gd name="connsiteY175" fmla="*/ 3634493 h 3730214"/>
              <a:gd name="connsiteX176" fmla="*/ 3771153 w 6755905"/>
              <a:gd name="connsiteY176" fmla="*/ 3652422 h 3730214"/>
              <a:gd name="connsiteX177" fmla="*/ 3807012 w 6755905"/>
              <a:gd name="connsiteY177" fmla="*/ 3676328 h 3730214"/>
              <a:gd name="connsiteX178" fmla="*/ 3842871 w 6755905"/>
              <a:gd name="connsiteY178" fmla="*/ 3688281 h 3730214"/>
              <a:gd name="connsiteX179" fmla="*/ 4040094 w 6755905"/>
              <a:gd name="connsiteY179" fmla="*/ 3706210 h 3730214"/>
              <a:gd name="connsiteX180" fmla="*/ 4147671 w 6755905"/>
              <a:gd name="connsiteY180" fmla="*/ 3724140 h 3730214"/>
              <a:gd name="connsiteX181" fmla="*/ 4177553 w 6755905"/>
              <a:gd name="connsiteY181" fmla="*/ 3730116 h 3730214"/>
              <a:gd name="connsiteX182" fmla="*/ 4386729 w 6755905"/>
              <a:gd name="connsiteY182" fmla="*/ 3700234 h 3730214"/>
              <a:gd name="connsiteX183" fmla="*/ 4464424 w 6755905"/>
              <a:gd name="connsiteY183" fmla="*/ 3682304 h 3730214"/>
              <a:gd name="connsiteX184" fmla="*/ 4500282 w 6755905"/>
              <a:gd name="connsiteY184" fmla="*/ 3670351 h 3730214"/>
              <a:gd name="connsiteX185" fmla="*/ 4536141 w 6755905"/>
              <a:gd name="connsiteY185" fmla="*/ 3664375 h 3730214"/>
              <a:gd name="connsiteX186" fmla="*/ 4649694 w 6755905"/>
              <a:gd name="connsiteY186" fmla="*/ 3658398 h 3730214"/>
              <a:gd name="connsiteX187" fmla="*/ 4721412 w 6755905"/>
              <a:gd name="connsiteY187" fmla="*/ 3676328 h 3730214"/>
              <a:gd name="connsiteX188" fmla="*/ 4763247 w 6755905"/>
              <a:gd name="connsiteY188" fmla="*/ 3682304 h 3730214"/>
              <a:gd name="connsiteX189" fmla="*/ 4960471 w 6755905"/>
              <a:gd name="connsiteY189" fmla="*/ 3670351 h 3730214"/>
              <a:gd name="connsiteX190" fmla="*/ 5050118 w 6755905"/>
              <a:gd name="connsiteY190" fmla="*/ 3646445 h 3730214"/>
              <a:gd name="connsiteX191" fmla="*/ 5080000 w 6755905"/>
              <a:gd name="connsiteY191" fmla="*/ 3634493 h 3730214"/>
              <a:gd name="connsiteX192" fmla="*/ 5145741 w 6755905"/>
              <a:gd name="connsiteY192" fmla="*/ 3586681 h 3730214"/>
              <a:gd name="connsiteX193" fmla="*/ 5205506 w 6755905"/>
              <a:gd name="connsiteY193" fmla="*/ 3568751 h 3730214"/>
              <a:gd name="connsiteX194" fmla="*/ 5235388 w 6755905"/>
              <a:gd name="connsiteY194" fmla="*/ 3550822 h 3730214"/>
              <a:gd name="connsiteX195" fmla="*/ 5277224 w 6755905"/>
              <a:gd name="connsiteY195" fmla="*/ 3532893 h 3730214"/>
              <a:gd name="connsiteX196" fmla="*/ 5336988 w 6755905"/>
              <a:gd name="connsiteY196" fmla="*/ 3485081 h 3730214"/>
              <a:gd name="connsiteX197" fmla="*/ 5354918 w 6755905"/>
              <a:gd name="connsiteY197" fmla="*/ 3467151 h 3730214"/>
              <a:gd name="connsiteX198" fmla="*/ 5378824 w 6755905"/>
              <a:gd name="connsiteY198" fmla="*/ 3449222 h 3730214"/>
              <a:gd name="connsiteX199" fmla="*/ 5390777 w 6755905"/>
              <a:gd name="connsiteY199" fmla="*/ 3383481 h 3730214"/>
              <a:gd name="connsiteX200" fmla="*/ 5396753 w 6755905"/>
              <a:gd name="connsiteY200" fmla="*/ 3341645 h 3730214"/>
              <a:gd name="connsiteX201" fmla="*/ 5384800 w 6755905"/>
              <a:gd name="connsiteY201" fmla="*/ 3138445 h 3730214"/>
              <a:gd name="connsiteX202" fmla="*/ 6568141 w 6755905"/>
              <a:gd name="connsiteY202" fmla="*/ 3096610 h 3730214"/>
              <a:gd name="connsiteX203" fmla="*/ 6687672 w 6755905"/>
              <a:gd name="connsiteY203" fmla="*/ 2080610 h 3730214"/>
              <a:gd name="connsiteX204" fmla="*/ 5904753 w 6755905"/>
              <a:gd name="connsiteY204" fmla="*/ 1106446 h 3730214"/>
              <a:gd name="connsiteX205" fmla="*/ 4452471 w 6755905"/>
              <a:gd name="connsiteY205" fmla="*/ 2235998 h 3730214"/>
              <a:gd name="connsiteX206" fmla="*/ 4434541 w 6755905"/>
              <a:gd name="connsiteY206" fmla="*/ 2212093 h 3730214"/>
              <a:gd name="connsiteX207" fmla="*/ 4416612 w 6755905"/>
              <a:gd name="connsiteY207" fmla="*/ 2200140 h 3730214"/>
              <a:gd name="connsiteX208" fmla="*/ 4034118 w 6755905"/>
              <a:gd name="connsiteY208" fmla="*/ 156187 h 3730214"/>
              <a:gd name="connsiteX209" fmla="*/ 3986306 w 6755905"/>
              <a:gd name="connsiteY209" fmla="*/ 138257 h 3730214"/>
              <a:gd name="connsiteX210" fmla="*/ 3842871 w 6755905"/>
              <a:gd name="connsiteY210" fmla="*/ 126304 h 3730214"/>
              <a:gd name="connsiteX211" fmla="*/ 3771153 w 6755905"/>
              <a:gd name="connsiteY211" fmla="*/ 138257 h 3730214"/>
              <a:gd name="connsiteX212" fmla="*/ 3693459 w 6755905"/>
              <a:gd name="connsiteY212" fmla="*/ 180093 h 3730214"/>
              <a:gd name="connsiteX0" fmla="*/ 3693459 w 6755905"/>
              <a:gd name="connsiteY0" fmla="*/ 184950 h 3735071"/>
              <a:gd name="connsiteX1" fmla="*/ 3657600 w 6755905"/>
              <a:gd name="connsiteY1" fmla="*/ 274597 h 3735071"/>
              <a:gd name="connsiteX2" fmla="*/ 3095812 w 6755905"/>
              <a:gd name="connsiteY2" fmla="*/ 1171067 h 3735071"/>
              <a:gd name="connsiteX3" fmla="*/ 3042024 w 6755905"/>
              <a:gd name="connsiteY3" fmla="*/ 1194973 h 3735071"/>
              <a:gd name="connsiteX4" fmla="*/ 2988235 w 6755905"/>
              <a:gd name="connsiteY4" fmla="*/ 1212902 h 3735071"/>
              <a:gd name="connsiteX5" fmla="*/ 2952377 w 6755905"/>
              <a:gd name="connsiteY5" fmla="*/ 1230832 h 3735071"/>
              <a:gd name="connsiteX6" fmla="*/ 2928471 w 6755905"/>
              <a:gd name="connsiteY6" fmla="*/ 1242785 h 3735071"/>
              <a:gd name="connsiteX7" fmla="*/ 2838824 w 6755905"/>
              <a:gd name="connsiteY7" fmla="*/ 1248761 h 3735071"/>
              <a:gd name="connsiteX8" fmla="*/ 2820894 w 6755905"/>
              <a:gd name="connsiteY8" fmla="*/ 1260714 h 3735071"/>
              <a:gd name="connsiteX9" fmla="*/ 2802965 w 6755905"/>
              <a:gd name="connsiteY9" fmla="*/ 1266691 h 3735071"/>
              <a:gd name="connsiteX10" fmla="*/ 2761129 w 6755905"/>
              <a:gd name="connsiteY10" fmla="*/ 1278644 h 3735071"/>
              <a:gd name="connsiteX11" fmla="*/ 2689412 w 6755905"/>
              <a:gd name="connsiteY11" fmla="*/ 1302550 h 3735071"/>
              <a:gd name="connsiteX12" fmla="*/ 2647577 w 6755905"/>
              <a:gd name="connsiteY12" fmla="*/ 1320479 h 3735071"/>
              <a:gd name="connsiteX13" fmla="*/ 2617694 w 6755905"/>
              <a:gd name="connsiteY13" fmla="*/ 1332432 h 3735071"/>
              <a:gd name="connsiteX14" fmla="*/ 2593788 w 6755905"/>
              <a:gd name="connsiteY14" fmla="*/ 1338408 h 3735071"/>
              <a:gd name="connsiteX15" fmla="*/ 2516094 w 6755905"/>
              <a:gd name="connsiteY15" fmla="*/ 1356338 h 3735071"/>
              <a:gd name="connsiteX16" fmla="*/ 2480235 w 6755905"/>
              <a:gd name="connsiteY16" fmla="*/ 1368291 h 3735071"/>
              <a:gd name="connsiteX17" fmla="*/ 2408518 w 6755905"/>
              <a:gd name="connsiteY17" fmla="*/ 1374267 h 3735071"/>
              <a:gd name="connsiteX18" fmla="*/ 2378635 w 6755905"/>
              <a:gd name="connsiteY18" fmla="*/ 1386220 h 3735071"/>
              <a:gd name="connsiteX19" fmla="*/ 2288988 w 6755905"/>
              <a:gd name="connsiteY19" fmla="*/ 1392197 h 3735071"/>
              <a:gd name="connsiteX20" fmla="*/ 2259106 w 6755905"/>
              <a:gd name="connsiteY20" fmla="*/ 1416102 h 3735071"/>
              <a:gd name="connsiteX21" fmla="*/ 2217271 w 6755905"/>
              <a:gd name="connsiteY21" fmla="*/ 1428055 h 3735071"/>
              <a:gd name="connsiteX22" fmla="*/ 2145553 w 6755905"/>
              <a:gd name="connsiteY22" fmla="*/ 1445985 h 3735071"/>
              <a:gd name="connsiteX23" fmla="*/ 2127624 w 6755905"/>
              <a:gd name="connsiteY23" fmla="*/ 1457938 h 3735071"/>
              <a:gd name="connsiteX24" fmla="*/ 2097741 w 6755905"/>
              <a:gd name="connsiteY24" fmla="*/ 1469891 h 3735071"/>
              <a:gd name="connsiteX25" fmla="*/ 2049929 w 6755905"/>
              <a:gd name="connsiteY25" fmla="*/ 1475867 h 3735071"/>
              <a:gd name="connsiteX26" fmla="*/ 1984188 w 6755905"/>
              <a:gd name="connsiteY26" fmla="*/ 1493797 h 3735071"/>
              <a:gd name="connsiteX27" fmla="*/ 1828800 w 6755905"/>
              <a:gd name="connsiteY27" fmla="*/ 1529655 h 3735071"/>
              <a:gd name="connsiteX28" fmla="*/ 1792941 w 6755905"/>
              <a:gd name="connsiteY28" fmla="*/ 1541608 h 3735071"/>
              <a:gd name="connsiteX29" fmla="*/ 1697318 w 6755905"/>
              <a:gd name="connsiteY29" fmla="*/ 1559538 h 3735071"/>
              <a:gd name="connsiteX30" fmla="*/ 1595718 w 6755905"/>
              <a:gd name="connsiteY30" fmla="*/ 1583444 h 3735071"/>
              <a:gd name="connsiteX31" fmla="*/ 1529977 w 6755905"/>
              <a:gd name="connsiteY31" fmla="*/ 1601373 h 3735071"/>
              <a:gd name="connsiteX32" fmla="*/ 1398494 w 6755905"/>
              <a:gd name="connsiteY32" fmla="*/ 1637232 h 3735071"/>
              <a:gd name="connsiteX33" fmla="*/ 860612 w 6755905"/>
              <a:gd name="connsiteY33" fmla="*/ 1661138 h 3735071"/>
              <a:gd name="connsiteX34" fmla="*/ 794871 w 6755905"/>
              <a:gd name="connsiteY34" fmla="*/ 1673091 h 3735071"/>
              <a:gd name="connsiteX35" fmla="*/ 729129 w 6755905"/>
              <a:gd name="connsiteY35" fmla="*/ 1679067 h 3735071"/>
              <a:gd name="connsiteX36" fmla="*/ 633506 w 6755905"/>
              <a:gd name="connsiteY36" fmla="*/ 1691020 h 3735071"/>
              <a:gd name="connsiteX37" fmla="*/ 603624 w 6755905"/>
              <a:gd name="connsiteY37" fmla="*/ 1702973 h 3735071"/>
              <a:gd name="connsiteX38" fmla="*/ 579718 w 6755905"/>
              <a:gd name="connsiteY38" fmla="*/ 1708950 h 3735071"/>
              <a:gd name="connsiteX39" fmla="*/ 472141 w 6755905"/>
              <a:gd name="connsiteY39" fmla="*/ 1744808 h 3735071"/>
              <a:gd name="connsiteX40" fmla="*/ 436282 w 6755905"/>
              <a:gd name="connsiteY40" fmla="*/ 1774691 h 3735071"/>
              <a:gd name="connsiteX41" fmla="*/ 418353 w 6755905"/>
              <a:gd name="connsiteY41" fmla="*/ 1792620 h 3735071"/>
              <a:gd name="connsiteX42" fmla="*/ 400424 w 6755905"/>
              <a:gd name="connsiteY42" fmla="*/ 1798597 h 3735071"/>
              <a:gd name="connsiteX43" fmla="*/ 382494 w 6755905"/>
              <a:gd name="connsiteY43" fmla="*/ 1810550 h 3735071"/>
              <a:gd name="connsiteX44" fmla="*/ 364565 w 6755905"/>
              <a:gd name="connsiteY44" fmla="*/ 1840432 h 3735071"/>
              <a:gd name="connsiteX45" fmla="*/ 298824 w 6755905"/>
              <a:gd name="connsiteY45" fmla="*/ 1870314 h 3735071"/>
              <a:gd name="connsiteX46" fmla="*/ 239059 w 6755905"/>
              <a:gd name="connsiteY46" fmla="*/ 1924102 h 3735071"/>
              <a:gd name="connsiteX47" fmla="*/ 209177 w 6755905"/>
              <a:gd name="connsiteY47" fmla="*/ 1936055 h 3735071"/>
              <a:gd name="connsiteX48" fmla="*/ 167341 w 6755905"/>
              <a:gd name="connsiteY48" fmla="*/ 1953985 h 3735071"/>
              <a:gd name="connsiteX49" fmla="*/ 131482 w 6755905"/>
              <a:gd name="connsiteY49" fmla="*/ 1989844 h 3735071"/>
              <a:gd name="connsiteX50" fmla="*/ 95624 w 6755905"/>
              <a:gd name="connsiteY50" fmla="*/ 2019726 h 3735071"/>
              <a:gd name="connsiteX51" fmla="*/ 65741 w 6755905"/>
              <a:gd name="connsiteY51" fmla="*/ 2049608 h 3735071"/>
              <a:gd name="connsiteX52" fmla="*/ 47812 w 6755905"/>
              <a:gd name="connsiteY52" fmla="*/ 2085467 h 3735071"/>
              <a:gd name="connsiteX53" fmla="*/ 0 w 6755905"/>
              <a:gd name="connsiteY53" fmla="*/ 2204997 h 3735071"/>
              <a:gd name="connsiteX54" fmla="*/ 5977 w 6755905"/>
              <a:gd name="connsiteY54" fmla="*/ 2312573 h 3735071"/>
              <a:gd name="connsiteX55" fmla="*/ 23906 w 6755905"/>
              <a:gd name="connsiteY55" fmla="*/ 2342455 h 3735071"/>
              <a:gd name="connsiteX56" fmla="*/ 41835 w 6755905"/>
              <a:gd name="connsiteY56" fmla="*/ 2408197 h 3735071"/>
              <a:gd name="connsiteX57" fmla="*/ 59765 w 6755905"/>
              <a:gd name="connsiteY57" fmla="*/ 2485891 h 3735071"/>
              <a:gd name="connsiteX58" fmla="*/ 71718 w 6755905"/>
              <a:gd name="connsiteY58" fmla="*/ 2539679 h 3735071"/>
              <a:gd name="connsiteX59" fmla="*/ 83671 w 6755905"/>
              <a:gd name="connsiteY59" fmla="*/ 2563585 h 3735071"/>
              <a:gd name="connsiteX60" fmla="*/ 89647 w 6755905"/>
              <a:gd name="connsiteY60" fmla="*/ 2617373 h 3735071"/>
              <a:gd name="connsiteX61" fmla="*/ 107577 w 6755905"/>
              <a:gd name="connsiteY61" fmla="*/ 2641279 h 3735071"/>
              <a:gd name="connsiteX62" fmla="*/ 119529 w 6755905"/>
              <a:gd name="connsiteY62" fmla="*/ 2659208 h 3735071"/>
              <a:gd name="connsiteX63" fmla="*/ 143435 w 6755905"/>
              <a:gd name="connsiteY63" fmla="*/ 2689091 h 3735071"/>
              <a:gd name="connsiteX64" fmla="*/ 179294 w 6755905"/>
              <a:gd name="connsiteY64" fmla="*/ 2736902 h 3735071"/>
              <a:gd name="connsiteX65" fmla="*/ 197224 w 6755905"/>
              <a:gd name="connsiteY65" fmla="*/ 2748855 h 3735071"/>
              <a:gd name="connsiteX66" fmla="*/ 215153 w 6755905"/>
              <a:gd name="connsiteY66" fmla="*/ 2766785 h 3735071"/>
              <a:gd name="connsiteX67" fmla="*/ 227106 w 6755905"/>
              <a:gd name="connsiteY67" fmla="*/ 2784714 h 3735071"/>
              <a:gd name="connsiteX68" fmla="*/ 245035 w 6755905"/>
              <a:gd name="connsiteY68" fmla="*/ 2790691 h 3735071"/>
              <a:gd name="connsiteX69" fmla="*/ 262965 w 6755905"/>
              <a:gd name="connsiteY69" fmla="*/ 2808620 h 3735071"/>
              <a:gd name="connsiteX70" fmla="*/ 286871 w 6755905"/>
              <a:gd name="connsiteY70" fmla="*/ 2844479 h 3735071"/>
              <a:gd name="connsiteX71" fmla="*/ 322729 w 6755905"/>
              <a:gd name="connsiteY71" fmla="*/ 2880338 h 3735071"/>
              <a:gd name="connsiteX72" fmla="*/ 340659 w 6755905"/>
              <a:gd name="connsiteY72" fmla="*/ 2898267 h 3735071"/>
              <a:gd name="connsiteX73" fmla="*/ 358588 w 6755905"/>
              <a:gd name="connsiteY73" fmla="*/ 2922173 h 3735071"/>
              <a:gd name="connsiteX74" fmla="*/ 406400 w 6755905"/>
              <a:gd name="connsiteY74" fmla="*/ 2969985 h 3735071"/>
              <a:gd name="connsiteX75" fmla="*/ 424329 w 6755905"/>
              <a:gd name="connsiteY75" fmla="*/ 3011820 h 3735071"/>
              <a:gd name="connsiteX76" fmla="*/ 442259 w 6755905"/>
              <a:gd name="connsiteY76" fmla="*/ 3047679 h 3735071"/>
              <a:gd name="connsiteX77" fmla="*/ 448235 w 6755905"/>
              <a:gd name="connsiteY77" fmla="*/ 3065608 h 3735071"/>
              <a:gd name="connsiteX78" fmla="*/ 484094 w 6755905"/>
              <a:gd name="connsiteY78" fmla="*/ 3101467 h 3735071"/>
              <a:gd name="connsiteX79" fmla="*/ 496047 w 6755905"/>
              <a:gd name="connsiteY79" fmla="*/ 3131350 h 3735071"/>
              <a:gd name="connsiteX80" fmla="*/ 513977 w 6755905"/>
              <a:gd name="connsiteY80" fmla="*/ 3149279 h 3735071"/>
              <a:gd name="connsiteX81" fmla="*/ 525929 w 6755905"/>
              <a:gd name="connsiteY81" fmla="*/ 3167208 h 3735071"/>
              <a:gd name="connsiteX82" fmla="*/ 543859 w 6755905"/>
              <a:gd name="connsiteY82" fmla="*/ 3191114 h 3735071"/>
              <a:gd name="connsiteX83" fmla="*/ 597647 w 6755905"/>
              <a:gd name="connsiteY83" fmla="*/ 3209044 h 3735071"/>
              <a:gd name="connsiteX84" fmla="*/ 615577 w 6755905"/>
              <a:gd name="connsiteY84" fmla="*/ 3220997 h 3735071"/>
              <a:gd name="connsiteX85" fmla="*/ 639482 w 6755905"/>
              <a:gd name="connsiteY85" fmla="*/ 3226973 h 3735071"/>
              <a:gd name="connsiteX86" fmla="*/ 693271 w 6755905"/>
              <a:gd name="connsiteY86" fmla="*/ 3238926 h 3735071"/>
              <a:gd name="connsiteX87" fmla="*/ 1063812 w 6755905"/>
              <a:gd name="connsiteY87" fmla="*/ 3226973 h 3735071"/>
              <a:gd name="connsiteX88" fmla="*/ 1117600 w 6755905"/>
              <a:gd name="connsiteY88" fmla="*/ 3209044 h 3735071"/>
              <a:gd name="connsiteX89" fmla="*/ 1195294 w 6755905"/>
              <a:gd name="connsiteY89" fmla="*/ 3179161 h 3735071"/>
              <a:gd name="connsiteX90" fmla="*/ 1225177 w 6755905"/>
              <a:gd name="connsiteY90" fmla="*/ 3173185 h 3735071"/>
              <a:gd name="connsiteX91" fmla="*/ 1249082 w 6755905"/>
              <a:gd name="connsiteY91" fmla="*/ 3167208 h 3735071"/>
              <a:gd name="connsiteX92" fmla="*/ 1284941 w 6755905"/>
              <a:gd name="connsiteY92" fmla="*/ 3155255 h 3735071"/>
              <a:gd name="connsiteX93" fmla="*/ 1374588 w 6755905"/>
              <a:gd name="connsiteY93" fmla="*/ 3137326 h 3735071"/>
              <a:gd name="connsiteX94" fmla="*/ 1464235 w 6755905"/>
              <a:gd name="connsiteY94" fmla="*/ 3131350 h 3735071"/>
              <a:gd name="connsiteX95" fmla="*/ 1500094 w 6755905"/>
              <a:gd name="connsiteY95" fmla="*/ 3119397 h 3735071"/>
              <a:gd name="connsiteX96" fmla="*/ 1535953 w 6755905"/>
              <a:gd name="connsiteY96" fmla="*/ 3113420 h 3735071"/>
              <a:gd name="connsiteX97" fmla="*/ 1553882 w 6755905"/>
              <a:gd name="connsiteY97" fmla="*/ 3095491 h 3735071"/>
              <a:gd name="connsiteX98" fmla="*/ 1607671 w 6755905"/>
              <a:gd name="connsiteY98" fmla="*/ 3077561 h 3735071"/>
              <a:gd name="connsiteX99" fmla="*/ 1625600 w 6755905"/>
              <a:gd name="connsiteY99" fmla="*/ 3071585 h 3735071"/>
              <a:gd name="connsiteX100" fmla="*/ 1661459 w 6755905"/>
              <a:gd name="connsiteY100" fmla="*/ 3053655 h 3735071"/>
              <a:gd name="connsiteX101" fmla="*/ 1685365 w 6755905"/>
              <a:gd name="connsiteY101" fmla="*/ 3035726 h 3735071"/>
              <a:gd name="connsiteX102" fmla="*/ 1703294 w 6755905"/>
              <a:gd name="connsiteY102" fmla="*/ 3023773 h 3735071"/>
              <a:gd name="connsiteX103" fmla="*/ 1709271 w 6755905"/>
              <a:gd name="connsiteY103" fmla="*/ 3005844 h 3735071"/>
              <a:gd name="connsiteX104" fmla="*/ 1727200 w 6755905"/>
              <a:gd name="connsiteY104" fmla="*/ 2999867 h 3735071"/>
              <a:gd name="connsiteX105" fmla="*/ 1757082 w 6755905"/>
              <a:gd name="connsiteY105" fmla="*/ 2987914 h 3735071"/>
              <a:gd name="connsiteX106" fmla="*/ 1780988 w 6755905"/>
              <a:gd name="connsiteY106" fmla="*/ 2969985 h 3735071"/>
              <a:gd name="connsiteX107" fmla="*/ 1816847 w 6755905"/>
              <a:gd name="connsiteY107" fmla="*/ 2958032 h 3735071"/>
              <a:gd name="connsiteX108" fmla="*/ 1840753 w 6755905"/>
              <a:gd name="connsiteY108" fmla="*/ 2946079 h 3735071"/>
              <a:gd name="connsiteX109" fmla="*/ 1858682 w 6755905"/>
              <a:gd name="connsiteY109" fmla="*/ 2922173 h 3735071"/>
              <a:gd name="connsiteX110" fmla="*/ 1894541 w 6755905"/>
              <a:gd name="connsiteY110" fmla="*/ 2886314 h 3735071"/>
              <a:gd name="connsiteX111" fmla="*/ 1906494 w 6755905"/>
              <a:gd name="connsiteY111" fmla="*/ 2868385 h 3735071"/>
              <a:gd name="connsiteX112" fmla="*/ 1930400 w 6755905"/>
              <a:gd name="connsiteY112" fmla="*/ 2862408 h 3735071"/>
              <a:gd name="connsiteX113" fmla="*/ 1960282 w 6755905"/>
              <a:gd name="connsiteY113" fmla="*/ 2790691 h 3735071"/>
              <a:gd name="connsiteX114" fmla="*/ 1984188 w 6755905"/>
              <a:gd name="connsiteY114" fmla="*/ 2748855 h 3735071"/>
              <a:gd name="connsiteX115" fmla="*/ 1996141 w 6755905"/>
              <a:gd name="connsiteY115" fmla="*/ 2724950 h 3735071"/>
              <a:gd name="connsiteX116" fmla="*/ 2020047 w 6755905"/>
              <a:gd name="connsiteY116" fmla="*/ 2707020 h 3735071"/>
              <a:gd name="connsiteX117" fmla="*/ 2055906 w 6755905"/>
              <a:gd name="connsiteY117" fmla="*/ 2659208 h 3735071"/>
              <a:gd name="connsiteX118" fmla="*/ 2073835 w 6755905"/>
              <a:gd name="connsiteY118" fmla="*/ 2629326 h 3735071"/>
              <a:gd name="connsiteX119" fmla="*/ 2115671 w 6755905"/>
              <a:gd name="connsiteY119" fmla="*/ 2611397 h 3735071"/>
              <a:gd name="connsiteX120" fmla="*/ 2157506 w 6755905"/>
              <a:gd name="connsiteY120" fmla="*/ 2575538 h 3735071"/>
              <a:gd name="connsiteX121" fmla="*/ 2199341 w 6755905"/>
              <a:gd name="connsiteY121" fmla="*/ 2539679 h 3735071"/>
              <a:gd name="connsiteX122" fmla="*/ 2217271 w 6755905"/>
              <a:gd name="connsiteY122" fmla="*/ 2533702 h 3735071"/>
              <a:gd name="connsiteX123" fmla="*/ 2253129 w 6755905"/>
              <a:gd name="connsiteY123" fmla="*/ 2515773 h 3735071"/>
              <a:gd name="connsiteX124" fmla="*/ 2378635 w 6755905"/>
              <a:gd name="connsiteY124" fmla="*/ 2497844 h 3735071"/>
              <a:gd name="connsiteX125" fmla="*/ 2414494 w 6755905"/>
              <a:gd name="connsiteY125" fmla="*/ 2485891 h 3735071"/>
              <a:gd name="connsiteX126" fmla="*/ 2623671 w 6755905"/>
              <a:gd name="connsiteY126" fmla="*/ 2497844 h 3735071"/>
              <a:gd name="connsiteX127" fmla="*/ 2641600 w 6755905"/>
              <a:gd name="connsiteY127" fmla="*/ 2503820 h 3735071"/>
              <a:gd name="connsiteX128" fmla="*/ 2683435 w 6755905"/>
              <a:gd name="connsiteY128" fmla="*/ 2515773 h 3735071"/>
              <a:gd name="connsiteX129" fmla="*/ 2707341 w 6755905"/>
              <a:gd name="connsiteY129" fmla="*/ 2533702 h 3735071"/>
              <a:gd name="connsiteX130" fmla="*/ 2731247 w 6755905"/>
              <a:gd name="connsiteY130" fmla="*/ 2569561 h 3735071"/>
              <a:gd name="connsiteX131" fmla="*/ 2761129 w 6755905"/>
              <a:gd name="connsiteY131" fmla="*/ 2575538 h 3735071"/>
              <a:gd name="connsiteX132" fmla="*/ 2779059 w 6755905"/>
              <a:gd name="connsiteY132" fmla="*/ 2593467 h 3735071"/>
              <a:gd name="connsiteX133" fmla="*/ 2808941 w 6755905"/>
              <a:gd name="connsiteY133" fmla="*/ 2635302 h 3735071"/>
              <a:gd name="connsiteX134" fmla="*/ 2856753 w 6755905"/>
              <a:gd name="connsiteY134" fmla="*/ 2653232 h 3735071"/>
              <a:gd name="connsiteX135" fmla="*/ 2898588 w 6755905"/>
              <a:gd name="connsiteY135" fmla="*/ 2677138 h 3735071"/>
              <a:gd name="connsiteX136" fmla="*/ 2922494 w 6755905"/>
              <a:gd name="connsiteY136" fmla="*/ 2695067 h 3735071"/>
              <a:gd name="connsiteX137" fmla="*/ 2940424 w 6755905"/>
              <a:gd name="connsiteY137" fmla="*/ 2707020 h 3735071"/>
              <a:gd name="connsiteX138" fmla="*/ 2958353 w 6755905"/>
              <a:gd name="connsiteY138" fmla="*/ 2730926 h 3735071"/>
              <a:gd name="connsiteX139" fmla="*/ 2970306 w 6755905"/>
              <a:gd name="connsiteY139" fmla="*/ 2748855 h 3735071"/>
              <a:gd name="connsiteX140" fmla="*/ 3012141 w 6755905"/>
              <a:gd name="connsiteY140" fmla="*/ 2784714 h 3735071"/>
              <a:gd name="connsiteX141" fmla="*/ 3024094 w 6755905"/>
              <a:gd name="connsiteY141" fmla="*/ 2802644 h 3735071"/>
              <a:gd name="connsiteX142" fmla="*/ 3042024 w 6755905"/>
              <a:gd name="connsiteY142" fmla="*/ 2838502 h 3735071"/>
              <a:gd name="connsiteX143" fmla="*/ 3071906 w 6755905"/>
              <a:gd name="connsiteY143" fmla="*/ 2874361 h 3735071"/>
              <a:gd name="connsiteX144" fmla="*/ 3095812 w 6755905"/>
              <a:gd name="connsiteY144" fmla="*/ 2922173 h 3735071"/>
              <a:gd name="connsiteX145" fmla="*/ 3131671 w 6755905"/>
              <a:gd name="connsiteY145" fmla="*/ 2964008 h 3735071"/>
              <a:gd name="connsiteX146" fmla="*/ 3155577 w 6755905"/>
              <a:gd name="connsiteY146" fmla="*/ 3017797 h 3735071"/>
              <a:gd name="connsiteX147" fmla="*/ 3167529 w 6755905"/>
              <a:gd name="connsiteY147" fmla="*/ 3035726 h 3735071"/>
              <a:gd name="connsiteX148" fmla="*/ 3185459 w 6755905"/>
              <a:gd name="connsiteY148" fmla="*/ 3071585 h 3735071"/>
              <a:gd name="connsiteX149" fmla="*/ 3203388 w 6755905"/>
              <a:gd name="connsiteY149" fmla="*/ 3083538 h 3735071"/>
              <a:gd name="connsiteX150" fmla="*/ 3215341 w 6755905"/>
              <a:gd name="connsiteY150" fmla="*/ 3113420 h 3735071"/>
              <a:gd name="connsiteX151" fmla="*/ 3221318 w 6755905"/>
              <a:gd name="connsiteY151" fmla="*/ 3131350 h 3735071"/>
              <a:gd name="connsiteX152" fmla="*/ 3239247 w 6755905"/>
              <a:gd name="connsiteY152" fmla="*/ 3155255 h 3735071"/>
              <a:gd name="connsiteX153" fmla="*/ 3257177 w 6755905"/>
              <a:gd name="connsiteY153" fmla="*/ 3191114 h 3735071"/>
              <a:gd name="connsiteX154" fmla="*/ 3275106 w 6755905"/>
              <a:gd name="connsiteY154" fmla="*/ 3197091 h 3735071"/>
              <a:gd name="connsiteX155" fmla="*/ 3293035 w 6755905"/>
              <a:gd name="connsiteY155" fmla="*/ 3209044 h 3735071"/>
              <a:gd name="connsiteX156" fmla="*/ 3316941 w 6755905"/>
              <a:gd name="connsiteY156" fmla="*/ 3238926 h 3735071"/>
              <a:gd name="connsiteX157" fmla="*/ 3334871 w 6755905"/>
              <a:gd name="connsiteY157" fmla="*/ 3274785 h 3735071"/>
              <a:gd name="connsiteX158" fmla="*/ 3352800 w 6755905"/>
              <a:gd name="connsiteY158" fmla="*/ 3292714 h 3735071"/>
              <a:gd name="connsiteX159" fmla="*/ 3358777 w 6755905"/>
              <a:gd name="connsiteY159" fmla="*/ 3310644 h 3735071"/>
              <a:gd name="connsiteX160" fmla="*/ 3376706 w 6755905"/>
              <a:gd name="connsiteY160" fmla="*/ 3316620 h 3735071"/>
              <a:gd name="connsiteX161" fmla="*/ 3388659 w 6755905"/>
              <a:gd name="connsiteY161" fmla="*/ 3334550 h 3735071"/>
              <a:gd name="connsiteX162" fmla="*/ 3406588 w 6755905"/>
              <a:gd name="connsiteY162" fmla="*/ 3364432 h 3735071"/>
              <a:gd name="connsiteX163" fmla="*/ 3430494 w 6755905"/>
              <a:gd name="connsiteY163" fmla="*/ 3424197 h 3735071"/>
              <a:gd name="connsiteX164" fmla="*/ 3448424 w 6755905"/>
              <a:gd name="connsiteY164" fmla="*/ 3430173 h 3735071"/>
              <a:gd name="connsiteX165" fmla="*/ 3454400 w 6755905"/>
              <a:gd name="connsiteY165" fmla="*/ 3460055 h 3735071"/>
              <a:gd name="connsiteX166" fmla="*/ 3490259 w 6755905"/>
              <a:gd name="connsiteY166" fmla="*/ 3489938 h 3735071"/>
              <a:gd name="connsiteX167" fmla="*/ 3508188 w 6755905"/>
              <a:gd name="connsiteY167" fmla="*/ 3507867 h 3735071"/>
              <a:gd name="connsiteX168" fmla="*/ 3538071 w 6755905"/>
              <a:gd name="connsiteY168" fmla="*/ 3543726 h 3735071"/>
              <a:gd name="connsiteX169" fmla="*/ 3544047 w 6755905"/>
              <a:gd name="connsiteY169" fmla="*/ 3561655 h 3735071"/>
              <a:gd name="connsiteX170" fmla="*/ 3579906 w 6755905"/>
              <a:gd name="connsiteY170" fmla="*/ 3585561 h 3735071"/>
              <a:gd name="connsiteX171" fmla="*/ 3597835 w 6755905"/>
              <a:gd name="connsiteY171" fmla="*/ 3597514 h 3735071"/>
              <a:gd name="connsiteX172" fmla="*/ 3621741 w 6755905"/>
              <a:gd name="connsiteY172" fmla="*/ 3603491 h 3735071"/>
              <a:gd name="connsiteX173" fmla="*/ 3645647 w 6755905"/>
              <a:gd name="connsiteY173" fmla="*/ 3615444 h 3735071"/>
              <a:gd name="connsiteX174" fmla="*/ 3663577 w 6755905"/>
              <a:gd name="connsiteY174" fmla="*/ 3621420 h 3735071"/>
              <a:gd name="connsiteX175" fmla="*/ 3681506 w 6755905"/>
              <a:gd name="connsiteY175" fmla="*/ 3639350 h 3735071"/>
              <a:gd name="connsiteX176" fmla="*/ 3771153 w 6755905"/>
              <a:gd name="connsiteY176" fmla="*/ 3657279 h 3735071"/>
              <a:gd name="connsiteX177" fmla="*/ 3807012 w 6755905"/>
              <a:gd name="connsiteY177" fmla="*/ 3681185 h 3735071"/>
              <a:gd name="connsiteX178" fmla="*/ 3842871 w 6755905"/>
              <a:gd name="connsiteY178" fmla="*/ 3693138 h 3735071"/>
              <a:gd name="connsiteX179" fmla="*/ 4040094 w 6755905"/>
              <a:gd name="connsiteY179" fmla="*/ 3711067 h 3735071"/>
              <a:gd name="connsiteX180" fmla="*/ 4147671 w 6755905"/>
              <a:gd name="connsiteY180" fmla="*/ 3728997 h 3735071"/>
              <a:gd name="connsiteX181" fmla="*/ 4177553 w 6755905"/>
              <a:gd name="connsiteY181" fmla="*/ 3734973 h 3735071"/>
              <a:gd name="connsiteX182" fmla="*/ 4386729 w 6755905"/>
              <a:gd name="connsiteY182" fmla="*/ 3705091 h 3735071"/>
              <a:gd name="connsiteX183" fmla="*/ 4464424 w 6755905"/>
              <a:gd name="connsiteY183" fmla="*/ 3687161 h 3735071"/>
              <a:gd name="connsiteX184" fmla="*/ 4500282 w 6755905"/>
              <a:gd name="connsiteY184" fmla="*/ 3675208 h 3735071"/>
              <a:gd name="connsiteX185" fmla="*/ 4536141 w 6755905"/>
              <a:gd name="connsiteY185" fmla="*/ 3669232 h 3735071"/>
              <a:gd name="connsiteX186" fmla="*/ 4649694 w 6755905"/>
              <a:gd name="connsiteY186" fmla="*/ 3663255 h 3735071"/>
              <a:gd name="connsiteX187" fmla="*/ 4721412 w 6755905"/>
              <a:gd name="connsiteY187" fmla="*/ 3681185 h 3735071"/>
              <a:gd name="connsiteX188" fmla="*/ 4763247 w 6755905"/>
              <a:gd name="connsiteY188" fmla="*/ 3687161 h 3735071"/>
              <a:gd name="connsiteX189" fmla="*/ 4960471 w 6755905"/>
              <a:gd name="connsiteY189" fmla="*/ 3675208 h 3735071"/>
              <a:gd name="connsiteX190" fmla="*/ 5050118 w 6755905"/>
              <a:gd name="connsiteY190" fmla="*/ 3651302 h 3735071"/>
              <a:gd name="connsiteX191" fmla="*/ 5080000 w 6755905"/>
              <a:gd name="connsiteY191" fmla="*/ 3639350 h 3735071"/>
              <a:gd name="connsiteX192" fmla="*/ 5145741 w 6755905"/>
              <a:gd name="connsiteY192" fmla="*/ 3591538 h 3735071"/>
              <a:gd name="connsiteX193" fmla="*/ 5205506 w 6755905"/>
              <a:gd name="connsiteY193" fmla="*/ 3573608 h 3735071"/>
              <a:gd name="connsiteX194" fmla="*/ 5235388 w 6755905"/>
              <a:gd name="connsiteY194" fmla="*/ 3555679 h 3735071"/>
              <a:gd name="connsiteX195" fmla="*/ 5277224 w 6755905"/>
              <a:gd name="connsiteY195" fmla="*/ 3537750 h 3735071"/>
              <a:gd name="connsiteX196" fmla="*/ 5336988 w 6755905"/>
              <a:gd name="connsiteY196" fmla="*/ 3489938 h 3735071"/>
              <a:gd name="connsiteX197" fmla="*/ 5354918 w 6755905"/>
              <a:gd name="connsiteY197" fmla="*/ 3472008 h 3735071"/>
              <a:gd name="connsiteX198" fmla="*/ 5378824 w 6755905"/>
              <a:gd name="connsiteY198" fmla="*/ 3454079 h 3735071"/>
              <a:gd name="connsiteX199" fmla="*/ 5390777 w 6755905"/>
              <a:gd name="connsiteY199" fmla="*/ 3388338 h 3735071"/>
              <a:gd name="connsiteX200" fmla="*/ 5396753 w 6755905"/>
              <a:gd name="connsiteY200" fmla="*/ 3346502 h 3735071"/>
              <a:gd name="connsiteX201" fmla="*/ 5384800 w 6755905"/>
              <a:gd name="connsiteY201" fmla="*/ 3143302 h 3735071"/>
              <a:gd name="connsiteX202" fmla="*/ 6568141 w 6755905"/>
              <a:gd name="connsiteY202" fmla="*/ 3101467 h 3735071"/>
              <a:gd name="connsiteX203" fmla="*/ 6687672 w 6755905"/>
              <a:gd name="connsiteY203" fmla="*/ 2085467 h 3735071"/>
              <a:gd name="connsiteX204" fmla="*/ 5904753 w 6755905"/>
              <a:gd name="connsiteY204" fmla="*/ 1111303 h 3735071"/>
              <a:gd name="connsiteX205" fmla="*/ 4452471 w 6755905"/>
              <a:gd name="connsiteY205" fmla="*/ 2240855 h 3735071"/>
              <a:gd name="connsiteX206" fmla="*/ 4434541 w 6755905"/>
              <a:gd name="connsiteY206" fmla="*/ 2216950 h 3735071"/>
              <a:gd name="connsiteX207" fmla="*/ 4416612 w 6755905"/>
              <a:gd name="connsiteY207" fmla="*/ 2204997 h 3735071"/>
              <a:gd name="connsiteX208" fmla="*/ 4034118 w 6755905"/>
              <a:gd name="connsiteY208" fmla="*/ 161044 h 3735071"/>
              <a:gd name="connsiteX209" fmla="*/ 3842871 w 6755905"/>
              <a:gd name="connsiteY209" fmla="*/ 131161 h 3735071"/>
              <a:gd name="connsiteX210" fmla="*/ 3771153 w 6755905"/>
              <a:gd name="connsiteY210" fmla="*/ 143114 h 3735071"/>
              <a:gd name="connsiteX211" fmla="*/ 3693459 w 6755905"/>
              <a:gd name="connsiteY211" fmla="*/ 184950 h 3735071"/>
              <a:gd name="connsiteX0" fmla="*/ 3693459 w 6755905"/>
              <a:gd name="connsiteY0" fmla="*/ 205425 h 3755546"/>
              <a:gd name="connsiteX1" fmla="*/ 3657600 w 6755905"/>
              <a:gd name="connsiteY1" fmla="*/ 295072 h 3755546"/>
              <a:gd name="connsiteX2" fmla="*/ 3095812 w 6755905"/>
              <a:gd name="connsiteY2" fmla="*/ 1191542 h 3755546"/>
              <a:gd name="connsiteX3" fmla="*/ 3042024 w 6755905"/>
              <a:gd name="connsiteY3" fmla="*/ 1215448 h 3755546"/>
              <a:gd name="connsiteX4" fmla="*/ 2988235 w 6755905"/>
              <a:gd name="connsiteY4" fmla="*/ 1233377 h 3755546"/>
              <a:gd name="connsiteX5" fmla="*/ 2952377 w 6755905"/>
              <a:gd name="connsiteY5" fmla="*/ 1251307 h 3755546"/>
              <a:gd name="connsiteX6" fmla="*/ 2928471 w 6755905"/>
              <a:gd name="connsiteY6" fmla="*/ 1263260 h 3755546"/>
              <a:gd name="connsiteX7" fmla="*/ 2838824 w 6755905"/>
              <a:gd name="connsiteY7" fmla="*/ 1269236 h 3755546"/>
              <a:gd name="connsiteX8" fmla="*/ 2820894 w 6755905"/>
              <a:gd name="connsiteY8" fmla="*/ 1281189 h 3755546"/>
              <a:gd name="connsiteX9" fmla="*/ 2802965 w 6755905"/>
              <a:gd name="connsiteY9" fmla="*/ 1287166 h 3755546"/>
              <a:gd name="connsiteX10" fmla="*/ 2761129 w 6755905"/>
              <a:gd name="connsiteY10" fmla="*/ 1299119 h 3755546"/>
              <a:gd name="connsiteX11" fmla="*/ 2689412 w 6755905"/>
              <a:gd name="connsiteY11" fmla="*/ 1323025 h 3755546"/>
              <a:gd name="connsiteX12" fmla="*/ 2647577 w 6755905"/>
              <a:gd name="connsiteY12" fmla="*/ 1340954 h 3755546"/>
              <a:gd name="connsiteX13" fmla="*/ 2617694 w 6755905"/>
              <a:gd name="connsiteY13" fmla="*/ 1352907 h 3755546"/>
              <a:gd name="connsiteX14" fmla="*/ 2593788 w 6755905"/>
              <a:gd name="connsiteY14" fmla="*/ 1358883 h 3755546"/>
              <a:gd name="connsiteX15" fmla="*/ 2516094 w 6755905"/>
              <a:gd name="connsiteY15" fmla="*/ 1376813 h 3755546"/>
              <a:gd name="connsiteX16" fmla="*/ 2480235 w 6755905"/>
              <a:gd name="connsiteY16" fmla="*/ 1388766 h 3755546"/>
              <a:gd name="connsiteX17" fmla="*/ 2408518 w 6755905"/>
              <a:gd name="connsiteY17" fmla="*/ 1394742 h 3755546"/>
              <a:gd name="connsiteX18" fmla="*/ 2378635 w 6755905"/>
              <a:gd name="connsiteY18" fmla="*/ 1406695 h 3755546"/>
              <a:gd name="connsiteX19" fmla="*/ 2288988 w 6755905"/>
              <a:gd name="connsiteY19" fmla="*/ 1412672 h 3755546"/>
              <a:gd name="connsiteX20" fmla="*/ 2259106 w 6755905"/>
              <a:gd name="connsiteY20" fmla="*/ 1436577 h 3755546"/>
              <a:gd name="connsiteX21" fmla="*/ 2217271 w 6755905"/>
              <a:gd name="connsiteY21" fmla="*/ 1448530 h 3755546"/>
              <a:gd name="connsiteX22" fmla="*/ 2145553 w 6755905"/>
              <a:gd name="connsiteY22" fmla="*/ 1466460 h 3755546"/>
              <a:gd name="connsiteX23" fmla="*/ 2127624 w 6755905"/>
              <a:gd name="connsiteY23" fmla="*/ 1478413 h 3755546"/>
              <a:gd name="connsiteX24" fmla="*/ 2097741 w 6755905"/>
              <a:gd name="connsiteY24" fmla="*/ 1490366 h 3755546"/>
              <a:gd name="connsiteX25" fmla="*/ 2049929 w 6755905"/>
              <a:gd name="connsiteY25" fmla="*/ 1496342 h 3755546"/>
              <a:gd name="connsiteX26" fmla="*/ 1984188 w 6755905"/>
              <a:gd name="connsiteY26" fmla="*/ 1514272 h 3755546"/>
              <a:gd name="connsiteX27" fmla="*/ 1828800 w 6755905"/>
              <a:gd name="connsiteY27" fmla="*/ 1550130 h 3755546"/>
              <a:gd name="connsiteX28" fmla="*/ 1792941 w 6755905"/>
              <a:gd name="connsiteY28" fmla="*/ 1562083 h 3755546"/>
              <a:gd name="connsiteX29" fmla="*/ 1697318 w 6755905"/>
              <a:gd name="connsiteY29" fmla="*/ 1580013 h 3755546"/>
              <a:gd name="connsiteX30" fmla="*/ 1595718 w 6755905"/>
              <a:gd name="connsiteY30" fmla="*/ 1603919 h 3755546"/>
              <a:gd name="connsiteX31" fmla="*/ 1529977 w 6755905"/>
              <a:gd name="connsiteY31" fmla="*/ 1621848 h 3755546"/>
              <a:gd name="connsiteX32" fmla="*/ 1398494 w 6755905"/>
              <a:gd name="connsiteY32" fmla="*/ 1657707 h 3755546"/>
              <a:gd name="connsiteX33" fmla="*/ 860612 w 6755905"/>
              <a:gd name="connsiteY33" fmla="*/ 1681613 h 3755546"/>
              <a:gd name="connsiteX34" fmla="*/ 794871 w 6755905"/>
              <a:gd name="connsiteY34" fmla="*/ 1693566 h 3755546"/>
              <a:gd name="connsiteX35" fmla="*/ 729129 w 6755905"/>
              <a:gd name="connsiteY35" fmla="*/ 1699542 h 3755546"/>
              <a:gd name="connsiteX36" fmla="*/ 633506 w 6755905"/>
              <a:gd name="connsiteY36" fmla="*/ 1711495 h 3755546"/>
              <a:gd name="connsiteX37" fmla="*/ 603624 w 6755905"/>
              <a:gd name="connsiteY37" fmla="*/ 1723448 h 3755546"/>
              <a:gd name="connsiteX38" fmla="*/ 579718 w 6755905"/>
              <a:gd name="connsiteY38" fmla="*/ 1729425 h 3755546"/>
              <a:gd name="connsiteX39" fmla="*/ 472141 w 6755905"/>
              <a:gd name="connsiteY39" fmla="*/ 1765283 h 3755546"/>
              <a:gd name="connsiteX40" fmla="*/ 436282 w 6755905"/>
              <a:gd name="connsiteY40" fmla="*/ 1795166 h 3755546"/>
              <a:gd name="connsiteX41" fmla="*/ 418353 w 6755905"/>
              <a:gd name="connsiteY41" fmla="*/ 1813095 h 3755546"/>
              <a:gd name="connsiteX42" fmla="*/ 400424 w 6755905"/>
              <a:gd name="connsiteY42" fmla="*/ 1819072 h 3755546"/>
              <a:gd name="connsiteX43" fmla="*/ 382494 w 6755905"/>
              <a:gd name="connsiteY43" fmla="*/ 1831025 h 3755546"/>
              <a:gd name="connsiteX44" fmla="*/ 364565 w 6755905"/>
              <a:gd name="connsiteY44" fmla="*/ 1860907 h 3755546"/>
              <a:gd name="connsiteX45" fmla="*/ 298824 w 6755905"/>
              <a:gd name="connsiteY45" fmla="*/ 1890789 h 3755546"/>
              <a:gd name="connsiteX46" fmla="*/ 239059 w 6755905"/>
              <a:gd name="connsiteY46" fmla="*/ 1944577 h 3755546"/>
              <a:gd name="connsiteX47" fmla="*/ 209177 w 6755905"/>
              <a:gd name="connsiteY47" fmla="*/ 1956530 h 3755546"/>
              <a:gd name="connsiteX48" fmla="*/ 167341 w 6755905"/>
              <a:gd name="connsiteY48" fmla="*/ 1974460 h 3755546"/>
              <a:gd name="connsiteX49" fmla="*/ 131482 w 6755905"/>
              <a:gd name="connsiteY49" fmla="*/ 2010319 h 3755546"/>
              <a:gd name="connsiteX50" fmla="*/ 95624 w 6755905"/>
              <a:gd name="connsiteY50" fmla="*/ 2040201 h 3755546"/>
              <a:gd name="connsiteX51" fmla="*/ 65741 w 6755905"/>
              <a:gd name="connsiteY51" fmla="*/ 2070083 h 3755546"/>
              <a:gd name="connsiteX52" fmla="*/ 47812 w 6755905"/>
              <a:gd name="connsiteY52" fmla="*/ 2105942 h 3755546"/>
              <a:gd name="connsiteX53" fmla="*/ 0 w 6755905"/>
              <a:gd name="connsiteY53" fmla="*/ 2225472 h 3755546"/>
              <a:gd name="connsiteX54" fmla="*/ 5977 w 6755905"/>
              <a:gd name="connsiteY54" fmla="*/ 2333048 h 3755546"/>
              <a:gd name="connsiteX55" fmla="*/ 23906 w 6755905"/>
              <a:gd name="connsiteY55" fmla="*/ 2362930 h 3755546"/>
              <a:gd name="connsiteX56" fmla="*/ 41835 w 6755905"/>
              <a:gd name="connsiteY56" fmla="*/ 2428672 h 3755546"/>
              <a:gd name="connsiteX57" fmla="*/ 59765 w 6755905"/>
              <a:gd name="connsiteY57" fmla="*/ 2506366 h 3755546"/>
              <a:gd name="connsiteX58" fmla="*/ 71718 w 6755905"/>
              <a:gd name="connsiteY58" fmla="*/ 2560154 h 3755546"/>
              <a:gd name="connsiteX59" fmla="*/ 83671 w 6755905"/>
              <a:gd name="connsiteY59" fmla="*/ 2584060 h 3755546"/>
              <a:gd name="connsiteX60" fmla="*/ 89647 w 6755905"/>
              <a:gd name="connsiteY60" fmla="*/ 2637848 h 3755546"/>
              <a:gd name="connsiteX61" fmla="*/ 107577 w 6755905"/>
              <a:gd name="connsiteY61" fmla="*/ 2661754 h 3755546"/>
              <a:gd name="connsiteX62" fmla="*/ 119529 w 6755905"/>
              <a:gd name="connsiteY62" fmla="*/ 2679683 h 3755546"/>
              <a:gd name="connsiteX63" fmla="*/ 143435 w 6755905"/>
              <a:gd name="connsiteY63" fmla="*/ 2709566 h 3755546"/>
              <a:gd name="connsiteX64" fmla="*/ 179294 w 6755905"/>
              <a:gd name="connsiteY64" fmla="*/ 2757377 h 3755546"/>
              <a:gd name="connsiteX65" fmla="*/ 197224 w 6755905"/>
              <a:gd name="connsiteY65" fmla="*/ 2769330 h 3755546"/>
              <a:gd name="connsiteX66" fmla="*/ 215153 w 6755905"/>
              <a:gd name="connsiteY66" fmla="*/ 2787260 h 3755546"/>
              <a:gd name="connsiteX67" fmla="*/ 227106 w 6755905"/>
              <a:gd name="connsiteY67" fmla="*/ 2805189 h 3755546"/>
              <a:gd name="connsiteX68" fmla="*/ 245035 w 6755905"/>
              <a:gd name="connsiteY68" fmla="*/ 2811166 h 3755546"/>
              <a:gd name="connsiteX69" fmla="*/ 262965 w 6755905"/>
              <a:gd name="connsiteY69" fmla="*/ 2829095 h 3755546"/>
              <a:gd name="connsiteX70" fmla="*/ 286871 w 6755905"/>
              <a:gd name="connsiteY70" fmla="*/ 2864954 h 3755546"/>
              <a:gd name="connsiteX71" fmla="*/ 322729 w 6755905"/>
              <a:gd name="connsiteY71" fmla="*/ 2900813 h 3755546"/>
              <a:gd name="connsiteX72" fmla="*/ 340659 w 6755905"/>
              <a:gd name="connsiteY72" fmla="*/ 2918742 h 3755546"/>
              <a:gd name="connsiteX73" fmla="*/ 358588 w 6755905"/>
              <a:gd name="connsiteY73" fmla="*/ 2942648 h 3755546"/>
              <a:gd name="connsiteX74" fmla="*/ 406400 w 6755905"/>
              <a:gd name="connsiteY74" fmla="*/ 2990460 h 3755546"/>
              <a:gd name="connsiteX75" fmla="*/ 424329 w 6755905"/>
              <a:gd name="connsiteY75" fmla="*/ 3032295 h 3755546"/>
              <a:gd name="connsiteX76" fmla="*/ 442259 w 6755905"/>
              <a:gd name="connsiteY76" fmla="*/ 3068154 h 3755546"/>
              <a:gd name="connsiteX77" fmla="*/ 448235 w 6755905"/>
              <a:gd name="connsiteY77" fmla="*/ 3086083 h 3755546"/>
              <a:gd name="connsiteX78" fmla="*/ 484094 w 6755905"/>
              <a:gd name="connsiteY78" fmla="*/ 3121942 h 3755546"/>
              <a:gd name="connsiteX79" fmla="*/ 496047 w 6755905"/>
              <a:gd name="connsiteY79" fmla="*/ 3151825 h 3755546"/>
              <a:gd name="connsiteX80" fmla="*/ 513977 w 6755905"/>
              <a:gd name="connsiteY80" fmla="*/ 3169754 h 3755546"/>
              <a:gd name="connsiteX81" fmla="*/ 525929 w 6755905"/>
              <a:gd name="connsiteY81" fmla="*/ 3187683 h 3755546"/>
              <a:gd name="connsiteX82" fmla="*/ 543859 w 6755905"/>
              <a:gd name="connsiteY82" fmla="*/ 3211589 h 3755546"/>
              <a:gd name="connsiteX83" fmla="*/ 597647 w 6755905"/>
              <a:gd name="connsiteY83" fmla="*/ 3229519 h 3755546"/>
              <a:gd name="connsiteX84" fmla="*/ 615577 w 6755905"/>
              <a:gd name="connsiteY84" fmla="*/ 3241472 h 3755546"/>
              <a:gd name="connsiteX85" fmla="*/ 639482 w 6755905"/>
              <a:gd name="connsiteY85" fmla="*/ 3247448 h 3755546"/>
              <a:gd name="connsiteX86" fmla="*/ 693271 w 6755905"/>
              <a:gd name="connsiteY86" fmla="*/ 3259401 h 3755546"/>
              <a:gd name="connsiteX87" fmla="*/ 1063812 w 6755905"/>
              <a:gd name="connsiteY87" fmla="*/ 3247448 h 3755546"/>
              <a:gd name="connsiteX88" fmla="*/ 1117600 w 6755905"/>
              <a:gd name="connsiteY88" fmla="*/ 3229519 h 3755546"/>
              <a:gd name="connsiteX89" fmla="*/ 1195294 w 6755905"/>
              <a:gd name="connsiteY89" fmla="*/ 3199636 h 3755546"/>
              <a:gd name="connsiteX90" fmla="*/ 1225177 w 6755905"/>
              <a:gd name="connsiteY90" fmla="*/ 3193660 h 3755546"/>
              <a:gd name="connsiteX91" fmla="*/ 1249082 w 6755905"/>
              <a:gd name="connsiteY91" fmla="*/ 3187683 h 3755546"/>
              <a:gd name="connsiteX92" fmla="*/ 1284941 w 6755905"/>
              <a:gd name="connsiteY92" fmla="*/ 3175730 h 3755546"/>
              <a:gd name="connsiteX93" fmla="*/ 1374588 w 6755905"/>
              <a:gd name="connsiteY93" fmla="*/ 3157801 h 3755546"/>
              <a:gd name="connsiteX94" fmla="*/ 1464235 w 6755905"/>
              <a:gd name="connsiteY94" fmla="*/ 3151825 h 3755546"/>
              <a:gd name="connsiteX95" fmla="*/ 1500094 w 6755905"/>
              <a:gd name="connsiteY95" fmla="*/ 3139872 h 3755546"/>
              <a:gd name="connsiteX96" fmla="*/ 1535953 w 6755905"/>
              <a:gd name="connsiteY96" fmla="*/ 3133895 h 3755546"/>
              <a:gd name="connsiteX97" fmla="*/ 1553882 w 6755905"/>
              <a:gd name="connsiteY97" fmla="*/ 3115966 h 3755546"/>
              <a:gd name="connsiteX98" fmla="*/ 1607671 w 6755905"/>
              <a:gd name="connsiteY98" fmla="*/ 3098036 h 3755546"/>
              <a:gd name="connsiteX99" fmla="*/ 1625600 w 6755905"/>
              <a:gd name="connsiteY99" fmla="*/ 3092060 h 3755546"/>
              <a:gd name="connsiteX100" fmla="*/ 1661459 w 6755905"/>
              <a:gd name="connsiteY100" fmla="*/ 3074130 h 3755546"/>
              <a:gd name="connsiteX101" fmla="*/ 1685365 w 6755905"/>
              <a:gd name="connsiteY101" fmla="*/ 3056201 h 3755546"/>
              <a:gd name="connsiteX102" fmla="*/ 1703294 w 6755905"/>
              <a:gd name="connsiteY102" fmla="*/ 3044248 h 3755546"/>
              <a:gd name="connsiteX103" fmla="*/ 1709271 w 6755905"/>
              <a:gd name="connsiteY103" fmla="*/ 3026319 h 3755546"/>
              <a:gd name="connsiteX104" fmla="*/ 1727200 w 6755905"/>
              <a:gd name="connsiteY104" fmla="*/ 3020342 h 3755546"/>
              <a:gd name="connsiteX105" fmla="*/ 1757082 w 6755905"/>
              <a:gd name="connsiteY105" fmla="*/ 3008389 h 3755546"/>
              <a:gd name="connsiteX106" fmla="*/ 1780988 w 6755905"/>
              <a:gd name="connsiteY106" fmla="*/ 2990460 h 3755546"/>
              <a:gd name="connsiteX107" fmla="*/ 1816847 w 6755905"/>
              <a:gd name="connsiteY107" fmla="*/ 2978507 h 3755546"/>
              <a:gd name="connsiteX108" fmla="*/ 1840753 w 6755905"/>
              <a:gd name="connsiteY108" fmla="*/ 2966554 h 3755546"/>
              <a:gd name="connsiteX109" fmla="*/ 1858682 w 6755905"/>
              <a:gd name="connsiteY109" fmla="*/ 2942648 h 3755546"/>
              <a:gd name="connsiteX110" fmla="*/ 1894541 w 6755905"/>
              <a:gd name="connsiteY110" fmla="*/ 2906789 h 3755546"/>
              <a:gd name="connsiteX111" fmla="*/ 1906494 w 6755905"/>
              <a:gd name="connsiteY111" fmla="*/ 2888860 h 3755546"/>
              <a:gd name="connsiteX112" fmla="*/ 1930400 w 6755905"/>
              <a:gd name="connsiteY112" fmla="*/ 2882883 h 3755546"/>
              <a:gd name="connsiteX113" fmla="*/ 1960282 w 6755905"/>
              <a:gd name="connsiteY113" fmla="*/ 2811166 h 3755546"/>
              <a:gd name="connsiteX114" fmla="*/ 1984188 w 6755905"/>
              <a:gd name="connsiteY114" fmla="*/ 2769330 h 3755546"/>
              <a:gd name="connsiteX115" fmla="*/ 1996141 w 6755905"/>
              <a:gd name="connsiteY115" fmla="*/ 2745425 h 3755546"/>
              <a:gd name="connsiteX116" fmla="*/ 2020047 w 6755905"/>
              <a:gd name="connsiteY116" fmla="*/ 2727495 h 3755546"/>
              <a:gd name="connsiteX117" fmla="*/ 2055906 w 6755905"/>
              <a:gd name="connsiteY117" fmla="*/ 2679683 h 3755546"/>
              <a:gd name="connsiteX118" fmla="*/ 2073835 w 6755905"/>
              <a:gd name="connsiteY118" fmla="*/ 2649801 h 3755546"/>
              <a:gd name="connsiteX119" fmla="*/ 2115671 w 6755905"/>
              <a:gd name="connsiteY119" fmla="*/ 2631872 h 3755546"/>
              <a:gd name="connsiteX120" fmla="*/ 2157506 w 6755905"/>
              <a:gd name="connsiteY120" fmla="*/ 2596013 h 3755546"/>
              <a:gd name="connsiteX121" fmla="*/ 2199341 w 6755905"/>
              <a:gd name="connsiteY121" fmla="*/ 2560154 h 3755546"/>
              <a:gd name="connsiteX122" fmla="*/ 2217271 w 6755905"/>
              <a:gd name="connsiteY122" fmla="*/ 2554177 h 3755546"/>
              <a:gd name="connsiteX123" fmla="*/ 2253129 w 6755905"/>
              <a:gd name="connsiteY123" fmla="*/ 2536248 h 3755546"/>
              <a:gd name="connsiteX124" fmla="*/ 2378635 w 6755905"/>
              <a:gd name="connsiteY124" fmla="*/ 2518319 h 3755546"/>
              <a:gd name="connsiteX125" fmla="*/ 2414494 w 6755905"/>
              <a:gd name="connsiteY125" fmla="*/ 2506366 h 3755546"/>
              <a:gd name="connsiteX126" fmla="*/ 2623671 w 6755905"/>
              <a:gd name="connsiteY126" fmla="*/ 2518319 h 3755546"/>
              <a:gd name="connsiteX127" fmla="*/ 2641600 w 6755905"/>
              <a:gd name="connsiteY127" fmla="*/ 2524295 h 3755546"/>
              <a:gd name="connsiteX128" fmla="*/ 2683435 w 6755905"/>
              <a:gd name="connsiteY128" fmla="*/ 2536248 h 3755546"/>
              <a:gd name="connsiteX129" fmla="*/ 2707341 w 6755905"/>
              <a:gd name="connsiteY129" fmla="*/ 2554177 h 3755546"/>
              <a:gd name="connsiteX130" fmla="*/ 2731247 w 6755905"/>
              <a:gd name="connsiteY130" fmla="*/ 2590036 h 3755546"/>
              <a:gd name="connsiteX131" fmla="*/ 2761129 w 6755905"/>
              <a:gd name="connsiteY131" fmla="*/ 2596013 h 3755546"/>
              <a:gd name="connsiteX132" fmla="*/ 2779059 w 6755905"/>
              <a:gd name="connsiteY132" fmla="*/ 2613942 h 3755546"/>
              <a:gd name="connsiteX133" fmla="*/ 2808941 w 6755905"/>
              <a:gd name="connsiteY133" fmla="*/ 2655777 h 3755546"/>
              <a:gd name="connsiteX134" fmla="*/ 2856753 w 6755905"/>
              <a:gd name="connsiteY134" fmla="*/ 2673707 h 3755546"/>
              <a:gd name="connsiteX135" fmla="*/ 2898588 w 6755905"/>
              <a:gd name="connsiteY135" fmla="*/ 2697613 h 3755546"/>
              <a:gd name="connsiteX136" fmla="*/ 2922494 w 6755905"/>
              <a:gd name="connsiteY136" fmla="*/ 2715542 h 3755546"/>
              <a:gd name="connsiteX137" fmla="*/ 2940424 w 6755905"/>
              <a:gd name="connsiteY137" fmla="*/ 2727495 h 3755546"/>
              <a:gd name="connsiteX138" fmla="*/ 2958353 w 6755905"/>
              <a:gd name="connsiteY138" fmla="*/ 2751401 h 3755546"/>
              <a:gd name="connsiteX139" fmla="*/ 2970306 w 6755905"/>
              <a:gd name="connsiteY139" fmla="*/ 2769330 h 3755546"/>
              <a:gd name="connsiteX140" fmla="*/ 3012141 w 6755905"/>
              <a:gd name="connsiteY140" fmla="*/ 2805189 h 3755546"/>
              <a:gd name="connsiteX141" fmla="*/ 3024094 w 6755905"/>
              <a:gd name="connsiteY141" fmla="*/ 2823119 h 3755546"/>
              <a:gd name="connsiteX142" fmla="*/ 3042024 w 6755905"/>
              <a:gd name="connsiteY142" fmla="*/ 2858977 h 3755546"/>
              <a:gd name="connsiteX143" fmla="*/ 3071906 w 6755905"/>
              <a:gd name="connsiteY143" fmla="*/ 2894836 h 3755546"/>
              <a:gd name="connsiteX144" fmla="*/ 3095812 w 6755905"/>
              <a:gd name="connsiteY144" fmla="*/ 2942648 h 3755546"/>
              <a:gd name="connsiteX145" fmla="*/ 3131671 w 6755905"/>
              <a:gd name="connsiteY145" fmla="*/ 2984483 h 3755546"/>
              <a:gd name="connsiteX146" fmla="*/ 3155577 w 6755905"/>
              <a:gd name="connsiteY146" fmla="*/ 3038272 h 3755546"/>
              <a:gd name="connsiteX147" fmla="*/ 3167529 w 6755905"/>
              <a:gd name="connsiteY147" fmla="*/ 3056201 h 3755546"/>
              <a:gd name="connsiteX148" fmla="*/ 3185459 w 6755905"/>
              <a:gd name="connsiteY148" fmla="*/ 3092060 h 3755546"/>
              <a:gd name="connsiteX149" fmla="*/ 3203388 w 6755905"/>
              <a:gd name="connsiteY149" fmla="*/ 3104013 h 3755546"/>
              <a:gd name="connsiteX150" fmla="*/ 3215341 w 6755905"/>
              <a:gd name="connsiteY150" fmla="*/ 3133895 h 3755546"/>
              <a:gd name="connsiteX151" fmla="*/ 3221318 w 6755905"/>
              <a:gd name="connsiteY151" fmla="*/ 3151825 h 3755546"/>
              <a:gd name="connsiteX152" fmla="*/ 3239247 w 6755905"/>
              <a:gd name="connsiteY152" fmla="*/ 3175730 h 3755546"/>
              <a:gd name="connsiteX153" fmla="*/ 3257177 w 6755905"/>
              <a:gd name="connsiteY153" fmla="*/ 3211589 h 3755546"/>
              <a:gd name="connsiteX154" fmla="*/ 3275106 w 6755905"/>
              <a:gd name="connsiteY154" fmla="*/ 3217566 h 3755546"/>
              <a:gd name="connsiteX155" fmla="*/ 3293035 w 6755905"/>
              <a:gd name="connsiteY155" fmla="*/ 3229519 h 3755546"/>
              <a:gd name="connsiteX156" fmla="*/ 3316941 w 6755905"/>
              <a:gd name="connsiteY156" fmla="*/ 3259401 h 3755546"/>
              <a:gd name="connsiteX157" fmla="*/ 3334871 w 6755905"/>
              <a:gd name="connsiteY157" fmla="*/ 3295260 h 3755546"/>
              <a:gd name="connsiteX158" fmla="*/ 3352800 w 6755905"/>
              <a:gd name="connsiteY158" fmla="*/ 3313189 h 3755546"/>
              <a:gd name="connsiteX159" fmla="*/ 3358777 w 6755905"/>
              <a:gd name="connsiteY159" fmla="*/ 3331119 h 3755546"/>
              <a:gd name="connsiteX160" fmla="*/ 3376706 w 6755905"/>
              <a:gd name="connsiteY160" fmla="*/ 3337095 h 3755546"/>
              <a:gd name="connsiteX161" fmla="*/ 3388659 w 6755905"/>
              <a:gd name="connsiteY161" fmla="*/ 3355025 h 3755546"/>
              <a:gd name="connsiteX162" fmla="*/ 3406588 w 6755905"/>
              <a:gd name="connsiteY162" fmla="*/ 3384907 h 3755546"/>
              <a:gd name="connsiteX163" fmla="*/ 3430494 w 6755905"/>
              <a:gd name="connsiteY163" fmla="*/ 3444672 h 3755546"/>
              <a:gd name="connsiteX164" fmla="*/ 3448424 w 6755905"/>
              <a:gd name="connsiteY164" fmla="*/ 3450648 h 3755546"/>
              <a:gd name="connsiteX165" fmla="*/ 3454400 w 6755905"/>
              <a:gd name="connsiteY165" fmla="*/ 3480530 h 3755546"/>
              <a:gd name="connsiteX166" fmla="*/ 3490259 w 6755905"/>
              <a:gd name="connsiteY166" fmla="*/ 3510413 h 3755546"/>
              <a:gd name="connsiteX167" fmla="*/ 3508188 w 6755905"/>
              <a:gd name="connsiteY167" fmla="*/ 3528342 h 3755546"/>
              <a:gd name="connsiteX168" fmla="*/ 3538071 w 6755905"/>
              <a:gd name="connsiteY168" fmla="*/ 3564201 h 3755546"/>
              <a:gd name="connsiteX169" fmla="*/ 3544047 w 6755905"/>
              <a:gd name="connsiteY169" fmla="*/ 3582130 h 3755546"/>
              <a:gd name="connsiteX170" fmla="*/ 3579906 w 6755905"/>
              <a:gd name="connsiteY170" fmla="*/ 3606036 h 3755546"/>
              <a:gd name="connsiteX171" fmla="*/ 3597835 w 6755905"/>
              <a:gd name="connsiteY171" fmla="*/ 3617989 h 3755546"/>
              <a:gd name="connsiteX172" fmla="*/ 3621741 w 6755905"/>
              <a:gd name="connsiteY172" fmla="*/ 3623966 h 3755546"/>
              <a:gd name="connsiteX173" fmla="*/ 3645647 w 6755905"/>
              <a:gd name="connsiteY173" fmla="*/ 3635919 h 3755546"/>
              <a:gd name="connsiteX174" fmla="*/ 3663577 w 6755905"/>
              <a:gd name="connsiteY174" fmla="*/ 3641895 h 3755546"/>
              <a:gd name="connsiteX175" fmla="*/ 3681506 w 6755905"/>
              <a:gd name="connsiteY175" fmla="*/ 3659825 h 3755546"/>
              <a:gd name="connsiteX176" fmla="*/ 3771153 w 6755905"/>
              <a:gd name="connsiteY176" fmla="*/ 3677754 h 3755546"/>
              <a:gd name="connsiteX177" fmla="*/ 3807012 w 6755905"/>
              <a:gd name="connsiteY177" fmla="*/ 3701660 h 3755546"/>
              <a:gd name="connsiteX178" fmla="*/ 3842871 w 6755905"/>
              <a:gd name="connsiteY178" fmla="*/ 3713613 h 3755546"/>
              <a:gd name="connsiteX179" fmla="*/ 4040094 w 6755905"/>
              <a:gd name="connsiteY179" fmla="*/ 3731542 h 3755546"/>
              <a:gd name="connsiteX180" fmla="*/ 4147671 w 6755905"/>
              <a:gd name="connsiteY180" fmla="*/ 3749472 h 3755546"/>
              <a:gd name="connsiteX181" fmla="*/ 4177553 w 6755905"/>
              <a:gd name="connsiteY181" fmla="*/ 3755448 h 3755546"/>
              <a:gd name="connsiteX182" fmla="*/ 4386729 w 6755905"/>
              <a:gd name="connsiteY182" fmla="*/ 3725566 h 3755546"/>
              <a:gd name="connsiteX183" fmla="*/ 4464424 w 6755905"/>
              <a:gd name="connsiteY183" fmla="*/ 3707636 h 3755546"/>
              <a:gd name="connsiteX184" fmla="*/ 4500282 w 6755905"/>
              <a:gd name="connsiteY184" fmla="*/ 3695683 h 3755546"/>
              <a:gd name="connsiteX185" fmla="*/ 4536141 w 6755905"/>
              <a:gd name="connsiteY185" fmla="*/ 3689707 h 3755546"/>
              <a:gd name="connsiteX186" fmla="*/ 4649694 w 6755905"/>
              <a:gd name="connsiteY186" fmla="*/ 3683730 h 3755546"/>
              <a:gd name="connsiteX187" fmla="*/ 4721412 w 6755905"/>
              <a:gd name="connsiteY187" fmla="*/ 3701660 h 3755546"/>
              <a:gd name="connsiteX188" fmla="*/ 4763247 w 6755905"/>
              <a:gd name="connsiteY188" fmla="*/ 3707636 h 3755546"/>
              <a:gd name="connsiteX189" fmla="*/ 4960471 w 6755905"/>
              <a:gd name="connsiteY189" fmla="*/ 3695683 h 3755546"/>
              <a:gd name="connsiteX190" fmla="*/ 5050118 w 6755905"/>
              <a:gd name="connsiteY190" fmla="*/ 3671777 h 3755546"/>
              <a:gd name="connsiteX191" fmla="*/ 5080000 w 6755905"/>
              <a:gd name="connsiteY191" fmla="*/ 3659825 h 3755546"/>
              <a:gd name="connsiteX192" fmla="*/ 5145741 w 6755905"/>
              <a:gd name="connsiteY192" fmla="*/ 3612013 h 3755546"/>
              <a:gd name="connsiteX193" fmla="*/ 5205506 w 6755905"/>
              <a:gd name="connsiteY193" fmla="*/ 3594083 h 3755546"/>
              <a:gd name="connsiteX194" fmla="*/ 5235388 w 6755905"/>
              <a:gd name="connsiteY194" fmla="*/ 3576154 h 3755546"/>
              <a:gd name="connsiteX195" fmla="*/ 5277224 w 6755905"/>
              <a:gd name="connsiteY195" fmla="*/ 3558225 h 3755546"/>
              <a:gd name="connsiteX196" fmla="*/ 5336988 w 6755905"/>
              <a:gd name="connsiteY196" fmla="*/ 3510413 h 3755546"/>
              <a:gd name="connsiteX197" fmla="*/ 5354918 w 6755905"/>
              <a:gd name="connsiteY197" fmla="*/ 3492483 h 3755546"/>
              <a:gd name="connsiteX198" fmla="*/ 5378824 w 6755905"/>
              <a:gd name="connsiteY198" fmla="*/ 3474554 h 3755546"/>
              <a:gd name="connsiteX199" fmla="*/ 5390777 w 6755905"/>
              <a:gd name="connsiteY199" fmla="*/ 3408813 h 3755546"/>
              <a:gd name="connsiteX200" fmla="*/ 5396753 w 6755905"/>
              <a:gd name="connsiteY200" fmla="*/ 3366977 h 3755546"/>
              <a:gd name="connsiteX201" fmla="*/ 5384800 w 6755905"/>
              <a:gd name="connsiteY201" fmla="*/ 3163777 h 3755546"/>
              <a:gd name="connsiteX202" fmla="*/ 6568141 w 6755905"/>
              <a:gd name="connsiteY202" fmla="*/ 3121942 h 3755546"/>
              <a:gd name="connsiteX203" fmla="*/ 6687672 w 6755905"/>
              <a:gd name="connsiteY203" fmla="*/ 2105942 h 3755546"/>
              <a:gd name="connsiteX204" fmla="*/ 5904753 w 6755905"/>
              <a:gd name="connsiteY204" fmla="*/ 1131778 h 3755546"/>
              <a:gd name="connsiteX205" fmla="*/ 4452471 w 6755905"/>
              <a:gd name="connsiteY205" fmla="*/ 2261330 h 3755546"/>
              <a:gd name="connsiteX206" fmla="*/ 4434541 w 6755905"/>
              <a:gd name="connsiteY206" fmla="*/ 2237425 h 3755546"/>
              <a:gd name="connsiteX207" fmla="*/ 4416612 w 6755905"/>
              <a:gd name="connsiteY207" fmla="*/ 2225472 h 3755546"/>
              <a:gd name="connsiteX208" fmla="*/ 3842871 w 6755905"/>
              <a:gd name="connsiteY208" fmla="*/ 151636 h 3755546"/>
              <a:gd name="connsiteX209" fmla="*/ 3771153 w 6755905"/>
              <a:gd name="connsiteY209" fmla="*/ 163589 h 3755546"/>
              <a:gd name="connsiteX210" fmla="*/ 3693459 w 6755905"/>
              <a:gd name="connsiteY210" fmla="*/ 205425 h 3755546"/>
              <a:gd name="connsiteX0" fmla="*/ 3693459 w 6755905"/>
              <a:gd name="connsiteY0" fmla="*/ 185762 h 3735883"/>
              <a:gd name="connsiteX1" fmla="*/ 3657600 w 6755905"/>
              <a:gd name="connsiteY1" fmla="*/ 275409 h 3735883"/>
              <a:gd name="connsiteX2" fmla="*/ 3095812 w 6755905"/>
              <a:gd name="connsiteY2" fmla="*/ 1171879 h 3735883"/>
              <a:gd name="connsiteX3" fmla="*/ 3042024 w 6755905"/>
              <a:gd name="connsiteY3" fmla="*/ 1195785 h 3735883"/>
              <a:gd name="connsiteX4" fmla="*/ 2988235 w 6755905"/>
              <a:gd name="connsiteY4" fmla="*/ 1213714 h 3735883"/>
              <a:gd name="connsiteX5" fmla="*/ 2952377 w 6755905"/>
              <a:gd name="connsiteY5" fmla="*/ 1231644 h 3735883"/>
              <a:gd name="connsiteX6" fmla="*/ 2928471 w 6755905"/>
              <a:gd name="connsiteY6" fmla="*/ 1243597 h 3735883"/>
              <a:gd name="connsiteX7" fmla="*/ 2838824 w 6755905"/>
              <a:gd name="connsiteY7" fmla="*/ 1249573 h 3735883"/>
              <a:gd name="connsiteX8" fmla="*/ 2820894 w 6755905"/>
              <a:gd name="connsiteY8" fmla="*/ 1261526 h 3735883"/>
              <a:gd name="connsiteX9" fmla="*/ 2802965 w 6755905"/>
              <a:gd name="connsiteY9" fmla="*/ 1267503 h 3735883"/>
              <a:gd name="connsiteX10" fmla="*/ 2761129 w 6755905"/>
              <a:gd name="connsiteY10" fmla="*/ 1279456 h 3735883"/>
              <a:gd name="connsiteX11" fmla="*/ 2689412 w 6755905"/>
              <a:gd name="connsiteY11" fmla="*/ 1303362 h 3735883"/>
              <a:gd name="connsiteX12" fmla="*/ 2647577 w 6755905"/>
              <a:gd name="connsiteY12" fmla="*/ 1321291 h 3735883"/>
              <a:gd name="connsiteX13" fmla="*/ 2617694 w 6755905"/>
              <a:gd name="connsiteY13" fmla="*/ 1333244 h 3735883"/>
              <a:gd name="connsiteX14" fmla="*/ 2593788 w 6755905"/>
              <a:gd name="connsiteY14" fmla="*/ 1339220 h 3735883"/>
              <a:gd name="connsiteX15" fmla="*/ 2516094 w 6755905"/>
              <a:gd name="connsiteY15" fmla="*/ 1357150 h 3735883"/>
              <a:gd name="connsiteX16" fmla="*/ 2480235 w 6755905"/>
              <a:gd name="connsiteY16" fmla="*/ 1369103 h 3735883"/>
              <a:gd name="connsiteX17" fmla="*/ 2408518 w 6755905"/>
              <a:gd name="connsiteY17" fmla="*/ 1375079 h 3735883"/>
              <a:gd name="connsiteX18" fmla="*/ 2378635 w 6755905"/>
              <a:gd name="connsiteY18" fmla="*/ 1387032 h 3735883"/>
              <a:gd name="connsiteX19" fmla="*/ 2288988 w 6755905"/>
              <a:gd name="connsiteY19" fmla="*/ 1393009 h 3735883"/>
              <a:gd name="connsiteX20" fmla="*/ 2259106 w 6755905"/>
              <a:gd name="connsiteY20" fmla="*/ 1416914 h 3735883"/>
              <a:gd name="connsiteX21" fmla="*/ 2217271 w 6755905"/>
              <a:gd name="connsiteY21" fmla="*/ 1428867 h 3735883"/>
              <a:gd name="connsiteX22" fmla="*/ 2145553 w 6755905"/>
              <a:gd name="connsiteY22" fmla="*/ 1446797 h 3735883"/>
              <a:gd name="connsiteX23" fmla="*/ 2127624 w 6755905"/>
              <a:gd name="connsiteY23" fmla="*/ 1458750 h 3735883"/>
              <a:gd name="connsiteX24" fmla="*/ 2097741 w 6755905"/>
              <a:gd name="connsiteY24" fmla="*/ 1470703 h 3735883"/>
              <a:gd name="connsiteX25" fmla="*/ 2049929 w 6755905"/>
              <a:gd name="connsiteY25" fmla="*/ 1476679 h 3735883"/>
              <a:gd name="connsiteX26" fmla="*/ 1984188 w 6755905"/>
              <a:gd name="connsiteY26" fmla="*/ 1494609 h 3735883"/>
              <a:gd name="connsiteX27" fmla="*/ 1828800 w 6755905"/>
              <a:gd name="connsiteY27" fmla="*/ 1530467 h 3735883"/>
              <a:gd name="connsiteX28" fmla="*/ 1792941 w 6755905"/>
              <a:gd name="connsiteY28" fmla="*/ 1542420 h 3735883"/>
              <a:gd name="connsiteX29" fmla="*/ 1697318 w 6755905"/>
              <a:gd name="connsiteY29" fmla="*/ 1560350 h 3735883"/>
              <a:gd name="connsiteX30" fmla="*/ 1595718 w 6755905"/>
              <a:gd name="connsiteY30" fmla="*/ 1584256 h 3735883"/>
              <a:gd name="connsiteX31" fmla="*/ 1529977 w 6755905"/>
              <a:gd name="connsiteY31" fmla="*/ 1602185 h 3735883"/>
              <a:gd name="connsiteX32" fmla="*/ 1398494 w 6755905"/>
              <a:gd name="connsiteY32" fmla="*/ 1638044 h 3735883"/>
              <a:gd name="connsiteX33" fmla="*/ 860612 w 6755905"/>
              <a:gd name="connsiteY33" fmla="*/ 1661950 h 3735883"/>
              <a:gd name="connsiteX34" fmla="*/ 794871 w 6755905"/>
              <a:gd name="connsiteY34" fmla="*/ 1673903 h 3735883"/>
              <a:gd name="connsiteX35" fmla="*/ 729129 w 6755905"/>
              <a:gd name="connsiteY35" fmla="*/ 1679879 h 3735883"/>
              <a:gd name="connsiteX36" fmla="*/ 633506 w 6755905"/>
              <a:gd name="connsiteY36" fmla="*/ 1691832 h 3735883"/>
              <a:gd name="connsiteX37" fmla="*/ 603624 w 6755905"/>
              <a:gd name="connsiteY37" fmla="*/ 1703785 h 3735883"/>
              <a:gd name="connsiteX38" fmla="*/ 579718 w 6755905"/>
              <a:gd name="connsiteY38" fmla="*/ 1709762 h 3735883"/>
              <a:gd name="connsiteX39" fmla="*/ 472141 w 6755905"/>
              <a:gd name="connsiteY39" fmla="*/ 1745620 h 3735883"/>
              <a:gd name="connsiteX40" fmla="*/ 436282 w 6755905"/>
              <a:gd name="connsiteY40" fmla="*/ 1775503 h 3735883"/>
              <a:gd name="connsiteX41" fmla="*/ 418353 w 6755905"/>
              <a:gd name="connsiteY41" fmla="*/ 1793432 h 3735883"/>
              <a:gd name="connsiteX42" fmla="*/ 400424 w 6755905"/>
              <a:gd name="connsiteY42" fmla="*/ 1799409 h 3735883"/>
              <a:gd name="connsiteX43" fmla="*/ 382494 w 6755905"/>
              <a:gd name="connsiteY43" fmla="*/ 1811362 h 3735883"/>
              <a:gd name="connsiteX44" fmla="*/ 364565 w 6755905"/>
              <a:gd name="connsiteY44" fmla="*/ 1841244 h 3735883"/>
              <a:gd name="connsiteX45" fmla="*/ 298824 w 6755905"/>
              <a:gd name="connsiteY45" fmla="*/ 1871126 h 3735883"/>
              <a:gd name="connsiteX46" fmla="*/ 239059 w 6755905"/>
              <a:gd name="connsiteY46" fmla="*/ 1924914 h 3735883"/>
              <a:gd name="connsiteX47" fmla="*/ 209177 w 6755905"/>
              <a:gd name="connsiteY47" fmla="*/ 1936867 h 3735883"/>
              <a:gd name="connsiteX48" fmla="*/ 167341 w 6755905"/>
              <a:gd name="connsiteY48" fmla="*/ 1954797 h 3735883"/>
              <a:gd name="connsiteX49" fmla="*/ 131482 w 6755905"/>
              <a:gd name="connsiteY49" fmla="*/ 1990656 h 3735883"/>
              <a:gd name="connsiteX50" fmla="*/ 95624 w 6755905"/>
              <a:gd name="connsiteY50" fmla="*/ 2020538 h 3735883"/>
              <a:gd name="connsiteX51" fmla="*/ 65741 w 6755905"/>
              <a:gd name="connsiteY51" fmla="*/ 2050420 h 3735883"/>
              <a:gd name="connsiteX52" fmla="*/ 47812 w 6755905"/>
              <a:gd name="connsiteY52" fmla="*/ 2086279 h 3735883"/>
              <a:gd name="connsiteX53" fmla="*/ 0 w 6755905"/>
              <a:gd name="connsiteY53" fmla="*/ 2205809 h 3735883"/>
              <a:gd name="connsiteX54" fmla="*/ 5977 w 6755905"/>
              <a:gd name="connsiteY54" fmla="*/ 2313385 h 3735883"/>
              <a:gd name="connsiteX55" fmla="*/ 23906 w 6755905"/>
              <a:gd name="connsiteY55" fmla="*/ 2343267 h 3735883"/>
              <a:gd name="connsiteX56" fmla="*/ 41835 w 6755905"/>
              <a:gd name="connsiteY56" fmla="*/ 2409009 h 3735883"/>
              <a:gd name="connsiteX57" fmla="*/ 59765 w 6755905"/>
              <a:gd name="connsiteY57" fmla="*/ 2486703 h 3735883"/>
              <a:gd name="connsiteX58" fmla="*/ 71718 w 6755905"/>
              <a:gd name="connsiteY58" fmla="*/ 2540491 h 3735883"/>
              <a:gd name="connsiteX59" fmla="*/ 83671 w 6755905"/>
              <a:gd name="connsiteY59" fmla="*/ 2564397 h 3735883"/>
              <a:gd name="connsiteX60" fmla="*/ 89647 w 6755905"/>
              <a:gd name="connsiteY60" fmla="*/ 2618185 h 3735883"/>
              <a:gd name="connsiteX61" fmla="*/ 107577 w 6755905"/>
              <a:gd name="connsiteY61" fmla="*/ 2642091 h 3735883"/>
              <a:gd name="connsiteX62" fmla="*/ 119529 w 6755905"/>
              <a:gd name="connsiteY62" fmla="*/ 2660020 h 3735883"/>
              <a:gd name="connsiteX63" fmla="*/ 143435 w 6755905"/>
              <a:gd name="connsiteY63" fmla="*/ 2689903 h 3735883"/>
              <a:gd name="connsiteX64" fmla="*/ 179294 w 6755905"/>
              <a:gd name="connsiteY64" fmla="*/ 2737714 h 3735883"/>
              <a:gd name="connsiteX65" fmla="*/ 197224 w 6755905"/>
              <a:gd name="connsiteY65" fmla="*/ 2749667 h 3735883"/>
              <a:gd name="connsiteX66" fmla="*/ 215153 w 6755905"/>
              <a:gd name="connsiteY66" fmla="*/ 2767597 h 3735883"/>
              <a:gd name="connsiteX67" fmla="*/ 227106 w 6755905"/>
              <a:gd name="connsiteY67" fmla="*/ 2785526 h 3735883"/>
              <a:gd name="connsiteX68" fmla="*/ 245035 w 6755905"/>
              <a:gd name="connsiteY68" fmla="*/ 2791503 h 3735883"/>
              <a:gd name="connsiteX69" fmla="*/ 262965 w 6755905"/>
              <a:gd name="connsiteY69" fmla="*/ 2809432 h 3735883"/>
              <a:gd name="connsiteX70" fmla="*/ 286871 w 6755905"/>
              <a:gd name="connsiteY70" fmla="*/ 2845291 h 3735883"/>
              <a:gd name="connsiteX71" fmla="*/ 322729 w 6755905"/>
              <a:gd name="connsiteY71" fmla="*/ 2881150 h 3735883"/>
              <a:gd name="connsiteX72" fmla="*/ 340659 w 6755905"/>
              <a:gd name="connsiteY72" fmla="*/ 2899079 h 3735883"/>
              <a:gd name="connsiteX73" fmla="*/ 358588 w 6755905"/>
              <a:gd name="connsiteY73" fmla="*/ 2922985 h 3735883"/>
              <a:gd name="connsiteX74" fmla="*/ 406400 w 6755905"/>
              <a:gd name="connsiteY74" fmla="*/ 2970797 h 3735883"/>
              <a:gd name="connsiteX75" fmla="*/ 424329 w 6755905"/>
              <a:gd name="connsiteY75" fmla="*/ 3012632 h 3735883"/>
              <a:gd name="connsiteX76" fmla="*/ 442259 w 6755905"/>
              <a:gd name="connsiteY76" fmla="*/ 3048491 h 3735883"/>
              <a:gd name="connsiteX77" fmla="*/ 448235 w 6755905"/>
              <a:gd name="connsiteY77" fmla="*/ 3066420 h 3735883"/>
              <a:gd name="connsiteX78" fmla="*/ 484094 w 6755905"/>
              <a:gd name="connsiteY78" fmla="*/ 3102279 h 3735883"/>
              <a:gd name="connsiteX79" fmla="*/ 496047 w 6755905"/>
              <a:gd name="connsiteY79" fmla="*/ 3132162 h 3735883"/>
              <a:gd name="connsiteX80" fmla="*/ 513977 w 6755905"/>
              <a:gd name="connsiteY80" fmla="*/ 3150091 h 3735883"/>
              <a:gd name="connsiteX81" fmla="*/ 525929 w 6755905"/>
              <a:gd name="connsiteY81" fmla="*/ 3168020 h 3735883"/>
              <a:gd name="connsiteX82" fmla="*/ 543859 w 6755905"/>
              <a:gd name="connsiteY82" fmla="*/ 3191926 h 3735883"/>
              <a:gd name="connsiteX83" fmla="*/ 597647 w 6755905"/>
              <a:gd name="connsiteY83" fmla="*/ 3209856 h 3735883"/>
              <a:gd name="connsiteX84" fmla="*/ 615577 w 6755905"/>
              <a:gd name="connsiteY84" fmla="*/ 3221809 h 3735883"/>
              <a:gd name="connsiteX85" fmla="*/ 639482 w 6755905"/>
              <a:gd name="connsiteY85" fmla="*/ 3227785 h 3735883"/>
              <a:gd name="connsiteX86" fmla="*/ 693271 w 6755905"/>
              <a:gd name="connsiteY86" fmla="*/ 3239738 h 3735883"/>
              <a:gd name="connsiteX87" fmla="*/ 1063812 w 6755905"/>
              <a:gd name="connsiteY87" fmla="*/ 3227785 h 3735883"/>
              <a:gd name="connsiteX88" fmla="*/ 1117600 w 6755905"/>
              <a:gd name="connsiteY88" fmla="*/ 3209856 h 3735883"/>
              <a:gd name="connsiteX89" fmla="*/ 1195294 w 6755905"/>
              <a:gd name="connsiteY89" fmla="*/ 3179973 h 3735883"/>
              <a:gd name="connsiteX90" fmla="*/ 1225177 w 6755905"/>
              <a:gd name="connsiteY90" fmla="*/ 3173997 h 3735883"/>
              <a:gd name="connsiteX91" fmla="*/ 1249082 w 6755905"/>
              <a:gd name="connsiteY91" fmla="*/ 3168020 h 3735883"/>
              <a:gd name="connsiteX92" fmla="*/ 1284941 w 6755905"/>
              <a:gd name="connsiteY92" fmla="*/ 3156067 h 3735883"/>
              <a:gd name="connsiteX93" fmla="*/ 1374588 w 6755905"/>
              <a:gd name="connsiteY93" fmla="*/ 3138138 h 3735883"/>
              <a:gd name="connsiteX94" fmla="*/ 1464235 w 6755905"/>
              <a:gd name="connsiteY94" fmla="*/ 3132162 h 3735883"/>
              <a:gd name="connsiteX95" fmla="*/ 1500094 w 6755905"/>
              <a:gd name="connsiteY95" fmla="*/ 3120209 h 3735883"/>
              <a:gd name="connsiteX96" fmla="*/ 1535953 w 6755905"/>
              <a:gd name="connsiteY96" fmla="*/ 3114232 h 3735883"/>
              <a:gd name="connsiteX97" fmla="*/ 1553882 w 6755905"/>
              <a:gd name="connsiteY97" fmla="*/ 3096303 h 3735883"/>
              <a:gd name="connsiteX98" fmla="*/ 1607671 w 6755905"/>
              <a:gd name="connsiteY98" fmla="*/ 3078373 h 3735883"/>
              <a:gd name="connsiteX99" fmla="*/ 1625600 w 6755905"/>
              <a:gd name="connsiteY99" fmla="*/ 3072397 h 3735883"/>
              <a:gd name="connsiteX100" fmla="*/ 1661459 w 6755905"/>
              <a:gd name="connsiteY100" fmla="*/ 3054467 h 3735883"/>
              <a:gd name="connsiteX101" fmla="*/ 1685365 w 6755905"/>
              <a:gd name="connsiteY101" fmla="*/ 3036538 h 3735883"/>
              <a:gd name="connsiteX102" fmla="*/ 1703294 w 6755905"/>
              <a:gd name="connsiteY102" fmla="*/ 3024585 h 3735883"/>
              <a:gd name="connsiteX103" fmla="*/ 1709271 w 6755905"/>
              <a:gd name="connsiteY103" fmla="*/ 3006656 h 3735883"/>
              <a:gd name="connsiteX104" fmla="*/ 1727200 w 6755905"/>
              <a:gd name="connsiteY104" fmla="*/ 3000679 h 3735883"/>
              <a:gd name="connsiteX105" fmla="*/ 1757082 w 6755905"/>
              <a:gd name="connsiteY105" fmla="*/ 2988726 h 3735883"/>
              <a:gd name="connsiteX106" fmla="*/ 1780988 w 6755905"/>
              <a:gd name="connsiteY106" fmla="*/ 2970797 h 3735883"/>
              <a:gd name="connsiteX107" fmla="*/ 1816847 w 6755905"/>
              <a:gd name="connsiteY107" fmla="*/ 2958844 h 3735883"/>
              <a:gd name="connsiteX108" fmla="*/ 1840753 w 6755905"/>
              <a:gd name="connsiteY108" fmla="*/ 2946891 h 3735883"/>
              <a:gd name="connsiteX109" fmla="*/ 1858682 w 6755905"/>
              <a:gd name="connsiteY109" fmla="*/ 2922985 h 3735883"/>
              <a:gd name="connsiteX110" fmla="*/ 1894541 w 6755905"/>
              <a:gd name="connsiteY110" fmla="*/ 2887126 h 3735883"/>
              <a:gd name="connsiteX111" fmla="*/ 1906494 w 6755905"/>
              <a:gd name="connsiteY111" fmla="*/ 2869197 h 3735883"/>
              <a:gd name="connsiteX112" fmla="*/ 1930400 w 6755905"/>
              <a:gd name="connsiteY112" fmla="*/ 2863220 h 3735883"/>
              <a:gd name="connsiteX113" fmla="*/ 1960282 w 6755905"/>
              <a:gd name="connsiteY113" fmla="*/ 2791503 h 3735883"/>
              <a:gd name="connsiteX114" fmla="*/ 1984188 w 6755905"/>
              <a:gd name="connsiteY114" fmla="*/ 2749667 h 3735883"/>
              <a:gd name="connsiteX115" fmla="*/ 1996141 w 6755905"/>
              <a:gd name="connsiteY115" fmla="*/ 2725762 h 3735883"/>
              <a:gd name="connsiteX116" fmla="*/ 2020047 w 6755905"/>
              <a:gd name="connsiteY116" fmla="*/ 2707832 h 3735883"/>
              <a:gd name="connsiteX117" fmla="*/ 2055906 w 6755905"/>
              <a:gd name="connsiteY117" fmla="*/ 2660020 h 3735883"/>
              <a:gd name="connsiteX118" fmla="*/ 2073835 w 6755905"/>
              <a:gd name="connsiteY118" fmla="*/ 2630138 h 3735883"/>
              <a:gd name="connsiteX119" fmla="*/ 2115671 w 6755905"/>
              <a:gd name="connsiteY119" fmla="*/ 2612209 h 3735883"/>
              <a:gd name="connsiteX120" fmla="*/ 2157506 w 6755905"/>
              <a:gd name="connsiteY120" fmla="*/ 2576350 h 3735883"/>
              <a:gd name="connsiteX121" fmla="*/ 2199341 w 6755905"/>
              <a:gd name="connsiteY121" fmla="*/ 2540491 h 3735883"/>
              <a:gd name="connsiteX122" fmla="*/ 2217271 w 6755905"/>
              <a:gd name="connsiteY122" fmla="*/ 2534514 h 3735883"/>
              <a:gd name="connsiteX123" fmla="*/ 2253129 w 6755905"/>
              <a:gd name="connsiteY123" fmla="*/ 2516585 h 3735883"/>
              <a:gd name="connsiteX124" fmla="*/ 2378635 w 6755905"/>
              <a:gd name="connsiteY124" fmla="*/ 2498656 h 3735883"/>
              <a:gd name="connsiteX125" fmla="*/ 2414494 w 6755905"/>
              <a:gd name="connsiteY125" fmla="*/ 2486703 h 3735883"/>
              <a:gd name="connsiteX126" fmla="*/ 2623671 w 6755905"/>
              <a:gd name="connsiteY126" fmla="*/ 2498656 h 3735883"/>
              <a:gd name="connsiteX127" fmla="*/ 2641600 w 6755905"/>
              <a:gd name="connsiteY127" fmla="*/ 2504632 h 3735883"/>
              <a:gd name="connsiteX128" fmla="*/ 2683435 w 6755905"/>
              <a:gd name="connsiteY128" fmla="*/ 2516585 h 3735883"/>
              <a:gd name="connsiteX129" fmla="*/ 2707341 w 6755905"/>
              <a:gd name="connsiteY129" fmla="*/ 2534514 h 3735883"/>
              <a:gd name="connsiteX130" fmla="*/ 2731247 w 6755905"/>
              <a:gd name="connsiteY130" fmla="*/ 2570373 h 3735883"/>
              <a:gd name="connsiteX131" fmla="*/ 2761129 w 6755905"/>
              <a:gd name="connsiteY131" fmla="*/ 2576350 h 3735883"/>
              <a:gd name="connsiteX132" fmla="*/ 2779059 w 6755905"/>
              <a:gd name="connsiteY132" fmla="*/ 2594279 h 3735883"/>
              <a:gd name="connsiteX133" fmla="*/ 2808941 w 6755905"/>
              <a:gd name="connsiteY133" fmla="*/ 2636114 h 3735883"/>
              <a:gd name="connsiteX134" fmla="*/ 2856753 w 6755905"/>
              <a:gd name="connsiteY134" fmla="*/ 2654044 h 3735883"/>
              <a:gd name="connsiteX135" fmla="*/ 2898588 w 6755905"/>
              <a:gd name="connsiteY135" fmla="*/ 2677950 h 3735883"/>
              <a:gd name="connsiteX136" fmla="*/ 2922494 w 6755905"/>
              <a:gd name="connsiteY136" fmla="*/ 2695879 h 3735883"/>
              <a:gd name="connsiteX137" fmla="*/ 2940424 w 6755905"/>
              <a:gd name="connsiteY137" fmla="*/ 2707832 h 3735883"/>
              <a:gd name="connsiteX138" fmla="*/ 2958353 w 6755905"/>
              <a:gd name="connsiteY138" fmla="*/ 2731738 h 3735883"/>
              <a:gd name="connsiteX139" fmla="*/ 2970306 w 6755905"/>
              <a:gd name="connsiteY139" fmla="*/ 2749667 h 3735883"/>
              <a:gd name="connsiteX140" fmla="*/ 3012141 w 6755905"/>
              <a:gd name="connsiteY140" fmla="*/ 2785526 h 3735883"/>
              <a:gd name="connsiteX141" fmla="*/ 3024094 w 6755905"/>
              <a:gd name="connsiteY141" fmla="*/ 2803456 h 3735883"/>
              <a:gd name="connsiteX142" fmla="*/ 3042024 w 6755905"/>
              <a:gd name="connsiteY142" fmla="*/ 2839314 h 3735883"/>
              <a:gd name="connsiteX143" fmla="*/ 3071906 w 6755905"/>
              <a:gd name="connsiteY143" fmla="*/ 2875173 h 3735883"/>
              <a:gd name="connsiteX144" fmla="*/ 3095812 w 6755905"/>
              <a:gd name="connsiteY144" fmla="*/ 2922985 h 3735883"/>
              <a:gd name="connsiteX145" fmla="*/ 3131671 w 6755905"/>
              <a:gd name="connsiteY145" fmla="*/ 2964820 h 3735883"/>
              <a:gd name="connsiteX146" fmla="*/ 3155577 w 6755905"/>
              <a:gd name="connsiteY146" fmla="*/ 3018609 h 3735883"/>
              <a:gd name="connsiteX147" fmla="*/ 3167529 w 6755905"/>
              <a:gd name="connsiteY147" fmla="*/ 3036538 h 3735883"/>
              <a:gd name="connsiteX148" fmla="*/ 3185459 w 6755905"/>
              <a:gd name="connsiteY148" fmla="*/ 3072397 h 3735883"/>
              <a:gd name="connsiteX149" fmla="*/ 3203388 w 6755905"/>
              <a:gd name="connsiteY149" fmla="*/ 3084350 h 3735883"/>
              <a:gd name="connsiteX150" fmla="*/ 3215341 w 6755905"/>
              <a:gd name="connsiteY150" fmla="*/ 3114232 h 3735883"/>
              <a:gd name="connsiteX151" fmla="*/ 3221318 w 6755905"/>
              <a:gd name="connsiteY151" fmla="*/ 3132162 h 3735883"/>
              <a:gd name="connsiteX152" fmla="*/ 3239247 w 6755905"/>
              <a:gd name="connsiteY152" fmla="*/ 3156067 h 3735883"/>
              <a:gd name="connsiteX153" fmla="*/ 3257177 w 6755905"/>
              <a:gd name="connsiteY153" fmla="*/ 3191926 h 3735883"/>
              <a:gd name="connsiteX154" fmla="*/ 3275106 w 6755905"/>
              <a:gd name="connsiteY154" fmla="*/ 3197903 h 3735883"/>
              <a:gd name="connsiteX155" fmla="*/ 3293035 w 6755905"/>
              <a:gd name="connsiteY155" fmla="*/ 3209856 h 3735883"/>
              <a:gd name="connsiteX156" fmla="*/ 3316941 w 6755905"/>
              <a:gd name="connsiteY156" fmla="*/ 3239738 h 3735883"/>
              <a:gd name="connsiteX157" fmla="*/ 3334871 w 6755905"/>
              <a:gd name="connsiteY157" fmla="*/ 3275597 h 3735883"/>
              <a:gd name="connsiteX158" fmla="*/ 3352800 w 6755905"/>
              <a:gd name="connsiteY158" fmla="*/ 3293526 h 3735883"/>
              <a:gd name="connsiteX159" fmla="*/ 3358777 w 6755905"/>
              <a:gd name="connsiteY159" fmla="*/ 3311456 h 3735883"/>
              <a:gd name="connsiteX160" fmla="*/ 3376706 w 6755905"/>
              <a:gd name="connsiteY160" fmla="*/ 3317432 h 3735883"/>
              <a:gd name="connsiteX161" fmla="*/ 3388659 w 6755905"/>
              <a:gd name="connsiteY161" fmla="*/ 3335362 h 3735883"/>
              <a:gd name="connsiteX162" fmla="*/ 3406588 w 6755905"/>
              <a:gd name="connsiteY162" fmla="*/ 3365244 h 3735883"/>
              <a:gd name="connsiteX163" fmla="*/ 3430494 w 6755905"/>
              <a:gd name="connsiteY163" fmla="*/ 3425009 h 3735883"/>
              <a:gd name="connsiteX164" fmla="*/ 3448424 w 6755905"/>
              <a:gd name="connsiteY164" fmla="*/ 3430985 h 3735883"/>
              <a:gd name="connsiteX165" fmla="*/ 3454400 w 6755905"/>
              <a:gd name="connsiteY165" fmla="*/ 3460867 h 3735883"/>
              <a:gd name="connsiteX166" fmla="*/ 3490259 w 6755905"/>
              <a:gd name="connsiteY166" fmla="*/ 3490750 h 3735883"/>
              <a:gd name="connsiteX167" fmla="*/ 3508188 w 6755905"/>
              <a:gd name="connsiteY167" fmla="*/ 3508679 h 3735883"/>
              <a:gd name="connsiteX168" fmla="*/ 3538071 w 6755905"/>
              <a:gd name="connsiteY168" fmla="*/ 3544538 h 3735883"/>
              <a:gd name="connsiteX169" fmla="*/ 3544047 w 6755905"/>
              <a:gd name="connsiteY169" fmla="*/ 3562467 h 3735883"/>
              <a:gd name="connsiteX170" fmla="*/ 3579906 w 6755905"/>
              <a:gd name="connsiteY170" fmla="*/ 3586373 h 3735883"/>
              <a:gd name="connsiteX171" fmla="*/ 3597835 w 6755905"/>
              <a:gd name="connsiteY171" fmla="*/ 3598326 h 3735883"/>
              <a:gd name="connsiteX172" fmla="*/ 3621741 w 6755905"/>
              <a:gd name="connsiteY172" fmla="*/ 3604303 h 3735883"/>
              <a:gd name="connsiteX173" fmla="*/ 3645647 w 6755905"/>
              <a:gd name="connsiteY173" fmla="*/ 3616256 h 3735883"/>
              <a:gd name="connsiteX174" fmla="*/ 3663577 w 6755905"/>
              <a:gd name="connsiteY174" fmla="*/ 3622232 h 3735883"/>
              <a:gd name="connsiteX175" fmla="*/ 3681506 w 6755905"/>
              <a:gd name="connsiteY175" fmla="*/ 3640162 h 3735883"/>
              <a:gd name="connsiteX176" fmla="*/ 3771153 w 6755905"/>
              <a:gd name="connsiteY176" fmla="*/ 3658091 h 3735883"/>
              <a:gd name="connsiteX177" fmla="*/ 3807012 w 6755905"/>
              <a:gd name="connsiteY177" fmla="*/ 3681997 h 3735883"/>
              <a:gd name="connsiteX178" fmla="*/ 3842871 w 6755905"/>
              <a:gd name="connsiteY178" fmla="*/ 3693950 h 3735883"/>
              <a:gd name="connsiteX179" fmla="*/ 4040094 w 6755905"/>
              <a:gd name="connsiteY179" fmla="*/ 3711879 h 3735883"/>
              <a:gd name="connsiteX180" fmla="*/ 4147671 w 6755905"/>
              <a:gd name="connsiteY180" fmla="*/ 3729809 h 3735883"/>
              <a:gd name="connsiteX181" fmla="*/ 4177553 w 6755905"/>
              <a:gd name="connsiteY181" fmla="*/ 3735785 h 3735883"/>
              <a:gd name="connsiteX182" fmla="*/ 4386729 w 6755905"/>
              <a:gd name="connsiteY182" fmla="*/ 3705903 h 3735883"/>
              <a:gd name="connsiteX183" fmla="*/ 4464424 w 6755905"/>
              <a:gd name="connsiteY183" fmla="*/ 3687973 h 3735883"/>
              <a:gd name="connsiteX184" fmla="*/ 4500282 w 6755905"/>
              <a:gd name="connsiteY184" fmla="*/ 3676020 h 3735883"/>
              <a:gd name="connsiteX185" fmla="*/ 4536141 w 6755905"/>
              <a:gd name="connsiteY185" fmla="*/ 3670044 h 3735883"/>
              <a:gd name="connsiteX186" fmla="*/ 4649694 w 6755905"/>
              <a:gd name="connsiteY186" fmla="*/ 3664067 h 3735883"/>
              <a:gd name="connsiteX187" fmla="*/ 4721412 w 6755905"/>
              <a:gd name="connsiteY187" fmla="*/ 3681997 h 3735883"/>
              <a:gd name="connsiteX188" fmla="*/ 4763247 w 6755905"/>
              <a:gd name="connsiteY188" fmla="*/ 3687973 h 3735883"/>
              <a:gd name="connsiteX189" fmla="*/ 4960471 w 6755905"/>
              <a:gd name="connsiteY189" fmla="*/ 3676020 h 3735883"/>
              <a:gd name="connsiteX190" fmla="*/ 5050118 w 6755905"/>
              <a:gd name="connsiteY190" fmla="*/ 3652114 h 3735883"/>
              <a:gd name="connsiteX191" fmla="*/ 5080000 w 6755905"/>
              <a:gd name="connsiteY191" fmla="*/ 3640162 h 3735883"/>
              <a:gd name="connsiteX192" fmla="*/ 5145741 w 6755905"/>
              <a:gd name="connsiteY192" fmla="*/ 3592350 h 3735883"/>
              <a:gd name="connsiteX193" fmla="*/ 5205506 w 6755905"/>
              <a:gd name="connsiteY193" fmla="*/ 3574420 h 3735883"/>
              <a:gd name="connsiteX194" fmla="*/ 5235388 w 6755905"/>
              <a:gd name="connsiteY194" fmla="*/ 3556491 h 3735883"/>
              <a:gd name="connsiteX195" fmla="*/ 5277224 w 6755905"/>
              <a:gd name="connsiteY195" fmla="*/ 3538562 h 3735883"/>
              <a:gd name="connsiteX196" fmla="*/ 5336988 w 6755905"/>
              <a:gd name="connsiteY196" fmla="*/ 3490750 h 3735883"/>
              <a:gd name="connsiteX197" fmla="*/ 5354918 w 6755905"/>
              <a:gd name="connsiteY197" fmla="*/ 3472820 h 3735883"/>
              <a:gd name="connsiteX198" fmla="*/ 5378824 w 6755905"/>
              <a:gd name="connsiteY198" fmla="*/ 3454891 h 3735883"/>
              <a:gd name="connsiteX199" fmla="*/ 5390777 w 6755905"/>
              <a:gd name="connsiteY199" fmla="*/ 3389150 h 3735883"/>
              <a:gd name="connsiteX200" fmla="*/ 5396753 w 6755905"/>
              <a:gd name="connsiteY200" fmla="*/ 3347314 h 3735883"/>
              <a:gd name="connsiteX201" fmla="*/ 5384800 w 6755905"/>
              <a:gd name="connsiteY201" fmla="*/ 3144114 h 3735883"/>
              <a:gd name="connsiteX202" fmla="*/ 6568141 w 6755905"/>
              <a:gd name="connsiteY202" fmla="*/ 3102279 h 3735883"/>
              <a:gd name="connsiteX203" fmla="*/ 6687672 w 6755905"/>
              <a:gd name="connsiteY203" fmla="*/ 2086279 h 3735883"/>
              <a:gd name="connsiteX204" fmla="*/ 5904753 w 6755905"/>
              <a:gd name="connsiteY204" fmla="*/ 1112115 h 3735883"/>
              <a:gd name="connsiteX205" fmla="*/ 4452471 w 6755905"/>
              <a:gd name="connsiteY205" fmla="*/ 2241667 h 3735883"/>
              <a:gd name="connsiteX206" fmla="*/ 4434541 w 6755905"/>
              <a:gd name="connsiteY206" fmla="*/ 2217762 h 3735883"/>
              <a:gd name="connsiteX207" fmla="*/ 4416612 w 6755905"/>
              <a:gd name="connsiteY207" fmla="*/ 2205809 h 3735883"/>
              <a:gd name="connsiteX208" fmla="*/ 3771153 w 6755905"/>
              <a:gd name="connsiteY208" fmla="*/ 143926 h 3735883"/>
              <a:gd name="connsiteX209" fmla="*/ 3693459 w 6755905"/>
              <a:gd name="connsiteY209" fmla="*/ 185762 h 3735883"/>
              <a:gd name="connsiteX0" fmla="*/ 3693459 w 6755905"/>
              <a:gd name="connsiteY0" fmla="*/ 156757 h 3706878"/>
              <a:gd name="connsiteX1" fmla="*/ 3657600 w 6755905"/>
              <a:gd name="connsiteY1" fmla="*/ 246404 h 3706878"/>
              <a:gd name="connsiteX2" fmla="*/ 3095812 w 6755905"/>
              <a:gd name="connsiteY2" fmla="*/ 1142874 h 3706878"/>
              <a:gd name="connsiteX3" fmla="*/ 3042024 w 6755905"/>
              <a:gd name="connsiteY3" fmla="*/ 1166780 h 3706878"/>
              <a:gd name="connsiteX4" fmla="*/ 2988235 w 6755905"/>
              <a:gd name="connsiteY4" fmla="*/ 1184709 h 3706878"/>
              <a:gd name="connsiteX5" fmla="*/ 2952377 w 6755905"/>
              <a:gd name="connsiteY5" fmla="*/ 1202639 h 3706878"/>
              <a:gd name="connsiteX6" fmla="*/ 2928471 w 6755905"/>
              <a:gd name="connsiteY6" fmla="*/ 1214592 h 3706878"/>
              <a:gd name="connsiteX7" fmla="*/ 2838824 w 6755905"/>
              <a:gd name="connsiteY7" fmla="*/ 1220568 h 3706878"/>
              <a:gd name="connsiteX8" fmla="*/ 2820894 w 6755905"/>
              <a:gd name="connsiteY8" fmla="*/ 1232521 h 3706878"/>
              <a:gd name="connsiteX9" fmla="*/ 2802965 w 6755905"/>
              <a:gd name="connsiteY9" fmla="*/ 1238498 h 3706878"/>
              <a:gd name="connsiteX10" fmla="*/ 2761129 w 6755905"/>
              <a:gd name="connsiteY10" fmla="*/ 1250451 h 3706878"/>
              <a:gd name="connsiteX11" fmla="*/ 2689412 w 6755905"/>
              <a:gd name="connsiteY11" fmla="*/ 1274357 h 3706878"/>
              <a:gd name="connsiteX12" fmla="*/ 2647577 w 6755905"/>
              <a:gd name="connsiteY12" fmla="*/ 1292286 h 3706878"/>
              <a:gd name="connsiteX13" fmla="*/ 2617694 w 6755905"/>
              <a:gd name="connsiteY13" fmla="*/ 1304239 h 3706878"/>
              <a:gd name="connsiteX14" fmla="*/ 2593788 w 6755905"/>
              <a:gd name="connsiteY14" fmla="*/ 1310215 h 3706878"/>
              <a:gd name="connsiteX15" fmla="*/ 2516094 w 6755905"/>
              <a:gd name="connsiteY15" fmla="*/ 1328145 h 3706878"/>
              <a:gd name="connsiteX16" fmla="*/ 2480235 w 6755905"/>
              <a:gd name="connsiteY16" fmla="*/ 1340098 h 3706878"/>
              <a:gd name="connsiteX17" fmla="*/ 2408518 w 6755905"/>
              <a:gd name="connsiteY17" fmla="*/ 1346074 h 3706878"/>
              <a:gd name="connsiteX18" fmla="*/ 2378635 w 6755905"/>
              <a:gd name="connsiteY18" fmla="*/ 1358027 h 3706878"/>
              <a:gd name="connsiteX19" fmla="*/ 2288988 w 6755905"/>
              <a:gd name="connsiteY19" fmla="*/ 1364004 h 3706878"/>
              <a:gd name="connsiteX20" fmla="*/ 2259106 w 6755905"/>
              <a:gd name="connsiteY20" fmla="*/ 1387909 h 3706878"/>
              <a:gd name="connsiteX21" fmla="*/ 2217271 w 6755905"/>
              <a:gd name="connsiteY21" fmla="*/ 1399862 h 3706878"/>
              <a:gd name="connsiteX22" fmla="*/ 2145553 w 6755905"/>
              <a:gd name="connsiteY22" fmla="*/ 1417792 h 3706878"/>
              <a:gd name="connsiteX23" fmla="*/ 2127624 w 6755905"/>
              <a:gd name="connsiteY23" fmla="*/ 1429745 h 3706878"/>
              <a:gd name="connsiteX24" fmla="*/ 2097741 w 6755905"/>
              <a:gd name="connsiteY24" fmla="*/ 1441698 h 3706878"/>
              <a:gd name="connsiteX25" fmla="*/ 2049929 w 6755905"/>
              <a:gd name="connsiteY25" fmla="*/ 1447674 h 3706878"/>
              <a:gd name="connsiteX26" fmla="*/ 1984188 w 6755905"/>
              <a:gd name="connsiteY26" fmla="*/ 1465604 h 3706878"/>
              <a:gd name="connsiteX27" fmla="*/ 1828800 w 6755905"/>
              <a:gd name="connsiteY27" fmla="*/ 1501462 h 3706878"/>
              <a:gd name="connsiteX28" fmla="*/ 1792941 w 6755905"/>
              <a:gd name="connsiteY28" fmla="*/ 1513415 h 3706878"/>
              <a:gd name="connsiteX29" fmla="*/ 1697318 w 6755905"/>
              <a:gd name="connsiteY29" fmla="*/ 1531345 h 3706878"/>
              <a:gd name="connsiteX30" fmla="*/ 1595718 w 6755905"/>
              <a:gd name="connsiteY30" fmla="*/ 1555251 h 3706878"/>
              <a:gd name="connsiteX31" fmla="*/ 1529977 w 6755905"/>
              <a:gd name="connsiteY31" fmla="*/ 1573180 h 3706878"/>
              <a:gd name="connsiteX32" fmla="*/ 1398494 w 6755905"/>
              <a:gd name="connsiteY32" fmla="*/ 1609039 h 3706878"/>
              <a:gd name="connsiteX33" fmla="*/ 860612 w 6755905"/>
              <a:gd name="connsiteY33" fmla="*/ 1632945 h 3706878"/>
              <a:gd name="connsiteX34" fmla="*/ 794871 w 6755905"/>
              <a:gd name="connsiteY34" fmla="*/ 1644898 h 3706878"/>
              <a:gd name="connsiteX35" fmla="*/ 729129 w 6755905"/>
              <a:gd name="connsiteY35" fmla="*/ 1650874 h 3706878"/>
              <a:gd name="connsiteX36" fmla="*/ 633506 w 6755905"/>
              <a:gd name="connsiteY36" fmla="*/ 1662827 h 3706878"/>
              <a:gd name="connsiteX37" fmla="*/ 603624 w 6755905"/>
              <a:gd name="connsiteY37" fmla="*/ 1674780 h 3706878"/>
              <a:gd name="connsiteX38" fmla="*/ 579718 w 6755905"/>
              <a:gd name="connsiteY38" fmla="*/ 1680757 h 3706878"/>
              <a:gd name="connsiteX39" fmla="*/ 472141 w 6755905"/>
              <a:gd name="connsiteY39" fmla="*/ 1716615 h 3706878"/>
              <a:gd name="connsiteX40" fmla="*/ 436282 w 6755905"/>
              <a:gd name="connsiteY40" fmla="*/ 1746498 h 3706878"/>
              <a:gd name="connsiteX41" fmla="*/ 418353 w 6755905"/>
              <a:gd name="connsiteY41" fmla="*/ 1764427 h 3706878"/>
              <a:gd name="connsiteX42" fmla="*/ 400424 w 6755905"/>
              <a:gd name="connsiteY42" fmla="*/ 1770404 h 3706878"/>
              <a:gd name="connsiteX43" fmla="*/ 382494 w 6755905"/>
              <a:gd name="connsiteY43" fmla="*/ 1782357 h 3706878"/>
              <a:gd name="connsiteX44" fmla="*/ 364565 w 6755905"/>
              <a:gd name="connsiteY44" fmla="*/ 1812239 h 3706878"/>
              <a:gd name="connsiteX45" fmla="*/ 298824 w 6755905"/>
              <a:gd name="connsiteY45" fmla="*/ 1842121 h 3706878"/>
              <a:gd name="connsiteX46" fmla="*/ 239059 w 6755905"/>
              <a:gd name="connsiteY46" fmla="*/ 1895909 h 3706878"/>
              <a:gd name="connsiteX47" fmla="*/ 209177 w 6755905"/>
              <a:gd name="connsiteY47" fmla="*/ 1907862 h 3706878"/>
              <a:gd name="connsiteX48" fmla="*/ 167341 w 6755905"/>
              <a:gd name="connsiteY48" fmla="*/ 1925792 h 3706878"/>
              <a:gd name="connsiteX49" fmla="*/ 131482 w 6755905"/>
              <a:gd name="connsiteY49" fmla="*/ 1961651 h 3706878"/>
              <a:gd name="connsiteX50" fmla="*/ 95624 w 6755905"/>
              <a:gd name="connsiteY50" fmla="*/ 1991533 h 3706878"/>
              <a:gd name="connsiteX51" fmla="*/ 65741 w 6755905"/>
              <a:gd name="connsiteY51" fmla="*/ 2021415 h 3706878"/>
              <a:gd name="connsiteX52" fmla="*/ 47812 w 6755905"/>
              <a:gd name="connsiteY52" fmla="*/ 2057274 h 3706878"/>
              <a:gd name="connsiteX53" fmla="*/ 0 w 6755905"/>
              <a:gd name="connsiteY53" fmla="*/ 2176804 h 3706878"/>
              <a:gd name="connsiteX54" fmla="*/ 5977 w 6755905"/>
              <a:gd name="connsiteY54" fmla="*/ 2284380 h 3706878"/>
              <a:gd name="connsiteX55" fmla="*/ 23906 w 6755905"/>
              <a:gd name="connsiteY55" fmla="*/ 2314262 h 3706878"/>
              <a:gd name="connsiteX56" fmla="*/ 41835 w 6755905"/>
              <a:gd name="connsiteY56" fmla="*/ 2380004 h 3706878"/>
              <a:gd name="connsiteX57" fmla="*/ 59765 w 6755905"/>
              <a:gd name="connsiteY57" fmla="*/ 2457698 h 3706878"/>
              <a:gd name="connsiteX58" fmla="*/ 71718 w 6755905"/>
              <a:gd name="connsiteY58" fmla="*/ 2511486 h 3706878"/>
              <a:gd name="connsiteX59" fmla="*/ 83671 w 6755905"/>
              <a:gd name="connsiteY59" fmla="*/ 2535392 h 3706878"/>
              <a:gd name="connsiteX60" fmla="*/ 89647 w 6755905"/>
              <a:gd name="connsiteY60" fmla="*/ 2589180 h 3706878"/>
              <a:gd name="connsiteX61" fmla="*/ 107577 w 6755905"/>
              <a:gd name="connsiteY61" fmla="*/ 2613086 h 3706878"/>
              <a:gd name="connsiteX62" fmla="*/ 119529 w 6755905"/>
              <a:gd name="connsiteY62" fmla="*/ 2631015 h 3706878"/>
              <a:gd name="connsiteX63" fmla="*/ 143435 w 6755905"/>
              <a:gd name="connsiteY63" fmla="*/ 2660898 h 3706878"/>
              <a:gd name="connsiteX64" fmla="*/ 179294 w 6755905"/>
              <a:gd name="connsiteY64" fmla="*/ 2708709 h 3706878"/>
              <a:gd name="connsiteX65" fmla="*/ 197224 w 6755905"/>
              <a:gd name="connsiteY65" fmla="*/ 2720662 h 3706878"/>
              <a:gd name="connsiteX66" fmla="*/ 215153 w 6755905"/>
              <a:gd name="connsiteY66" fmla="*/ 2738592 h 3706878"/>
              <a:gd name="connsiteX67" fmla="*/ 227106 w 6755905"/>
              <a:gd name="connsiteY67" fmla="*/ 2756521 h 3706878"/>
              <a:gd name="connsiteX68" fmla="*/ 245035 w 6755905"/>
              <a:gd name="connsiteY68" fmla="*/ 2762498 h 3706878"/>
              <a:gd name="connsiteX69" fmla="*/ 262965 w 6755905"/>
              <a:gd name="connsiteY69" fmla="*/ 2780427 h 3706878"/>
              <a:gd name="connsiteX70" fmla="*/ 286871 w 6755905"/>
              <a:gd name="connsiteY70" fmla="*/ 2816286 h 3706878"/>
              <a:gd name="connsiteX71" fmla="*/ 322729 w 6755905"/>
              <a:gd name="connsiteY71" fmla="*/ 2852145 h 3706878"/>
              <a:gd name="connsiteX72" fmla="*/ 340659 w 6755905"/>
              <a:gd name="connsiteY72" fmla="*/ 2870074 h 3706878"/>
              <a:gd name="connsiteX73" fmla="*/ 358588 w 6755905"/>
              <a:gd name="connsiteY73" fmla="*/ 2893980 h 3706878"/>
              <a:gd name="connsiteX74" fmla="*/ 406400 w 6755905"/>
              <a:gd name="connsiteY74" fmla="*/ 2941792 h 3706878"/>
              <a:gd name="connsiteX75" fmla="*/ 424329 w 6755905"/>
              <a:gd name="connsiteY75" fmla="*/ 2983627 h 3706878"/>
              <a:gd name="connsiteX76" fmla="*/ 442259 w 6755905"/>
              <a:gd name="connsiteY76" fmla="*/ 3019486 h 3706878"/>
              <a:gd name="connsiteX77" fmla="*/ 448235 w 6755905"/>
              <a:gd name="connsiteY77" fmla="*/ 3037415 h 3706878"/>
              <a:gd name="connsiteX78" fmla="*/ 484094 w 6755905"/>
              <a:gd name="connsiteY78" fmla="*/ 3073274 h 3706878"/>
              <a:gd name="connsiteX79" fmla="*/ 496047 w 6755905"/>
              <a:gd name="connsiteY79" fmla="*/ 3103157 h 3706878"/>
              <a:gd name="connsiteX80" fmla="*/ 513977 w 6755905"/>
              <a:gd name="connsiteY80" fmla="*/ 3121086 h 3706878"/>
              <a:gd name="connsiteX81" fmla="*/ 525929 w 6755905"/>
              <a:gd name="connsiteY81" fmla="*/ 3139015 h 3706878"/>
              <a:gd name="connsiteX82" fmla="*/ 543859 w 6755905"/>
              <a:gd name="connsiteY82" fmla="*/ 3162921 h 3706878"/>
              <a:gd name="connsiteX83" fmla="*/ 597647 w 6755905"/>
              <a:gd name="connsiteY83" fmla="*/ 3180851 h 3706878"/>
              <a:gd name="connsiteX84" fmla="*/ 615577 w 6755905"/>
              <a:gd name="connsiteY84" fmla="*/ 3192804 h 3706878"/>
              <a:gd name="connsiteX85" fmla="*/ 639482 w 6755905"/>
              <a:gd name="connsiteY85" fmla="*/ 3198780 h 3706878"/>
              <a:gd name="connsiteX86" fmla="*/ 693271 w 6755905"/>
              <a:gd name="connsiteY86" fmla="*/ 3210733 h 3706878"/>
              <a:gd name="connsiteX87" fmla="*/ 1063812 w 6755905"/>
              <a:gd name="connsiteY87" fmla="*/ 3198780 h 3706878"/>
              <a:gd name="connsiteX88" fmla="*/ 1117600 w 6755905"/>
              <a:gd name="connsiteY88" fmla="*/ 3180851 h 3706878"/>
              <a:gd name="connsiteX89" fmla="*/ 1195294 w 6755905"/>
              <a:gd name="connsiteY89" fmla="*/ 3150968 h 3706878"/>
              <a:gd name="connsiteX90" fmla="*/ 1225177 w 6755905"/>
              <a:gd name="connsiteY90" fmla="*/ 3144992 h 3706878"/>
              <a:gd name="connsiteX91" fmla="*/ 1249082 w 6755905"/>
              <a:gd name="connsiteY91" fmla="*/ 3139015 h 3706878"/>
              <a:gd name="connsiteX92" fmla="*/ 1284941 w 6755905"/>
              <a:gd name="connsiteY92" fmla="*/ 3127062 h 3706878"/>
              <a:gd name="connsiteX93" fmla="*/ 1374588 w 6755905"/>
              <a:gd name="connsiteY93" fmla="*/ 3109133 h 3706878"/>
              <a:gd name="connsiteX94" fmla="*/ 1464235 w 6755905"/>
              <a:gd name="connsiteY94" fmla="*/ 3103157 h 3706878"/>
              <a:gd name="connsiteX95" fmla="*/ 1500094 w 6755905"/>
              <a:gd name="connsiteY95" fmla="*/ 3091204 h 3706878"/>
              <a:gd name="connsiteX96" fmla="*/ 1535953 w 6755905"/>
              <a:gd name="connsiteY96" fmla="*/ 3085227 h 3706878"/>
              <a:gd name="connsiteX97" fmla="*/ 1553882 w 6755905"/>
              <a:gd name="connsiteY97" fmla="*/ 3067298 h 3706878"/>
              <a:gd name="connsiteX98" fmla="*/ 1607671 w 6755905"/>
              <a:gd name="connsiteY98" fmla="*/ 3049368 h 3706878"/>
              <a:gd name="connsiteX99" fmla="*/ 1625600 w 6755905"/>
              <a:gd name="connsiteY99" fmla="*/ 3043392 h 3706878"/>
              <a:gd name="connsiteX100" fmla="*/ 1661459 w 6755905"/>
              <a:gd name="connsiteY100" fmla="*/ 3025462 h 3706878"/>
              <a:gd name="connsiteX101" fmla="*/ 1685365 w 6755905"/>
              <a:gd name="connsiteY101" fmla="*/ 3007533 h 3706878"/>
              <a:gd name="connsiteX102" fmla="*/ 1703294 w 6755905"/>
              <a:gd name="connsiteY102" fmla="*/ 2995580 h 3706878"/>
              <a:gd name="connsiteX103" fmla="*/ 1709271 w 6755905"/>
              <a:gd name="connsiteY103" fmla="*/ 2977651 h 3706878"/>
              <a:gd name="connsiteX104" fmla="*/ 1727200 w 6755905"/>
              <a:gd name="connsiteY104" fmla="*/ 2971674 h 3706878"/>
              <a:gd name="connsiteX105" fmla="*/ 1757082 w 6755905"/>
              <a:gd name="connsiteY105" fmla="*/ 2959721 h 3706878"/>
              <a:gd name="connsiteX106" fmla="*/ 1780988 w 6755905"/>
              <a:gd name="connsiteY106" fmla="*/ 2941792 h 3706878"/>
              <a:gd name="connsiteX107" fmla="*/ 1816847 w 6755905"/>
              <a:gd name="connsiteY107" fmla="*/ 2929839 h 3706878"/>
              <a:gd name="connsiteX108" fmla="*/ 1840753 w 6755905"/>
              <a:gd name="connsiteY108" fmla="*/ 2917886 h 3706878"/>
              <a:gd name="connsiteX109" fmla="*/ 1858682 w 6755905"/>
              <a:gd name="connsiteY109" fmla="*/ 2893980 h 3706878"/>
              <a:gd name="connsiteX110" fmla="*/ 1894541 w 6755905"/>
              <a:gd name="connsiteY110" fmla="*/ 2858121 h 3706878"/>
              <a:gd name="connsiteX111" fmla="*/ 1906494 w 6755905"/>
              <a:gd name="connsiteY111" fmla="*/ 2840192 h 3706878"/>
              <a:gd name="connsiteX112" fmla="*/ 1930400 w 6755905"/>
              <a:gd name="connsiteY112" fmla="*/ 2834215 h 3706878"/>
              <a:gd name="connsiteX113" fmla="*/ 1960282 w 6755905"/>
              <a:gd name="connsiteY113" fmla="*/ 2762498 h 3706878"/>
              <a:gd name="connsiteX114" fmla="*/ 1984188 w 6755905"/>
              <a:gd name="connsiteY114" fmla="*/ 2720662 h 3706878"/>
              <a:gd name="connsiteX115" fmla="*/ 1996141 w 6755905"/>
              <a:gd name="connsiteY115" fmla="*/ 2696757 h 3706878"/>
              <a:gd name="connsiteX116" fmla="*/ 2020047 w 6755905"/>
              <a:gd name="connsiteY116" fmla="*/ 2678827 h 3706878"/>
              <a:gd name="connsiteX117" fmla="*/ 2055906 w 6755905"/>
              <a:gd name="connsiteY117" fmla="*/ 2631015 h 3706878"/>
              <a:gd name="connsiteX118" fmla="*/ 2073835 w 6755905"/>
              <a:gd name="connsiteY118" fmla="*/ 2601133 h 3706878"/>
              <a:gd name="connsiteX119" fmla="*/ 2115671 w 6755905"/>
              <a:gd name="connsiteY119" fmla="*/ 2583204 h 3706878"/>
              <a:gd name="connsiteX120" fmla="*/ 2157506 w 6755905"/>
              <a:gd name="connsiteY120" fmla="*/ 2547345 h 3706878"/>
              <a:gd name="connsiteX121" fmla="*/ 2199341 w 6755905"/>
              <a:gd name="connsiteY121" fmla="*/ 2511486 h 3706878"/>
              <a:gd name="connsiteX122" fmla="*/ 2217271 w 6755905"/>
              <a:gd name="connsiteY122" fmla="*/ 2505509 h 3706878"/>
              <a:gd name="connsiteX123" fmla="*/ 2253129 w 6755905"/>
              <a:gd name="connsiteY123" fmla="*/ 2487580 h 3706878"/>
              <a:gd name="connsiteX124" fmla="*/ 2378635 w 6755905"/>
              <a:gd name="connsiteY124" fmla="*/ 2469651 h 3706878"/>
              <a:gd name="connsiteX125" fmla="*/ 2414494 w 6755905"/>
              <a:gd name="connsiteY125" fmla="*/ 2457698 h 3706878"/>
              <a:gd name="connsiteX126" fmla="*/ 2623671 w 6755905"/>
              <a:gd name="connsiteY126" fmla="*/ 2469651 h 3706878"/>
              <a:gd name="connsiteX127" fmla="*/ 2641600 w 6755905"/>
              <a:gd name="connsiteY127" fmla="*/ 2475627 h 3706878"/>
              <a:gd name="connsiteX128" fmla="*/ 2683435 w 6755905"/>
              <a:gd name="connsiteY128" fmla="*/ 2487580 h 3706878"/>
              <a:gd name="connsiteX129" fmla="*/ 2707341 w 6755905"/>
              <a:gd name="connsiteY129" fmla="*/ 2505509 h 3706878"/>
              <a:gd name="connsiteX130" fmla="*/ 2731247 w 6755905"/>
              <a:gd name="connsiteY130" fmla="*/ 2541368 h 3706878"/>
              <a:gd name="connsiteX131" fmla="*/ 2761129 w 6755905"/>
              <a:gd name="connsiteY131" fmla="*/ 2547345 h 3706878"/>
              <a:gd name="connsiteX132" fmla="*/ 2779059 w 6755905"/>
              <a:gd name="connsiteY132" fmla="*/ 2565274 h 3706878"/>
              <a:gd name="connsiteX133" fmla="*/ 2808941 w 6755905"/>
              <a:gd name="connsiteY133" fmla="*/ 2607109 h 3706878"/>
              <a:gd name="connsiteX134" fmla="*/ 2856753 w 6755905"/>
              <a:gd name="connsiteY134" fmla="*/ 2625039 h 3706878"/>
              <a:gd name="connsiteX135" fmla="*/ 2898588 w 6755905"/>
              <a:gd name="connsiteY135" fmla="*/ 2648945 h 3706878"/>
              <a:gd name="connsiteX136" fmla="*/ 2922494 w 6755905"/>
              <a:gd name="connsiteY136" fmla="*/ 2666874 h 3706878"/>
              <a:gd name="connsiteX137" fmla="*/ 2940424 w 6755905"/>
              <a:gd name="connsiteY137" fmla="*/ 2678827 h 3706878"/>
              <a:gd name="connsiteX138" fmla="*/ 2958353 w 6755905"/>
              <a:gd name="connsiteY138" fmla="*/ 2702733 h 3706878"/>
              <a:gd name="connsiteX139" fmla="*/ 2970306 w 6755905"/>
              <a:gd name="connsiteY139" fmla="*/ 2720662 h 3706878"/>
              <a:gd name="connsiteX140" fmla="*/ 3012141 w 6755905"/>
              <a:gd name="connsiteY140" fmla="*/ 2756521 h 3706878"/>
              <a:gd name="connsiteX141" fmla="*/ 3024094 w 6755905"/>
              <a:gd name="connsiteY141" fmla="*/ 2774451 h 3706878"/>
              <a:gd name="connsiteX142" fmla="*/ 3042024 w 6755905"/>
              <a:gd name="connsiteY142" fmla="*/ 2810309 h 3706878"/>
              <a:gd name="connsiteX143" fmla="*/ 3071906 w 6755905"/>
              <a:gd name="connsiteY143" fmla="*/ 2846168 h 3706878"/>
              <a:gd name="connsiteX144" fmla="*/ 3095812 w 6755905"/>
              <a:gd name="connsiteY144" fmla="*/ 2893980 h 3706878"/>
              <a:gd name="connsiteX145" fmla="*/ 3131671 w 6755905"/>
              <a:gd name="connsiteY145" fmla="*/ 2935815 h 3706878"/>
              <a:gd name="connsiteX146" fmla="*/ 3155577 w 6755905"/>
              <a:gd name="connsiteY146" fmla="*/ 2989604 h 3706878"/>
              <a:gd name="connsiteX147" fmla="*/ 3167529 w 6755905"/>
              <a:gd name="connsiteY147" fmla="*/ 3007533 h 3706878"/>
              <a:gd name="connsiteX148" fmla="*/ 3185459 w 6755905"/>
              <a:gd name="connsiteY148" fmla="*/ 3043392 h 3706878"/>
              <a:gd name="connsiteX149" fmla="*/ 3203388 w 6755905"/>
              <a:gd name="connsiteY149" fmla="*/ 3055345 h 3706878"/>
              <a:gd name="connsiteX150" fmla="*/ 3215341 w 6755905"/>
              <a:gd name="connsiteY150" fmla="*/ 3085227 h 3706878"/>
              <a:gd name="connsiteX151" fmla="*/ 3221318 w 6755905"/>
              <a:gd name="connsiteY151" fmla="*/ 3103157 h 3706878"/>
              <a:gd name="connsiteX152" fmla="*/ 3239247 w 6755905"/>
              <a:gd name="connsiteY152" fmla="*/ 3127062 h 3706878"/>
              <a:gd name="connsiteX153" fmla="*/ 3257177 w 6755905"/>
              <a:gd name="connsiteY153" fmla="*/ 3162921 h 3706878"/>
              <a:gd name="connsiteX154" fmla="*/ 3275106 w 6755905"/>
              <a:gd name="connsiteY154" fmla="*/ 3168898 h 3706878"/>
              <a:gd name="connsiteX155" fmla="*/ 3293035 w 6755905"/>
              <a:gd name="connsiteY155" fmla="*/ 3180851 h 3706878"/>
              <a:gd name="connsiteX156" fmla="*/ 3316941 w 6755905"/>
              <a:gd name="connsiteY156" fmla="*/ 3210733 h 3706878"/>
              <a:gd name="connsiteX157" fmla="*/ 3334871 w 6755905"/>
              <a:gd name="connsiteY157" fmla="*/ 3246592 h 3706878"/>
              <a:gd name="connsiteX158" fmla="*/ 3352800 w 6755905"/>
              <a:gd name="connsiteY158" fmla="*/ 3264521 h 3706878"/>
              <a:gd name="connsiteX159" fmla="*/ 3358777 w 6755905"/>
              <a:gd name="connsiteY159" fmla="*/ 3282451 h 3706878"/>
              <a:gd name="connsiteX160" fmla="*/ 3376706 w 6755905"/>
              <a:gd name="connsiteY160" fmla="*/ 3288427 h 3706878"/>
              <a:gd name="connsiteX161" fmla="*/ 3388659 w 6755905"/>
              <a:gd name="connsiteY161" fmla="*/ 3306357 h 3706878"/>
              <a:gd name="connsiteX162" fmla="*/ 3406588 w 6755905"/>
              <a:gd name="connsiteY162" fmla="*/ 3336239 h 3706878"/>
              <a:gd name="connsiteX163" fmla="*/ 3430494 w 6755905"/>
              <a:gd name="connsiteY163" fmla="*/ 3396004 h 3706878"/>
              <a:gd name="connsiteX164" fmla="*/ 3448424 w 6755905"/>
              <a:gd name="connsiteY164" fmla="*/ 3401980 h 3706878"/>
              <a:gd name="connsiteX165" fmla="*/ 3454400 w 6755905"/>
              <a:gd name="connsiteY165" fmla="*/ 3431862 h 3706878"/>
              <a:gd name="connsiteX166" fmla="*/ 3490259 w 6755905"/>
              <a:gd name="connsiteY166" fmla="*/ 3461745 h 3706878"/>
              <a:gd name="connsiteX167" fmla="*/ 3508188 w 6755905"/>
              <a:gd name="connsiteY167" fmla="*/ 3479674 h 3706878"/>
              <a:gd name="connsiteX168" fmla="*/ 3538071 w 6755905"/>
              <a:gd name="connsiteY168" fmla="*/ 3515533 h 3706878"/>
              <a:gd name="connsiteX169" fmla="*/ 3544047 w 6755905"/>
              <a:gd name="connsiteY169" fmla="*/ 3533462 h 3706878"/>
              <a:gd name="connsiteX170" fmla="*/ 3579906 w 6755905"/>
              <a:gd name="connsiteY170" fmla="*/ 3557368 h 3706878"/>
              <a:gd name="connsiteX171" fmla="*/ 3597835 w 6755905"/>
              <a:gd name="connsiteY171" fmla="*/ 3569321 h 3706878"/>
              <a:gd name="connsiteX172" fmla="*/ 3621741 w 6755905"/>
              <a:gd name="connsiteY172" fmla="*/ 3575298 h 3706878"/>
              <a:gd name="connsiteX173" fmla="*/ 3645647 w 6755905"/>
              <a:gd name="connsiteY173" fmla="*/ 3587251 h 3706878"/>
              <a:gd name="connsiteX174" fmla="*/ 3663577 w 6755905"/>
              <a:gd name="connsiteY174" fmla="*/ 3593227 h 3706878"/>
              <a:gd name="connsiteX175" fmla="*/ 3681506 w 6755905"/>
              <a:gd name="connsiteY175" fmla="*/ 3611157 h 3706878"/>
              <a:gd name="connsiteX176" fmla="*/ 3771153 w 6755905"/>
              <a:gd name="connsiteY176" fmla="*/ 3629086 h 3706878"/>
              <a:gd name="connsiteX177" fmla="*/ 3807012 w 6755905"/>
              <a:gd name="connsiteY177" fmla="*/ 3652992 h 3706878"/>
              <a:gd name="connsiteX178" fmla="*/ 3842871 w 6755905"/>
              <a:gd name="connsiteY178" fmla="*/ 3664945 h 3706878"/>
              <a:gd name="connsiteX179" fmla="*/ 4040094 w 6755905"/>
              <a:gd name="connsiteY179" fmla="*/ 3682874 h 3706878"/>
              <a:gd name="connsiteX180" fmla="*/ 4147671 w 6755905"/>
              <a:gd name="connsiteY180" fmla="*/ 3700804 h 3706878"/>
              <a:gd name="connsiteX181" fmla="*/ 4177553 w 6755905"/>
              <a:gd name="connsiteY181" fmla="*/ 3706780 h 3706878"/>
              <a:gd name="connsiteX182" fmla="*/ 4386729 w 6755905"/>
              <a:gd name="connsiteY182" fmla="*/ 3676898 h 3706878"/>
              <a:gd name="connsiteX183" fmla="*/ 4464424 w 6755905"/>
              <a:gd name="connsiteY183" fmla="*/ 3658968 h 3706878"/>
              <a:gd name="connsiteX184" fmla="*/ 4500282 w 6755905"/>
              <a:gd name="connsiteY184" fmla="*/ 3647015 h 3706878"/>
              <a:gd name="connsiteX185" fmla="*/ 4536141 w 6755905"/>
              <a:gd name="connsiteY185" fmla="*/ 3641039 h 3706878"/>
              <a:gd name="connsiteX186" fmla="*/ 4649694 w 6755905"/>
              <a:gd name="connsiteY186" fmla="*/ 3635062 h 3706878"/>
              <a:gd name="connsiteX187" fmla="*/ 4721412 w 6755905"/>
              <a:gd name="connsiteY187" fmla="*/ 3652992 h 3706878"/>
              <a:gd name="connsiteX188" fmla="*/ 4763247 w 6755905"/>
              <a:gd name="connsiteY188" fmla="*/ 3658968 h 3706878"/>
              <a:gd name="connsiteX189" fmla="*/ 4960471 w 6755905"/>
              <a:gd name="connsiteY189" fmla="*/ 3647015 h 3706878"/>
              <a:gd name="connsiteX190" fmla="*/ 5050118 w 6755905"/>
              <a:gd name="connsiteY190" fmla="*/ 3623109 h 3706878"/>
              <a:gd name="connsiteX191" fmla="*/ 5080000 w 6755905"/>
              <a:gd name="connsiteY191" fmla="*/ 3611157 h 3706878"/>
              <a:gd name="connsiteX192" fmla="*/ 5145741 w 6755905"/>
              <a:gd name="connsiteY192" fmla="*/ 3563345 h 3706878"/>
              <a:gd name="connsiteX193" fmla="*/ 5205506 w 6755905"/>
              <a:gd name="connsiteY193" fmla="*/ 3545415 h 3706878"/>
              <a:gd name="connsiteX194" fmla="*/ 5235388 w 6755905"/>
              <a:gd name="connsiteY194" fmla="*/ 3527486 h 3706878"/>
              <a:gd name="connsiteX195" fmla="*/ 5277224 w 6755905"/>
              <a:gd name="connsiteY195" fmla="*/ 3509557 h 3706878"/>
              <a:gd name="connsiteX196" fmla="*/ 5336988 w 6755905"/>
              <a:gd name="connsiteY196" fmla="*/ 3461745 h 3706878"/>
              <a:gd name="connsiteX197" fmla="*/ 5354918 w 6755905"/>
              <a:gd name="connsiteY197" fmla="*/ 3443815 h 3706878"/>
              <a:gd name="connsiteX198" fmla="*/ 5378824 w 6755905"/>
              <a:gd name="connsiteY198" fmla="*/ 3425886 h 3706878"/>
              <a:gd name="connsiteX199" fmla="*/ 5390777 w 6755905"/>
              <a:gd name="connsiteY199" fmla="*/ 3360145 h 3706878"/>
              <a:gd name="connsiteX200" fmla="*/ 5396753 w 6755905"/>
              <a:gd name="connsiteY200" fmla="*/ 3318309 h 3706878"/>
              <a:gd name="connsiteX201" fmla="*/ 5384800 w 6755905"/>
              <a:gd name="connsiteY201" fmla="*/ 3115109 h 3706878"/>
              <a:gd name="connsiteX202" fmla="*/ 6568141 w 6755905"/>
              <a:gd name="connsiteY202" fmla="*/ 3073274 h 3706878"/>
              <a:gd name="connsiteX203" fmla="*/ 6687672 w 6755905"/>
              <a:gd name="connsiteY203" fmla="*/ 2057274 h 3706878"/>
              <a:gd name="connsiteX204" fmla="*/ 5904753 w 6755905"/>
              <a:gd name="connsiteY204" fmla="*/ 1083110 h 3706878"/>
              <a:gd name="connsiteX205" fmla="*/ 4452471 w 6755905"/>
              <a:gd name="connsiteY205" fmla="*/ 2212662 h 3706878"/>
              <a:gd name="connsiteX206" fmla="*/ 4434541 w 6755905"/>
              <a:gd name="connsiteY206" fmla="*/ 2188757 h 3706878"/>
              <a:gd name="connsiteX207" fmla="*/ 4416612 w 6755905"/>
              <a:gd name="connsiteY207" fmla="*/ 2176804 h 3706878"/>
              <a:gd name="connsiteX208" fmla="*/ 3693459 w 6755905"/>
              <a:gd name="connsiteY208" fmla="*/ 156757 h 3706878"/>
              <a:gd name="connsiteX0" fmla="*/ 2659530 w 6755905"/>
              <a:gd name="connsiteY0" fmla="*/ 1670120 h 3475111"/>
              <a:gd name="connsiteX1" fmla="*/ 3657600 w 6755905"/>
              <a:gd name="connsiteY1" fmla="*/ 14637 h 3475111"/>
              <a:gd name="connsiteX2" fmla="*/ 3095812 w 6755905"/>
              <a:gd name="connsiteY2" fmla="*/ 911107 h 3475111"/>
              <a:gd name="connsiteX3" fmla="*/ 3042024 w 6755905"/>
              <a:gd name="connsiteY3" fmla="*/ 935013 h 3475111"/>
              <a:gd name="connsiteX4" fmla="*/ 2988235 w 6755905"/>
              <a:gd name="connsiteY4" fmla="*/ 952942 h 3475111"/>
              <a:gd name="connsiteX5" fmla="*/ 2952377 w 6755905"/>
              <a:gd name="connsiteY5" fmla="*/ 970872 h 3475111"/>
              <a:gd name="connsiteX6" fmla="*/ 2928471 w 6755905"/>
              <a:gd name="connsiteY6" fmla="*/ 982825 h 3475111"/>
              <a:gd name="connsiteX7" fmla="*/ 2838824 w 6755905"/>
              <a:gd name="connsiteY7" fmla="*/ 988801 h 3475111"/>
              <a:gd name="connsiteX8" fmla="*/ 2820894 w 6755905"/>
              <a:gd name="connsiteY8" fmla="*/ 1000754 h 3475111"/>
              <a:gd name="connsiteX9" fmla="*/ 2802965 w 6755905"/>
              <a:gd name="connsiteY9" fmla="*/ 1006731 h 3475111"/>
              <a:gd name="connsiteX10" fmla="*/ 2761129 w 6755905"/>
              <a:gd name="connsiteY10" fmla="*/ 1018684 h 3475111"/>
              <a:gd name="connsiteX11" fmla="*/ 2689412 w 6755905"/>
              <a:gd name="connsiteY11" fmla="*/ 1042590 h 3475111"/>
              <a:gd name="connsiteX12" fmla="*/ 2647577 w 6755905"/>
              <a:gd name="connsiteY12" fmla="*/ 1060519 h 3475111"/>
              <a:gd name="connsiteX13" fmla="*/ 2617694 w 6755905"/>
              <a:gd name="connsiteY13" fmla="*/ 1072472 h 3475111"/>
              <a:gd name="connsiteX14" fmla="*/ 2593788 w 6755905"/>
              <a:gd name="connsiteY14" fmla="*/ 1078448 h 3475111"/>
              <a:gd name="connsiteX15" fmla="*/ 2516094 w 6755905"/>
              <a:gd name="connsiteY15" fmla="*/ 1096378 h 3475111"/>
              <a:gd name="connsiteX16" fmla="*/ 2480235 w 6755905"/>
              <a:gd name="connsiteY16" fmla="*/ 1108331 h 3475111"/>
              <a:gd name="connsiteX17" fmla="*/ 2408518 w 6755905"/>
              <a:gd name="connsiteY17" fmla="*/ 1114307 h 3475111"/>
              <a:gd name="connsiteX18" fmla="*/ 2378635 w 6755905"/>
              <a:gd name="connsiteY18" fmla="*/ 1126260 h 3475111"/>
              <a:gd name="connsiteX19" fmla="*/ 2288988 w 6755905"/>
              <a:gd name="connsiteY19" fmla="*/ 1132237 h 3475111"/>
              <a:gd name="connsiteX20" fmla="*/ 2259106 w 6755905"/>
              <a:gd name="connsiteY20" fmla="*/ 1156142 h 3475111"/>
              <a:gd name="connsiteX21" fmla="*/ 2217271 w 6755905"/>
              <a:gd name="connsiteY21" fmla="*/ 1168095 h 3475111"/>
              <a:gd name="connsiteX22" fmla="*/ 2145553 w 6755905"/>
              <a:gd name="connsiteY22" fmla="*/ 1186025 h 3475111"/>
              <a:gd name="connsiteX23" fmla="*/ 2127624 w 6755905"/>
              <a:gd name="connsiteY23" fmla="*/ 1197978 h 3475111"/>
              <a:gd name="connsiteX24" fmla="*/ 2097741 w 6755905"/>
              <a:gd name="connsiteY24" fmla="*/ 1209931 h 3475111"/>
              <a:gd name="connsiteX25" fmla="*/ 2049929 w 6755905"/>
              <a:gd name="connsiteY25" fmla="*/ 1215907 h 3475111"/>
              <a:gd name="connsiteX26" fmla="*/ 1984188 w 6755905"/>
              <a:gd name="connsiteY26" fmla="*/ 1233837 h 3475111"/>
              <a:gd name="connsiteX27" fmla="*/ 1828800 w 6755905"/>
              <a:gd name="connsiteY27" fmla="*/ 1269695 h 3475111"/>
              <a:gd name="connsiteX28" fmla="*/ 1792941 w 6755905"/>
              <a:gd name="connsiteY28" fmla="*/ 1281648 h 3475111"/>
              <a:gd name="connsiteX29" fmla="*/ 1697318 w 6755905"/>
              <a:gd name="connsiteY29" fmla="*/ 1299578 h 3475111"/>
              <a:gd name="connsiteX30" fmla="*/ 1595718 w 6755905"/>
              <a:gd name="connsiteY30" fmla="*/ 1323484 h 3475111"/>
              <a:gd name="connsiteX31" fmla="*/ 1529977 w 6755905"/>
              <a:gd name="connsiteY31" fmla="*/ 1341413 h 3475111"/>
              <a:gd name="connsiteX32" fmla="*/ 1398494 w 6755905"/>
              <a:gd name="connsiteY32" fmla="*/ 1377272 h 3475111"/>
              <a:gd name="connsiteX33" fmla="*/ 860612 w 6755905"/>
              <a:gd name="connsiteY33" fmla="*/ 1401178 h 3475111"/>
              <a:gd name="connsiteX34" fmla="*/ 794871 w 6755905"/>
              <a:gd name="connsiteY34" fmla="*/ 1413131 h 3475111"/>
              <a:gd name="connsiteX35" fmla="*/ 729129 w 6755905"/>
              <a:gd name="connsiteY35" fmla="*/ 1419107 h 3475111"/>
              <a:gd name="connsiteX36" fmla="*/ 633506 w 6755905"/>
              <a:gd name="connsiteY36" fmla="*/ 1431060 h 3475111"/>
              <a:gd name="connsiteX37" fmla="*/ 603624 w 6755905"/>
              <a:gd name="connsiteY37" fmla="*/ 1443013 h 3475111"/>
              <a:gd name="connsiteX38" fmla="*/ 579718 w 6755905"/>
              <a:gd name="connsiteY38" fmla="*/ 1448990 h 3475111"/>
              <a:gd name="connsiteX39" fmla="*/ 472141 w 6755905"/>
              <a:gd name="connsiteY39" fmla="*/ 1484848 h 3475111"/>
              <a:gd name="connsiteX40" fmla="*/ 436282 w 6755905"/>
              <a:gd name="connsiteY40" fmla="*/ 1514731 h 3475111"/>
              <a:gd name="connsiteX41" fmla="*/ 418353 w 6755905"/>
              <a:gd name="connsiteY41" fmla="*/ 1532660 h 3475111"/>
              <a:gd name="connsiteX42" fmla="*/ 400424 w 6755905"/>
              <a:gd name="connsiteY42" fmla="*/ 1538637 h 3475111"/>
              <a:gd name="connsiteX43" fmla="*/ 382494 w 6755905"/>
              <a:gd name="connsiteY43" fmla="*/ 1550590 h 3475111"/>
              <a:gd name="connsiteX44" fmla="*/ 364565 w 6755905"/>
              <a:gd name="connsiteY44" fmla="*/ 1580472 h 3475111"/>
              <a:gd name="connsiteX45" fmla="*/ 298824 w 6755905"/>
              <a:gd name="connsiteY45" fmla="*/ 1610354 h 3475111"/>
              <a:gd name="connsiteX46" fmla="*/ 239059 w 6755905"/>
              <a:gd name="connsiteY46" fmla="*/ 1664142 h 3475111"/>
              <a:gd name="connsiteX47" fmla="*/ 209177 w 6755905"/>
              <a:gd name="connsiteY47" fmla="*/ 1676095 h 3475111"/>
              <a:gd name="connsiteX48" fmla="*/ 167341 w 6755905"/>
              <a:gd name="connsiteY48" fmla="*/ 1694025 h 3475111"/>
              <a:gd name="connsiteX49" fmla="*/ 131482 w 6755905"/>
              <a:gd name="connsiteY49" fmla="*/ 1729884 h 3475111"/>
              <a:gd name="connsiteX50" fmla="*/ 95624 w 6755905"/>
              <a:gd name="connsiteY50" fmla="*/ 1759766 h 3475111"/>
              <a:gd name="connsiteX51" fmla="*/ 65741 w 6755905"/>
              <a:gd name="connsiteY51" fmla="*/ 1789648 h 3475111"/>
              <a:gd name="connsiteX52" fmla="*/ 47812 w 6755905"/>
              <a:gd name="connsiteY52" fmla="*/ 1825507 h 3475111"/>
              <a:gd name="connsiteX53" fmla="*/ 0 w 6755905"/>
              <a:gd name="connsiteY53" fmla="*/ 1945037 h 3475111"/>
              <a:gd name="connsiteX54" fmla="*/ 5977 w 6755905"/>
              <a:gd name="connsiteY54" fmla="*/ 2052613 h 3475111"/>
              <a:gd name="connsiteX55" fmla="*/ 23906 w 6755905"/>
              <a:gd name="connsiteY55" fmla="*/ 2082495 h 3475111"/>
              <a:gd name="connsiteX56" fmla="*/ 41835 w 6755905"/>
              <a:gd name="connsiteY56" fmla="*/ 2148237 h 3475111"/>
              <a:gd name="connsiteX57" fmla="*/ 59765 w 6755905"/>
              <a:gd name="connsiteY57" fmla="*/ 2225931 h 3475111"/>
              <a:gd name="connsiteX58" fmla="*/ 71718 w 6755905"/>
              <a:gd name="connsiteY58" fmla="*/ 2279719 h 3475111"/>
              <a:gd name="connsiteX59" fmla="*/ 83671 w 6755905"/>
              <a:gd name="connsiteY59" fmla="*/ 2303625 h 3475111"/>
              <a:gd name="connsiteX60" fmla="*/ 89647 w 6755905"/>
              <a:gd name="connsiteY60" fmla="*/ 2357413 h 3475111"/>
              <a:gd name="connsiteX61" fmla="*/ 107577 w 6755905"/>
              <a:gd name="connsiteY61" fmla="*/ 2381319 h 3475111"/>
              <a:gd name="connsiteX62" fmla="*/ 119529 w 6755905"/>
              <a:gd name="connsiteY62" fmla="*/ 2399248 h 3475111"/>
              <a:gd name="connsiteX63" fmla="*/ 143435 w 6755905"/>
              <a:gd name="connsiteY63" fmla="*/ 2429131 h 3475111"/>
              <a:gd name="connsiteX64" fmla="*/ 179294 w 6755905"/>
              <a:gd name="connsiteY64" fmla="*/ 2476942 h 3475111"/>
              <a:gd name="connsiteX65" fmla="*/ 197224 w 6755905"/>
              <a:gd name="connsiteY65" fmla="*/ 2488895 h 3475111"/>
              <a:gd name="connsiteX66" fmla="*/ 215153 w 6755905"/>
              <a:gd name="connsiteY66" fmla="*/ 2506825 h 3475111"/>
              <a:gd name="connsiteX67" fmla="*/ 227106 w 6755905"/>
              <a:gd name="connsiteY67" fmla="*/ 2524754 h 3475111"/>
              <a:gd name="connsiteX68" fmla="*/ 245035 w 6755905"/>
              <a:gd name="connsiteY68" fmla="*/ 2530731 h 3475111"/>
              <a:gd name="connsiteX69" fmla="*/ 262965 w 6755905"/>
              <a:gd name="connsiteY69" fmla="*/ 2548660 h 3475111"/>
              <a:gd name="connsiteX70" fmla="*/ 286871 w 6755905"/>
              <a:gd name="connsiteY70" fmla="*/ 2584519 h 3475111"/>
              <a:gd name="connsiteX71" fmla="*/ 322729 w 6755905"/>
              <a:gd name="connsiteY71" fmla="*/ 2620378 h 3475111"/>
              <a:gd name="connsiteX72" fmla="*/ 340659 w 6755905"/>
              <a:gd name="connsiteY72" fmla="*/ 2638307 h 3475111"/>
              <a:gd name="connsiteX73" fmla="*/ 358588 w 6755905"/>
              <a:gd name="connsiteY73" fmla="*/ 2662213 h 3475111"/>
              <a:gd name="connsiteX74" fmla="*/ 406400 w 6755905"/>
              <a:gd name="connsiteY74" fmla="*/ 2710025 h 3475111"/>
              <a:gd name="connsiteX75" fmla="*/ 424329 w 6755905"/>
              <a:gd name="connsiteY75" fmla="*/ 2751860 h 3475111"/>
              <a:gd name="connsiteX76" fmla="*/ 442259 w 6755905"/>
              <a:gd name="connsiteY76" fmla="*/ 2787719 h 3475111"/>
              <a:gd name="connsiteX77" fmla="*/ 448235 w 6755905"/>
              <a:gd name="connsiteY77" fmla="*/ 2805648 h 3475111"/>
              <a:gd name="connsiteX78" fmla="*/ 484094 w 6755905"/>
              <a:gd name="connsiteY78" fmla="*/ 2841507 h 3475111"/>
              <a:gd name="connsiteX79" fmla="*/ 496047 w 6755905"/>
              <a:gd name="connsiteY79" fmla="*/ 2871390 h 3475111"/>
              <a:gd name="connsiteX80" fmla="*/ 513977 w 6755905"/>
              <a:gd name="connsiteY80" fmla="*/ 2889319 h 3475111"/>
              <a:gd name="connsiteX81" fmla="*/ 525929 w 6755905"/>
              <a:gd name="connsiteY81" fmla="*/ 2907248 h 3475111"/>
              <a:gd name="connsiteX82" fmla="*/ 543859 w 6755905"/>
              <a:gd name="connsiteY82" fmla="*/ 2931154 h 3475111"/>
              <a:gd name="connsiteX83" fmla="*/ 597647 w 6755905"/>
              <a:gd name="connsiteY83" fmla="*/ 2949084 h 3475111"/>
              <a:gd name="connsiteX84" fmla="*/ 615577 w 6755905"/>
              <a:gd name="connsiteY84" fmla="*/ 2961037 h 3475111"/>
              <a:gd name="connsiteX85" fmla="*/ 639482 w 6755905"/>
              <a:gd name="connsiteY85" fmla="*/ 2967013 h 3475111"/>
              <a:gd name="connsiteX86" fmla="*/ 693271 w 6755905"/>
              <a:gd name="connsiteY86" fmla="*/ 2978966 h 3475111"/>
              <a:gd name="connsiteX87" fmla="*/ 1063812 w 6755905"/>
              <a:gd name="connsiteY87" fmla="*/ 2967013 h 3475111"/>
              <a:gd name="connsiteX88" fmla="*/ 1117600 w 6755905"/>
              <a:gd name="connsiteY88" fmla="*/ 2949084 h 3475111"/>
              <a:gd name="connsiteX89" fmla="*/ 1195294 w 6755905"/>
              <a:gd name="connsiteY89" fmla="*/ 2919201 h 3475111"/>
              <a:gd name="connsiteX90" fmla="*/ 1225177 w 6755905"/>
              <a:gd name="connsiteY90" fmla="*/ 2913225 h 3475111"/>
              <a:gd name="connsiteX91" fmla="*/ 1249082 w 6755905"/>
              <a:gd name="connsiteY91" fmla="*/ 2907248 h 3475111"/>
              <a:gd name="connsiteX92" fmla="*/ 1284941 w 6755905"/>
              <a:gd name="connsiteY92" fmla="*/ 2895295 h 3475111"/>
              <a:gd name="connsiteX93" fmla="*/ 1374588 w 6755905"/>
              <a:gd name="connsiteY93" fmla="*/ 2877366 h 3475111"/>
              <a:gd name="connsiteX94" fmla="*/ 1464235 w 6755905"/>
              <a:gd name="connsiteY94" fmla="*/ 2871390 h 3475111"/>
              <a:gd name="connsiteX95" fmla="*/ 1500094 w 6755905"/>
              <a:gd name="connsiteY95" fmla="*/ 2859437 h 3475111"/>
              <a:gd name="connsiteX96" fmla="*/ 1535953 w 6755905"/>
              <a:gd name="connsiteY96" fmla="*/ 2853460 h 3475111"/>
              <a:gd name="connsiteX97" fmla="*/ 1553882 w 6755905"/>
              <a:gd name="connsiteY97" fmla="*/ 2835531 h 3475111"/>
              <a:gd name="connsiteX98" fmla="*/ 1607671 w 6755905"/>
              <a:gd name="connsiteY98" fmla="*/ 2817601 h 3475111"/>
              <a:gd name="connsiteX99" fmla="*/ 1625600 w 6755905"/>
              <a:gd name="connsiteY99" fmla="*/ 2811625 h 3475111"/>
              <a:gd name="connsiteX100" fmla="*/ 1661459 w 6755905"/>
              <a:gd name="connsiteY100" fmla="*/ 2793695 h 3475111"/>
              <a:gd name="connsiteX101" fmla="*/ 1685365 w 6755905"/>
              <a:gd name="connsiteY101" fmla="*/ 2775766 h 3475111"/>
              <a:gd name="connsiteX102" fmla="*/ 1703294 w 6755905"/>
              <a:gd name="connsiteY102" fmla="*/ 2763813 h 3475111"/>
              <a:gd name="connsiteX103" fmla="*/ 1709271 w 6755905"/>
              <a:gd name="connsiteY103" fmla="*/ 2745884 h 3475111"/>
              <a:gd name="connsiteX104" fmla="*/ 1727200 w 6755905"/>
              <a:gd name="connsiteY104" fmla="*/ 2739907 h 3475111"/>
              <a:gd name="connsiteX105" fmla="*/ 1757082 w 6755905"/>
              <a:gd name="connsiteY105" fmla="*/ 2727954 h 3475111"/>
              <a:gd name="connsiteX106" fmla="*/ 1780988 w 6755905"/>
              <a:gd name="connsiteY106" fmla="*/ 2710025 h 3475111"/>
              <a:gd name="connsiteX107" fmla="*/ 1816847 w 6755905"/>
              <a:gd name="connsiteY107" fmla="*/ 2698072 h 3475111"/>
              <a:gd name="connsiteX108" fmla="*/ 1840753 w 6755905"/>
              <a:gd name="connsiteY108" fmla="*/ 2686119 h 3475111"/>
              <a:gd name="connsiteX109" fmla="*/ 1858682 w 6755905"/>
              <a:gd name="connsiteY109" fmla="*/ 2662213 h 3475111"/>
              <a:gd name="connsiteX110" fmla="*/ 1894541 w 6755905"/>
              <a:gd name="connsiteY110" fmla="*/ 2626354 h 3475111"/>
              <a:gd name="connsiteX111" fmla="*/ 1906494 w 6755905"/>
              <a:gd name="connsiteY111" fmla="*/ 2608425 h 3475111"/>
              <a:gd name="connsiteX112" fmla="*/ 1930400 w 6755905"/>
              <a:gd name="connsiteY112" fmla="*/ 2602448 h 3475111"/>
              <a:gd name="connsiteX113" fmla="*/ 1960282 w 6755905"/>
              <a:gd name="connsiteY113" fmla="*/ 2530731 h 3475111"/>
              <a:gd name="connsiteX114" fmla="*/ 1984188 w 6755905"/>
              <a:gd name="connsiteY114" fmla="*/ 2488895 h 3475111"/>
              <a:gd name="connsiteX115" fmla="*/ 1996141 w 6755905"/>
              <a:gd name="connsiteY115" fmla="*/ 2464990 h 3475111"/>
              <a:gd name="connsiteX116" fmla="*/ 2020047 w 6755905"/>
              <a:gd name="connsiteY116" fmla="*/ 2447060 h 3475111"/>
              <a:gd name="connsiteX117" fmla="*/ 2055906 w 6755905"/>
              <a:gd name="connsiteY117" fmla="*/ 2399248 h 3475111"/>
              <a:gd name="connsiteX118" fmla="*/ 2073835 w 6755905"/>
              <a:gd name="connsiteY118" fmla="*/ 2369366 h 3475111"/>
              <a:gd name="connsiteX119" fmla="*/ 2115671 w 6755905"/>
              <a:gd name="connsiteY119" fmla="*/ 2351437 h 3475111"/>
              <a:gd name="connsiteX120" fmla="*/ 2157506 w 6755905"/>
              <a:gd name="connsiteY120" fmla="*/ 2315578 h 3475111"/>
              <a:gd name="connsiteX121" fmla="*/ 2199341 w 6755905"/>
              <a:gd name="connsiteY121" fmla="*/ 2279719 h 3475111"/>
              <a:gd name="connsiteX122" fmla="*/ 2217271 w 6755905"/>
              <a:gd name="connsiteY122" fmla="*/ 2273742 h 3475111"/>
              <a:gd name="connsiteX123" fmla="*/ 2253129 w 6755905"/>
              <a:gd name="connsiteY123" fmla="*/ 2255813 h 3475111"/>
              <a:gd name="connsiteX124" fmla="*/ 2378635 w 6755905"/>
              <a:gd name="connsiteY124" fmla="*/ 2237884 h 3475111"/>
              <a:gd name="connsiteX125" fmla="*/ 2414494 w 6755905"/>
              <a:gd name="connsiteY125" fmla="*/ 2225931 h 3475111"/>
              <a:gd name="connsiteX126" fmla="*/ 2623671 w 6755905"/>
              <a:gd name="connsiteY126" fmla="*/ 2237884 h 3475111"/>
              <a:gd name="connsiteX127" fmla="*/ 2641600 w 6755905"/>
              <a:gd name="connsiteY127" fmla="*/ 2243860 h 3475111"/>
              <a:gd name="connsiteX128" fmla="*/ 2683435 w 6755905"/>
              <a:gd name="connsiteY128" fmla="*/ 2255813 h 3475111"/>
              <a:gd name="connsiteX129" fmla="*/ 2707341 w 6755905"/>
              <a:gd name="connsiteY129" fmla="*/ 2273742 h 3475111"/>
              <a:gd name="connsiteX130" fmla="*/ 2731247 w 6755905"/>
              <a:gd name="connsiteY130" fmla="*/ 2309601 h 3475111"/>
              <a:gd name="connsiteX131" fmla="*/ 2761129 w 6755905"/>
              <a:gd name="connsiteY131" fmla="*/ 2315578 h 3475111"/>
              <a:gd name="connsiteX132" fmla="*/ 2779059 w 6755905"/>
              <a:gd name="connsiteY132" fmla="*/ 2333507 h 3475111"/>
              <a:gd name="connsiteX133" fmla="*/ 2808941 w 6755905"/>
              <a:gd name="connsiteY133" fmla="*/ 2375342 h 3475111"/>
              <a:gd name="connsiteX134" fmla="*/ 2856753 w 6755905"/>
              <a:gd name="connsiteY134" fmla="*/ 2393272 h 3475111"/>
              <a:gd name="connsiteX135" fmla="*/ 2898588 w 6755905"/>
              <a:gd name="connsiteY135" fmla="*/ 2417178 h 3475111"/>
              <a:gd name="connsiteX136" fmla="*/ 2922494 w 6755905"/>
              <a:gd name="connsiteY136" fmla="*/ 2435107 h 3475111"/>
              <a:gd name="connsiteX137" fmla="*/ 2940424 w 6755905"/>
              <a:gd name="connsiteY137" fmla="*/ 2447060 h 3475111"/>
              <a:gd name="connsiteX138" fmla="*/ 2958353 w 6755905"/>
              <a:gd name="connsiteY138" fmla="*/ 2470966 h 3475111"/>
              <a:gd name="connsiteX139" fmla="*/ 2970306 w 6755905"/>
              <a:gd name="connsiteY139" fmla="*/ 2488895 h 3475111"/>
              <a:gd name="connsiteX140" fmla="*/ 3012141 w 6755905"/>
              <a:gd name="connsiteY140" fmla="*/ 2524754 h 3475111"/>
              <a:gd name="connsiteX141" fmla="*/ 3024094 w 6755905"/>
              <a:gd name="connsiteY141" fmla="*/ 2542684 h 3475111"/>
              <a:gd name="connsiteX142" fmla="*/ 3042024 w 6755905"/>
              <a:gd name="connsiteY142" fmla="*/ 2578542 h 3475111"/>
              <a:gd name="connsiteX143" fmla="*/ 3071906 w 6755905"/>
              <a:gd name="connsiteY143" fmla="*/ 2614401 h 3475111"/>
              <a:gd name="connsiteX144" fmla="*/ 3095812 w 6755905"/>
              <a:gd name="connsiteY144" fmla="*/ 2662213 h 3475111"/>
              <a:gd name="connsiteX145" fmla="*/ 3131671 w 6755905"/>
              <a:gd name="connsiteY145" fmla="*/ 2704048 h 3475111"/>
              <a:gd name="connsiteX146" fmla="*/ 3155577 w 6755905"/>
              <a:gd name="connsiteY146" fmla="*/ 2757837 h 3475111"/>
              <a:gd name="connsiteX147" fmla="*/ 3167529 w 6755905"/>
              <a:gd name="connsiteY147" fmla="*/ 2775766 h 3475111"/>
              <a:gd name="connsiteX148" fmla="*/ 3185459 w 6755905"/>
              <a:gd name="connsiteY148" fmla="*/ 2811625 h 3475111"/>
              <a:gd name="connsiteX149" fmla="*/ 3203388 w 6755905"/>
              <a:gd name="connsiteY149" fmla="*/ 2823578 h 3475111"/>
              <a:gd name="connsiteX150" fmla="*/ 3215341 w 6755905"/>
              <a:gd name="connsiteY150" fmla="*/ 2853460 h 3475111"/>
              <a:gd name="connsiteX151" fmla="*/ 3221318 w 6755905"/>
              <a:gd name="connsiteY151" fmla="*/ 2871390 h 3475111"/>
              <a:gd name="connsiteX152" fmla="*/ 3239247 w 6755905"/>
              <a:gd name="connsiteY152" fmla="*/ 2895295 h 3475111"/>
              <a:gd name="connsiteX153" fmla="*/ 3257177 w 6755905"/>
              <a:gd name="connsiteY153" fmla="*/ 2931154 h 3475111"/>
              <a:gd name="connsiteX154" fmla="*/ 3275106 w 6755905"/>
              <a:gd name="connsiteY154" fmla="*/ 2937131 h 3475111"/>
              <a:gd name="connsiteX155" fmla="*/ 3293035 w 6755905"/>
              <a:gd name="connsiteY155" fmla="*/ 2949084 h 3475111"/>
              <a:gd name="connsiteX156" fmla="*/ 3316941 w 6755905"/>
              <a:gd name="connsiteY156" fmla="*/ 2978966 h 3475111"/>
              <a:gd name="connsiteX157" fmla="*/ 3334871 w 6755905"/>
              <a:gd name="connsiteY157" fmla="*/ 3014825 h 3475111"/>
              <a:gd name="connsiteX158" fmla="*/ 3352800 w 6755905"/>
              <a:gd name="connsiteY158" fmla="*/ 3032754 h 3475111"/>
              <a:gd name="connsiteX159" fmla="*/ 3358777 w 6755905"/>
              <a:gd name="connsiteY159" fmla="*/ 3050684 h 3475111"/>
              <a:gd name="connsiteX160" fmla="*/ 3376706 w 6755905"/>
              <a:gd name="connsiteY160" fmla="*/ 3056660 h 3475111"/>
              <a:gd name="connsiteX161" fmla="*/ 3388659 w 6755905"/>
              <a:gd name="connsiteY161" fmla="*/ 3074590 h 3475111"/>
              <a:gd name="connsiteX162" fmla="*/ 3406588 w 6755905"/>
              <a:gd name="connsiteY162" fmla="*/ 3104472 h 3475111"/>
              <a:gd name="connsiteX163" fmla="*/ 3430494 w 6755905"/>
              <a:gd name="connsiteY163" fmla="*/ 3164237 h 3475111"/>
              <a:gd name="connsiteX164" fmla="*/ 3448424 w 6755905"/>
              <a:gd name="connsiteY164" fmla="*/ 3170213 h 3475111"/>
              <a:gd name="connsiteX165" fmla="*/ 3454400 w 6755905"/>
              <a:gd name="connsiteY165" fmla="*/ 3200095 h 3475111"/>
              <a:gd name="connsiteX166" fmla="*/ 3490259 w 6755905"/>
              <a:gd name="connsiteY166" fmla="*/ 3229978 h 3475111"/>
              <a:gd name="connsiteX167" fmla="*/ 3508188 w 6755905"/>
              <a:gd name="connsiteY167" fmla="*/ 3247907 h 3475111"/>
              <a:gd name="connsiteX168" fmla="*/ 3538071 w 6755905"/>
              <a:gd name="connsiteY168" fmla="*/ 3283766 h 3475111"/>
              <a:gd name="connsiteX169" fmla="*/ 3544047 w 6755905"/>
              <a:gd name="connsiteY169" fmla="*/ 3301695 h 3475111"/>
              <a:gd name="connsiteX170" fmla="*/ 3579906 w 6755905"/>
              <a:gd name="connsiteY170" fmla="*/ 3325601 h 3475111"/>
              <a:gd name="connsiteX171" fmla="*/ 3597835 w 6755905"/>
              <a:gd name="connsiteY171" fmla="*/ 3337554 h 3475111"/>
              <a:gd name="connsiteX172" fmla="*/ 3621741 w 6755905"/>
              <a:gd name="connsiteY172" fmla="*/ 3343531 h 3475111"/>
              <a:gd name="connsiteX173" fmla="*/ 3645647 w 6755905"/>
              <a:gd name="connsiteY173" fmla="*/ 3355484 h 3475111"/>
              <a:gd name="connsiteX174" fmla="*/ 3663577 w 6755905"/>
              <a:gd name="connsiteY174" fmla="*/ 3361460 h 3475111"/>
              <a:gd name="connsiteX175" fmla="*/ 3681506 w 6755905"/>
              <a:gd name="connsiteY175" fmla="*/ 3379390 h 3475111"/>
              <a:gd name="connsiteX176" fmla="*/ 3771153 w 6755905"/>
              <a:gd name="connsiteY176" fmla="*/ 3397319 h 3475111"/>
              <a:gd name="connsiteX177" fmla="*/ 3807012 w 6755905"/>
              <a:gd name="connsiteY177" fmla="*/ 3421225 h 3475111"/>
              <a:gd name="connsiteX178" fmla="*/ 3842871 w 6755905"/>
              <a:gd name="connsiteY178" fmla="*/ 3433178 h 3475111"/>
              <a:gd name="connsiteX179" fmla="*/ 4040094 w 6755905"/>
              <a:gd name="connsiteY179" fmla="*/ 3451107 h 3475111"/>
              <a:gd name="connsiteX180" fmla="*/ 4147671 w 6755905"/>
              <a:gd name="connsiteY180" fmla="*/ 3469037 h 3475111"/>
              <a:gd name="connsiteX181" fmla="*/ 4177553 w 6755905"/>
              <a:gd name="connsiteY181" fmla="*/ 3475013 h 3475111"/>
              <a:gd name="connsiteX182" fmla="*/ 4386729 w 6755905"/>
              <a:gd name="connsiteY182" fmla="*/ 3445131 h 3475111"/>
              <a:gd name="connsiteX183" fmla="*/ 4464424 w 6755905"/>
              <a:gd name="connsiteY183" fmla="*/ 3427201 h 3475111"/>
              <a:gd name="connsiteX184" fmla="*/ 4500282 w 6755905"/>
              <a:gd name="connsiteY184" fmla="*/ 3415248 h 3475111"/>
              <a:gd name="connsiteX185" fmla="*/ 4536141 w 6755905"/>
              <a:gd name="connsiteY185" fmla="*/ 3409272 h 3475111"/>
              <a:gd name="connsiteX186" fmla="*/ 4649694 w 6755905"/>
              <a:gd name="connsiteY186" fmla="*/ 3403295 h 3475111"/>
              <a:gd name="connsiteX187" fmla="*/ 4721412 w 6755905"/>
              <a:gd name="connsiteY187" fmla="*/ 3421225 h 3475111"/>
              <a:gd name="connsiteX188" fmla="*/ 4763247 w 6755905"/>
              <a:gd name="connsiteY188" fmla="*/ 3427201 h 3475111"/>
              <a:gd name="connsiteX189" fmla="*/ 4960471 w 6755905"/>
              <a:gd name="connsiteY189" fmla="*/ 3415248 h 3475111"/>
              <a:gd name="connsiteX190" fmla="*/ 5050118 w 6755905"/>
              <a:gd name="connsiteY190" fmla="*/ 3391342 h 3475111"/>
              <a:gd name="connsiteX191" fmla="*/ 5080000 w 6755905"/>
              <a:gd name="connsiteY191" fmla="*/ 3379390 h 3475111"/>
              <a:gd name="connsiteX192" fmla="*/ 5145741 w 6755905"/>
              <a:gd name="connsiteY192" fmla="*/ 3331578 h 3475111"/>
              <a:gd name="connsiteX193" fmla="*/ 5205506 w 6755905"/>
              <a:gd name="connsiteY193" fmla="*/ 3313648 h 3475111"/>
              <a:gd name="connsiteX194" fmla="*/ 5235388 w 6755905"/>
              <a:gd name="connsiteY194" fmla="*/ 3295719 h 3475111"/>
              <a:gd name="connsiteX195" fmla="*/ 5277224 w 6755905"/>
              <a:gd name="connsiteY195" fmla="*/ 3277790 h 3475111"/>
              <a:gd name="connsiteX196" fmla="*/ 5336988 w 6755905"/>
              <a:gd name="connsiteY196" fmla="*/ 3229978 h 3475111"/>
              <a:gd name="connsiteX197" fmla="*/ 5354918 w 6755905"/>
              <a:gd name="connsiteY197" fmla="*/ 3212048 h 3475111"/>
              <a:gd name="connsiteX198" fmla="*/ 5378824 w 6755905"/>
              <a:gd name="connsiteY198" fmla="*/ 3194119 h 3475111"/>
              <a:gd name="connsiteX199" fmla="*/ 5390777 w 6755905"/>
              <a:gd name="connsiteY199" fmla="*/ 3128378 h 3475111"/>
              <a:gd name="connsiteX200" fmla="*/ 5396753 w 6755905"/>
              <a:gd name="connsiteY200" fmla="*/ 3086542 h 3475111"/>
              <a:gd name="connsiteX201" fmla="*/ 5384800 w 6755905"/>
              <a:gd name="connsiteY201" fmla="*/ 2883342 h 3475111"/>
              <a:gd name="connsiteX202" fmla="*/ 6568141 w 6755905"/>
              <a:gd name="connsiteY202" fmla="*/ 2841507 h 3475111"/>
              <a:gd name="connsiteX203" fmla="*/ 6687672 w 6755905"/>
              <a:gd name="connsiteY203" fmla="*/ 1825507 h 3475111"/>
              <a:gd name="connsiteX204" fmla="*/ 5904753 w 6755905"/>
              <a:gd name="connsiteY204" fmla="*/ 851343 h 3475111"/>
              <a:gd name="connsiteX205" fmla="*/ 4452471 w 6755905"/>
              <a:gd name="connsiteY205" fmla="*/ 1980895 h 3475111"/>
              <a:gd name="connsiteX206" fmla="*/ 4434541 w 6755905"/>
              <a:gd name="connsiteY206" fmla="*/ 1956990 h 3475111"/>
              <a:gd name="connsiteX207" fmla="*/ 4416612 w 6755905"/>
              <a:gd name="connsiteY207" fmla="*/ 1945037 h 3475111"/>
              <a:gd name="connsiteX208" fmla="*/ 2659530 w 6755905"/>
              <a:gd name="connsiteY208" fmla="*/ 1670120 h 3475111"/>
              <a:gd name="connsiteX0" fmla="*/ 2659530 w 6755905"/>
              <a:gd name="connsiteY0" fmla="*/ 819509 h 2624500"/>
              <a:gd name="connsiteX1" fmla="*/ 3095812 w 6755905"/>
              <a:gd name="connsiteY1" fmla="*/ 60496 h 2624500"/>
              <a:gd name="connsiteX2" fmla="*/ 3042024 w 6755905"/>
              <a:gd name="connsiteY2" fmla="*/ 84402 h 2624500"/>
              <a:gd name="connsiteX3" fmla="*/ 2988235 w 6755905"/>
              <a:gd name="connsiteY3" fmla="*/ 102331 h 2624500"/>
              <a:gd name="connsiteX4" fmla="*/ 2952377 w 6755905"/>
              <a:gd name="connsiteY4" fmla="*/ 120261 h 2624500"/>
              <a:gd name="connsiteX5" fmla="*/ 2928471 w 6755905"/>
              <a:gd name="connsiteY5" fmla="*/ 132214 h 2624500"/>
              <a:gd name="connsiteX6" fmla="*/ 2838824 w 6755905"/>
              <a:gd name="connsiteY6" fmla="*/ 138190 h 2624500"/>
              <a:gd name="connsiteX7" fmla="*/ 2820894 w 6755905"/>
              <a:gd name="connsiteY7" fmla="*/ 150143 h 2624500"/>
              <a:gd name="connsiteX8" fmla="*/ 2802965 w 6755905"/>
              <a:gd name="connsiteY8" fmla="*/ 156120 h 2624500"/>
              <a:gd name="connsiteX9" fmla="*/ 2761129 w 6755905"/>
              <a:gd name="connsiteY9" fmla="*/ 168073 h 2624500"/>
              <a:gd name="connsiteX10" fmla="*/ 2689412 w 6755905"/>
              <a:gd name="connsiteY10" fmla="*/ 191979 h 2624500"/>
              <a:gd name="connsiteX11" fmla="*/ 2647577 w 6755905"/>
              <a:gd name="connsiteY11" fmla="*/ 209908 h 2624500"/>
              <a:gd name="connsiteX12" fmla="*/ 2617694 w 6755905"/>
              <a:gd name="connsiteY12" fmla="*/ 221861 h 2624500"/>
              <a:gd name="connsiteX13" fmla="*/ 2593788 w 6755905"/>
              <a:gd name="connsiteY13" fmla="*/ 227837 h 2624500"/>
              <a:gd name="connsiteX14" fmla="*/ 2516094 w 6755905"/>
              <a:gd name="connsiteY14" fmla="*/ 245767 h 2624500"/>
              <a:gd name="connsiteX15" fmla="*/ 2480235 w 6755905"/>
              <a:gd name="connsiteY15" fmla="*/ 257720 h 2624500"/>
              <a:gd name="connsiteX16" fmla="*/ 2408518 w 6755905"/>
              <a:gd name="connsiteY16" fmla="*/ 263696 h 2624500"/>
              <a:gd name="connsiteX17" fmla="*/ 2378635 w 6755905"/>
              <a:gd name="connsiteY17" fmla="*/ 275649 h 2624500"/>
              <a:gd name="connsiteX18" fmla="*/ 2288988 w 6755905"/>
              <a:gd name="connsiteY18" fmla="*/ 281626 h 2624500"/>
              <a:gd name="connsiteX19" fmla="*/ 2259106 w 6755905"/>
              <a:gd name="connsiteY19" fmla="*/ 305531 h 2624500"/>
              <a:gd name="connsiteX20" fmla="*/ 2217271 w 6755905"/>
              <a:gd name="connsiteY20" fmla="*/ 317484 h 2624500"/>
              <a:gd name="connsiteX21" fmla="*/ 2145553 w 6755905"/>
              <a:gd name="connsiteY21" fmla="*/ 335414 h 2624500"/>
              <a:gd name="connsiteX22" fmla="*/ 2127624 w 6755905"/>
              <a:gd name="connsiteY22" fmla="*/ 347367 h 2624500"/>
              <a:gd name="connsiteX23" fmla="*/ 2097741 w 6755905"/>
              <a:gd name="connsiteY23" fmla="*/ 359320 h 2624500"/>
              <a:gd name="connsiteX24" fmla="*/ 2049929 w 6755905"/>
              <a:gd name="connsiteY24" fmla="*/ 365296 h 2624500"/>
              <a:gd name="connsiteX25" fmla="*/ 1984188 w 6755905"/>
              <a:gd name="connsiteY25" fmla="*/ 383226 h 2624500"/>
              <a:gd name="connsiteX26" fmla="*/ 1828800 w 6755905"/>
              <a:gd name="connsiteY26" fmla="*/ 419084 h 2624500"/>
              <a:gd name="connsiteX27" fmla="*/ 1792941 w 6755905"/>
              <a:gd name="connsiteY27" fmla="*/ 431037 h 2624500"/>
              <a:gd name="connsiteX28" fmla="*/ 1697318 w 6755905"/>
              <a:gd name="connsiteY28" fmla="*/ 448967 h 2624500"/>
              <a:gd name="connsiteX29" fmla="*/ 1595718 w 6755905"/>
              <a:gd name="connsiteY29" fmla="*/ 472873 h 2624500"/>
              <a:gd name="connsiteX30" fmla="*/ 1529977 w 6755905"/>
              <a:gd name="connsiteY30" fmla="*/ 490802 h 2624500"/>
              <a:gd name="connsiteX31" fmla="*/ 1398494 w 6755905"/>
              <a:gd name="connsiteY31" fmla="*/ 526661 h 2624500"/>
              <a:gd name="connsiteX32" fmla="*/ 860612 w 6755905"/>
              <a:gd name="connsiteY32" fmla="*/ 550567 h 2624500"/>
              <a:gd name="connsiteX33" fmla="*/ 794871 w 6755905"/>
              <a:gd name="connsiteY33" fmla="*/ 562520 h 2624500"/>
              <a:gd name="connsiteX34" fmla="*/ 729129 w 6755905"/>
              <a:gd name="connsiteY34" fmla="*/ 568496 h 2624500"/>
              <a:gd name="connsiteX35" fmla="*/ 633506 w 6755905"/>
              <a:gd name="connsiteY35" fmla="*/ 580449 h 2624500"/>
              <a:gd name="connsiteX36" fmla="*/ 603624 w 6755905"/>
              <a:gd name="connsiteY36" fmla="*/ 592402 h 2624500"/>
              <a:gd name="connsiteX37" fmla="*/ 579718 w 6755905"/>
              <a:gd name="connsiteY37" fmla="*/ 598379 h 2624500"/>
              <a:gd name="connsiteX38" fmla="*/ 472141 w 6755905"/>
              <a:gd name="connsiteY38" fmla="*/ 634237 h 2624500"/>
              <a:gd name="connsiteX39" fmla="*/ 436282 w 6755905"/>
              <a:gd name="connsiteY39" fmla="*/ 664120 h 2624500"/>
              <a:gd name="connsiteX40" fmla="*/ 418353 w 6755905"/>
              <a:gd name="connsiteY40" fmla="*/ 682049 h 2624500"/>
              <a:gd name="connsiteX41" fmla="*/ 400424 w 6755905"/>
              <a:gd name="connsiteY41" fmla="*/ 688026 h 2624500"/>
              <a:gd name="connsiteX42" fmla="*/ 382494 w 6755905"/>
              <a:gd name="connsiteY42" fmla="*/ 699979 h 2624500"/>
              <a:gd name="connsiteX43" fmla="*/ 364565 w 6755905"/>
              <a:gd name="connsiteY43" fmla="*/ 729861 h 2624500"/>
              <a:gd name="connsiteX44" fmla="*/ 298824 w 6755905"/>
              <a:gd name="connsiteY44" fmla="*/ 759743 h 2624500"/>
              <a:gd name="connsiteX45" fmla="*/ 239059 w 6755905"/>
              <a:gd name="connsiteY45" fmla="*/ 813531 h 2624500"/>
              <a:gd name="connsiteX46" fmla="*/ 209177 w 6755905"/>
              <a:gd name="connsiteY46" fmla="*/ 825484 h 2624500"/>
              <a:gd name="connsiteX47" fmla="*/ 167341 w 6755905"/>
              <a:gd name="connsiteY47" fmla="*/ 843414 h 2624500"/>
              <a:gd name="connsiteX48" fmla="*/ 131482 w 6755905"/>
              <a:gd name="connsiteY48" fmla="*/ 879273 h 2624500"/>
              <a:gd name="connsiteX49" fmla="*/ 95624 w 6755905"/>
              <a:gd name="connsiteY49" fmla="*/ 909155 h 2624500"/>
              <a:gd name="connsiteX50" fmla="*/ 65741 w 6755905"/>
              <a:gd name="connsiteY50" fmla="*/ 939037 h 2624500"/>
              <a:gd name="connsiteX51" fmla="*/ 47812 w 6755905"/>
              <a:gd name="connsiteY51" fmla="*/ 974896 h 2624500"/>
              <a:gd name="connsiteX52" fmla="*/ 0 w 6755905"/>
              <a:gd name="connsiteY52" fmla="*/ 1094426 h 2624500"/>
              <a:gd name="connsiteX53" fmla="*/ 5977 w 6755905"/>
              <a:gd name="connsiteY53" fmla="*/ 1202002 h 2624500"/>
              <a:gd name="connsiteX54" fmla="*/ 23906 w 6755905"/>
              <a:gd name="connsiteY54" fmla="*/ 1231884 h 2624500"/>
              <a:gd name="connsiteX55" fmla="*/ 41835 w 6755905"/>
              <a:gd name="connsiteY55" fmla="*/ 1297626 h 2624500"/>
              <a:gd name="connsiteX56" fmla="*/ 59765 w 6755905"/>
              <a:gd name="connsiteY56" fmla="*/ 1375320 h 2624500"/>
              <a:gd name="connsiteX57" fmla="*/ 71718 w 6755905"/>
              <a:gd name="connsiteY57" fmla="*/ 1429108 h 2624500"/>
              <a:gd name="connsiteX58" fmla="*/ 83671 w 6755905"/>
              <a:gd name="connsiteY58" fmla="*/ 1453014 h 2624500"/>
              <a:gd name="connsiteX59" fmla="*/ 89647 w 6755905"/>
              <a:gd name="connsiteY59" fmla="*/ 1506802 h 2624500"/>
              <a:gd name="connsiteX60" fmla="*/ 107577 w 6755905"/>
              <a:gd name="connsiteY60" fmla="*/ 1530708 h 2624500"/>
              <a:gd name="connsiteX61" fmla="*/ 119529 w 6755905"/>
              <a:gd name="connsiteY61" fmla="*/ 1548637 h 2624500"/>
              <a:gd name="connsiteX62" fmla="*/ 143435 w 6755905"/>
              <a:gd name="connsiteY62" fmla="*/ 1578520 h 2624500"/>
              <a:gd name="connsiteX63" fmla="*/ 179294 w 6755905"/>
              <a:gd name="connsiteY63" fmla="*/ 1626331 h 2624500"/>
              <a:gd name="connsiteX64" fmla="*/ 197224 w 6755905"/>
              <a:gd name="connsiteY64" fmla="*/ 1638284 h 2624500"/>
              <a:gd name="connsiteX65" fmla="*/ 215153 w 6755905"/>
              <a:gd name="connsiteY65" fmla="*/ 1656214 h 2624500"/>
              <a:gd name="connsiteX66" fmla="*/ 227106 w 6755905"/>
              <a:gd name="connsiteY66" fmla="*/ 1674143 h 2624500"/>
              <a:gd name="connsiteX67" fmla="*/ 245035 w 6755905"/>
              <a:gd name="connsiteY67" fmla="*/ 1680120 h 2624500"/>
              <a:gd name="connsiteX68" fmla="*/ 262965 w 6755905"/>
              <a:gd name="connsiteY68" fmla="*/ 1698049 h 2624500"/>
              <a:gd name="connsiteX69" fmla="*/ 286871 w 6755905"/>
              <a:gd name="connsiteY69" fmla="*/ 1733908 h 2624500"/>
              <a:gd name="connsiteX70" fmla="*/ 322729 w 6755905"/>
              <a:gd name="connsiteY70" fmla="*/ 1769767 h 2624500"/>
              <a:gd name="connsiteX71" fmla="*/ 340659 w 6755905"/>
              <a:gd name="connsiteY71" fmla="*/ 1787696 h 2624500"/>
              <a:gd name="connsiteX72" fmla="*/ 358588 w 6755905"/>
              <a:gd name="connsiteY72" fmla="*/ 1811602 h 2624500"/>
              <a:gd name="connsiteX73" fmla="*/ 406400 w 6755905"/>
              <a:gd name="connsiteY73" fmla="*/ 1859414 h 2624500"/>
              <a:gd name="connsiteX74" fmla="*/ 424329 w 6755905"/>
              <a:gd name="connsiteY74" fmla="*/ 1901249 h 2624500"/>
              <a:gd name="connsiteX75" fmla="*/ 442259 w 6755905"/>
              <a:gd name="connsiteY75" fmla="*/ 1937108 h 2624500"/>
              <a:gd name="connsiteX76" fmla="*/ 448235 w 6755905"/>
              <a:gd name="connsiteY76" fmla="*/ 1955037 h 2624500"/>
              <a:gd name="connsiteX77" fmla="*/ 484094 w 6755905"/>
              <a:gd name="connsiteY77" fmla="*/ 1990896 h 2624500"/>
              <a:gd name="connsiteX78" fmla="*/ 496047 w 6755905"/>
              <a:gd name="connsiteY78" fmla="*/ 2020779 h 2624500"/>
              <a:gd name="connsiteX79" fmla="*/ 513977 w 6755905"/>
              <a:gd name="connsiteY79" fmla="*/ 2038708 h 2624500"/>
              <a:gd name="connsiteX80" fmla="*/ 525929 w 6755905"/>
              <a:gd name="connsiteY80" fmla="*/ 2056637 h 2624500"/>
              <a:gd name="connsiteX81" fmla="*/ 543859 w 6755905"/>
              <a:gd name="connsiteY81" fmla="*/ 2080543 h 2624500"/>
              <a:gd name="connsiteX82" fmla="*/ 597647 w 6755905"/>
              <a:gd name="connsiteY82" fmla="*/ 2098473 h 2624500"/>
              <a:gd name="connsiteX83" fmla="*/ 615577 w 6755905"/>
              <a:gd name="connsiteY83" fmla="*/ 2110426 h 2624500"/>
              <a:gd name="connsiteX84" fmla="*/ 639482 w 6755905"/>
              <a:gd name="connsiteY84" fmla="*/ 2116402 h 2624500"/>
              <a:gd name="connsiteX85" fmla="*/ 693271 w 6755905"/>
              <a:gd name="connsiteY85" fmla="*/ 2128355 h 2624500"/>
              <a:gd name="connsiteX86" fmla="*/ 1063812 w 6755905"/>
              <a:gd name="connsiteY86" fmla="*/ 2116402 h 2624500"/>
              <a:gd name="connsiteX87" fmla="*/ 1117600 w 6755905"/>
              <a:gd name="connsiteY87" fmla="*/ 2098473 h 2624500"/>
              <a:gd name="connsiteX88" fmla="*/ 1195294 w 6755905"/>
              <a:gd name="connsiteY88" fmla="*/ 2068590 h 2624500"/>
              <a:gd name="connsiteX89" fmla="*/ 1225177 w 6755905"/>
              <a:gd name="connsiteY89" fmla="*/ 2062614 h 2624500"/>
              <a:gd name="connsiteX90" fmla="*/ 1249082 w 6755905"/>
              <a:gd name="connsiteY90" fmla="*/ 2056637 h 2624500"/>
              <a:gd name="connsiteX91" fmla="*/ 1284941 w 6755905"/>
              <a:gd name="connsiteY91" fmla="*/ 2044684 h 2624500"/>
              <a:gd name="connsiteX92" fmla="*/ 1374588 w 6755905"/>
              <a:gd name="connsiteY92" fmla="*/ 2026755 h 2624500"/>
              <a:gd name="connsiteX93" fmla="*/ 1464235 w 6755905"/>
              <a:gd name="connsiteY93" fmla="*/ 2020779 h 2624500"/>
              <a:gd name="connsiteX94" fmla="*/ 1500094 w 6755905"/>
              <a:gd name="connsiteY94" fmla="*/ 2008826 h 2624500"/>
              <a:gd name="connsiteX95" fmla="*/ 1535953 w 6755905"/>
              <a:gd name="connsiteY95" fmla="*/ 2002849 h 2624500"/>
              <a:gd name="connsiteX96" fmla="*/ 1553882 w 6755905"/>
              <a:gd name="connsiteY96" fmla="*/ 1984920 h 2624500"/>
              <a:gd name="connsiteX97" fmla="*/ 1607671 w 6755905"/>
              <a:gd name="connsiteY97" fmla="*/ 1966990 h 2624500"/>
              <a:gd name="connsiteX98" fmla="*/ 1625600 w 6755905"/>
              <a:gd name="connsiteY98" fmla="*/ 1961014 h 2624500"/>
              <a:gd name="connsiteX99" fmla="*/ 1661459 w 6755905"/>
              <a:gd name="connsiteY99" fmla="*/ 1943084 h 2624500"/>
              <a:gd name="connsiteX100" fmla="*/ 1685365 w 6755905"/>
              <a:gd name="connsiteY100" fmla="*/ 1925155 h 2624500"/>
              <a:gd name="connsiteX101" fmla="*/ 1703294 w 6755905"/>
              <a:gd name="connsiteY101" fmla="*/ 1913202 h 2624500"/>
              <a:gd name="connsiteX102" fmla="*/ 1709271 w 6755905"/>
              <a:gd name="connsiteY102" fmla="*/ 1895273 h 2624500"/>
              <a:gd name="connsiteX103" fmla="*/ 1727200 w 6755905"/>
              <a:gd name="connsiteY103" fmla="*/ 1889296 h 2624500"/>
              <a:gd name="connsiteX104" fmla="*/ 1757082 w 6755905"/>
              <a:gd name="connsiteY104" fmla="*/ 1877343 h 2624500"/>
              <a:gd name="connsiteX105" fmla="*/ 1780988 w 6755905"/>
              <a:gd name="connsiteY105" fmla="*/ 1859414 h 2624500"/>
              <a:gd name="connsiteX106" fmla="*/ 1816847 w 6755905"/>
              <a:gd name="connsiteY106" fmla="*/ 1847461 h 2624500"/>
              <a:gd name="connsiteX107" fmla="*/ 1840753 w 6755905"/>
              <a:gd name="connsiteY107" fmla="*/ 1835508 h 2624500"/>
              <a:gd name="connsiteX108" fmla="*/ 1858682 w 6755905"/>
              <a:gd name="connsiteY108" fmla="*/ 1811602 h 2624500"/>
              <a:gd name="connsiteX109" fmla="*/ 1894541 w 6755905"/>
              <a:gd name="connsiteY109" fmla="*/ 1775743 h 2624500"/>
              <a:gd name="connsiteX110" fmla="*/ 1906494 w 6755905"/>
              <a:gd name="connsiteY110" fmla="*/ 1757814 h 2624500"/>
              <a:gd name="connsiteX111" fmla="*/ 1930400 w 6755905"/>
              <a:gd name="connsiteY111" fmla="*/ 1751837 h 2624500"/>
              <a:gd name="connsiteX112" fmla="*/ 1960282 w 6755905"/>
              <a:gd name="connsiteY112" fmla="*/ 1680120 h 2624500"/>
              <a:gd name="connsiteX113" fmla="*/ 1984188 w 6755905"/>
              <a:gd name="connsiteY113" fmla="*/ 1638284 h 2624500"/>
              <a:gd name="connsiteX114" fmla="*/ 1996141 w 6755905"/>
              <a:gd name="connsiteY114" fmla="*/ 1614379 h 2624500"/>
              <a:gd name="connsiteX115" fmla="*/ 2020047 w 6755905"/>
              <a:gd name="connsiteY115" fmla="*/ 1596449 h 2624500"/>
              <a:gd name="connsiteX116" fmla="*/ 2055906 w 6755905"/>
              <a:gd name="connsiteY116" fmla="*/ 1548637 h 2624500"/>
              <a:gd name="connsiteX117" fmla="*/ 2073835 w 6755905"/>
              <a:gd name="connsiteY117" fmla="*/ 1518755 h 2624500"/>
              <a:gd name="connsiteX118" fmla="*/ 2115671 w 6755905"/>
              <a:gd name="connsiteY118" fmla="*/ 1500826 h 2624500"/>
              <a:gd name="connsiteX119" fmla="*/ 2157506 w 6755905"/>
              <a:gd name="connsiteY119" fmla="*/ 1464967 h 2624500"/>
              <a:gd name="connsiteX120" fmla="*/ 2199341 w 6755905"/>
              <a:gd name="connsiteY120" fmla="*/ 1429108 h 2624500"/>
              <a:gd name="connsiteX121" fmla="*/ 2217271 w 6755905"/>
              <a:gd name="connsiteY121" fmla="*/ 1423131 h 2624500"/>
              <a:gd name="connsiteX122" fmla="*/ 2253129 w 6755905"/>
              <a:gd name="connsiteY122" fmla="*/ 1405202 h 2624500"/>
              <a:gd name="connsiteX123" fmla="*/ 2378635 w 6755905"/>
              <a:gd name="connsiteY123" fmla="*/ 1387273 h 2624500"/>
              <a:gd name="connsiteX124" fmla="*/ 2414494 w 6755905"/>
              <a:gd name="connsiteY124" fmla="*/ 1375320 h 2624500"/>
              <a:gd name="connsiteX125" fmla="*/ 2623671 w 6755905"/>
              <a:gd name="connsiteY125" fmla="*/ 1387273 h 2624500"/>
              <a:gd name="connsiteX126" fmla="*/ 2641600 w 6755905"/>
              <a:gd name="connsiteY126" fmla="*/ 1393249 h 2624500"/>
              <a:gd name="connsiteX127" fmla="*/ 2683435 w 6755905"/>
              <a:gd name="connsiteY127" fmla="*/ 1405202 h 2624500"/>
              <a:gd name="connsiteX128" fmla="*/ 2707341 w 6755905"/>
              <a:gd name="connsiteY128" fmla="*/ 1423131 h 2624500"/>
              <a:gd name="connsiteX129" fmla="*/ 2731247 w 6755905"/>
              <a:gd name="connsiteY129" fmla="*/ 1458990 h 2624500"/>
              <a:gd name="connsiteX130" fmla="*/ 2761129 w 6755905"/>
              <a:gd name="connsiteY130" fmla="*/ 1464967 h 2624500"/>
              <a:gd name="connsiteX131" fmla="*/ 2779059 w 6755905"/>
              <a:gd name="connsiteY131" fmla="*/ 1482896 h 2624500"/>
              <a:gd name="connsiteX132" fmla="*/ 2808941 w 6755905"/>
              <a:gd name="connsiteY132" fmla="*/ 1524731 h 2624500"/>
              <a:gd name="connsiteX133" fmla="*/ 2856753 w 6755905"/>
              <a:gd name="connsiteY133" fmla="*/ 1542661 h 2624500"/>
              <a:gd name="connsiteX134" fmla="*/ 2898588 w 6755905"/>
              <a:gd name="connsiteY134" fmla="*/ 1566567 h 2624500"/>
              <a:gd name="connsiteX135" fmla="*/ 2922494 w 6755905"/>
              <a:gd name="connsiteY135" fmla="*/ 1584496 h 2624500"/>
              <a:gd name="connsiteX136" fmla="*/ 2940424 w 6755905"/>
              <a:gd name="connsiteY136" fmla="*/ 1596449 h 2624500"/>
              <a:gd name="connsiteX137" fmla="*/ 2958353 w 6755905"/>
              <a:gd name="connsiteY137" fmla="*/ 1620355 h 2624500"/>
              <a:gd name="connsiteX138" fmla="*/ 2970306 w 6755905"/>
              <a:gd name="connsiteY138" fmla="*/ 1638284 h 2624500"/>
              <a:gd name="connsiteX139" fmla="*/ 3012141 w 6755905"/>
              <a:gd name="connsiteY139" fmla="*/ 1674143 h 2624500"/>
              <a:gd name="connsiteX140" fmla="*/ 3024094 w 6755905"/>
              <a:gd name="connsiteY140" fmla="*/ 1692073 h 2624500"/>
              <a:gd name="connsiteX141" fmla="*/ 3042024 w 6755905"/>
              <a:gd name="connsiteY141" fmla="*/ 1727931 h 2624500"/>
              <a:gd name="connsiteX142" fmla="*/ 3071906 w 6755905"/>
              <a:gd name="connsiteY142" fmla="*/ 1763790 h 2624500"/>
              <a:gd name="connsiteX143" fmla="*/ 3095812 w 6755905"/>
              <a:gd name="connsiteY143" fmla="*/ 1811602 h 2624500"/>
              <a:gd name="connsiteX144" fmla="*/ 3131671 w 6755905"/>
              <a:gd name="connsiteY144" fmla="*/ 1853437 h 2624500"/>
              <a:gd name="connsiteX145" fmla="*/ 3155577 w 6755905"/>
              <a:gd name="connsiteY145" fmla="*/ 1907226 h 2624500"/>
              <a:gd name="connsiteX146" fmla="*/ 3167529 w 6755905"/>
              <a:gd name="connsiteY146" fmla="*/ 1925155 h 2624500"/>
              <a:gd name="connsiteX147" fmla="*/ 3185459 w 6755905"/>
              <a:gd name="connsiteY147" fmla="*/ 1961014 h 2624500"/>
              <a:gd name="connsiteX148" fmla="*/ 3203388 w 6755905"/>
              <a:gd name="connsiteY148" fmla="*/ 1972967 h 2624500"/>
              <a:gd name="connsiteX149" fmla="*/ 3215341 w 6755905"/>
              <a:gd name="connsiteY149" fmla="*/ 2002849 h 2624500"/>
              <a:gd name="connsiteX150" fmla="*/ 3221318 w 6755905"/>
              <a:gd name="connsiteY150" fmla="*/ 2020779 h 2624500"/>
              <a:gd name="connsiteX151" fmla="*/ 3239247 w 6755905"/>
              <a:gd name="connsiteY151" fmla="*/ 2044684 h 2624500"/>
              <a:gd name="connsiteX152" fmla="*/ 3257177 w 6755905"/>
              <a:gd name="connsiteY152" fmla="*/ 2080543 h 2624500"/>
              <a:gd name="connsiteX153" fmla="*/ 3275106 w 6755905"/>
              <a:gd name="connsiteY153" fmla="*/ 2086520 h 2624500"/>
              <a:gd name="connsiteX154" fmla="*/ 3293035 w 6755905"/>
              <a:gd name="connsiteY154" fmla="*/ 2098473 h 2624500"/>
              <a:gd name="connsiteX155" fmla="*/ 3316941 w 6755905"/>
              <a:gd name="connsiteY155" fmla="*/ 2128355 h 2624500"/>
              <a:gd name="connsiteX156" fmla="*/ 3334871 w 6755905"/>
              <a:gd name="connsiteY156" fmla="*/ 2164214 h 2624500"/>
              <a:gd name="connsiteX157" fmla="*/ 3352800 w 6755905"/>
              <a:gd name="connsiteY157" fmla="*/ 2182143 h 2624500"/>
              <a:gd name="connsiteX158" fmla="*/ 3358777 w 6755905"/>
              <a:gd name="connsiteY158" fmla="*/ 2200073 h 2624500"/>
              <a:gd name="connsiteX159" fmla="*/ 3376706 w 6755905"/>
              <a:gd name="connsiteY159" fmla="*/ 2206049 h 2624500"/>
              <a:gd name="connsiteX160" fmla="*/ 3388659 w 6755905"/>
              <a:gd name="connsiteY160" fmla="*/ 2223979 h 2624500"/>
              <a:gd name="connsiteX161" fmla="*/ 3406588 w 6755905"/>
              <a:gd name="connsiteY161" fmla="*/ 2253861 h 2624500"/>
              <a:gd name="connsiteX162" fmla="*/ 3430494 w 6755905"/>
              <a:gd name="connsiteY162" fmla="*/ 2313626 h 2624500"/>
              <a:gd name="connsiteX163" fmla="*/ 3448424 w 6755905"/>
              <a:gd name="connsiteY163" fmla="*/ 2319602 h 2624500"/>
              <a:gd name="connsiteX164" fmla="*/ 3454400 w 6755905"/>
              <a:gd name="connsiteY164" fmla="*/ 2349484 h 2624500"/>
              <a:gd name="connsiteX165" fmla="*/ 3490259 w 6755905"/>
              <a:gd name="connsiteY165" fmla="*/ 2379367 h 2624500"/>
              <a:gd name="connsiteX166" fmla="*/ 3508188 w 6755905"/>
              <a:gd name="connsiteY166" fmla="*/ 2397296 h 2624500"/>
              <a:gd name="connsiteX167" fmla="*/ 3538071 w 6755905"/>
              <a:gd name="connsiteY167" fmla="*/ 2433155 h 2624500"/>
              <a:gd name="connsiteX168" fmla="*/ 3544047 w 6755905"/>
              <a:gd name="connsiteY168" fmla="*/ 2451084 h 2624500"/>
              <a:gd name="connsiteX169" fmla="*/ 3579906 w 6755905"/>
              <a:gd name="connsiteY169" fmla="*/ 2474990 h 2624500"/>
              <a:gd name="connsiteX170" fmla="*/ 3597835 w 6755905"/>
              <a:gd name="connsiteY170" fmla="*/ 2486943 h 2624500"/>
              <a:gd name="connsiteX171" fmla="*/ 3621741 w 6755905"/>
              <a:gd name="connsiteY171" fmla="*/ 2492920 h 2624500"/>
              <a:gd name="connsiteX172" fmla="*/ 3645647 w 6755905"/>
              <a:gd name="connsiteY172" fmla="*/ 2504873 h 2624500"/>
              <a:gd name="connsiteX173" fmla="*/ 3663577 w 6755905"/>
              <a:gd name="connsiteY173" fmla="*/ 2510849 h 2624500"/>
              <a:gd name="connsiteX174" fmla="*/ 3681506 w 6755905"/>
              <a:gd name="connsiteY174" fmla="*/ 2528779 h 2624500"/>
              <a:gd name="connsiteX175" fmla="*/ 3771153 w 6755905"/>
              <a:gd name="connsiteY175" fmla="*/ 2546708 h 2624500"/>
              <a:gd name="connsiteX176" fmla="*/ 3807012 w 6755905"/>
              <a:gd name="connsiteY176" fmla="*/ 2570614 h 2624500"/>
              <a:gd name="connsiteX177" fmla="*/ 3842871 w 6755905"/>
              <a:gd name="connsiteY177" fmla="*/ 2582567 h 2624500"/>
              <a:gd name="connsiteX178" fmla="*/ 4040094 w 6755905"/>
              <a:gd name="connsiteY178" fmla="*/ 2600496 h 2624500"/>
              <a:gd name="connsiteX179" fmla="*/ 4147671 w 6755905"/>
              <a:gd name="connsiteY179" fmla="*/ 2618426 h 2624500"/>
              <a:gd name="connsiteX180" fmla="*/ 4177553 w 6755905"/>
              <a:gd name="connsiteY180" fmla="*/ 2624402 h 2624500"/>
              <a:gd name="connsiteX181" fmla="*/ 4386729 w 6755905"/>
              <a:gd name="connsiteY181" fmla="*/ 2594520 h 2624500"/>
              <a:gd name="connsiteX182" fmla="*/ 4464424 w 6755905"/>
              <a:gd name="connsiteY182" fmla="*/ 2576590 h 2624500"/>
              <a:gd name="connsiteX183" fmla="*/ 4500282 w 6755905"/>
              <a:gd name="connsiteY183" fmla="*/ 2564637 h 2624500"/>
              <a:gd name="connsiteX184" fmla="*/ 4536141 w 6755905"/>
              <a:gd name="connsiteY184" fmla="*/ 2558661 h 2624500"/>
              <a:gd name="connsiteX185" fmla="*/ 4649694 w 6755905"/>
              <a:gd name="connsiteY185" fmla="*/ 2552684 h 2624500"/>
              <a:gd name="connsiteX186" fmla="*/ 4721412 w 6755905"/>
              <a:gd name="connsiteY186" fmla="*/ 2570614 h 2624500"/>
              <a:gd name="connsiteX187" fmla="*/ 4763247 w 6755905"/>
              <a:gd name="connsiteY187" fmla="*/ 2576590 h 2624500"/>
              <a:gd name="connsiteX188" fmla="*/ 4960471 w 6755905"/>
              <a:gd name="connsiteY188" fmla="*/ 2564637 h 2624500"/>
              <a:gd name="connsiteX189" fmla="*/ 5050118 w 6755905"/>
              <a:gd name="connsiteY189" fmla="*/ 2540731 h 2624500"/>
              <a:gd name="connsiteX190" fmla="*/ 5080000 w 6755905"/>
              <a:gd name="connsiteY190" fmla="*/ 2528779 h 2624500"/>
              <a:gd name="connsiteX191" fmla="*/ 5145741 w 6755905"/>
              <a:gd name="connsiteY191" fmla="*/ 2480967 h 2624500"/>
              <a:gd name="connsiteX192" fmla="*/ 5205506 w 6755905"/>
              <a:gd name="connsiteY192" fmla="*/ 2463037 h 2624500"/>
              <a:gd name="connsiteX193" fmla="*/ 5235388 w 6755905"/>
              <a:gd name="connsiteY193" fmla="*/ 2445108 h 2624500"/>
              <a:gd name="connsiteX194" fmla="*/ 5277224 w 6755905"/>
              <a:gd name="connsiteY194" fmla="*/ 2427179 h 2624500"/>
              <a:gd name="connsiteX195" fmla="*/ 5336988 w 6755905"/>
              <a:gd name="connsiteY195" fmla="*/ 2379367 h 2624500"/>
              <a:gd name="connsiteX196" fmla="*/ 5354918 w 6755905"/>
              <a:gd name="connsiteY196" fmla="*/ 2361437 h 2624500"/>
              <a:gd name="connsiteX197" fmla="*/ 5378824 w 6755905"/>
              <a:gd name="connsiteY197" fmla="*/ 2343508 h 2624500"/>
              <a:gd name="connsiteX198" fmla="*/ 5390777 w 6755905"/>
              <a:gd name="connsiteY198" fmla="*/ 2277767 h 2624500"/>
              <a:gd name="connsiteX199" fmla="*/ 5396753 w 6755905"/>
              <a:gd name="connsiteY199" fmla="*/ 2235931 h 2624500"/>
              <a:gd name="connsiteX200" fmla="*/ 5384800 w 6755905"/>
              <a:gd name="connsiteY200" fmla="*/ 2032731 h 2624500"/>
              <a:gd name="connsiteX201" fmla="*/ 6568141 w 6755905"/>
              <a:gd name="connsiteY201" fmla="*/ 1990896 h 2624500"/>
              <a:gd name="connsiteX202" fmla="*/ 6687672 w 6755905"/>
              <a:gd name="connsiteY202" fmla="*/ 974896 h 2624500"/>
              <a:gd name="connsiteX203" fmla="*/ 5904753 w 6755905"/>
              <a:gd name="connsiteY203" fmla="*/ 732 h 2624500"/>
              <a:gd name="connsiteX204" fmla="*/ 4452471 w 6755905"/>
              <a:gd name="connsiteY204" fmla="*/ 1130284 h 2624500"/>
              <a:gd name="connsiteX205" fmla="*/ 4434541 w 6755905"/>
              <a:gd name="connsiteY205" fmla="*/ 1106379 h 2624500"/>
              <a:gd name="connsiteX206" fmla="*/ 4416612 w 6755905"/>
              <a:gd name="connsiteY206" fmla="*/ 1094426 h 2624500"/>
              <a:gd name="connsiteX207" fmla="*/ 2659530 w 6755905"/>
              <a:gd name="connsiteY207" fmla="*/ 819509 h 2624500"/>
              <a:gd name="connsiteX0" fmla="*/ 2659530 w 6755905"/>
              <a:gd name="connsiteY0" fmla="*/ 819509 h 2624500"/>
              <a:gd name="connsiteX1" fmla="*/ 3042024 w 6755905"/>
              <a:gd name="connsiteY1" fmla="*/ 84402 h 2624500"/>
              <a:gd name="connsiteX2" fmla="*/ 2988235 w 6755905"/>
              <a:gd name="connsiteY2" fmla="*/ 102331 h 2624500"/>
              <a:gd name="connsiteX3" fmla="*/ 2952377 w 6755905"/>
              <a:gd name="connsiteY3" fmla="*/ 120261 h 2624500"/>
              <a:gd name="connsiteX4" fmla="*/ 2928471 w 6755905"/>
              <a:gd name="connsiteY4" fmla="*/ 132214 h 2624500"/>
              <a:gd name="connsiteX5" fmla="*/ 2838824 w 6755905"/>
              <a:gd name="connsiteY5" fmla="*/ 138190 h 2624500"/>
              <a:gd name="connsiteX6" fmla="*/ 2820894 w 6755905"/>
              <a:gd name="connsiteY6" fmla="*/ 150143 h 2624500"/>
              <a:gd name="connsiteX7" fmla="*/ 2802965 w 6755905"/>
              <a:gd name="connsiteY7" fmla="*/ 156120 h 2624500"/>
              <a:gd name="connsiteX8" fmla="*/ 2761129 w 6755905"/>
              <a:gd name="connsiteY8" fmla="*/ 168073 h 2624500"/>
              <a:gd name="connsiteX9" fmla="*/ 2689412 w 6755905"/>
              <a:gd name="connsiteY9" fmla="*/ 191979 h 2624500"/>
              <a:gd name="connsiteX10" fmla="*/ 2647577 w 6755905"/>
              <a:gd name="connsiteY10" fmla="*/ 209908 h 2624500"/>
              <a:gd name="connsiteX11" fmla="*/ 2617694 w 6755905"/>
              <a:gd name="connsiteY11" fmla="*/ 221861 h 2624500"/>
              <a:gd name="connsiteX12" fmla="*/ 2593788 w 6755905"/>
              <a:gd name="connsiteY12" fmla="*/ 227837 h 2624500"/>
              <a:gd name="connsiteX13" fmla="*/ 2516094 w 6755905"/>
              <a:gd name="connsiteY13" fmla="*/ 245767 h 2624500"/>
              <a:gd name="connsiteX14" fmla="*/ 2480235 w 6755905"/>
              <a:gd name="connsiteY14" fmla="*/ 257720 h 2624500"/>
              <a:gd name="connsiteX15" fmla="*/ 2408518 w 6755905"/>
              <a:gd name="connsiteY15" fmla="*/ 263696 h 2624500"/>
              <a:gd name="connsiteX16" fmla="*/ 2378635 w 6755905"/>
              <a:gd name="connsiteY16" fmla="*/ 275649 h 2624500"/>
              <a:gd name="connsiteX17" fmla="*/ 2288988 w 6755905"/>
              <a:gd name="connsiteY17" fmla="*/ 281626 h 2624500"/>
              <a:gd name="connsiteX18" fmla="*/ 2259106 w 6755905"/>
              <a:gd name="connsiteY18" fmla="*/ 305531 h 2624500"/>
              <a:gd name="connsiteX19" fmla="*/ 2217271 w 6755905"/>
              <a:gd name="connsiteY19" fmla="*/ 317484 h 2624500"/>
              <a:gd name="connsiteX20" fmla="*/ 2145553 w 6755905"/>
              <a:gd name="connsiteY20" fmla="*/ 335414 h 2624500"/>
              <a:gd name="connsiteX21" fmla="*/ 2127624 w 6755905"/>
              <a:gd name="connsiteY21" fmla="*/ 347367 h 2624500"/>
              <a:gd name="connsiteX22" fmla="*/ 2097741 w 6755905"/>
              <a:gd name="connsiteY22" fmla="*/ 359320 h 2624500"/>
              <a:gd name="connsiteX23" fmla="*/ 2049929 w 6755905"/>
              <a:gd name="connsiteY23" fmla="*/ 365296 h 2624500"/>
              <a:gd name="connsiteX24" fmla="*/ 1984188 w 6755905"/>
              <a:gd name="connsiteY24" fmla="*/ 383226 h 2624500"/>
              <a:gd name="connsiteX25" fmla="*/ 1828800 w 6755905"/>
              <a:gd name="connsiteY25" fmla="*/ 419084 h 2624500"/>
              <a:gd name="connsiteX26" fmla="*/ 1792941 w 6755905"/>
              <a:gd name="connsiteY26" fmla="*/ 431037 h 2624500"/>
              <a:gd name="connsiteX27" fmla="*/ 1697318 w 6755905"/>
              <a:gd name="connsiteY27" fmla="*/ 448967 h 2624500"/>
              <a:gd name="connsiteX28" fmla="*/ 1595718 w 6755905"/>
              <a:gd name="connsiteY28" fmla="*/ 472873 h 2624500"/>
              <a:gd name="connsiteX29" fmla="*/ 1529977 w 6755905"/>
              <a:gd name="connsiteY29" fmla="*/ 490802 h 2624500"/>
              <a:gd name="connsiteX30" fmla="*/ 1398494 w 6755905"/>
              <a:gd name="connsiteY30" fmla="*/ 526661 h 2624500"/>
              <a:gd name="connsiteX31" fmla="*/ 860612 w 6755905"/>
              <a:gd name="connsiteY31" fmla="*/ 550567 h 2624500"/>
              <a:gd name="connsiteX32" fmla="*/ 794871 w 6755905"/>
              <a:gd name="connsiteY32" fmla="*/ 562520 h 2624500"/>
              <a:gd name="connsiteX33" fmla="*/ 729129 w 6755905"/>
              <a:gd name="connsiteY33" fmla="*/ 568496 h 2624500"/>
              <a:gd name="connsiteX34" fmla="*/ 633506 w 6755905"/>
              <a:gd name="connsiteY34" fmla="*/ 580449 h 2624500"/>
              <a:gd name="connsiteX35" fmla="*/ 603624 w 6755905"/>
              <a:gd name="connsiteY35" fmla="*/ 592402 h 2624500"/>
              <a:gd name="connsiteX36" fmla="*/ 579718 w 6755905"/>
              <a:gd name="connsiteY36" fmla="*/ 598379 h 2624500"/>
              <a:gd name="connsiteX37" fmla="*/ 472141 w 6755905"/>
              <a:gd name="connsiteY37" fmla="*/ 634237 h 2624500"/>
              <a:gd name="connsiteX38" fmla="*/ 436282 w 6755905"/>
              <a:gd name="connsiteY38" fmla="*/ 664120 h 2624500"/>
              <a:gd name="connsiteX39" fmla="*/ 418353 w 6755905"/>
              <a:gd name="connsiteY39" fmla="*/ 682049 h 2624500"/>
              <a:gd name="connsiteX40" fmla="*/ 400424 w 6755905"/>
              <a:gd name="connsiteY40" fmla="*/ 688026 h 2624500"/>
              <a:gd name="connsiteX41" fmla="*/ 382494 w 6755905"/>
              <a:gd name="connsiteY41" fmla="*/ 699979 h 2624500"/>
              <a:gd name="connsiteX42" fmla="*/ 364565 w 6755905"/>
              <a:gd name="connsiteY42" fmla="*/ 729861 h 2624500"/>
              <a:gd name="connsiteX43" fmla="*/ 298824 w 6755905"/>
              <a:gd name="connsiteY43" fmla="*/ 759743 h 2624500"/>
              <a:gd name="connsiteX44" fmla="*/ 239059 w 6755905"/>
              <a:gd name="connsiteY44" fmla="*/ 813531 h 2624500"/>
              <a:gd name="connsiteX45" fmla="*/ 209177 w 6755905"/>
              <a:gd name="connsiteY45" fmla="*/ 825484 h 2624500"/>
              <a:gd name="connsiteX46" fmla="*/ 167341 w 6755905"/>
              <a:gd name="connsiteY46" fmla="*/ 843414 h 2624500"/>
              <a:gd name="connsiteX47" fmla="*/ 131482 w 6755905"/>
              <a:gd name="connsiteY47" fmla="*/ 879273 h 2624500"/>
              <a:gd name="connsiteX48" fmla="*/ 95624 w 6755905"/>
              <a:gd name="connsiteY48" fmla="*/ 909155 h 2624500"/>
              <a:gd name="connsiteX49" fmla="*/ 65741 w 6755905"/>
              <a:gd name="connsiteY49" fmla="*/ 939037 h 2624500"/>
              <a:gd name="connsiteX50" fmla="*/ 47812 w 6755905"/>
              <a:gd name="connsiteY50" fmla="*/ 974896 h 2624500"/>
              <a:gd name="connsiteX51" fmla="*/ 0 w 6755905"/>
              <a:gd name="connsiteY51" fmla="*/ 1094426 h 2624500"/>
              <a:gd name="connsiteX52" fmla="*/ 5977 w 6755905"/>
              <a:gd name="connsiteY52" fmla="*/ 1202002 h 2624500"/>
              <a:gd name="connsiteX53" fmla="*/ 23906 w 6755905"/>
              <a:gd name="connsiteY53" fmla="*/ 1231884 h 2624500"/>
              <a:gd name="connsiteX54" fmla="*/ 41835 w 6755905"/>
              <a:gd name="connsiteY54" fmla="*/ 1297626 h 2624500"/>
              <a:gd name="connsiteX55" fmla="*/ 59765 w 6755905"/>
              <a:gd name="connsiteY55" fmla="*/ 1375320 h 2624500"/>
              <a:gd name="connsiteX56" fmla="*/ 71718 w 6755905"/>
              <a:gd name="connsiteY56" fmla="*/ 1429108 h 2624500"/>
              <a:gd name="connsiteX57" fmla="*/ 83671 w 6755905"/>
              <a:gd name="connsiteY57" fmla="*/ 1453014 h 2624500"/>
              <a:gd name="connsiteX58" fmla="*/ 89647 w 6755905"/>
              <a:gd name="connsiteY58" fmla="*/ 1506802 h 2624500"/>
              <a:gd name="connsiteX59" fmla="*/ 107577 w 6755905"/>
              <a:gd name="connsiteY59" fmla="*/ 1530708 h 2624500"/>
              <a:gd name="connsiteX60" fmla="*/ 119529 w 6755905"/>
              <a:gd name="connsiteY60" fmla="*/ 1548637 h 2624500"/>
              <a:gd name="connsiteX61" fmla="*/ 143435 w 6755905"/>
              <a:gd name="connsiteY61" fmla="*/ 1578520 h 2624500"/>
              <a:gd name="connsiteX62" fmla="*/ 179294 w 6755905"/>
              <a:gd name="connsiteY62" fmla="*/ 1626331 h 2624500"/>
              <a:gd name="connsiteX63" fmla="*/ 197224 w 6755905"/>
              <a:gd name="connsiteY63" fmla="*/ 1638284 h 2624500"/>
              <a:gd name="connsiteX64" fmla="*/ 215153 w 6755905"/>
              <a:gd name="connsiteY64" fmla="*/ 1656214 h 2624500"/>
              <a:gd name="connsiteX65" fmla="*/ 227106 w 6755905"/>
              <a:gd name="connsiteY65" fmla="*/ 1674143 h 2624500"/>
              <a:gd name="connsiteX66" fmla="*/ 245035 w 6755905"/>
              <a:gd name="connsiteY66" fmla="*/ 1680120 h 2624500"/>
              <a:gd name="connsiteX67" fmla="*/ 262965 w 6755905"/>
              <a:gd name="connsiteY67" fmla="*/ 1698049 h 2624500"/>
              <a:gd name="connsiteX68" fmla="*/ 286871 w 6755905"/>
              <a:gd name="connsiteY68" fmla="*/ 1733908 h 2624500"/>
              <a:gd name="connsiteX69" fmla="*/ 322729 w 6755905"/>
              <a:gd name="connsiteY69" fmla="*/ 1769767 h 2624500"/>
              <a:gd name="connsiteX70" fmla="*/ 340659 w 6755905"/>
              <a:gd name="connsiteY70" fmla="*/ 1787696 h 2624500"/>
              <a:gd name="connsiteX71" fmla="*/ 358588 w 6755905"/>
              <a:gd name="connsiteY71" fmla="*/ 1811602 h 2624500"/>
              <a:gd name="connsiteX72" fmla="*/ 406400 w 6755905"/>
              <a:gd name="connsiteY72" fmla="*/ 1859414 h 2624500"/>
              <a:gd name="connsiteX73" fmla="*/ 424329 w 6755905"/>
              <a:gd name="connsiteY73" fmla="*/ 1901249 h 2624500"/>
              <a:gd name="connsiteX74" fmla="*/ 442259 w 6755905"/>
              <a:gd name="connsiteY74" fmla="*/ 1937108 h 2624500"/>
              <a:gd name="connsiteX75" fmla="*/ 448235 w 6755905"/>
              <a:gd name="connsiteY75" fmla="*/ 1955037 h 2624500"/>
              <a:gd name="connsiteX76" fmla="*/ 484094 w 6755905"/>
              <a:gd name="connsiteY76" fmla="*/ 1990896 h 2624500"/>
              <a:gd name="connsiteX77" fmla="*/ 496047 w 6755905"/>
              <a:gd name="connsiteY77" fmla="*/ 2020779 h 2624500"/>
              <a:gd name="connsiteX78" fmla="*/ 513977 w 6755905"/>
              <a:gd name="connsiteY78" fmla="*/ 2038708 h 2624500"/>
              <a:gd name="connsiteX79" fmla="*/ 525929 w 6755905"/>
              <a:gd name="connsiteY79" fmla="*/ 2056637 h 2624500"/>
              <a:gd name="connsiteX80" fmla="*/ 543859 w 6755905"/>
              <a:gd name="connsiteY80" fmla="*/ 2080543 h 2624500"/>
              <a:gd name="connsiteX81" fmla="*/ 597647 w 6755905"/>
              <a:gd name="connsiteY81" fmla="*/ 2098473 h 2624500"/>
              <a:gd name="connsiteX82" fmla="*/ 615577 w 6755905"/>
              <a:gd name="connsiteY82" fmla="*/ 2110426 h 2624500"/>
              <a:gd name="connsiteX83" fmla="*/ 639482 w 6755905"/>
              <a:gd name="connsiteY83" fmla="*/ 2116402 h 2624500"/>
              <a:gd name="connsiteX84" fmla="*/ 693271 w 6755905"/>
              <a:gd name="connsiteY84" fmla="*/ 2128355 h 2624500"/>
              <a:gd name="connsiteX85" fmla="*/ 1063812 w 6755905"/>
              <a:gd name="connsiteY85" fmla="*/ 2116402 h 2624500"/>
              <a:gd name="connsiteX86" fmla="*/ 1117600 w 6755905"/>
              <a:gd name="connsiteY86" fmla="*/ 2098473 h 2624500"/>
              <a:gd name="connsiteX87" fmla="*/ 1195294 w 6755905"/>
              <a:gd name="connsiteY87" fmla="*/ 2068590 h 2624500"/>
              <a:gd name="connsiteX88" fmla="*/ 1225177 w 6755905"/>
              <a:gd name="connsiteY88" fmla="*/ 2062614 h 2624500"/>
              <a:gd name="connsiteX89" fmla="*/ 1249082 w 6755905"/>
              <a:gd name="connsiteY89" fmla="*/ 2056637 h 2624500"/>
              <a:gd name="connsiteX90" fmla="*/ 1284941 w 6755905"/>
              <a:gd name="connsiteY90" fmla="*/ 2044684 h 2624500"/>
              <a:gd name="connsiteX91" fmla="*/ 1374588 w 6755905"/>
              <a:gd name="connsiteY91" fmla="*/ 2026755 h 2624500"/>
              <a:gd name="connsiteX92" fmla="*/ 1464235 w 6755905"/>
              <a:gd name="connsiteY92" fmla="*/ 2020779 h 2624500"/>
              <a:gd name="connsiteX93" fmla="*/ 1500094 w 6755905"/>
              <a:gd name="connsiteY93" fmla="*/ 2008826 h 2624500"/>
              <a:gd name="connsiteX94" fmla="*/ 1535953 w 6755905"/>
              <a:gd name="connsiteY94" fmla="*/ 2002849 h 2624500"/>
              <a:gd name="connsiteX95" fmla="*/ 1553882 w 6755905"/>
              <a:gd name="connsiteY95" fmla="*/ 1984920 h 2624500"/>
              <a:gd name="connsiteX96" fmla="*/ 1607671 w 6755905"/>
              <a:gd name="connsiteY96" fmla="*/ 1966990 h 2624500"/>
              <a:gd name="connsiteX97" fmla="*/ 1625600 w 6755905"/>
              <a:gd name="connsiteY97" fmla="*/ 1961014 h 2624500"/>
              <a:gd name="connsiteX98" fmla="*/ 1661459 w 6755905"/>
              <a:gd name="connsiteY98" fmla="*/ 1943084 h 2624500"/>
              <a:gd name="connsiteX99" fmla="*/ 1685365 w 6755905"/>
              <a:gd name="connsiteY99" fmla="*/ 1925155 h 2624500"/>
              <a:gd name="connsiteX100" fmla="*/ 1703294 w 6755905"/>
              <a:gd name="connsiteY100" fmla="*/ 1913202 h 2624500"/>
              <a:gd name="connsiteX101" fmla="*/ 1709271 w 6755905"/>
              <a:gd name="connsiteY101" fmla="*/ 1895273 h 2624500"/>
              <a:gd name="connsiteX102" fmla="*/ 1727200 w 6755905"/>
              <a:gd name="connsiteY102" fmla="*/ 1889296 h 2624500"/>
              <a:gd name="connsiteX103" fmla="*/ 1757082 w 6755905"/>
              <a:gd name="connsiteY103" fmla="*/ 1877343 h 2624500"/>
              <a:gd name="connsiteX104" fmla="*/ 1780988 w 6755905"/>
              <a:gd name="connsiteY104" fmla="*/ 1859414 h 2624500"/>
              <a:gd name="connsiteX105" fmla="*/ 1816847 w 6755905"/>
              <a:gd name="connsiteY105" fmla="*/ 1847461 h 2624500"/>
              <a:gd name="connsiteX106" fmla="*/ 1840753 w 6755905"/>
              <a:gd name="connsiteY106" fmla="*/ 1835508 h 2624500"/>
              <a:gd name="connsiteX107" fmla="*/ 1858682 w 6755905"/>
              <a:gd name="connsiteY107" fmla="*/ 1811602 h 2624500"/>
              <a:gd name="connsiteX108" fmla="*/ 1894541 w 6755905"/>
              <a:gd name="connsiteY108" fmla="*/ 1775743 h 2624500"/>
              <a:gd name="connsiteX109" fmla="*/ 1906494 w 6755905"/>
              <a:gd name="connsiteY109" fmla="*/ 1757814 h 2624500"/>
              <a:gd name="connsiteX110" fmla="*/ 1930400 w 6755905"/>
              <a:gd name="connsiteY110" fmla="*/ 1751837 h 2624500"/>
              <a:gd name="connsiteX111" fmla="*/ 1960282 w 6755905"/>
              <a:gd name="connsiteY111" fmla="*/ 1680120 h 2624500"/>
              <a:gd name="connsiteX112" fmla="*/ 1984188 w 6755905"/>
              <a:gd name="connsiteY112" fmla="*/ 1638284 h 2624500"/>
              <a:gd name="connsiteX113" fmla="*/ 1996141 w 6755905"/>
              <a:gd name="connsiteY113" fmla="*/ 1614379 h 2624500"/>
              <a:gd name="connsiteX114" fmla="*/ 2020047 w 6755905"/>
              <a:gd name="connsiteY114" fmla="*/ 1596449 h 2624500"/>
              <a:gd name="connsiteX115" fmla="*/ 2055906 w 6755905"/>
              <a:gd name="connsiteY115" fmla="*/ 1548637 h 2624500"/>
              <a:gd name="connsiteX116" fmla="*/ 2073835 w 6755905"/>
              <a:gd name="connsiteY116" fmla="*/ 1518755 h 2624500"/>
              <a:gd name="connsiteX117" fmla="*/ 2115671 w 6755905"/>
              <a:gd name="connsiteY117" fmla="*/ 1500826 h 2624500"/>
              <a:gd name="connsiteX118" fmla="*/ 2157506 w 6755905"/>
              <a:gd name="connsiteY118" fmla="*/ 1464967 h 2624500"/>
              <a:gd name="connsiteX119" fmla="*/ 2199341 w 6755905"/>
              <a:gd name="connsiteY119" fmla="*/ 1429108 h 2624500"/>
              <a:gd name="connsiteX120" fmla="*/ 2217271 w 6755905"/>
              <a:gd name="connsiteY120" fmla="*/ 1423131 h 2624500"/>
              <a:gd name="connsiteX121" fmla="*/ 2253129 w 6755905"/>
              <a:gd name="connsiteY121" fmla="*/ 1405202 h 2624500"/>
              <a:gd name="connsiteX122" fmla="*/ 2378635 w 6755905"/>
              <a:gd name="connsiteY122" fmla="*/ 1387273 h 2624500"/>
              <a:gd name="connsiteX123" fmla="*/ 2414494 w 6755905"/>
              <a:gd name="connsiteY123" fmla="*/ 1375320 h 2624500"/>
              <a:gd name="connsiteX124" fmla="*/ 2623671 w 6755905"/>
              <a:gd name="connsiteY124" fmla="*/ 1387273 h 2624500"/>
              <a:gd name="connsiteX125" fmla="*/ 2641600 w 6755905"/>
              <a:gd name="connsiteY125" fmla="*/ 1393249 h 2624500"/>
              <a:gd name="connsiteX126" fmla="*/ 2683435 w 6755905"/>
              <a:gd name="connsiteY126" fmla="*/ 1405202 h 2624500"/>
              <a:gd name="connsiteX127" fmla="*/ 2707341 w 6755905"/>
              <a:gd name="connsiteY127" fmla="*/ 1423131 h 2624500"/>
              <a:gd name="connsiteX128" fmla="*/ 2731247 w 6755905"/>
              <a:gd name="connsiteY128" fmla="*/ 1458990 h 2624500"/>
              <a:gd name="connsiteX129" fmla="*/ 2761129 w 6755905"/>
              <a:gd name="connsiteY129" fmla="*/ 1464967 h 2624500"/>
              <a:gd name="connsiteX130" fmla="*/ 2779059 w 6755905"/>
              <a:gd name="connsiteY130" fmla="*/ 1482896 h 2624500"/>
              <a:gd name="connsiteX131" fmla="*/ 2808941 w 6755905"/>
              <a:gd name="connsiteY131" fmla="*/ 1524731 h 2624500"/>
              <a:gd name="connsiteX132" fmla="*/ 2856753 w 6755905"/>
              <a:gd name="connsiteY132" fmla="*/ 1542661 h 2624500"/>
              <a:gd name="connsiteX133" fmla="*/ 2898588 w 6755905"/>
              <a:gd name="connsiteY133" fmla="*/ 1566567 h 2624500"/>
              <a:gd name="connsiteX134" fmla="*/ 2922494 w 6755905"/>
              <a:gd name="connsiteY134" fmla="*/ 1584496 h 2624500"/>
              <a:gd name="connsiteX135" fmla="*/ 2940424 w 6755905"/>
              <a:gd name="connsiteY135" fmla="*/ 1596449 h 2624500"/>
              <a:gd name="connsiteX136" fmla="*/ 2958353 w 6755905"/>
              <a:gd name="connsiteY136" fmla="*/ 1620355 h 2624500"/>
              <a:gd name="connsiteX137" fmla="*/ 2970306 w 6755905"/>
              <a:gd name="connsiteY137" fmla="*/ 1638284 h 2624500"/>
              <a:gd name="connsiteX138" fmla="*/ 3012141 w 6755905"/>
              <a:gd name="connsiteY138" fmla="*/ 1674143 h 2624500"/>
              <a:gd name="connsiteX139" fmla="*/ 3024094 w 6755905"/>
              <a:gd name="connsiteY139" fmla="*/ 1692073 h 2624500"/>
              <a:gd name="connsiteX140" fmla="*/ 3042024 w 6755905"/>
              <a:gd name="connsiteY140" fmla="*/ 1727931 h 2624500"/>
              <a:gd name="connsiteX141" fmla="*/ 3071906 w 6755905"/>
              <a:gd name="connsiteY141" fmla="*/ 1763790 h 2624500"/>
              <a:gd name="connsiteX142" fmla="*/ 3095812 w 6755905"/>
              <a:gd name="connsiteY142" fmla="*/ 1811602 h 2624500"/>
              <a:gd name="connsiteX143" fmla="*/ 3131671 w 6755905"/>
              <a:gd name="connsiteY143" fmla="*/ 1853437 h 2624500"/>
              <a:gd name="connsiteX144" fmla="*/ 3155577 w 6755905"/>
              <a:gd name="connsiteY144" fmla="*/ 1907226 h 2624500"/>
              <a:gd name="connsiteX145" fmla="*/ 3167529 w 6755905"/>
              <a:gd name="connsiteY145" fmla="*/ 1925155 h 2624500"/>
              <a:gd name="connsiteX146" fmla="*/ 3185459 w 6755905"/>
              <a:gd name="connsiteY146" fmla="*/ 1961014 h 2624500"/>
              <a:gd name="connsiteX147" fmla="*/ 3203388 w 6755905"/>
              <a:gd name="connsiteY147" fmla="*/ 1972967 h 2624500"/>
              <a:gd name="connsiteX148" fmla="*/ 3215341 w 6755905"/>
              <a:gd name="connsiteY148" fmla="*/ 2002849 h 2624500"/>
              <a:gd name="connsiteX149" fmla="*/ 3221318 w 6755905"/>
              <a:gd name="connsiteY149" fmla="*/ 2020779 h 2624500"/>
              <a:gd name="connsiteX150" fmla="*/ 3239247 w 6755905"/>
              <a:gd name="connsiteY150" fmla="*/ 2044684 h 2624500"/>
              <a:gd name="connsiteX151" fmla="*/ 3257177 w 6755905"/>
              <a:gd name="connsiteY151" fmla="*/ 2080543 h 2624500"/>
              <a:gd name="connsiteX152" fmla="*/ 3275106 w 6755905"/>
              <a:gd name="connsiteY152" fmla="*/ 2086520 h 2624500"/>
              <a:gd name="connsiteX153" fmla="*/ 3293035 w 6755905"/>
              <a:gd name="connsiteY153" fmla="*/ 2098473 h 2624500"/>
              <a:gd name="connsiteX154" fmla="*/ 3316941 w 6755905"/>
              <a:gd name="connsiteY154" fmla="*/ 2128355 h 2624500"/>
              <a:gd name="connsiteX155" fmla="*/ 3334871 w 6755905"/>
              <a:gd name="connsiteY155" fmla="*/ 2164214 h 2624500"/>
              <a:gd name="connsiteX156" fmla="*/ 3352800 w 6755905"/>
              <a:gd name="connsiteY156" fmla="*/ 2182143 h 2624500"/>
              <a:gd name="connsiteX157" fmla="*/ 3358777 w 6755905"/>
              <a:gd name="connsiteY157" fmla="*/ 2200073 h 2624500"/>
              <a:gd name="connsiteX158" fmla="*/ 3376706 w 6755905"/>
              <a:gd name="connsiteY158" fmla="*/ 2206049 h 2624500"/>
              <a:gd name="connsiteX159" fmla="*/ 3388659 w 6755905"/>
              <a:gd name="connsiteY159" fmla="*/ 2223979 h 2624500"/>
              <a:gd name="connsiteX160" fmla="*/ 3406588 w 6755905"/>
              <a:gd name="connsiteY160" fmla="*/ 2253861 h 2624500"/>
              <a:gd name="connsiteX161" fmla="*/ 3430494 w 6755905"/>
              <a:gd name="connsiteY161" fmla="*/ 2313626 h 2624500"/>
              <a:gd name="connsiteX162" fmla="*/ 3448424 w 6755905"/>
              <a:gd name="connsiteY162" fmla="*/ 2319602 h 2624500"/>
              <a:gd name="connsiteX163" fmla="*/ 3454400 w 6755905"/>
              <a:gd name="connsiteY163" fmla="*/ 2349484 h 2624500"/>
              <a:gd name="connsiteX164" fmla="*/ 3490259 w 6755905"/>
              <a:gd name="connsiteY164" fmla="*/ 2379367 h 2624500"/>
              <a:gd name="connsiteX165" fmla="*/ 3508188 w 6755905"/>
              <a:gd name="connsiteY165" fmla="*/ 2397296 h 2624500"/>
              <a:gd name="connsiteX166" fmla="*/ 3538071 w 6755905"/>
              <a:gd name="connsiteY166" fmla="*/ 2433155 h 2624500"/>
              <a:gd name="connsiteX167" fmla="*/ 3544047 w 6755905"/>
              <a:gd name="connsiteY167" fmla="*/ 2451084 h 2624500"/>
              <a:gd name="connsiteX168" fmla="*/ 3579906 w 6755905"/>
              <a:gd name="connsiteY168" fmla="*/ 2474990 h 2624500"/>
              <a:gd name="connsiteX169" fmla="*/ 3597835 w 6755905"/>
              <a:gd name="connsiteY169" fmla="*/ 2486943 h 2624500"/>
              <a:gd name="connsiteX170" fmla="*/ 3621741 w 6755905"/>
              <a:gd name="connsiteY170" fmla="*/ 2492920 h 2624500"/>
              <a:gd name="connsiteX171" fmla="*/ 3645647 w 6755905"/>
              <a:gd name="connsiteY171" fmla="*/ 2504873 h 2624500"/>
              <a:gd name="connsiteX172" fmla="*/ 3663577 w 6755905"/>
              <a:gd name="connsiteY172" fmla="*/ 2510849 h 2624500"/>
              <a:gd name="connsiteX173" fmla="*/ 3681506 w 6755905"/>
              <a:gd name="connsiteY173" fmla="*/ 2528779 h 2624500"/>
              <a:gd name="connsiteX174" fmla="*/ 3771153 w 6755905"/>
              <a:gd name="connsiteY174" fmla="*/ 2546708 h 2624500"/>
              <a:gd name="connsiteX175" fmla="*/ 3807012 w 6755905"/>
              <a:gd name="connsiteY175" fmla="*/ 2570614 h 2624500"/>
              <a:gd name="connsiteX176" fmla="*/ 3842871 w 6755905"/>
              <a:gd name="connsiteY176" fmla="*/ 2582567 h 2624500"/>
              <a:gd name="connsiteX177" fmla="*/ 4040094 w 6755905"/>
              <a:gd name="connsiteY177" fmla="*/ 2600496 h 2624500"/>
              <a:gd name="connsiteX178" fmla="*/ 4147671 w 6755905"/>
              <a:gd name="connsiteY178" fmla="*/ 2618426 h 2624500"/>
              <a:gd name="connsiteX179" fmla="*/ 4177553 w 6755905"/>
              <a:gd name="connsiteY179" fmla="*/ 2624402 h 2624500"/>
              <a:gd name="connsiteX180" fmla="*/ 4386729 w 6755905"/>
              <a:gd name="connsiteY180" fmla="*/ 2594520 h 2624500"/>
              <a:gd name="connsiteX181" fmla="*/ 4464424 w 6755905"/>
              <a:gd name="connsiteY181" fmla="*/ 2576590 h 2624500"/>
              <a:gd name="connsiteX182" fmla="*/ 4500282 w 6755905"/>
              <a:gd name="connsiteY182" fmla="*/ 2564637 h 2624500"/>
              <a:gd name="connsiteX183" fmla="*/ 4536141 w 6755905"/>
              <a:gd name="connsiteY183" fmla="*/ 2558661 h 2624500"/>
              <a:gd name="connsiteX184" fmla="*/ 4649694 w 6755905"/>
              <a:gd name="connsiteY184" fmla="*/ 2552684 h 2624500"/>
              <a:gd name="connsiteX185" fmla="*/ 4721412 w 6755905"/>
              <a:gd name="connsiteY185" fmla="*/ 2570614 h 2624500"/>
              <a:gd name="connsiteX186" fmla="*/ 4763247 w 6755905"/>
              <a:gd name="connsiteY186" fmla="*/ 2576590 h 2624500"/>
              <a:gd name="connsiteX187" fmla="*/ 4960471 w 6755905"/>
              <a:gd name="connsiteY187" fmla="*/ 2564637 h 2624500"/>
              <a:gd name="connsiteX188" fmla="*/ 5050118 w 6755905"/>
              <a:gd name="connsiteY188" fmla="*/ 2540731 h 2624500"/>
              <a:gd name="connsiteX189" fmla="*/ 5080000 w 6755905"/>
              <a:gd name="connsiteY189" fmla="*/ 2528779 h 2624500"/>
              <a:gd name="connsiteX190" fmla="*/ 5145741 w 6755905"/>
              <a:gd name="connsiteY190" fmla="*/ 2480967 h 2624500"/>
              <a:gd name="connsiteX191" fmla="*/ 5205506 w 6755905"/>
              <a:gd name="connsiteY191" fmla="*/ 2463037 h 2624500"/>
              <a:gd name="connsiteX192" fmla="*/ 5235388 w 6755905"/>
              <a:gd name="connsiteY192" fmla="*/ 2445108 h 2624500"/>
              <a:gd name="connsiteX193" fmla="*/ 5277224 w 6755905"/>
              <a:gd name="connsiteY193" fmla="*/ 2427179 h 2624500"/>
              <a:gd name="connsiteX194" fmla="*/ 5336988 w 6755905"/>
              <a:gd name="connsiteY194" fmla="*/ 2379367 h 2624500"/>
              <a:gd name="connsiteX195" fmla="*/ 5354918 w 6755905"/>
              <a:gd name="connsiteY195" fmla="*/ 2361437 h 2624500"/>
              <a:gd name="connsiteX196" fmla="*/ 5378824 w 6755905"/>
              <a:gd name="connsiteY196" fmla="*/ 2343508 h 2624500"/>
              <a:gd name="connsiteX197" fmla="*/ 5390777 w 6755905"/>
              <a:gd name="connsiteY197" fmla="*/ 2277767 h 2624500"/>
              <a:gd name="connsiteX198" fmla="*/ 5396753 w 6755905"/>
              <a:gd name="connsiteY198" fmla="*/ 2235931 h 2624500"/>
              <a:gd name="connsiteX199" fmla="*/ 5384800 w 6755905"/>
              <a:gd name="connsiteY199" fmla="*/ 2032731 h 2624500"/>
              <a:gd name="connsiteX200" fmla="*/ 6568141 w 6755905"/>
              <a:gd name="connsiteY200" fmla="*/ 1990896 h 2624500"/>
              <a:gd name="connsiteX201" fmla="*/ 6687672 w 6755905"/>
              <a:gd name="connsiteY201" fmla="*/ 974896 h 2624500"/>
              <a:gd name="connsiteX202" fmla="*/ 5904753 w 6755905"/>
              <a:gd name="connsiteY202" fmla="*/ 732 h 2624500"/>
              <a:gd name="connsiteX203" fmla="*/ 4452471 w 6755905"/>
              <a:gd name="connsiteY203" fmla="*/ 1130284 h 2624500"/>
              <a:gd name="connsiteX204" fmla="*/ 4434541 w 6755905"/>
              <a:gd name="connsiteY204" fmla="*/ 1106379 h 2624500"/>
              <a:gd name="connsiteX205" fmla="*/ 4416612 w 6755905"/>
              <a:gd name="connsiteY205" fmla="*/ 1094426 h 2624500"/>
              <a:gd name="connsiteX206" fmla="*/ 2659530 w 6755905"/>
              <a:gd name="connsiteY206" fmla="*/ 819509 h 2624500"/>
              <a:gd name="connsiteX0" fmla="*/ 2659530 w 6755905"/>
              <a:gd name="connsiteY0" fmla="*/ 819509 h 2624500"/>
              <a:gd name="connsiteX1" fmla="*/ 3042024 w 6755905"/>
              <a:gd name="connsiteY1" fmla="*/ 84402 h 2624500"/>
              <a:gd name="connsiteX2" fmla="*/ 2952377 w 6755905"/>
              <a:gd name="connsiteY2" fmla="*/ 120261 h 2624500"/>
              <a:gd name="connsiteX3" fmla="*/ 2928471 w 6755905"/>
              <a:gd name="connsiteY3" fmla="*/ 132214 h 2624500"/>
              <a:gd name="connsiteX4" fmla="*/ 2838824 w 6755905"/>
              <a:gd name="connsiteY4" fmla="*/ 138190 h 2624500"/>
              <a:gd name="connsiteX5" fmla="*/ 2820894 w 6755905"/>
              <a:gd name="connsiteY5" fmla="*/ 150143 h 2624500"/>
              <a:gd name="connsiteX6" fmla="*/ 2802965 w 6755905"/>
              <a:gd name="connsiteY6" fmla="*/ 156120 h 2624500"/>
              <a:gd name="connsiteX7" fmla="*/ 2761129 w 6755905"/>
              <a:gd name="connsiteY7" fmla="*/ 168073 h 2624500"/>
              <a:gd name="connsiteX8" fmla="*/ 2689412 w 6755905"/>
              <a:gd name="connsiteY8" fmla="*/ 191979 h 2624500"/>
              <a:gd name="connsiteX9" fmla="*/ 2647577 w 6755905"/>
              <a:gd name="connsiteY9" fmla="*/ 209908 h 2624500"/>
              <a:gd name="connsiteX10" fmla="*/ 2617694 w 6755905"/>
              <a:gd name="connsiteY10" fmla="*/ 221861 h 2624500"/>
              <a:gd name="connsiteX11" fmla="*/ 2593788 w 6755905"/>
              <a:gd name="connsiteY11" fmla="*/ 227837 h 2624500"/>
              <a:gd name="connsiteX12" fmla="*/ 2516094 w 6755905"/>
              <a:gd name="connsiteY12" fmla="*/ 245767 h 2624500"/>
              <a:gd name="connsiteX13" fmla="*/ 2480235 w 6755905"/>
              <a:gd name="connsiteY13" fmla="*/ 257720 h 2624500"/>
              <a:gd name="connsiteX14" fmla="*/ 2408518 w 6755905"/>
              <a:gd name="connsiteY14" fmla="*/ 263696 h 2624500"/>
              <a:gd name="connsiteX15" fmla="*/ 2378635 w 6755905"/>
              <a:gd name="connsiteY15" fmla="*/ 275649 h 2624500"/>
              <a:gd name="connsiteX16" fmla="*/ 2288988 w 6755905"/>
              <a:gd name="connsiteY16" fmla="*/ 281626 h 2624500"/>
              <a:gd name="connsiteX17" fmla="*/ 2259106 w 6755905"/>
              <a:gd name="connsiteY17" fmla="*/ 305531 h 2624500"/>
              <a:gd name="connsiteX18" fmla="*/ 2217271 w 6755905"/>
              <a:gd name="connsiteY18" fmla="*/ 317484 h 2624500"/>
              <a:gd name="connsiteX19" fmla="*/ 2145553 w 6755905"/>
              <a:gd name="connsiteY19" fmla="*/ 335414 h 2624500"/>
              <a:gd name="connsiteX20" fmla="*/ 2127624 w 6755905"/>
              <a:gd name="connsiteY20" fmla="*/ 347367 h 2624500"/>
              <a:gd name="connsiteX21" fmla="*/ 2097741 w 6755905"/>
              <a:gd name="connsiteY21" fmla="*/ 359320 h 2624500"/>
              <a:gd name="connsiteX22" fmla="*/ 2049929 w 6755905"/>
              <a:gd name="connsiteY22" fmla="*/ 365296 h 2624500"/>
              <a:gd name="connsiteX23" fmla="*/ 1984188 w 6755905"/>
              <a:gd name="connsiteY23" fmla="*/ 383226 h 2624500"/>
              <a:gd name="connsiteX24" fmla="*/ 1828800 w 6755905"/>
              <a:gd name="connsiteY24" fmla="*/ 419084 h 2624500"/>
              <a:gd name="connsiteX25" fmla="*/ 1792941 w 6755905"/>
              <a:gd name="connsiteY25" fmla="*/ 431037 h 2624500"/>
              <a:gd name="connsiteX26" fmla="*/ 1697318 w 6755905"/>
              <a:gd name="connsiteY26" fmla="*/ 448967 h 2624500"/>
              <a:gd name="connsiteX27" fmla="*/ 1595718 w 6755905"/>
              <a:gd name="connsiteY27" fmla="*/ 472873 h 2624500"/>
              <a:gd name="connsiteX28" fmla="*/ 1529977 w 6755905"/>
              <a:gd name="connsiteY28" fmla="*/ 490802 h 2624500"/>
              <a:gd name="connsiteX29" fmla="*/ 1398494 w 6755905"/>
              <a:gd name="connsiteY29" fmla="*/ 526661 h 2624500"/>
              <a:gd name="connsiteX30" fmla="*/ 860612 w 6755905"/>
              <a:gd name="connsiteY30" fmla="*/ 550567 h 2624500"/>
              <a:gd name="connsiteX31" fmla="*/ 794871 w 6755905"/>
              <a:gd name="connsiteY31" fmla="*/ 562520 h 2624500"/>
              <a:gd name="connsiteX32" fmla="*/ 729129 w 6755905"/>
              <a:gd name="connsiteY32" fmla="*/ 568496 h 2624500"/>
              <a:gd name="connsiteX33" fmla="*/ 633506 w 6755905"/>
              <a:gd name="connsiteY33" fmla="*/ 580449 h 2624500"/>
              <a:gd name="connsiteX34" fmla="*/ 603624 w 6755905"/>
              <a:gd name="connsiteY34" fmla="*/ 592402 h 2624500"/>
              <a:gd name="connsiteX35" fmla="*/ 579718 w 6755905"/>
              <a:gd name="connsiteY35" fmla="*/ 598379 h 2624500"/>
              <a:gd name="connsiteX36" fmla="*/ 472141 w 6755905"/>
              <a:gd name="connsiteY36" fmla="*/ 634237 h 2624500"/>
              <a:gd name="connsiteX37" fmla="*/ 436282 w 6755905"/>
              <a:gd name="connsiteY37" fmla="*/ 664120 h 2624500"/>
              <a:gd name="connsiteX38" fmla="*/ 418353 w 6755905"/>
              <a:gd name="connsiteY38" fmla="*/ 682049 h 2624500"/>
              <a:gd name="connsiteX39" fmla="*/ 400424 w 6755905"/>
              <a:gd name="connsiteY39" fmla="*/ 688026 h 2624500"/>
              <a:gd name="connsiteX40" fmla="*/ 382494 w 6755905"/>
              <a:gd name="connsiteY40" fmla="*/ 699979 h 2624500"/>
              <a:gd name="connsiteX41" fmla="*/ 364565 w 6755905"/>
              <a:gd name="connsiteY41" fmla="*/ 729861 h 2624500"/>
              <a:gd name="connsiteX42" fmla="*/ 298824 w 6755905"/>
              <a:gd name="connsiteY42" fmla="*/ 759743 h 2624500"/>
              <a:gd name="connsiteX43" fmla="*/ 239059 w 6755905"/>
              <a:gd name="connsiteY43" fmla="*/ 813531 h 2624500"/>
              <a:gd name="connsiteX44" fmla="*/ 209177 w 6755905"/>
              <a:gd name="connsiteY44" fmla="*/ 825484 h 2624500"/>
              <a:gd name="connsiteX45" fmla="*/ 167341 w 6755905"/>
              <a:gd name="connsiteY45" fmla="*/ 843414 h 2624500"/>
              <a:gd name="connsiteX46" fmla="*/ 131482 w 6755905"/>
              <a:gd name="connsiteY46" fmla="*/ 879273 h 2624500"/>
              <a:gd name="connsiteX47" fmla="*/ 95624 w 6755905"/>
              <a:gd name="connsiteY47" fmla="*/ 909155 h 2624500"/>
              <a:gd name="connsiteX48" fmla="*/ 65741 w 6755905"/>
              <a:gd name="connsiteY48" fmla="*/ 939037 h 2624500"/>
              <a:gd name="connsiteX49" fmla="*/ 47812 w 6755905"/>
              <a:gd name="connsiteY49" fmla="*/ 974896 h 2624500"/>
              <a:gd name="connsiteX50" fmla="*/ 0 w 6755905"/>
              <a:gd name="connsiteY50" fmla="*/ 1094426 h 2624500"/>
              <a:gd name="connsiteX51" fmla="*/ 5977 w 6755905"/>
              <a:gd name="connsiteY51" fmla="*/ 1202002 h 2624500"/>
              <a:gd name="connsiteX52" fmla="*/ 23906 w 6755905"/>
              <a:gd name="connsiteY52" fmla="*/ 1231884 h 2624500"/>
              <a:gd name="connsiteX53" fmla="*/ 41835 w 6755905"/>
              <a:gd name="connsiteY53" fmla="*/ 1297626 h 2624500"/>
              <a:gd name="connsiteX54" fmla="*/ 59765 w 6755905"/>
              <a:gd name="connsiteY54" fmla="*/ 1375320 h 2624500"/>
              <a:gd name="connsiteX55" fmla="*/ 71718 w 6755905"/>
              <a:gd name="connsiteY55" fmla="*/ 1429108 h 2624500"/>
              <a:gd name="connsiteX56" fmla="*/ 83671 w 6755905"/>
              <a:gd name="connsiteY56" fmla="*/ 1453014 h 2624500"/>
              <a:gd name="connsiteX57" fmla="*/ 89647 w 6755905"/>
              <a:gd name="connsiteY57" fmla="*/ 1506802 h 2624500"/>
              <a:gd name="connsiteX58" fmla="*/ 107577 w 6755905"/>
              <a:gd name="connsiteY58" fmla="*/ 1530708 h 2624500"/>
              <a:gd name="connsiteX59" fmla="*/ 119529 w 6755905"/>
              <a:gd name="connsiteY59" fmla="*/ 1548637 h 2624500"/>
              <a:gd name="connsiteX60" fmla="*/ 143435 w 6755905"/>
              <a:gd name="connsiteY60" fmla="*/ 1578520 h 2624500"/>
              <a:gd name="connsiteX61" fmla="*/ 179294 w 6755905"/>
              <a:gd name="connsiteY61" fmla="*/ 1626331 h 2624500"/>
              <a:gd name="connsiteX62" fmla="*/ 197224 w 6755905"/>
              <a:gd name="connsiteY62" fmla="*/ 1638284 h 2624500"/>
              <a:gd name="connsiteX63" fmla="*/ 215153 w 6755905"/>
              <a:gd name="connsiteY63" fmla="*/ 1656214 h 2624500"/>
              <a:gd name="connsiteX64" fmla="*/ 227106 w 6755905"/>
              <a:gd name="connsiteY64" fmla="*/ 1674143 h 2624500"/>
              <a:gd name="connsiteX65" fmla="*/ 245035 w 6755905"/>
              <a:gd name="connsiteY65" fmla="*/ 1680120 h 2624500"/>
              <a:gd name="connsiteX66" fmla="*/ 262965 w 6755905"/>
              <a:gd name="connsiteY66" fmla="*/ 1698049 h 2624500"/>
              <a:gd name="connsiteX67" fmla="*/ 286871 w 6755905"/>
              <a:gd name="connsiteY67" fmla="*/ 1733908 h 2624500"/>
              <a:gd name="connsiteX68" fmla="*/ 322729 w 6755905"/>
              <a:gd name="connsiteY68" fmla="*/ 1769767 h 2624500"/>
              <a:gd name="connsiteX69" fmla="*/ 340659 w 6755905"/>
              <a:gd name="connsiteY69" fmla="*/ 1787696 h 2624500"/>
              <a:gd name="connsiteX70" fmla="*/ 358588 w 6755905"/>
              <a:gd name="connsiteY70" fmla="*/ 1811602 h 2624500"/>
              <a:gd name="connsiteX71" fmla="*/ 406400 w 6755905"/>
              <a:gd name="connsiteY71" fmla="*/ 1859414 h 2624500"/>
              <a:gd name="connsiteX72" fmla="*/ 424329 w 6755905"/>
              <a:gd name="connsiteY72" fmla="*/ 1901249 h 2624500"/>
              <a:gd name="connsiteX73" fmla="*/ 442259 w 6755905"/>
              <a:gd name="connsiteY73" fmla="*/ 1937108 h 2624500"/>
              <a:gd name="connsiteX74" fmla="*/ 448235 w 6755905"/>
              <a:gd name="connsiteY74" fmla="*/ 1955037 h 2624500"/>
              <a:gd name="connsiteX75" fmla="*/ 484094 w 6755905"/>
              <a:gd name="connsiteY75" fmla="*/ 1990896 h 2624500"/>
              <a:gd name="connsiteX76" fmla="*/ 496047 w 6755905"/>
              <a:gd name="connsiteY76" fmla="*/ 2020779 h 2624500"/>
              <a:gd name="connsiteX77" fmla="*/ 513977 w 6755905"/>
              <a:gd name="connsiteY77" fmla="*/ 2038708 h 2624500"/>
              <a:gd name="connsiteX78" fmla="*/ 525929 w 6755905"/>
              <a:gd name="connsiteY78" fmla="*/ 2056637 h 2624500"/>
              <a:gd name="connsiteX79" fmla="*/ 543859 w 6755905"/>
              <a:gd name="connsiteY79" fmla="*/ 2080543 h 2624500"/>
              <a:gd name="connsiteX80" fmla="*/ 597647 w 6755905"/>
              <a:gd name="connsiteY80" fmla="*/ 2098473 h 2624500"/>
              <a:gd name="connsiteX81" fmla="*/ 615577 w 6755905"/>
              <a:gd name="connsiteY81" fmla="*/ 2110426 h 2624500"/>
              <a:gd name="connsiteX82" fmla="*/ 639482 w 6755905"/>
              <a:gd name="connsiteY82" fmla="*/ 2116402 h 2624500"/>
              <a:gd name="connsiteX83" fmla="*/ 693271 w 6755905"/>
              <a:gd name="connsiteY83" fmla="*/ 2128355 h 2624500"/>
              <a:gd name="connsiteX84" fmla="*/ 1063812 w 6755905"/>
              <a:gd name="connsiteY84" fmla="*/ 2116402 h 2624500"/>
              <a:gd name="connsiteX85" fmla="*/ 1117600 w 6755905"/>
              <a:gd name="connsiteY85" fmla="*/ 2098473 h 2624500"/>
              <a:gd name="connsiteX86" fmla="*/ 1195294 w 6755905"/>
              <a:gd name="connsiteY86" fmla="*/ 2068590 h 2624500"/>
              <a:gd name="connsiteX87" fmla="*/ 1225177 w 6755905"/>
              <a:gd name="connsiteY87" fmla="*/ 2062614 h 2624500"/>
              <a:gd name="connsiteX88" fmla="*/ 1249082 w 6755905"/>
              <a:gd name="connsiteY88" fmla="*/ 2056637 h 2624500"/>
              <a:gd name="connsiteX89" fmla="*/ 1284941 w 6755905"/>
              <a:gd name="connsiteY89" fmla="*/ 2044684 h 2624500"/>
              <a:gd name="connsiteX90" fmla="*/ 1374588 w 6755905"/>
              <a:gd name="connsiteY90" fmla="*/ 2026755 h 2624500"/>
              <a:gd name="connsiteX91" fmla="*/ 1464235 w 6755905"/>
              <a:gd name="connsiteY91" fmla="*/ 2020779 h 2624500"/>
              <a:gd name="connsiteX92" fmla="*/ 1500094 w 6755905"/>
              <a:gd name="connsiteY92" fmla="*/ 2008826 h 2624500"/>
              <a:gd name="connsiteX93" fmla="*/ 1535953 w 6755905"/>
              <a:gd name="connsiteY93" fmla="*/ 2002849 h 2624500"/>
              <a:gd name="connsiteX94" fmla="*/ 1553882 w 6755905"/>
              <a:gd name="connsiteY94" fmla="*/ 1984920 h 2624500"/>
              <a:gd name="connsiteX95" fmla="*/ 1607671 w 6755905"/>
              <a:gd name="connsiteY95" fmla="*/ 1966990 h 2624500"/>
              <a:gd name="connsiteX96" fmla="*/ 1625600 w 6755905"/>
              <a:gd name="connsiteY96" fmla="*/ 1961014 h 2624500"/>
              <a:gd name="connsiteX97" fmla="*/ 1661459 w 6755905"/>
              <a:gd name="connsiteY97" fmla="*/ 1943084 h 2624500"/>
              <a:gd name="connsiteX98" fmla="*/ 1685365 w 6755905"/>
              <a:gd name="connsiteY98" fmla="*/ 1925155 h 2624500"/>
              <a:gd name="connsiteX99" fmla="*/ 1703294 w 6755905"/>
              <a:gd name="connsiteY99" fmla="*/ 1913202 h 2624500"/>
              <a:gd name="connsiteX100" fmla="*/ 1709271 w 6755905"/>
              <a:gd name="connsiteY100" fmla="*/ 1895273 h 2624500"/>
              <a:gd name="connsiteX101" fmla="*/ 1727200 w 6755905"/>
              <a:gd name="connsiteY101" fmla="*/ 1889296 h 2624500"/>
              <a:gd name="connsiteX102" fmla="*/ 1757082 w 6755905"/>
              <a:gd name="connsiteY102" fmla="*/ 1877343 h 2624500"/>
              <a:gd name="connsiteX103" fmla="*/ 1780988 w 6755905"/>
              <a:gd name="connsiteY103" fmla="*/ 1859414 h 2624500"/>
              <a:gd name="connsiteX104" fmla="*/ 1816847 w 6755905"/>
              <a:gd name="connsiteY104" fmla="*/ 1847461 h 2624500"/>
              <a:gd name="connsiteX105" fmla="*/ 1840753 w 6755905"/>
              <a:gd name="connsiteY105" fmla="*/ 1835508 h 2624500"/>
              <a:gd name="connsiteX106" fmla="*/ 1858682 w 6755905"/>
              <a:gd name="connsiteY106" fmla="*/ 1811602 h 2624500"/>
              <a:gd name="connsiteX107" fmla="*/ 1894541 w 6755905"/>
              <a:gd name="connsiteY107" fmla="*/ 1775743 h 2624500"/>
              <a:gd name="connsiteX108" fmla="*/ 1906494 w 6755905"/>
              <a:gd name="connsiteY108" fmla="*/ 1757814 h 2624500"/>
              <a:gd name="connsiteX109" fmla="*/ 1930400 w 6755905"/>
              <a:gd name="connsiteY109" fmla="*/ 1751837 h 2624500"/>
              <a:gd name="connsiteX110" fmla="*/ 1960282 w 6755905"/>
              <a:gd name="connsiteY110" fmla="*/ 1680120 h 2624500"/>
              <a:gd name="connsiteX111" fmla="*/ 1984188 w 6755905"/>
              <a:gd name="connsiteY111" fmla="*/ 1638284 h 2624500"/>
              <a:gd name="connsiteX112" fmla="*/ 1996141 w 6755905"/>
              <a:gd name="connsiteY112" fmla="*/ 1614379 h 2624500"/>
              <a:gd name="connsiteX113" fmla="*/ 2020047 w 6755905"/>
              <a:gd name="connsiteY113" fmla="*/ 1596449 h 2624500"/>
              <a:gd name="connsiteX114" fmla="*/ 2055906 w 6755905"/>
              <a:gd name="connsiteY114" fmla="*/ 1548637 h 2624500"/>
              <a:gd name="connsiteX115" fmla="*/ 2073835 w 6755905"/>
              <a:gd name="connsiteY115" fmla="*/ 1518755 h 2624500"/>
              <a:gd name="connsiteX116" fmla="*/ 2115671 w 6755905"/>
              <a:gd name="connsiteY116" fmla="*/ 1500826 h 2624500"/>
              <a:gd name="connsiteX117" fmla="*/ 2157506 w 6755905"/>
              <a:gd name="connsiteY117" fmla="*/ 1464967 h 2624500"/>
              <a:gd name="connsiteX118" fmla="*/ 2199341 w 6755905"/>
              <a:gd name="connsiteY118" fmla="*/ 1429108 h 2624500"/>
              <a:gd name="connsiteX119" fmla="*/ 2217271 w 6755905"/>
              <a:gd name="connsiteY119" fmla="*/ 1423131 h 2624500"/>
              <a:gd name="connsiteX120" fmla="*/ 2253129 w 6755905"/>
              <a:gd name="connsiteY120" fmla="*/ 1405202 h 2624500"/>
              <a:gd name="connsiteX121" fmla="*/ 2378635 w 6755905"/>
              <a:gd name="connsiteY121" fmla="*/ 1387273 h 2624500"/>
              <a:gd name="connsiteX122" fmla="*/ 2414494 w 6755905"/>
              <a:gd name="connsiteY122" fmla="*/ 1375320 h 2624500"/>
              <a:gd name="connsiteX123" fmla="*/ 2623671 w 6755905"/>
              <a:gd name="connsiteY123" fmla="*/ 1387273 h 2624500"/>
              <a:gd name="connsiteX124" fmla="*/ 2641600 w 6755905"/>
              <a:gd name="connsiteY124" fmla="*/ 1393249 h 2624500"/>
              <a:gd name="connsiteX125" fmla="*/ 2683435 w 6755905"/>
              <a:gd name="connsiteY125" fmla="*/ 1405202 h 2624500"/>
              <a:gd name="connsiteX126" fmla="*/ 2707341 w 6755905"/>
              <a:gd name="connsiteY126" fmla="*/ 1423131 h 2624500"/>
              <a:gd name="connsiteX127" fmla="*/ 2731247 w 6755905"/>
              <a:gd name="connsiteY127" fmla="*/ 1458990 h 2624500"/>
              <a:gd name="connsiteX128" fmla="*/ 2761129 w 6755905"/>
              <a:gd name="connsiteY128" fmla="*/ 1464967 h 2624500"/>
              <a:gd name="connsiteX129" fmla="*/ 2779059 w 6755905"/>
              <a:gd name="connsiteY129" fmla="*/ 1482896 h 2624500"/>
              <a:gd name="connsiteX130" fmla="*/ 2808941 w 6755905"/>
              <a:gd name="connsiteY130" fmla="*/ 1524731 h 2624500"/>
              <a:gd name="connsiteX131" fmla="*/ 2856753 w 6755905"/>
              <a:gd name="connsiteY131" fmla="*/ 1542661 h 2624500"/>
              <a:gd name="connsiteX132" fmla="*/ 2898588 w 6755905"/>
              <a:gd name="connsiteY132" fmla="*/ 1566567 h 2624500"/>
              <a:gd name="connsiteX133" fmla="*/ 2922494 w 6755905"/>
              <a:gd name="connsiteY133" fmla="*/ 1584496 h 2624500"/>
              <a:gd name="connsiteX134" fmla="*/ 2940424 w 6755905"/>
              <a:gd name="connsiteY134" fmla="*/ 1596449 h 2624500"/>
              <a:gd name="connsiteX135" fmla="*/ 2958353 w 6755905"/>
              <a:gd name="connsiteY135" fmla="*/ 1620355 h 2624500"/>
              <a:gd name="connsiteX136" fmla="*/ 2970306 w 6755905"/>
              <a:gd name="connsiteY136" fmla="*/ 1638284 h 2624500"/>
              <a:gd name="connsiteX137" fmla="*/ 3012141 w 6755905"/>
              <a:gd name="connsiteY137" fmla="*/ 1674143 h 2624500"/>
              <a:gd name="connsiteX138" fmla="*/ 3024094 w 6755905"/>
              <a:gd name="connsiteY138" fmla="*/ 1692073 h 2624500"/>
              <a:gd name="connsiteX139" fmla="*/ 3042024 w 6755905"/>
              <a:gd name="connsiteY139" fmla="*/ 1727931 h 2624500"/>
              <a:gd name="connsiteX140" fmla="*/ 3071906 w 6755905"/>
              <a:gd name="connsiteY140" fmla="*/ 1763790 h 2624500"/>
              <a:gd name="connsiteX141" fmla="*/ 3095812 w 6755905"/>
              <a:gd name="connsiteY141" fmla="*/ 1811602 h 2624500"/>
              <a:gd name="connsiteX142" fmla="*/ 3131671 w 6755905"/>
              <a:gd name="connsiteY142" fmla="*/ 1853437 h 2624500"/>
              <a:gd name="connsiteX143" fmla="*/ 3155577 w 6755905"/>
              <a:gd name="connsiteY143" fmla="*/ 1907226 h 2624500"/>
              <a:gd name="connsiteX144" fmla="*/ 3167529 w 6755905"/>
              <a:gd name="connsiteY144" fmla="*/ 1925155 h 2624500"/>
              <a:gd name="connsiteX145" fmla="*/ 3185459 w 6755905"/>
              <a:gd name="connsiteY145" fmla="*/ 1961014 h 2624500"/>
              <a:gd name="connsiteX146" fmla="*/ 3203388 w 6755905"/>
              <a:gd name="connsiteY146" fmla="*/ 1972967 h 2624500"/>
              <a:gd name="connsiteX147" fmla="*/ 3215341 w 6755905"/>
              <a:gd name="connsiteY147" fmla="*/ 2002849 h 2624500"/>
              <a:gd name="connsiteX148" fmla="*/ 3221318 w 6755905"/>
              <a:gd name="connsiteY148" fmla="*/ 2020779 h 2624500"/>
              <a:gd name="connsiteX149" fmla="*/ 3239247 w 6755905"/>
              <a:gd name="connsiteY149" fmla="*/ 2044684 h 2624500"/>
              <a:gd name="connsiteX150" fmla="*/ 3257177 w 6755905"/>
              <a:gd name="connsiteY150" fmla="*/ 2080543 h 2624500"/>
              <a:gd name="connsiteX151" fmla="*/ 3275106 w 6755905"/>
              <a:gd name="connsiteY151" fmla="*/ 2086520 h 2624500"/>
              <a:gd name="connsiteX152" fmla="*/ 3293035 w 6755905"/>
              <a:gd name="connsiteY152" fmla="*/ 2098473 h 2624500"/>
              <a:gd name="connsiteX153" fmla="*/ 3316941 w 6755905"/>
              <a:gd name="connsiteY153" fmla="*/ 2128355 h 2624500"/>
              <a:gd name="connsiteX154" fmla="*/ 3334871 w 6755905"/>
              <a:gd name="connsiteY154" fmla="*/ 2164214 h 2624500"/>
              <a:gd name="connsiteX155" fmla="*/ 3352800 w 6755905"/>
              <a:gd name="connsiteY155" fmla="*/ 2182143 h 2624500"/>
              <a:gd name="connsiteX156" fmla="*/ 3358777 w 6755905"/>
              <a:gd name="connsiteY156" fmla="*/ 2200073 h 2624500"/>
              <a:gd name="connsiteX157" fmla="*/ 3376706 w 6755905"/>
              <a:gd name="connsiteY157" fmla="*/ 2206049 h 2624500"/>
              <a:gd name="connsiteX158" fmla="*/ 3388659 w 6755905"/>
              <a:gd name="connsiteY158" fmla="*/ 2223979 h 2624500"/>
              <a:gd name="connsiteX159" fmla="*/ 3406588 w 6755905"/>
              <a:gd name="connsiteY159" fmla="*/ 2253861 h 2624500"/>
              <a:gd name="connsiteX160" fmla="*/ 3430494 w 6755905"/>
              <a:gd name="connsiteY160" fmla="*/ 2313626 h 2624500"/>
              <a:gd name="connsiteX161" fmla="*/ 3448424 w 6755905"/>
              <a:gd name="connsiteY161" fmla="*/ 2319602 h 2624500"/>
              <a:gd name="connsiteX162" fmla="*/ 3454400 w 6755905"/>
              <a:gd name="connsiteY162" fmla="*/ 2349484 h 2624500"/>
              <a:gd name="connsiteX163" fmla="*/ 3490259 w 6755905"/>
              <a:gd name="connsiteY163" fmla="*/ 2379367 h 2624500"/>
              <a:gd name="connsiteX164" fmla="*/ 3508188 w 6755905"/>
              <a:gd name="connsiteY164" fmla="*/ 2397296 h 2624500"/>
              <a:gd name="connsiteX165" fmla="*/ 3538071 w 6755905"/>
              <a:gd name="connsiteY165" fmla="*/ 2433155 h 2624500"/>
              <a:gd name="connsiteX166" fmla="*/ 3544047 w 6755905"/>
              <a:gd name="connsiteY166" fmla="*/ 2451084 h 2624500"/>
              <a:gd name="connsiteX167" fmla="*/ 3579906 w 6755905"/>
              <a:gd name="connsiteY167" fmla="*/ 2474990 h 2624500"/>
              <a:gd name="connsiteX168" fmla="*/ 3597835 w 6755905"/>
              <a:gd name="connsiteY168" fmla="*/ 2486943 h 2624500"/>
              <a:gd name="connsiteX169" fmla="*/ 3621741 w 6755905"/>
              <a:gd name="connsiteY169" fmla="*/ 2492920 h 2624500"/>
              <a:gd name="connsiteX170" fmla="*/ 3645647 w 6755905"/>
              <a:gd name="connsiteY170" fmla="*/ 2504873 h 2624500"/>
              <a:gd name="connsiteX171" fmla="*/ 3663577 w 6755905"/>
              <a:gd name="connsiteY171" fmla="*/ 2510849 h 2624500"/>
              <a:gd name="connsiteX172" fmla="*/ 3681506 w 6755905"/>
              <a:gd name="connsiteY172" fmla="*/ 2528779 h 2624500"/>
              <a:gd name="connsiteX173" fmla="*/ 3771153 w 6755905"/>
              <a:gd name="connsiteY173" fmla="*/ 2546708 h 2624500"/>
              <a:gd name="connsiteX174" fmla="*/ 3807012 w 6755905"/>
              <a:gd name="connsiteY174" fmla="*/ 2570614 h 2624500"/>
              <a:gd name="connsiteX175" fmla="*/ 3842871 w 6755905"/>
              <a:gd name="connsiteY175" fmla="*/ 2582567 h 2624500"/>
              <a:gd name="connsiteX176" fmla="*/ 4040094 w 6755905"/>
              <a:gd name="connsiteY176" fmla="*/ 2600496 h 2624500"/>
              <a:gd name="connsiteX177" fmla="*/ 4147671 w 6755905"/>
              <a:gd name="connsiteY177" fmla="*/ 2618426 h 2624500"/>
              <a:gd name="connsiteX178" fmla="*/ 4177553 w 6755905"/>
              <a:gd name="connsiteY178" fmla="*/ 2624402 h 2624500"/>
              <a:gd name="connsiteX179" fmla="*/ 4386729 w 6755905"/>
              <a:gd name="connsiteY179" fmla="*/ 2594520 h 2624500"/>
              <a:gd name="connsiteX180" fmla="*/ 4464424 w 6755905"/>
              <a:gd name="connsiteY180" fmla="*/ 2576590 h 2624500"/>
              <a:gd name="connsiteX181" fmla="*/ 4500282 w 6755905"/>
              <a:gd name="connsiteY181" fmla="*/ 2564637 h 2624500"/>
              <a:gd name="connsiteX182" fmla="*/ 4536141 w 6755905"/>
              <a:gd name="connsiteY182" fmla="*/ 2558661 h 2624500"/>
              <a:gd name="connsiteX183" fmla="*/ 4649694 w 6755905"/>
              <a:gd name="connsiteY183" fmla="*/ 2552684 h 2624500"/>
              <a:gd name="connsiteX184" fmla="*/ 4721412 w 6755905"/>
              <a:gd name="connsiteY184" fmla="*/ 2570614 h 2624500"/>
              <a:gd name="connsiteX185" fmla="*/ 4763247 w 6755905"/>
              <a:gd name="connsiteY185" fmla="*/ 2576590 h 2624500"/>
              <a:gd name="connsiteX186" fmla="*/ 4960471 w 6755905"/>
              <a:gd name="connsiteY186" fmla="*/ 2564637 h 2624500"/>
              <a:gd name="connsiteX187" fmla="*/ 5050118 w 6755905"/>
              <a:gd name="connsiteY187" fmla="*/ 2540731 h 2624500"/>
              <a:gd name="connsiteX188" fmla="*/ 5080000 w 6755905"/>
              <a:gd name="connsiteY188" fmla="*/ 2528779 h 2624500"/>
              <a:gd name="connsiteX189" fmla="*/ 5145741 w 6755905"/>
              <a:gd name="connsiteY189" fmla="*/ 2480967 h 2624500"/>
              <a:gd name="connsiteX190" fmla="*/ 5205506 w 6755905"/>
              <a:gd name="connsiteY190" fmla="*/ 2463037 h 2624500"/>
              <a:gd name="connsiteX191" fmla="*/ 5235388 w 6755905"/>
              <a:gd name="connsiteY191" fmla="*/ 2445108 h 2624500"/>
              <a:gd name="connsiteX192" fmla="*/ 5277224 w 6755905"/>
              <a:gd name="connsiteY192" fmla="*/ 2427179 h 2624500"/>
              <a:gd name="connsiteX193" fmla="*/ 5336988 w 6755905"/>
              <a:gd name="connsiteY193" fmla="*/ 2379367 h 2624500"/>
              <a:gd name="connsiteX194" fmla="*/ 5354918 w 6755905"/>
              <a:gd name="connsiteY194" fmla="*/ 2361437 h 2624500"/>
              <a:gd name="connsiteX195" fmla="*/ 5378824 w 6755905"/>
              <a:gd name="connsiteY195" fmla="*/ 2343508 h 2624500"/>
              <a:gd name="connsiteX196" fmla="*/ 5390777 w 6755905"/>
              <a:gd name="connsiteY196" fmla="*/ 2277767 h 2624500"/>
              <a:gd name="connsiteX197" fmla="*/ 5396753 w 6755905"/>
              <a:gd name="connsiteY197" fmla="*/ 2235931 h 2624500"/>
              <a:gd name="connsiteX198" fmla="*/ 5384800 w 6755905"/>
              <a:gd name="connsiteY198" fmla="*/ 2032731 h 2624500"/>
              <a:gd name="connsiteX199" fmla="*/ 6568141 w 6755905"/>
              <a:gd name="connsiteY199" fmla="*/ 1990896 h 2624500"/>
              <a:gd name="connsiteX200" fmla="*/ 6687672 w 6755905"/>
              <a:gd name="connsiteY200" fmla="*/ 974896 h 2624500"/>
              <a:gd name="connsiteX201" fmla="*/ 5904753 w 6755905"/>
              <a:gd name="connsiteY201" fmla="*/ 732 h 2624500"/>
              <a:gd name="connsiteX202" fmla="*/ 4452471 w 6755905"/>
              <a:gd name="connsiteY202" fmla="*/ 1130284 h 2624500"/>
              <a:gd name="connsiteX203" fmla="*/ 4434541 w 6755905"/>
              <a:gd name="connsiteY203" fmla="*/ 1106379 h 2624500"/>
              <a:gd name="connsiteX204" fmla="*/ 4416612 w 6755905"/>
              <a:gd name="connsiteY204" fmla="*/ 1094426 h 2624500"/>
              <a:gd name="connsiteX205" fmla="*/ 2659530 w 6755905"/>
              <a:gd name="connsiteY205" fmla="*/ 819509 h 2624500"/>
              <a:gd name="connsiteX0" fmla="*/ 2659530 w 6755905"/>
              <a:gd name="connsiteY0" fmla="*/ 819509 h 2624500"/>
              <a:gd name="connsiteX1" fmla="*/ 2952377 w 6755905"/>
              <a:gd name="connsiteY1" fmla="*/ 120261 h 2624500"/>
              <a:gd name="connsiteX2" fmla="*/ 2928471 w 6755905"/>
              <a:gd name="connsiteY2" fmla="*/ 132214 h 2624500"/>
              <a:gd name="connsiteX3" fmla="*/ 2838824 w 6755905"/>
              <a:gd name="connsiteY3" fmla="*/ 138190 h 2624500"/>
              <a:gd name="connsiteX4" fmla="*/ 2820894 w 6755905"/>
              <a:gd name="connsiteY4" fmla="*/ 150143 h 2624500"/>
              <a:gd name="connsiteX5" fmla="*/ 2802965 w 6755905"/>
              <a:gd name="connsiteY5" fmla="*/ 156120 h 2624500"/>
              <a:gd name="connsiteX6" fmla="*/ 2761129 w 6755905"/>
              <a:gd name="connsiteY6" fmla="*/ 168073 h 2624500"/>
              <a:gd name="connsiteX7" fmla="*/ 2689412 w 6755905"/>
              <a:gd name="connsiteY7" fmla="*/ 191979 h 2624500"/>
              <a:gd name="connsiteX8" fmla="*/ 2647577 w 6755905"/>
              <a:gd name="connsiteY8" fmla="*/ 209908 h 2624500"/>
              <a:gd name="connsiteX9" fmla="*/ 2617694 w 6755905"/>
              <a:gd name="connsiteY9" fmla="*/ 221861 h 2624500"/>
              <a:gd name="connsiteX10" fmla="*/ 2593788 w 6755905"/>
              <a:gd name="connsiteY10" fmla="*/ 227837 h 2624500"/>
              <a:gd name="connsiteX11" fmla="*/ 2516094 w 6755905"/>
              <a:gd name="connsiteY11" fmla="*/ 245767 h 2624500"/>
              <a:gd name="connsiteX12" fmla="*/ 2480235 w 6755905"/>
              <a:gd name="connsiteY12" fmla="*/ 257720 h 2624500"/>
              <a:gd name="connsiteX13" fmla="*/ 2408518 w 6755905"/>
              <a:gd name="connsiteY13" fmla="*/ 263696 h 2624500"/>
              <a:gd name="connsiteX14" fmla="*/ 2378635 w 6755905"/>
              <a:gd name="connsiteY14" fmla="*/ 275649 h 2624500"/>
              <a:gd name="connsiteX15" fmla="*/ 2288988 w 6755905"/>
              <a:gd name="connsiteY15" fmla="*/ 281626 h 2624500"/>
              <a:gd name="connsiteX16" fmla="*/ 2259106 w 6755905"/>
              <a:gd name="connsiteY16" fmla="*/ 305531 h 2624500"/>
              <a:gd name="connsiteX17" fmla="*/ 2217271 w 6755905"/>
              <a:gd name="connsiteY17" fmla="*/ 317484 h 2624500"/>
              <a:gd name="connsiteX18" fmla="*/ 2145553 w 6755905"/>
              <a:gd name="connsiteY18" fmla="*/ 335414 h 2624500"/>
              <a:gd name="connsiteX19" fmla="*/ 2127624 w 6755905"/>
              <a:gd name="connsiteY19" fmla="*/ 347367 h 2624500"/>
              <a:gd name="connsiteX20" fmla="*/ 2097741 w 6755905"/>
              <a:gd name="connsiteY20" fmla="*/ 359320 h 2624500"/>
              <a:gd name="connsiteX21" fmla="*/ 2049929 w 6755905"/>
              <a:gd name="connsiteY21" fmla="*/ 365296 h 2624500"/>
              <a:gd name="connsiteX22" fmla="*/ 1984188 w 6755905"/>
              <a:gd name="connsiteY22" fmla="*/ 383226 h 2624500"/>
              <a:gd name="connsiteX23" fmla="*/ 1828800 w 6755905"/>
              <a:gd name="connsiteY23" fmla="*/ 419084 h 2624500"/>
              <a:gd name="connsiteX24" fmla="*/ 1792941 w 6755905"/>
              <a:gd name="connsiteY24" fmla="*/ 431037 h 2624500"/>
              <a:gd name="connsiteX25" fmla="*/ 1697318 w 6755905"/>
              <a:gd name="connsiteY25" fmla="*/ 448967 h 2624500"/>
              <a:gd name="connsiteX26" fmla="*/ 1595718 w 6755905"/>
              <a:gd name="connsiteY26" fmla="*/ 472873 h 2624500"/>
              <a:gd name="connsiteX27" fmla="*/ 1529977 w 6755905"/>
              <a:gd name="connsiteY27" fmla="*/ 490802 h 2624500"/>
              <a:gd name="connsiteX28" fmla="*/ 1398494 w 6755905"/>
              <a:gd name="connsiteY28" fmla="*/ 526661 h 2624500"/>
              <a:gd name="connsiteX29" fmla="*/ 860612 w 6755905"/>
              <a:gd name="connsiteY29" fmla="*/ 550567 h 2624500"/>
              <a:gd name="connsiteX30" fmla="*/ 794871 w 6755905"/>
              <a:gd name="connsiteY30" fmla="*/ 562520 h 2624500"/>
              <a:gd name="connsiteX31" fmla="*/ 729129 w 6755905"/>
              <a:gd name="connsiteY31" fmla="*/ 568496 h 2624500"/>
              <a:gd name="connsiteX32" fmla="*/ 633506 w 6755905"/>
              <a:gd name="connsiteY32" fmla="*/ 580449 h 2624500"/>
              <a:gd name="connsiteX33" fmla="*/ 603624 w 6755905"/>
              <a:gd name="connsiteY33" fmla="*/ 592402 h 2624500"/>
              <a:gd name="connsiteX34" fmla="*/ 579718 w 6755905"/>
              <a:gd name="connsiteY34" fmla="*/ 598379 h 2624500"/>
              <a:gd name="connsiteX35" fmla="*/ 472141 w 6755905"/>
              <a:gd name="connsiteY35" fmla="*/ 634237 h 2624500"/>
              <a:gd name="connsiteX36" fmla="*/ 436282 w 6755905"/>
              <a:gd name="connsiteY36" fmla="*/ 664120 h 2624500"/>
              <a:gd name="connsiteX37" fmla="*/ 418353 w 6755905"/>
              <a:gd name="connsiteY37" fmla="*/ 682049 h 2624500"/>
              <a:gd name="connsiteX38" fmla="*/ 400424 w 6755905"/>
              <a:gd name="connsiteY38" fmla="*/ 688026 h 2624500"/>
              <a:gd name="connsiteX39" fmla="*/ 382494 w 6755905"/>
              <a:gd name="connsiteY39" fmla="*/ 699979 h 2624500"/>
              <a:gd name="connsiteX40" fmla="*/ 364565 w 6755905"/>
              <a:gd name="connsiteY40" fmla="*/ 729861 h 2624500"/>
              <a:gd name="connsiteX41" fmla="*/ 298824 w 6755905"/>
              <a:gd name="connsiteY41" fmla="*/ 759743 h 2624500"/>
              <a:gd name="connsiteX42" fmla="*/ 239059 w 6755905"/>
              <a:gd name="connsiteY42" fmla="*/ 813531 h 2624500"/>
              <a:gd name="connsiteX43" fmla="*/ 209177 w 6755905"/>
              <a:gd name="connsiteY43" fmla="*/ 825484 h 2624500"/>
              <a:gd name="connsiteX44" fmla="*/ 167341 w 6755905"/>
              <a:gd name="connsiteY44" fmla="*/ 843414 h 2624500"/>
              <a:gd name="connsiteX45" fmla="*/ 131482 w 6755905"/>
              <a:gd name="connsiteY45" fmla="*/ 879273 h 2624500"/>
              <a:gd name="connsiteX46" fmla="*/ 95624 w 6755905"/>
              <a:gd name="connsiteY46" fmla="*/ 909155 h 2624500"/>
              <a:gd name="connsiteX47" fmla="*/ 65741 w 6755905"/>
              <a:gd name="connsiteY47" fmla="*/ 939037 h 2624500"/>
              <a:gd name="connsiteX48" fmla="*/ 47812 w 6755905"/>
              <a:gd name="connsiteY48" fmla="*/ 974896 h 2624500"/>
              <a:gd name="connsiteX49" fmla="*/ 0 w 6755905"/>
              <a:gd name="connsiteY49" fmla="*/ 1094426 h 2624500"/>
              <a:gd name="connsiteX50" fmla="*/ 5977 w 6755905"/>
              <a:gd name="connsiteY50" fmla="*/ 1202002 h 2624500"/>
              <a:gd name="connsiteX51" fmla="*/ 23906 w 6755905"/>
              <a:gd name="connsiteY51" fmla="*/ 1231884 h 2624500"/>
              <a:gd name="connsiteX52" fmla="*/ 41835 w 6755905"/>
              <a:gd name="connsiteY52" fmla="*/ 1297626 h 2624500"/>
              <a:gd name="connsiteX53" fmla="*/ 59765 w 6755905"/>
              <a:gd name="connsiteY53" fmla="*/ 1375320 h 2624500"/>
              <a:gd name="connsiteX54" fmla="*/ 71718 w 6755905"/>
              <a:gd name="connsiteY54" fmla="*/ 1429108 h 2624500"/>
              <a:gd name="connsiteX55" fmla="*/ 83671 w 6755905"/>
              <a:gd name="connsiteY55" fmla="*/ 1453014 h 2624500"/>
              <a:gd name="connsiteX56" fmla="*/ 89647 w 6755905"/>
              <a:gd name="connsiteY56" fmla="*/ 1506802 h 2624500"/>
              <a:gd name="connsiteX57" fmla="*/ 107577 w 6755905"/>
              <a:gd name="connsiteY57" fmla="*/ 1530708 h 2624500"/>
              <a:gd name="connsiteX58" fmla="*/ 119529 w 6755905"/>
              <a:gd name="connsiteY58" fmla="*/ 1548637 h 2624500"/>
              <a:gd name="connsiteX59" fmla="*/ 143435 w 6755905"/>
              <a:gd name="connsiteY59" fmla="*/ 1578520 h 2624500"/>
              <a:gd name="connsiteX60" fmla="*/ 179294 w 6755905"/>
              <a:gd name="connsiteY60" fmla="*/ 1626331 h 2624500"/>
              <a:gd name="connsiteX61" fmla="*/ 197224 w 6755905"/>
              <a:gd name="connsiteY61" fmla="*/ 1638284 h 2624500"/>
              <a:gd name="connsiteX62" fmla="*/ 215153 w 6755905"/>
              <a:gd name="connsiteY62" fmla="*/ 1656214 h 2624500"/>
              <a:gd name="connsiteX63" fmla="*/ 227106 w 6755905"/>
              <a:gd name="connsiteY63" fmla="*/ 1674143 h 2624500"/>
              <a:gd name="connsiteX64" fmla="*/ 245035 w 6755905"/>
              <a:gd name="connsiteY64" fmla="*/ 1680120 h 2624500"/>
              <a:gd name="connsiteX65" fmla="*/ 262965 w 6755905"/>
              <a:gd name="connsiteY65" fmla="*/ 1698049 h 2624500"/>
              <a:gd name="connsiteX66" fmla="*/ 286871 w 6755905"/>
              <a:gd name="connsiteY66" fmla="*/ 1733908 h 2624500"/>
              <a:gd name="connsiteX67" fmla="*/ 322729 w 6755905"/>
              <a:gd name="connsiteY67" fmla="*/ 1769767 h 2624500"/>
              <a:gd name="connsiteX68" fmla="*/ 340659 w 6755905"/>
              <a:gd name="connsiteY68" fmla="*/ 1787696 h 2624500"/>
              <a:gd name="connsiteX69" fmla="*/ 358588 w 6755905"/>
              <a:gd name="connsiteY69" fmla="*/ 1811602 h 2624500"/>
              <a:gd name="connsiteX70" fmla="*/ 406400 w 6755905"/>
              <a:gd name="connsiteY70" fmla="*/ 1859414 h 2624500"/>
              <a:gd name="connsiteX71" fmla="*/ 424329 w 6755905"/>
              <a:gd name="connsiteY71" fmla="*/ 1901249 h 2624500"/>
              <a:gd name="connsiteX72" fmla="*/ 442259 w 6755905"/>
              <a:gd name="connsiteY72" fmla="*/ 1937108 h 2624500"/>
              <a:gd name="connsiteX73" fmla="*/ 448235 w 6755905"/>
              <a:gd name="connsiteY73" fmla="*/ 1955037 h 2624500"/>
              <a:gd name="connsiteX74" fmla="*/ 484094 w 6755905"/>
              <a:gd name="connsiteY74" fmla="*/ 1990896 h 2624500"/>
              <a:gd name="connsiteX75" fmla="*/ 496047 w 6755905"/>
              <a:gd name="connsiteY75" fmla="*/ 2020779 h 2624500"/>
              <a:gd name="connsiteX76" fmla="*/ 513977 w 6755905"/>
              <a:gd name="connsiteY76" fmla="*/ 2038708 h 2624500"/>
              <a:gd name="connsiteX77" fmla="*/ 525929 w 6755905"/>
              <a:gd name="connsiteY77" fmla="*/ 2056637 h 2624500"/>
              <a:gd name="connsiteX78" fmla="*/ 543859 w 6755905"/>
              <a:gd name="connsiteY78" fmla="*/ 2080543 h 2624500"/>
              <a:gd name="connsiteX79" fmla="*/ 597647 w 6755905"/>
              <a:gd name="connsiteY79" fmla="*/ 2098473 h 2624500"/>
              <a:gd name="connsiteX80" fmla="*/ 615577 w 6755905"/>
              <a:gd name="connsiteY80" fmla="*/ 2110426 h 2624500"/>
              <a:gd name="connsiteX81" fmla="*/ 639482 w 6755905"/>
              <a:gd name="connsiteY81" fmla="*/ 2116402 h 2624500"/>
              <a:gd name="connsiteX82" fmla="*/ 693271 w 6755905"/>
              <a:gd name="connsiteY82" fmla="*/ 2128355 h 2624500"/>
              <a:gd name="connsiteX83" fmla="*/ 1063812 w 6755905"/>
              <a:gd name="connsiteY83" fmla="*/ 2116402 h 2624500"/>
              <a:gd name="connsiteX84" fmla="*/ 1117600 w 6755905"/>
              <a:gd name="connsiteY84" fmla="*/ 2098473 h 2624500"/>
              <a:gd name="connsiteX85" fmla="*/ 1195294 w 6755905"/>
              <a:gd name="connsiteY85" fmla="*/ 2068590 h 2624500"/>
              <a:gd name="connsiteX86" fmla="*/ 1225177 w 6755905"/>
              <a:gd name="connsiteY86" fmla="*/ 2062614 h 2624500"/>
              <a:gd name="connsiteX87" fmla="*/ 1249082 w 6755905"/>
              <a:gd name="connsiteY87" fmla="*/ 2056637 h 2624500"/>
              <a:gd name="connsiteX88" fmla="*/ 1284941 w 6755905"/>
              <a:gd name="connsiteY88" fmla="*/ 2044684 h 2624500"/>
              <a:gd name="connsiteX89" fmla="*/ 1374588 w 6755905"/>
              <a:gd name="connsiteY89" fmla="*/ 2026755 h 2624500"/>
              <a:gd name="connsiteX90" fmla="*/ 1464235 w 6755905"/>
              <a:gd name="connsiteY90" fmla="*/ 2020779 h 2624500"/>
              <a:gd name="connsiteX91" fmla="*/ 1500094 w 6755905"/>
              <a:gd name="connsiteY91" fmla="*/ 2008826 h 2624500"/>
              <a:gd name="connsiteX92" fmla="*/ 1535953 w 6755905"/>
              <a:gd name="connsiteY92" fmla="*/ 2002849 h 2624500"/>
              <a:gd name="connsiteX93" fmla="*/ 1553882 w 6755905"/>
              <a:gd name="connsiteY93" fmla="*/ 1984920 h 2624500"/>
              <a:gd name="connsiteX94" fmla="*/ 1607671 w 6755905"/>
              <a:gd name="connsiteY94" fmla="*/ 1966990 h 2624500"/>
              <a:gd name="connsiteX95" fmla="*/ 1625600 w 6755905"/>
              <a:gd name="connsiteY95" fmla="*/ 1961014 h 2624500"/>
              <a:gd name="connsiteX96" fmla="*/ 1661459 w 6755905"/>
              <a:gd name="connsiteY96" fmla="*/ 1943084 h 2624500"/>
              <a:gd name="connsiteX97" fmla="*/ 1685365 w 6755905"/>
              <a:gd name="connsiteY97" fmla="*/ 1925155 h 2624500"/>
              <a:gd name="connsiteX98" fmla="*/ 1703294 w 6755905"/>
              <a:gd name="connsiteY98" fmla="*/ 1913202 h 2624500"/>
              <a:gd name="connsiteX99" fmla="*/ 1709271 w 6755905"/>
              <a:gd name="connsiteY99" fmla="*/ 1895273 h 2624500"/>
              <a:gd name="connsiteX100" fmla="*/ 1727200 w 6755905"/>
              <a:gd name="connsiteY100" fmla="*/ 1889296 h 2624500"/>
              <a:gd name="connsiteX101" fmla="*/ 1757082 w 6755905"/>
              <a:gd name="connsiteY101" fmla="*/ 1877343 h 2624500"/>
              <a:gd name="connsiteX102" fmla="*/ 1780988 w 6755905"/>
              <a:gd name="connsiteY102" fmla="*/ 1859414 h 2624500"/>
              <a:gd name="connsiteX103" fmla="*/ 1816847 w 6755905"/>
              <a:gd name="connsiteY103" fmla="*/ 1847461 h 2624500"/>
              <a:gd name="connsiteX104" fmla="*/ 1840753 w 6755905"/>
              <a:gd name="connsiteY104" fmla="*/ 1835508 h 2624500"/>
              <a:gd name="connsiteX105" fmla="*/ 1858682 w 6755905"/>
              <a:gd name="connsiteY105" fmla="*/ 1811602 h 2624500"/>
              <a:gd name="connsiteX106" fmla="*/ 1894541 w 6755905"/>
              <a:gd name="connsiteY106" fmla="*/ 1775743 h 2624500"/>
              <a:gd name="connsiteX107" fmla="*/ 1906494 w 6755905"/>
              <a:gd name="connsiteY107" fmla="*/ 1757814 h 2624500"/>
              <a:gd name="connsiteX108" fmla="*/ 1930400 w 6755905"/>
              <a:gd name="connsiteY108" fmla="*/ 1751837 h 2624500"/>
              <a:gd name="connsiteX109" fmla="*/ 1960282 w 6755905"/>
              <a:gd name="connsiteY109" fmla="*/ 1680120 h 2624500"/>
              <a:gd name="connsiteX110" fmla="*/ 1984188 w 6755905"/>
              <a:gd name="connsiteY110" fmla="*/ 1638284 h 2624500"/>
              <a:gd name="connsiteX111" fmla="*/ 1996141 w 6755905"/>
              <a:gd name="connsiteY111" fmla="*/ 1614379 h 2624500"/>
              <a:gd name="connsiteX112" fmla="*/ 2020047 w 6755905"/>
              <a:gd name="connsiteY112" fmla="*/ 1596449 h 2624500"/>
              <a:gd name="connsiteX113" fmla="*/ 2055906 w 6755905"/>
              <a:gd name="connsiteY113" fmla="*/ 1548637 h 2624500"/>
              <a:gd name="connsiteX114" fmla="*/ 2073835 w 6755905"/>
              <a:gd name="connsiteY114" fmla="*/ 1518755 h 2624500"/>
              <a:gd name="connsiteX115" fmla="*/ 2115671 w 6755905"/>
              <a:gd name="connsiteY115" fmla="*/ 1500826 h 2624500"/>
              <a:gd name="connsiteX116" fmla="*/ 2157506 w 6755905"/>
              <a:gd name="connsiteY116" fmla="*/ 1464967 h 2624500"/>
              <a:gd name="connsiteX117" fmla="*/ 2199341 w 6755905"/>
              <a:gd name="connsiteY117" fmla="*/ 1429108 h 2624500"/>
              <a:gd name="connsiteX118" fmla="*/ 2217271 w 6755905"/>
              <a:gd name="connsiteY118" fmla="*/ 1423131 h 2624500"/>
              <a:gd name="connsiteX119" fmla="*/ 2253129 w 6755905"/>
              <a:gd name="connsiteY119" fmla="*/ 1405202 h 2624500"/>
              <a:gd name="connsiteX120" fmla="*/ 2378635 w 6755905"/>
              <a:gd name="connsiteY120" fmla="*/ 1387273 h 2624500"/>
              <a:gd name="connsiteX121" fmla="*/ 2414494 w 6755905"/>
              <a:gd name="connsiteY121" fmla="*/ 1375320 h 2624500"/>
              <a:gd name="connsiteX122" fmla="*/ 2623671 w 6755905"/>
              <a:gd name="connsiteY122" fmla="*/ 1387273 h 2624500"/>
              <a:gd name="connsiteX123" fmla="*/ 2641600 w 6755905"/>
              <a:gd name="connsiteY123" fmla="*/ 1393249 h 2624500"/>
              <a:gd name="connsiteX124" fmla="*/ 2683435 w 6755905"/>
              <a:gd name="connsiteY124" fmla="*/ 1405202 h 2624500"/>
              <a:gd name="connsiteX125" fmla="*/ 2707341 w 6755905"/>
              <a:gd name="connsiteY125" fmla="*/ 1423131 h 2624500"/>
              <a:gd name="connsiteX126" fmla="*/ 2731247 w 6755905"/>
              <a:gd name="connsiteY126" fmla="*/ 1458990 h 2624500"/>
              <a:gd name="connsiteX127" fmla="*/ 2761129 w 6755905"/>
              <a:gd name="connsiteY127" fmla="*/ 1464967 h 2624500"/>
              <a:gd name="connsiteX128" fmla="*/ 2779059 w 6755905"/>
              <a:gd name="connsiteY128" fmla="*/ 1482896 h 2624500"/>
              <a:gd name="connsiteX129" fmla="*/ 2808941 w 6755905"/>
              <a:gd name="connsiteY129" fmla="*/ 1524731 h 2624500"/>
              <a:gd name="connsiteX130" fmla="*/ 2856753 w 6755905"/>
              <a:gd name="connsiteY130" fmla="*/ 1542661 h 2624500"/>
              <a:gd name="connsiteX131" fmla="*/ 2898588 w 6755905"/>
              <a:gd name="connsiteY131" fmla="*/ 1566567 h 2624500"/>
              <a:gd name="connsiteX132" fmla="*/ 2922494 w 6755905"/>
              <a:gd name="connsiteY132" fmla="*/ 1584496 h 2624500"/>
              <a:gd name="connsiteX133" fmla="*/ 2940424 w 6755905"/>
              <a:gd name="connsiteY133" fmla="*/ 1596449 h 2624500"/>
              <a:gd name="connsiteX134" fmla="*/ 2958353 w 6755905"/>
              <a:gd name="connsiteY134" fmla="*/ 1620355 h 2624500"/>
              <a:gd name="connsiteX135" fmla="*/ 2970306 w 6755905"/>
              <a:gd name="connsiteY135" fmla="*/ 1638284 h 2624500"/>
              <a:gd name="connsiteX136" fmla="*/ 3012141 w 6755905"/>
              <a:gd name="connsiteY136" fmla="*/ 1674143 h 2624500"/>
              <a:gd name="connsiteX137" fmla="*/ 3024094 w 6755905"/>
              <a:gd name="connsiteY137" fmla="*/ 1692073 h 2624500"/>
              <a:gd name="connsiteX138" fmla="*/ 3042024 w 6755905"/>
              <a:gd name="connsiteY138" fmla="*/ 1727931 h 2624500"/>
              <a:gd name="connsiteX139" fmla="*/ 3071906 w 6755905"/>
              <a:gd name="connsiteY139" fmla="*/ 1763790 h 2624500"/>
              <a:gd name="connsiteX140" fmla="*/ 3095812 w 6755905"/>
              <a:gd name="connsiteY140" fmla="*/ 1811602 h 2624500"/>
              <a:gd name="connsiteX141" fmla="*/ 3131671 w 6755905"/>
              <a:gd name="connsiteY141" fmla="*/ 1853437 h 2624500"/>
              <a:gd name="connsiteX142" fmla="*/ 3155577 w 6755905"/>
              <a:gd name="connsiteY142" fmla="*/ 1907226 h 2624500"/>
              <a:gd name="connsiteX143" fmla="*/ 3167529 w 6755905"/>
              <a:gd name="connsiteY143" fmla="*/ 1925155 h 2624500"/>
              <a:gd name="connsiteX144" fmla="*/ 3185459 w 6755905"/>
              <a:gd name="connsiteY144" fmla="*/ 1961014 h 2624500"/>
              <a:gd name="connsiteX145" fmla="*/ 3203388 w 6755905"/>
              <a:gd name="connsiteY145" fmla="*/ 1972967 h 2624500"/>
              <a:gd name="connsiteX146" fmla="*/ 3215341 w 6755905"/>
              <a:gd name="connsiteY146" fmla="*/ 2002849 h 2624500"/>
              <a:gd name="connsiteX147" fmla="*/ 3221318 w 6755905"/>
              <a:gd name="connsiteY147" fmla="*/ 2020779 h 2624500"/>
              <a:gd name="connsiteX148" fmla="*/ 3239247 w 6755905"/>
              <a:gd name="connsiteY148" fmla="*/ 2044684 h 2624500"/>
              <a:gd name="connsiteX149" fmla="*/ 3257177 w 6755905"/>
              <a:gd name="connsiteY149" fmla="*/ 2080543 h 2624500"/>
              <a:gd name="connsiteX150" fmla="*/ 3275106 w 6755905"/>
              <a:gd name="connsiteY150" fmla="*/ 2086520 h 2624500"/>
              <a:gd name="connsiteX151" fmla="*/ 3293035 w 6755905"/>
              <a:gd name="connsiteY151" fmla="*/ 2098473 h 2624500"/>
              <a:gd name="connsiteX152" fmla="*/ 3316941 w 6755905"/>
              <a:gd name="connsiteY152" fmla="*/ 2128355 h 2624500"/>
              <a:gd name="connsiteX153" fmla="*/ 3334871 w 6755905"/>
              <a:gd name="connsiteY153" fmla="*/ 2164214 h 2624500"/>
              <a:gd name="connsiteX154" fmla="*/ 3352800 w 6755905"/>
              <a:gd name="connsiteY154" fmla="*/ 2182143 h 2624500"/>
              <a:gd name="connsiteX155" fmla="*/ 3358777 w 6755905"/>
              <a:gd name="connsiteY155" fmla="*/ 2200073 h 2624500"/>
              <a:gd name="connsiteX156" fmla="*/ 3376706 w 6755905"/>
              <a:gd name="connsiteY156" fmla="*/ 2206049 h 2624500"/>
              <a:gd name="connsiteX157" fmla="*/ 3388659 w 6755905"/>
              <a:gd name="connsiteY157" fmla="*/ 2223979 h 2624500"/>
              <a:gd name="connsiteX158" fmla="*/ 3406588 w 6755905"/>
              <a:gd name="connsiteY158" fmla="*/ 2253861 h 2624500"/>
              <a:gd name="connsiteX159" fmla="*/ 3430494 w 6755905"/>
              <a:gd name="connsiteY159" fmla="*/ 2313626 h 2624500"/>
              <a:gd name="connsiteX160" fmla="*/ 3448424 w 6755905"/>
              <a:gd name="connsiteY160" fmla="*/ 2319602 h 2624500"/>
              <a:gd name="connsiteX161" fmla="*/ 3454400 w 6755905"/>
              <a:gd name="connsiteY161" fmla="*/ 2349484 h 2624500"/>
              <a:gd name="connsiteX162" fmla="*/ 3490259 w 6755905"/>
              <a:gd name="connsiteY162" fmla="*/ 2379367 h 2624500"/>
              <a:gd name="connsiteX163" fmla="*/ 3508188 w 6755905"/>
              <a:gd name="connsiteY163" fmla="*/ 2397296 h 2624500"/>
              <a:gd name="connsiteX164" fmla="*/ 3538071 w 6755905"/>
              <a:gd name="connsiteY164" fmla="*/ 2433155 h 2624500"/>
              <a:gd name="connsiteX165" fmla="*/ 3544047 w 6755905"/>
              <a:gd name="connsiteY165" fmla="*/ 2451084 h 2624500"/>
              <a:gd name="connsiteX166" fmla="*/ 3579906 w 6755905"/>
              <a:gd name="connsiteY166" fmla="*/ 2474990 h 2624500"/>
              <a:gd name="connsiteX167" fmla="*/ 3597835 w 6755905"/>
              <a:gd name="connsiteY167" fmla="*/ 2486943 h 2624500"/>
              <a:gd name="connsiteX168" fmla="*/ 3621741 w 6755905"/>
              <a:gd name="connsiteY168" fmla="*/ 2492920 h 2624500"/>
              <a:gd name="connsiteX169" fmla="*/ 3645647 w 6755905"/>
              <a:gd name="connsiteY169" fmla="*/ 2504873 h 2624500"/>
              <a:gd name="connsiteX170" fmla="*/ 3663577 w 6755905"/>
              <a:gd name="connsiteY170" fmla="*/ 2510849 h 2624500"/>
              <a:gd name="connsiteX171" fmla="*/ 3681506 w 6755905"/>
              <a:gd name="connsiteY171" fmla="*/ 2528779 h 2624500"/>
              <a:gd name="connsiteX172" fmla="*/ 3771153 w 6755905"/>
              <a:gd name="connsiteY172" fmla="*/ 2546708 h 2624500"/>
              <a:gd name="connsiteX173" fmla="*/ 3807012 w 6755905"/>
              <a:gd name="connsiteY173" fmla="*/ 2570614 h 2624500"/>
              <a:gd name="connsiteX174" fmla="*/ 3842871 w 6755905"/>
              <a:gd name="connsiteY174" fmla="*/ 2582567 h 2624500"/>
              <a:gd name="connsiteX175" fmla="*/ 4040094 w 6755905"/>
              <a:gd name="connsiteY175" fmla="*/ 2600496 h 2624500"/>
              <a:gd name="connsiteX176" fmla="*/ 4147671 w 6755905"/>
              <a:gd name="connsiteY176" fmla="*/ 2618426 h 2624500"/>
              <a:gd name="connsiteX177" fmla="*/ 4177553 w 6755905"/>
              <a:gd name="connsiteY177" fmla="*/ 2624402 h 2624500"/>
              <a:gd name="connsiteX178" fmla="*/ 4386729 w 6755905"/>
              <a:gd name="connsiteY178" fmla="*/ 2594520 h 2624500"/>
              <a:gd name="connsiteX179" fmla="*/ 4464424 w 6755905"/>
              <a:gd name="connsiteY179" fmla="*/ 2576590 h 2624500"/>
              <a:gd name="connsiteX180" fmla="*/ 4500282 w 6755905"/>
              <a:gd name="connsiteY180" fmla="*/ 2564637 h 2624500"/>
              <a:gd name="connsiteX181" fmla="*/ 4536141 w 6755905"/>
              <a:gd name="connsiteY181" fmla="*/ 2558661 h 2624500"/>
              <a:gd name="connsiteX182" fmla="*/ 4649694 w 6755905"/>
              <a:gd name="connsiteY182" fmla="*/ 2552684 h 2624500"/>
              <a:gd name="connsiteX183" fmla="*/ 4721412 w 6755905"/>
              <a:gd name="connsiteY183" fmla="*/ 2570614 h 2624500"/>
              <a:gd name="connsiteX184" fmla="*/ 4763247 w 6755905"/>
              <a:gd name="connsiteY184" fmla="*/ 2576590 h 2624500"/>
              <a:gd name="connsiteX185" fmla="*/ 4960471 w 6755905"/>
              <a:gd name="connsiteY185" fmla="*/ 2564637 h 2624500"/>
              <a:gd name="connsiteX186" fmla="*/ 5050118 w 6755905"/>
              <a:gd name="connsiteY186" fmla="*/ 2540731 h 2624500"/>
              <a:gd name="connsiteX187" fmla="*/ 5080000 w 6755905"/>
              <a:gd name="connsiteY187" fmla="*/ 2528779 h 2624500"/>
              <a:gd name="connsiteX188" fmla="*/ 5145741 w 6755905"/>
              <a:gd name="connsiteY188" fmla="*/ 2480967 h 2624500"/>
              <a:gd name="connsiteX189" fmla="*/ 5205506 w 6755905"/>
              <a:gd name="connsiteY189" fmla="*/ 2463037 h 2624500"/>
              <a:gd name="connsiteX190" fmla="*/ 5235388 w 6755905"/>
              <a:gd name="connsiteY190" fmla="*/ 2445108 h 2624500"/>
              <a:gd name="connsiteX191" fmla="*/ 5277224 w 6755905"/>
              <a:gd name="connsiteY191" fmla="*/ 2427179 h 2624500"/>
              <a:gd name="connsiteX192" fmla="*/ 5336988 w 6755905"/>
              <a:gd name="connsiteY192" fmla="*/ 2379367 h 2624500"/>
              <a:gd name="connsiteX193" fmla="*/ 5354918 w 6755905"/>
              <a:gd name="connsiteY193" fmla="*/ 2361437 h 2624500"/>
              <a:gd name="connsiteX194" fmla="*/ 5378824 w 6755905"/>
              <a:gd name="connsiteY194" fmla="*/ 2343508 h 2624500"/>
              <a:gd name="connsiteX195" fmla="*/ 5390777 w 6755905"/>
              <a:gd name="connsiteY195" fmla="*/ 2277767 h 2624500"/>
              <a:gd name="connsiteX196" fmla="*/ 5396753 w 6755905"/>
              <a:gd name="connsiteY196" fmla="*/ 2235931 h 2624500"/>
              <a:gd name="connsiteX197" fmla="*/ 5384800 w 6755905"/>
              <a:gd name="connsiteY197" fmla="*/ 2032731 h 2624500"/>
              <a:gd name="connsiteX198" fmla="*/ 6568141 w 6755905"/>
              <a:gd name="connsiteY198" fmla="*/ 1990896 h 2624500"/>
              <a:gd name="connsiteX199" fmla="*/ 6687672 w 6755905"/>
              <a:gd name="connsiteY199" fmla="*/ 974896 h 2624500"/>
              <a:gd name="connsiteX200" fmla="*/ 5904753 w 6755905"/>
              <a:gd name="connsiteY200" fmla="*/ 732 h 2624500"/>
              <a:gd name="connsiteX201" fmla="*/ 4452471 w 6755905"/>
              <a:gd name="connsiteY201" fmla="*/ 1130284 h 2624500"/>
              <a:gd name="connsiteX202" fmla="*/ 4434541 w 6755905"/>
              <a:gd name="connsiteY202" fmla="*/ 1106379 h 2624500"/>
              <a:gd name="connsiteX203" fmla="*/ 4416612 w 6755905"/>
              <a:gd name="connsiteY203" fmla="*/ 1094426 h 2624500"/>
              <a:gd name="connsiteX204" fmla="*/ 2659530 w 6755905"/>
              <a:gd name="connsiteY204" fmla="*/ 819509 h 2624500"/>
              <a:gd name="connsiteX0" fmla="*/ 2659530 w 6755905"/>
              <a:gd name="connsiteY0" fmla="*/ 819509 h 2624500"/>
              <a:gd name="connsiteX1" fmla="*/ 2952377 w 6755905"/>
              <a:gd name="connsiteY1" fmla="*/ 120261 h 2624500"/>
              <a:gd name="connsiteX2" fmla="*/ 2838824 w 6755905"/>
              <a:gd name="connsiteY2" fmla="*/ 138190 h 2624500"/>
              <a:gd name="connsiteX3" fmla="*/ 2820894 w 6755905"/>
              <a:gd name="connsiteY3" fmla="*/ 150143 h 2624500"/>
              <a:gd name="connsiteX4" fmla="*/ 2802965 w 6755905"/>
              <a:gd name="connsiteY4" fmla="*/ 156120 h 2624500"/>
              <a:gd name="connsiteX5" fmla="*/ 2761129 w 6755905"/>
              <a:gd name="connsiteY5" fmla="*/ 168073 h 2624500"/>
              <a:gd name="connsiteX6" fmla="*/ 2689412 w 6755905"/>
              <a:gd name="connsiteY6" fmla="*/ 191979 h 2624500"/>
              <a:gd name="connsiteX7" fmla="*/ 2647577 w 6755905"/>
              <a:gd name="connsiteY7" fmla="*/ 209908 h 2624500"/>
              <a:gd name="connsiteX8" fmla="*/ 2617694 w 6755905"/>
              <a:gd name="connsiteY8" fmla="*/ 221861 h 2624500"/>
              <a:gd name="connsiteX9" fmla="*/ 2593788 w 6755905"/>
              <a:gd name="connsiteY9" fmla="*/ 227837 h 2624500"/>
              <a:gd name="connsiteX10" fmla="*/ 2516094 w 6755905"/>
              <a:gd name="connsiteY10" fmla="*/ 245767 h 2624500"/>
              <a:gd name="connsiteX11" fmla="*/ 2480235 w 6755905"/>
              <a:gd name="connsiteY11" fmla="*/ 257720 h 2624500"/>
              <a:gd name="connsiteX12" fmla="*/ 2408518 w 6755905"/>
              <a:gd name="connsiteY12" fmla="*/ 263696 h 2624500"/>
              <a:gd name="connsiteX13" fmla="*/ 2378635 w 6755905"/>
              <a:gd name="connsiteY13" fmla="*/ 275649 h 2624500"/>
              <a:gd name="connsiteX14" fmla="*/ 2288988 w 6755905"/>
              <a:gd name="connsiteY14" fmla="*/ 281626 h 2624500"/>
              <a:gd name="connsiteX15" fmla="*/ 2259106 w 6755905"/>
              <a:gd name="connsiteY15" fmla="*/ 305531 h 2624500"/>
              <a:gd name="connsiteX16" fmla="*/ 2217271 w 6755905"/>
              <a:gd name="connsiteY16" fmla="*/ 317484 h 2624500"/>
              <a:gd name="connsiteX17" fmla="*/ 2145553 w 6755905"/>
              <a:gd name="connsiteY17" fmla="*/ 335414 h 2624500"/>
              <a:gd name="connsiteX18" fmla="*/ 2127624 w 6755905"/>
              <a:gd name="connsiteY18" fmla="*/ 347367 h 2624500"/>
              <a:gd name="connsiteX19" fmla="*/ 2097741 w 6755905"/>
              <a:gd name="connsiteY19" fmla="*/ 359320 h 2624500"/>
              <a:gd name="connsiteX20" fmla="*/ 2049929 w 6755905"/>
              <a:gd name="connsiteY20" fmla="*/ 365296 h 2624500"/>
              <a:gd name="connsiteX21" fmla="*/ 1984188 w 6755905"/>
              <a:gd name="connsiteY21" fmla="*/ 383226 h 2624500"/>
              <a:gd name="connsiteX22" fmla="*/ 1828800 w 6755905"/>
              <a:gd name="connsiteY22" fmla="*/ 419084 h 2624500"/>
              <a:gd name="connsiteX23" fmla="*/ 1792941 w 6755905"/>
              <a:gd name="connsiteY23" fmla="*/ 431037 h 2624500"/>
              <a:gd name="connsiteX24" fmla="*/ 1697318 w 6755905"/>
              <a:gd name="connsiteY24" fmla="*/ 448967 h 2624500"/>
              <a:gd name="connsiteX25" fmla="*/ 1595718 w 6755905"/>
              <a:gd name="connsiteY25" fmla="*/ 472873 h 2624500"/>
              <a:gd name="connsiteX26" fmla="*/ 1529977 w 6755905"/>
              <a:gd name="connsiteY26" fmla="*/ 490802 h 2624500"/>
              <a:gd name="connsiteX27" fmla="*/ 1398494 w 6755905"/>
              <a:gd name="connsiteY27" fmla="*/ 526661 h 2624500"/>
              <a:gd name="connsiteX28" fmla="*/ 860612 w 6755905"/>
              <a:gd name="connsiteY28" fmla="*/ 550567 h 2624500"/>
              <a:gd name="connsiteX29" fmla="*/ 794871 w 6755905"/>
              <a:gd name="connsiteY29" fmla="*/ 562520 h 2624500"/>
              <a:gd name="connsiteX30" fmla="*/ 729129 w 6755905"/>
              <a:gd name="connsiteY30" fmla="*/ 568496 h 2624500"/>
              <a:gd name="connsiteX31" fmla="*/ 633506 w 6755905"/>
              <a:gd name="connsiteY31" fmla="*/ 580449 h 2624500"/>
              <a:gd name="connsiteX32" fmla="*/ 603624 w 6755905"/>
              <a:gd name="connsiteY32" fmla="*/ 592402 h 2624500"/>
              <a:gd name="connsiteX33" fmla="*/ 579718 w 6755905"/>
              <a:gd name="connsiteY33" fmla="*/ 598379 h 2624500"/>
              <a:gd name="connsiteX34" fmla="*/ 472141 w 6755905"/>
              <a:gd name="connsiteY34" fmla="*/ 634237 h 2624500"/>
              <a:gd name="connsiteX35" fmla="*/ 436282 w 6755905"/>
              <a:gd name="connsiteY35" fmla="*/ 664120 h 2624500"/>
              <a:gd name="connsiteX36" fmla="*/ 418353 w 6755905"/>
              <a:gd name="connsiteY36" fmla="*/ 682049 h 2624500"/>
              <a:gd name="connsiteX37" fmla="*/ 400424 w 6755905"/>
              <a:gd name="connsiteY37" fmla="*/ 688026 h 2624500"/>
              <a:gd name="connsiteX38" fmla="*/ 382494 w 6755905"/>
              <a:gd name="connsiteY38" fmla="*/ 699979 h 2624500"/>
              <a:gd name="connsiteX39" fmla="*/ 364565 w 6755905"/>
              <a:gd name="connsiteY39" fmla="*/ 729861 h 2624500"/>
              <a:gd name="connsiteX40" fmla="*/ 298824 w 6755905"/>
              <a:gd name="connsiteY40" fmla="*/ 759743 h 2624500"/>
              <a:gd name="connsiteX41" fmla="*/ 239059 w 6755905"/>
              <a:gd name="connsiteY41" fmla="*/ 813531 h 2624500"/>
              <a:gd name="connsiteX42" fmla="*/ 209177 w 6755905"/>
              <a:gd name="connsiteY42" fmla="*/ 825484 h 2624500"/>
              <a:gd name="connsiteX43" fmla="*/ 167341 w 6755905"/>
              <a:gd name="connsiteY43" fmla="*/ 843414 h 2624500"/>
              <a:gd name="connsiteX44" fmla="*/ 131482 w 6755905"/>
              <a:gd name="connsiteY44" fmla="*/ 879273 h 2624500"/>
              <a:gd name="connsiteX45" fmla="*/ 95624 w 6755905"/>
              <a:gd name="connsiteY45" fmla="*/ 909155 h 2624500"/>
              <a:gd name="connsiteX46" fmla="*/ 65741 w 6755905"/>
              <a:gd name="connsiteY46" fmla="*/ 939037 h 2624500"/>
              <a:gd name="connsiteX47" fmla="*/ 47812 w 6755905"/>
              <a:gd name="connsiteY47" fmla="*/ 974896 h 2624500"/>
              <a:gd name="connsiteX48" fmla="*/ 0 w 6755905"/>
              <a:gd name="connsiteY48" fmla="*/ 1094426 h 2624500"/>
              <a:gd name="connsiteX49" fmla="*/ 5977 w 6755905"/>
              <a:gd name="connsiteY49" fmla="*/ 1202002 h 2624500"/>
              <a:gd name="connsiteX50" fmla="*/ 23906 w 6755905"/>
              <a:gd name="connsiteY50" fmla="*/ 1231884 h 2624500"/>
              <a:gd name="connsiteX51" fmla="*/ 41835 w 6755905"/>
              <a:gd name="connsiteY51" fmla="*/ 1297626 h 2624500"/>
              <a:gd name="connsiteX52" fmla="*/ 59765 w 6755905"/>
              <a:gd name="connsiteY52" fmla="*/ 1375320 h 2624500"/>
              <a:gd name="connsiteX53" fmla="*/ 71718 w 6755905"/>
              <a:gd name="connsiteY53" fmla="*/ 1429108 h 2624500"/>
              <a:gd name="connsiteX54" fmla="*/ 83671 w 6755905"/>
              <a:gd name="connsiteY54" fmla="*/ 1453014 h 2624500"/>
              <a:gd name="connsiteX55" fmla="*/ 89647 w 6755905"/>
              <a:gd name="connsiteY55" fmla="*/ 1506802 h 2624500"/>
              <a:gd name="connsiteX56" fmla="*/ 107577 w 6755905"/>
              <a:gd name="connsiteY56" fmla="*/ 1530708 h 2624500"/>
              <a:gd name="connsiteX57" fmla="*/ 119529 w 6755905"/>
              <a:gd name="connsiteY57" fmla="*/ 1548637 h 2624500"/>
              <a:gd name="connsiteX58" fmla="*/ 143435 w 6755905"/>
              <a:gd name="connsiteY58" fmla="*/ 1578520 h 2624500"/>
              <a:gd name="connsiteX59" fmla="*/ 179294 w 6755905"/>
              <a:gd name="connsiteY59" fmla="*/ 1626331 h 2624500"/>
              <a:gd name="connsiteX60" fmla="*/ 197224 w 6755905"/>
              <a:gd name="connsiteY60" fmla="*/ 1638284 h 2624500"/>
              <a:gd name="connsiteX61" fmla="*/ 215153 w 6755905"/>
              <a:gd name="connsiteY61" fmla="*/ 1656214 h 2624500"/>
              <a:gd name="connsiteX62" fmla="*/ 227106 w 6755905"/>
              <a:gd name="connsiteY62" fmla="*/ 1674143 h 2624500"/>
              <a:gd name="connsiteX63" fmla="*/ 245035 w 6755905"/>
              <a:gd name="connsiteY63" fmla="*/ 1680120 h 2624500"/>
              <a:gd name="connsiteX64" fmla="*/ 262965 w 6755905"/>
              <a:gd name="connsiteY64" fmla="*/ 1698049 h 2624500"/>
              <a:gd name="connsiteX65" fmla="*/ 286871 w 6755905"/>
              <a:gd name="connsiteY65" fmla="*/ 1733908 h 2624500"/>
              <a:gd name="connsiteX66" fmla="*/ 322729 w 6755905"/>
              <a:gd name="connsiteY66" fmla="*/ 1769767 h 2624500"/>
              <a:gd name="connsiteX67" fmla="*/ 340659 w 6755905"/>
              <a:gd name="connsiteY67" fmla="*/ 1787696 h 2624500"/>
              <a:gd name="connsiteX68" fmla="*/ 358588 w 6755905"/>
              <a:gd name="connsiteY68" fmla="*/ 1811602 h 2624500"/>
              <a:gd name="connsiteX69" fmla="*/ 406400 w 6755905"/>
              <a:gd name="connsiteY69" fmla="*/ 1859414 h 2624500"/>
              <a:gd name="connsiteX70" fmla="*/ 424329 w 6755905"/>
              <a:gd name="connsiteY70" fmla="*/ 1901249 h 2624500"/>
              <a:gd name="connsiteX71" fmla="*/ 442259 w 6755905"/>
              <a:gd name="connsiteY71" fmla="*/ 1937108 h 2624500"/>
              <a:gd name="connsiteX72" fmla="*/ 448235 w 6755905"/>
              <a:gd name="connsiteY72" fmla="*/ 1955037 h 2624500"/>
              <a:gd name="connsiteX73" fmla="*/ 484094 w 6755905"/>
              <a:gd name="connsiteY73" fmla="*/ 1990896 h 2624500"/>
              <a:gd name="connsiteX74" fmla="*/ 496047 w 6755905"/>
              <a:gd name="connsiteY74" fmla="*/ 2020779 h 2624500"/>
              <a:gd name="connsiteX75" fmla="*/ 513977 w 6755905"/>
              <a:gd name="connsiteY75" fmla="*/ 2038708 h 2624500"/>
              <a:gd name="connsiteX76" fmla="*/ 525929 w 6755905"/>
              <a:gd name="connsiteY76" fmla="*/ 2056637 h 2624500"/>
              <a:gd name="connsiteX77" fmla="*/ 543859 w 6755905"/>
              <a:gd name="connsiteY77" fmla="*/ 2080543 h 2624500"/>
              <a:gd name="connsiteX78" fmla="*/ 597647 w 6755905"/>
              <a:gd name="connsiteY78" fmla="*/ 2098473 h 2624500"/>
              <a:gd name="connsiteX79" fmla="*/ 615577 w 6755905"/>
              <a:gd name="connsiteY79" fmla="*/ 2110426 h 2624500"/>
              <a:gd name="connsiteX80" fmla="*/ 639482 w 6755905"/>
              <a:gd name="connsiteY80" fmla="*/ 2116402 h 2624500"/>
              <a:gd name="connsiteX81" fmla="*/ 693271 w 6755905"/>
              <a:gd name="connsiteY81" fmla="*/ 2128355 h 2624500"/>
              <a:gd name="connsiteX82" fmla="*/ 1063812 w 6755905"/>
              <a:gd name="connsiteY82" fmla="*/ 2116402 h 2624500"/>
              <a:gd name="connsiteX83" fmla="*/ 1117600 w 6755905"/>
              <a:gd name="connsiteY83" fmla="*/ 2098473 h 2624500"/>
              <a:gd name="connsiteX84" fmla="*/ 1195294 w 6755905"/>
              <a:gd name="connsiteY84" fmla="*/ 2068590 h 2624500"/>
              <a:gd name="connsiteX85" fmla="*/ 1225177 w 6755905"/>
              <a:gd name="connsiteY85" fmla="*/ 2062614 h 2624500"/>
              <a:gd name="connsiteX86" fmla="*/ 1249082 w 6755905"/>
              <a:gd name="connsiteY86" fmla="*/ 2056637 h 2624500"/>
              <a:gd name="connsiteX87" fmla="*/ 1284941 w 6755905"/>
              <a:gd name="connsiteY87" fmla="*/ 2044684 h 2624500"/>
              <a:gd name="connsiteX88" fmla="*/ 1374588 w 6755905"/>
              <a:gd name="connsiteY88" fmla="*/ 2026755 h 2624500"/>
              <a:gd name="connsiteX89" fmla="*/ 1464235 w 6755905"/>
              <a:gd name="connsiteY89" fmla="*/ 2020779 h 2624500"/>
              <a:gd name="connsiteX90" fmla="*/ 1500094 w 6755905"/>
              <a:gd name="connsiteY90" fmla="*/ 2008826 h 2624500"/>
              <a:gd name="connsiteX91" fmla="*/ 1535953 w 6755905"/>
              <a:gd name="connsiteY91" fmla="*/ 2002849 h 2624500"/>
              <a:gd name="connsiteX92" fmla="*/ 1553882 w 6755905"/>
              <a:gd name="connsiteY92" fmla="*/ 1984920 h 2624500"/>
              <a:gd name="connsiteX93" fmla="*/ 1607671 w 6755905"/>
              <a:gd name="connsiteY93" fmla="*/ 1966990 h 2624500"/>
              <a:gd name="connsiteX94" fmla="*/ 1625600 w 6755905"/>
              <a:gd name="connsiteY94" fmla="*/ 1961014 h 2624500"/>
              <a:gd name="connsiteX95" fmla="*/ 1661459 w 6755905"/>
              <a:gd name="connsiteY95" fmla="*/ 1943084 h 2624500"/>
              <a:gd name="connsiteX96" fmla="*/ 1685365 w 6755905"/>
              <a:gd name="connsiteY96" fmla="*/ 1925155 h 2624500"/>
              <a:gd name="connsiteX97" fmla="*/ 1703294 w 6755905"/>
              <a:gd name="connsiteY97" fmla="*/ 1913202 h 2624500"/>
              <a:gd name="connsiteX98" fmla="*/ 1709271 w 6755905"/>
              <a:gd name="connsiteY98" fmla="*/ 1895273 h 2624500"/>
              <a:gd name="connsiteX99" fmla="*/ 1727200 w 6755905"/>
              <a:gd name="connsiteY99" fmla="*/ 1889296 h 2624500"/>
              <a:gd name="connsiteX100" fmla="*/ 1757082 w 6755905"/>
              <a:gd name="connsiteY100" fmla="*/ 1877343 h 2624500"/>
              <a:gd name="connsiteX101" fmla="*/ 1780988 w 6755905"/>
              <a:gd name="connsiteY101" fmla="*/ 1859414 h 2624500"/>
              <a:gd name="connsiteX102" fmla="*/ 1816847 w 6755905"/>
              <a:gd name="connsiteY102" fmla="*/ 1847461 h 2624500"/>
              <a:gd name="connsiteX103" fmla="*/ 1840753 w 6755905"/>
              <a:gd name="connsiteY103" fmla="*/ 1835508 h 2624500"/>
              <a:gd name="connsiteX104" fmla="*/ 1858682 w 6755905"/>
              <a:gd name="connsiteY104" fmla="*/ 1811602 h 2624500"/>
              <a:gd name="connsiteX105" fmla="*/ 1894541 w 6755905"/>
              <a:gd name="connsiteY105" fmla="*/ 1775743 h 2624500"/>
              <a:gd name="connsiteX106" fmla="*/ 1906494 w 6755905"/>
              <a:gd name="connsiteY106" fmla="*/ 1757814 h 2624500"/>
              <a:gd name="connsiteX107" fmla="*/ 1930400 w 6755905"/>
              <a:gd name="connsiteY107" fmla="*/ 1751837 h 2624500"/>
              <a:gd name="connsiteX108" fmla="*/ 1960282 w 6755905"/>
              <a:gd name="connsiteY108" fmla="*/ 1680120 h 2624500"/>
              <a:gd name="connsiteX109" fmla="*/ 1984188 w 6755905"/>
              <a:gd name="connsiteY109" fmla="*/ 1638284 h 2624500"/>
              <a:gd name="connsiteX110" fmla="*/ 1996141 w 6755905"/>
              <a:gd name="connsiteY110" fmla="*/ 1614379 h 2624500"/>
              <a:gd name="connsiteX111" fmla="*/ 2020047 w 6755905"/>
              <a:gd name="connsiteY111" fmla="*/ 1596449 h 2624500"/>
              <a:gd name="connsiteX112" fmla="*/ 2055906 w 6755905"/>
              <a:gd name="connsiteY112" fmla="*/ 1548637 h 2624500"/>
              <a:gd name="connsiteX113" fmla="*/ 2073835 w 6755905"/>
              <a:gd name="connsiteY113" fmla="*/ 1518755 h 2624500"/>
              <a:gd name="connsiteX114" fmla="*/ 2115671 w 6755905"/>
              <a:gd name="connsiteY114" fmla="*/ 1500826 h 2624500"/>
              <a:gd name="connsiteX115" fmla="*/ 2157506 w 6755905"/>
              <a:gd name="connsiteY115" fmla="*/ 1464967 h 2624500"/>
              <a:gd name="connsiteX116" fmla="*/ 2199341 w 6755905"/>
              <a:gd name="connsiteY116" fmla="*/ 1429108 h 2624500"/>
              <a:gd name="connsiteX117" fmla="*/ 2217271 w 6755905"/>
              <a:gd name="connsiteY117" fmla="*/ 1423131 h 2624500"/>
              <a:gd name="connsiteX118" fmla="*/ 2253129 w 6755905"/>
              <a:gd name="connsiteY118" fmla="*/ 1405202 h 2624500"/>
              <a:gd name="connsiteX119" fmla="*/ 2378635 w 6755905"/>
              <a:gd name="connsiteY119" fmla="*/ 1387273 h 2624500"/>
              <a:gd name="connsiteX120" fmla="*/ 2414494 w 6755905"/>
              <a:gd name="connsiteY120" fmla="*/ 1375320 h 2624500"/>
              <a:gd name="connsiteX121" fmla="*/ 2623671 w 6755905"/>
              <a:gd name="connsiteY121" fmla="*/ 1387273 h 2624500"/>
              <a:gd name="connsiteX122" fmla="*/ 2641600 w 6755905"/>
              <a:gd name="connsiteY122" fmla="*/ 1393249 h 2624500"/>
              <a:gd name="connsiteX123" fmla="*/ 2683435 w 6755905"/>
              <a:gd name="connsiteY123" fmla="*/ 1405202 h 2624500"/>
              <a:gd name="connsiteX124" fmla="*/ 2707341 w 6755905"/>
              <a:gd name="connsiteY124" fmla="*/ 1423131 h 2624500"/>
              <a:gd name="connsiteX125" fmla="*/ 2731247 w 6755905"/>
              <a:gd name="connsiteY125" fmla="*/ 1458990 h 2624500"/>
              <a:gd name="connsiteX126" fmla="*/ 2761129 w 6755905"/>
              <a:gd name="connsiteY126" fmla="*/ 1464967 h 2624500"/>
              <a:gd name="connsiteX127" fmla="*/ 2779059 w 6755905"/>
              <a:gd name="connsiteY127" fmla="*/ 1482896 h 2624500"/>
              <a:gd name="connsiteX128" fmla="*/ 2808941 w 6755905"/>
              <a:gd name="connsiteY128" fmla="*/ 1524731 h 2624500"/>
              <a:gd name="connsiteX129" fmla="*/ 2856753 w 6755905"/>
              <a:gd name="connsiteY129" fmla="*/ 1542661 h 2624500"/>
              <a:gd name="connsiteX130" fmla="*/ 2898588 w 6755905"/>
              <a:gd name="connsiteY130" fmla="*/ 1566567 h 2624500"/>
              <a:gd name="connsiteX131" fmla="*/ 2922494 w 6755905"/>
              <a:gd name="connsiteY131" fmla="*/ 1584496 h 2624500"/>
              <a:gd name="connsiteX132" fmla="*/ 2940424 w 6755905"/>
              <a:gd name="connsiteY132" fmla="*/ 1596449 h 2624500"/>
              <a:gd name="connsiteX133" fmla="*/ 2958353 w 6755905"/>
              <a:gd name="connsiteY133" fmla="*/ 1620355 h 2624500"/>
              <a:gd name="connsiteX134" fmla="*/ 2970306 w 6755905"/>
              <a:gd name="connsiteY134" fmla="*/ 1638284 h 2624500"/>
              <a:gd name="connsiteX135" fmla="*/ 3012141 w 6755905"/>
              <a:gd name="connsiteY135" fmla="*/ 1674143 h 2624500"/>
              <a:gd name="connsiteX136" fmla="*/ 3024094 w 6755905"/>
              <a:gd name="connsiteY136" fmla="*/ 1692073 h 2624500"/>
              <a:gd name="connsiteX137" fmla="*/ 3042024 w 6755905"/>
              <a:gd name="connsiteY137" fmla="*/ 1727931 h 2624500"/>
              <a:gd name="connsiteX138" fmla="*/ 3071906 w 6755905"/>
              <a:gd name="connsiteY138" fmla="*/ 1763790 h 2624500"/>
              <a:gd name="connsiteX139" fmla="*/ 3095812 w 6755905"/>
              <a:gd name="connsiteY139" fmla="*/ 1811602 h 2624500"/>
              <a:gd name="connsiteX140" fmla="*/ 3131671 w 6755905"/>
              <a:gd name="connsiteY140" fmla="*/ 1853437 h 2624500"/>
              <a:gd name="connsiteX141" fmla="*/ 3155577 w 6755905"/>
              <a:gd name="connsiteY141" fmla="*/ 1907226 h 2624500"/>
              <a:gd name="connsiteX142" fmla="*/ 3167529 w 6755905"/>
              <a:gd name="connsiteY142" fmla="*/ 1925155 h 2624500"/>
              <a:gd name="connsiteX143" fmla="*/ 3185459 w 6755905"/>
              <a:gd name="connsiteY143" fmla="*/ 1961014 h 2624500"/>
              <a:gd name="connsiteX144" fmla="*/ 3203388 w 6755905"/>
              <a:gd name="connsiteY144" fmla="*/ 1972967 h 2624500"/>
              <a:gd name="connsiteX145" fmla="*/ 3215341 w 6755905"/>
              <a:gd name="connsiteY145" fmla="*/ 2002849 h 2624500"/>
              <a:gd name="connsiteX146" fmla="*/ 3221318 w 6755905"/>
              <a:gd name="connsiteY146" fmla="*/ 2020779 h 2624500"/>
              <a:gd name="connsiteX147" fmla="*/ 3239247 w 6755905"/>
              <a:gd name="connsiteY147" fmla="*/ 2044684 h 2624500"/>
              <a:gd name="connsiteX148" fmla="*/ 3257177 w 6755905"/>
              <a:gd name="connsiteY148" fmla="*/ 2080543 h 2624500"/>
              <a:gd name="connsiteX149" fmla="*/ 3275106 w 6755905"/>
              <a:gd name="connsiteY149" fmla="*/ 2086520 h 2624500"/>
              <a:gd name="connsiteX150" fmla="*/ 3293035 w 6755905"/>
              <a:gd name="connsiteY150" fmla="*/ 2098473 h 2624500"/>
              <a:gd name="connsiteX151" fmla="*/ 3316941 w 6755905"/>
              <a:gd name="connsiteY151" fmla="*/ 2128355 h 2624500"/>
              <a:gd name="connsiteX152" fmla="*/ 3334871 w 6755905"/>
              <a:gd name="connsiteY152" fmla="*/ 2164214 h 2624500"/>
              <a:gd name="connsiteX153" fmla="*/ 3352800 w 6755905"/>
              <a:gd name="connsiteY153" fmla="*/ 2182143 h 2624500"/>
              <a:gd name="connsiteX154" fmla="*/ 3358777 w 6755905"/>
              <a:gd name="connsiteY154" fmla="*/ 2200073 h 2624500"/>
              <a:gd name="connsiteX155" fmla="*/ 3376706 w 6755905"/>
              <a:gd name="connsiteY155" fmla="*/ 2206049 h 2624500"/>
              <a:gd name="connsiteX156" fmla="*/ 3388659 w 6755905"/>
              <a:gd name="connsiteY156" fmla="*/ 2223979 h 2624500"/>
              <a:gd name="connsiteX157" fmla="*/ 3406588 w 6755905"/>
              <a:gd name="connsiteY157" fmla="*/ 2253861 h 2624500"/>
              <a:gd name="connsiteX158" fmla="*/ 3430494 w 6755905"/>
              <a:gd name="connsiteY158" fmla="*/ 2313626 h 2624500"/>
              <a:gd name="connsiteX159" fmla="*/ 3448424 w 6755905"/>
              <a:gd name="connsiteY159" fmla="*/ 2319602 h 2624500"/>
              <a:gd name="connsiteX160" fmla="*/ 3454400 w 6755905"/>
              <a:gd name="connsiteY160" fmla="*/ 2349484 h 2624500"/>
              <a:gd name="connsiteX161" fmla="*/ 3490259 w 6755905"/>
              <a:gd name="connsiteY161" fmla="*/ 2379367 h 2624500"/>
              <a:gd name="connsiteX162" fmla="*/ 3508188 w 6755905"/>
              <a:gd name="connsiteY162" fmla="*/ 2397296 h 2624500"/>
              <a:gd name="connsiteX163" fmla="*/ 3538071 w 6755905"/>
              <a:gd name="connsiteY163" fmla="*/ 2433155 h 2624500"/>
              <a:gd name="connsiteX164" fmla="*/ 3544047 w 6755905"/>
              <a:gd name="connsiteY164" fmla="*/ 2451084 h 2624500"/>
              <a:gd name="connsiteX165" fmla="*/ 3579906 w 6755905"/>
              <a:gd name="connsiteY165" fmla="*/ 2474990 h 2624500"/>
              <a:gd name="connsiteX166" fmla="*/ 3597835 w 6755905"/>
              <a:gd name="connsiteY166" fmla="*/ 2486943 h 2624500"/>
              <a:gd name="connsiteX167" fmla="*/ 3621741 w 6755905"/>
              <a:gd name="connsiteY167" fmla="*/ 2492920 h 2624500"/>
              <a:gd name="connsiteX168" fmla="*/ 3645647 w 6755905"/>
              <a:gd name="connsiteY168" fmla="*/ 2504873 h 2624500"/>
              <a:gd name="connsiteX169" fmla="*/ 3663577 w 6755905"/>
              <a:gd name="connsiteY169" fmla="*/ 2510849 h 2624500"/>
              <a:gd name="connsiteX170" fmla="*/ 3681506 w 6755905"/>
              <a:gd name="connsiteY170" fmla="*/ 2528779 h 2624500"/>
              <a:gd name="connsiteX171" fmla="*/ 3771153 w 6755905"/>
              <a:gd name="connsiteY171" fmla="*/ 2546708 h 2624500"/>
              <a:gd name="connsiteX172" fmla="*/ 3807012 w 6755905"/>
              <a:gd name="connsiteY172" fmla="*/ 2570614 h 2624500"/>
              <a:gd name="connsiteX173" fmla="*/ 3842871 w 6755905"/>
              <a:gd name="connsiteY173" fmla="*/ 2582567 h 2624500"/>
              <a:gd name="connsiteX174" fmla="*/ 4040094 w 6755905"/>
              <a:gd name="connsiteY174" fmla="*/ 2600496 h 2624500"/>
              <a:gd name="connsiteX175" fmla="*/ 4147671 w 6755905"/>
              <a:gd name="connsiteY175" fmla="*/ 2618426 h 2624500"/>
              <a:gd name="connsiteX176" fmla="*/ 4177553 w 6755905"/>
              <a:gd name="connsiteY176" fmla="*/ 2624402 h 2624500"/>
              <a:gd name="connsiteX177" fmla="*/ 4386729 w 6755905"/>
              <a:gd name="connsiteY177" fmla="*/ 2594520 h 2624500"/>
              <a:gd name="connsiteX178" fmla="*/ 4464424 w 6755905"/>
              <a:gd name="connsiteY178" fmla="*/ 2576590 h 2624500"/>
              <a:gd name="connsiteX179" fmla="*/ 4500282 w 6755905"/>
              <a:gd name="connsiteY179" fmla="*/ 2564637 h 2624500"/>
              <a:gd name="connsiteX180" fmla="*/ 4536141 w 6755905"/>
              <a:gd name="connsiteY180" fmla="*/ 2558661 h 2624500"/>
              <a:gd name="connsiteX181" fmla="*/ 4649694 w 6755905"/>
              <a:gd name="connsiteY181" fmla="*/ 2552684 h 2624500"/>
              <a:gd name="connsiteX182" fmla="*/ 4721412 w 6755905"/>
              <a:gd name="connsiteY182" fmla="*/ 2570614 h 2624500"/>
              <a:gd name="connsiteX183" fmla="*/ 4763247 w 6755905"/>
              <a:gd name="connsiteY183" fmla="*/ 2576590 h 2624500"/>
              <a:gd name="connsiteX184" fmla="*/ 4960471 w 6755905"/>
              <a:gd name="connsiteY184" fmla="*/ 2564637 h 2624500"/>
              <a:gd name="connsiteX185" fmla="*/ 5050118 w 6755905"/>
              <a:gd name="connsiteY185" fmla="*/ 2540731 h 2624500"/>
              <a:gd name="connsiteX186" fmla="*/ 5080000 w 6755905"/>
              <a:gd name="connsiteY186" fmla="*/ 2528779 h 2624500"/>
              <a:gd name="connsiteX187" fmla="*/ 5145741 w 6755905"/>
              <a:gd name="connsiteY187" fmla="*/ 2480967 h 2624500"/>
              <a:gd name="connsiteX188" fmla="*/ 5205506 w 6755905"/>
              <a:gd name="connsiteY188" fmla="*/ 2463037 h 2624500"/>
              <a:gd name="connsiteX189" fmla="*/ 5235388 w 6755905"/>
              <a:gd name="connsiteY189" fmla="*/ 2445108 h 2624500"/>
              <a:gd name="connsiteX190" fmla="*/ 5277224 w 6755905"/>
              <a:gd name="connsiteY190" fmla="*/ 2427179 h 2624500"/>
              <a:gd name="connsiteX191" fmla="*/ 5336988 w 6755905"/>
              <a:gd name="connsiteY191" fmla="*/ 2379367 h 2624500"/>
              <a:gd name="connsiteX192" fmla="*/ 5354918 w 6755905"/>
              <a:gd name="connsiteY192" fmla="*/ 2361437 h 2624500"/>
              <a:gd name="connsiteX193" fmla="*/ 5378824 w 6755905"/>
              <a:gd name="connsiteY193" fmla="*/ 2343508 h 2624500"/>
              <a:gd name="connsiteX194" fmla="*/ 5390777 w 6755905"/>
              <a:gd name="connsiteY194" fmla="*/ 2277767 h 2624500"/>
              <a:gd name="connsiteX195" fmla="*/ 5396753 w 6755905"/>
              <a:gd name="connsiteY195" fmla="*/ 2235931 h 2624500"/>
              <a:gd name="connsiteX196" fmla="*/ 5384800 w 6755905"/>
              <a:gd name="connsiteY196" fmla="*/ 2032731 h 2624500"/>
              <a:gd name="connsiteX197" fmla="*/ 6568141 w 6755905"/>
              <a:gd name="connsiteY197" fmla="*/ 1990896 h 2624500"/>
              <a:gd name="connsiteX198" fmla="*/ 6687672 w 6755905"/>
              <a:gd name="connsiteY198" fmla="*/ 974896 h 2624500"/>
              <a:gd name="connsiteX199" fmla="*/ 5904753 w 6755905"/>
              <a:gd name="connsiteY199" fmla="*/ 732 h 2624500"/>
              <a:gd name="connsiteX200" fmla="*/ 4452471 w 6755905"/>
              <a:gd name="connsiteY200" fmla="*/ 1130284 h 2624500"/>
              <a:gd name="connsiteX201" fmla="*/ 4434541 w 6755905"/>
              <a:gd name="connsiteY201" fmla="*/ 1106379 h 2624500"/>
              <a:gd name="connsiteX202" fmla="*/ 4416612 w 6755905"/>
              <a:gd name="connsiteY202" fmla="*/ 1094426 h 2624500"/>
              <a:gd name="connsiteX203" fmla="*/ 2659530 w 6755905"/>
              <a:gd name="connsiteY203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4434541 w 6755905"/>
              <a:gd name="connsiteY200" fmla="*/ 1106379 h 2624500"/>
              <a:gd name="connsiteX201" fmla="*/ 4416612 w 6755905"/>
              <a:gd name="connsiteY201" fmla="*/ 1094426 h 2624500"/>
              <a:gd name="connsiteX202" fmla="*/ 2659530 w 6755905"/>
              <a:gd name="connsiteY202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4434541 w 6755905"/>
              <a:gd name="connsiteY200" fmla="*/ 1106379 h 2624500"/>
              <a:gd name="connsiteX201" fmla="*/ 2659530 w 6755905"/>
              <a:gd name="connsiteY201" fmla="*/ 819509 h 2624500"/>
              <a:gd name="connsiteX0" fmla="*/ 2659530 w 6755905"/>
              <a:gd name="connsiteY0" fmla="*/ 819509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59530 w 6755905"/>
              <a:gd name="connsiteY200" fmla="*/ 819509 h 2624500"/>
              <a:gd name="connsiteX0" fmla="*/ 2683436 w 6755905"/>
              <a:gd name="connsiteY0" fmla="*/ 933062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761129 w 6755905"/>
              <a:gd name="connsiteY4" fmla="*/ 168073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83436 w 6755905"/>
              <a:gd name="connsiteY200" fmla="*/ 933062 h 2624500"/>
              <a:gd name="connsiteX0" fmla="*/ 2683436 w 6755905"/>
              <a:gd name="connsiteY0" fmla="*/ 933062 h 2624500"/>
              <a:gd name="connsiteX1" fmla="*/ 2838824 w 6755905"/>
              <a:gd name="connsiteY1" fmla="*/ 138190 h 2624500"/>
              <a:gd name="connsiteX2" fmla="*/ 2820894 w 6755905"/>
              <a:gd name="connsiteY2" fmla="*/ 150143 h 2624500"/>
              <a:gd name="connsiteX3" fmla="*/ 2802965 w 6755905"/>
              <a:gd name="connsiteY3" fmla="*/ 156120 h 2624500"/>
              <a:gd name="connsiteX4" fmla="*/ 2629646 w 6755905"/>
              <a:gd name="connsiteY4" fmla="*/ 598378 h 2624500"/>
              <a:gd name="connsiteX5" fmla="*/ 2689412 w 6755905"/>
              <a:gd name="connsiteY5" fmla="*/ 191979 h 2624500"/>
              <a:gd name="connsiteX6" fmla="*/ 2647577 w 6755905"/>
              <a:gd name="connsiteY6" fmla="*/ 209908 h 2624500"/>
              <a:gd name="connsiteX7" fmla="*/ 2617694 w 6755905"/>
              <a:gd name="connsiteY7" fmla="*/ 221861 h 2624500"/>
              <a:gd name="connsiteX8" fmla="*/ 2593788 w 6755905"/>
              <a:gd name="connsiteY8" fmla="*/ 227837 h 2624500"/>
              <a:gd name="connsiteX9" fmla="*/ 2516094 w 6755905"/>
              <a:gd name="connsiteY9" fmla="*/ 245767 h 2624500"/>
              <a:gd name="connsiteX10" fmla="*/ 2480235 w 6755905"/>
              <a:gd name="connsiteY10" fmla="*/ 257720 h 2624500"/>
              <a:gd name="connsiteX11" fmla="*/ 2408518 w 6755905"/>
              <a:gd name="connsiteY11" fmla="*/ 263696 h 2624500"/>
              <a:gd name="connsiteX12" fmla="*/ 2378635 w 6755905"/>
              <a:gd name="connsiteY12" fmla="*/ 275649 h 2624500"/>
              <a:gd name="connsiteX13" fmla="*/ 2288988 w 6755905"/>
              <a:gd name="connsiteY13" fmla="*/ 281626 h 2624500"/>
              <a:gd name="connsiteX14" fmla="*/ 2259106 w 6755905"/>
              <a:gd name="connsiteY14" fmla="*/ 305531 h 2624500"/>
              <a:gd name="connsiteX15" fmla="*/ 2217271 w 6755905"/>
              <a:gd name="connsiteY15" fmla="*/ 317484 h 2624500"/>
              <a:gd name="connsiteX16" fmla="*/ 2145553 w 6755905"/>
              <a:gd name="connsiteY16" fmla="*/ 335414 h 2624500"/>
              <a:gd name="connsiteX17" fmla="*/ 2127624 w 6755905"/>
              <a:gd name="connsiteY17" fmla="*/ 347367 h 2624500"/>
              <a:gd name="connsiteX18" fmla="*/ 2097741 w 6755905"/>
              <a:gd name="connsiteY18" fmla="*/ 359320 h 2624500"/>
              <a:gd name="connsiteX19" fmla="*/ 2049929 w 6755905"/>
              <a:gd name="connsiteY19" fmla="*/ 365296 h 2624500"/>
              <a:gd name="connsiteX20" fmla="*/ 1984188 w 6755905"/>
              <a:gd name="connsiteY20" fmla="*/ 383226 h 2624500"/>
              <a:gd name="connsiteX21" fmla="*/ 1828800 w 6755905"/>
              <a:gd name="connsiteY21" fmla="*/ 419084 h 2624500"/>
              <a:gd name="connsiteX22" fmla="*/ 1792941 w 6755905"/>
              <a:gd name="connsiteY22" fmla="*/ 431037 h 2624500"/>
              <a:gd name="connsiteX23" fmla="*/ 1697318 w 6755905"/>
              <a:gd name="connsiteY23" fmla="*/ 448967 h 2624500"/>
              <a:gd name="connsiteX24" fmla="*/ 1595718 w 6755905"/>
              <a:gd name="connsiteY24" fmla="*/ 472873 h 2624500"/>
              <a:gd name="connsiteX25" fmla="*/ 1529977 w 6755905"/>
              <a:gd name="connsiteY25" fmla="*/ 490802 h 2624500"/>
              <a:gd name="connsiteX26" fmla="*/ 1398494 w 6755905"/>
              <a:gd name="connsiteY26" fmla="*/ 526661 h 2624500"/>
              <a:gd name="connsiteX27" fmla="*/ 860612 w 6755905"/>
              <a:gd name="connsiteY27" fmla="*/ 550567 h 2624500"/>
              <a:gd name="connsiteX28" fmla="*/ 794871 w 6755905"/>
              <a:gd name="connsiteY28" fmla="*/ 562520 h 2624500"/>
              <a:gd name="connsiteX29" fmla="*/ 729129 w 6755905"/>
              <a:gd name="connsiteY29" fmla="*/ 568496 h 2624500"/>
              <a:gd name="connsiteX30" fmla="*/ 633506 w 6755905"/>
              <a:gd name="connsiteY30" fmla="*/ 580449 h 2624500"/>
              <a:gd name="connsiteX31" fmla="*/ 603624 w 6755905"/>
              <a:gd name="connsiteY31" fmla="*/ 592402 h 2624500"/>
              <a:gd name="connsiteX32" fmla="*/ 579718 w 6755905"/>
              <a:gd name="connsiteY32" fmla="*/ 598379 h 2624500"/>
              <a:gd name="connsiteX33" fmla="*/ 472141 w 6755905"/>
              <a:gd name="connsiteY33" fmla="*/ 634237 h 2624500"/>
              <a:gd name="connsiteX34" fmla="*/ 436282 w 6755905"/>
              <a:gd name="connsiteY34" fmla="*/ 664120 h 2624500"/>
              <a:gd name="connsiteX35" fmla="*/ 418353 w 6755905"/>
              <a:gd name="connsiteY35" fmla="*/ 682049 h 2624500"/>
              <a:gd name="connsiteX36" fmla="*/ 400424 w 6755905"/>
              <a:gd name="connsiteY36" fmla="*/ 688026 h 2624500"/>
              <a:gd name="connsiteX37" fmla="*/ 382494 w 6755905"/>
              <a:gd name="connsiteY37" fmla="*/ 699979 h 2624500"/>
              <a:gd name="connsiteX38" fmla="*/ 364565 w 6755905"/>
              <a:gd name="connsiteY38" fmla="*/ 729861 h 2624500"/>
              <a:gd name="connsiteX39" fmla="*/ 298824 w 6755905"/>
              <a:gd name="connsiteY39" fmla="*/ 759743 h 2624500"/>
              <a:gd name="connsiteX40" fmla="*/ 239059 w 6755905"/>
              <a:gd name="connsiteY40" fmla="*/ 813531 h 2624500"/>
              <a:gd name="connsiteX41" fmla="*/ 209177 w 6755905"/>
              <a:gd name="connsiteY41" fmla="*/ 825484 h 2624500"/>
              <a:gd name="connsiteX42" fmla="*/ 167341 w 6755905"/>
              <a:gd name="connsiteY42" fmla="*/ 843414 h 2624500"/>
              <a:gd name="connsiteX43" fmla="*/ 131482 w 6755905"/>
              <a:gd name="connsiteY43" fmla="*/ 879273 h 2624500"/>
              <a:gd name="connsiteX44" fmla="*/ 95624 w 6755905"/>
              <a:gd name="connsiteY44" fmla="*/ 909155 h 2624500"/>
              <a:gd name="connsiteX45" fmla="*/ 65741 w 6755905"/>
              <a:gd name="connsiteY45" fmla="*/ 939037 h 2624500"/>
              <a:gd name="connsiteX46" fmla="*/ 47812 w 6755905"/>
              <a:gd name="connsiteY46" fmla="*/ 974896 h 2624500"/>
              <a:gd name="connsiteX47" fmla="*/ 0 w 6755905"/>
              <a:gd name="connsiteY47" fmla="*/ 1094426 h 2624500"/>
              <a:gd name="connsiteX48" fmla="*/ 5977 w 6755905"/>
              <a:gd name="connsiteY48" fmla="*/ 1202002 h 2624500"/>
              <a:gd name="connsiteX49" fmla="*/ 23906 w 6755905"/>
              <a:gd name="connsiteY49" fmla="*/ 1231884 h 2624500"/>
              <a:gd name="connsiteX50" fmla="*/ 41835 w 6755905"/>
              <a:gd name="connsiteY50" fmla="*/ 1297626 h 2624500"/>
              <a:gd name="connsiteX51" fmla="*/ 59765 w 6755905"/>
              <a:gd name="connsiteY51" fmla="*/ 1375320 h 2624500"/>
              <a:gd name="connsiteX52" fmla="*/ 71718 w 6755905"/>
              <a:gd name="connsiteY52" fmla="*/ 1429108 h 2624500"/>
              <a:gd name="connsiteX53" fmla="*/ 83671 w 6755905"/>
              <a:gd name="connsiteY53" fmla="*/ 1453014 h 2624500"/>
              <a:gd name="connsiteX54" fmla="*/ 89647 w 6755905"/>
              <a:gd name="connsiteY54" fmla="*/ 1506802 h 2624500"/>
              <a:gd name="connsiteX55" fmla="*/ 107577 w 6755905"/>
              <a:gd name="connsiteY55" fmla="*/ 1530708 h 2624500"/>
              <a:gd name="connsiteX56" fmla="*/ 119529 w 6755905"/>
              <a:gd name="connsiteY56" fmla="*/ 1548637 h 2624500"/>
              <a:gd name="connsiteX57" fmla="*/ 143435 w 6755905"/>
              <a:gd name="connsiteY57" fmla="*/ 1578520 h 2624500"/>
              <a:gd name="connsiteX58" fmla="*/ 179294 w 6755905"/>
              <a:gd name="connsiteY58" fmla="*/ 1626331 h 2624500"/>
              <a:gd name="connsiteX59" fmla="*/ 197224 w 6755905"/>
              <a:gd name="connsiteY59" fmla="*/ 1638284 h 2624500"/>
              <a:gd name="connsiteX60" fmla="*/ 215153 w 6755905"/>
              <a:gd name="connsiteY60" fmla="*/ 1656214 h 2624500"/>
              <a:gd name="connsiteX61" fmla="*/ 227106 w 6755905"/>
              <a:gd name="connsiteY61" fmla="*/ 1674143 h 2624500"/>
              <a:gd name="connsiteX62" fmla="*/ 245035 w 6755905"/>
              <a:gd name="connsiteY62" fmla="*/ 1680120 h 2624500"/>
              <a:gd name="connsiteX63" fmla="*/ 262965 w 6755905"/>
              <a:gd name="connsiteY63" fmla="*/ 1698049 h 2624500"/>
              <a:gd name="connsiteX64" fmla="*/ 286871 w 6755905"/>
              <a:gd name="connsiteY64" fmla="*/ 1733908 h 2624500"/>
              <a:gd name="connsiteX65" fmla="*/ 322729 w 6755905"/>
              <a:gd name="connsiteY65" fmla="*/ 1769767 h 2624500"/>
              <a:gd name="connsiteX66" fmla="*/ 340659 w 6755905"/>
              <a:gd name="connsiteY66" fmla="*/ 1787696 h 2624500"/>
              <a:gd name="connsiteX67" fmla="*/ 358588 w 6755905"/>
              <a:gd name="connsiteY67" fmla="*/ 1811602 h 2624500"/>
              <a:gd name="connsiteX68" fmla="*/ 406400 w 6755905"/>
              <a:gd name="connsiteY68" fmla="*/ 1859414 h 2624500"/>
              <a:gd name="connsiteX69" fmla="*/ 424329 w 6755905"/>
              <a:gd name="connsiteY69" fmla="*/ 1901249 h 2624500"/>
              <a:gd name="connsiteX70" fmla="*/ 442259 w 6755905"/>
              <a:gd name="connsiteY70" fmla="*/ 1937108 h 2624500"/>
              <a:gd name="connsiteX71" fmla="*/ 448235 w 6755905"/>
              <a:gd name="connsiteY71" fmla="*/ 1955037 h 2624500"/>
              <a:gd name="connsiteX72" fmla="*/ 484094 w 6755905"/>
              <a:gd name="connsiteY72" fmla="*/ 1990896 h 2624500"/>
              <a:gd name="connsiteX73" fmla="*/ 496047 w 6755905"/>
              <a:gd name="connsiteY73" fmla="*/ 2020779 h 2624500"/>
              <a:gd name="connsiteX74" fmla="*/ 513977 w 6755905"/>
              <a:gd name="connsiteY74" fmla="*/ 2038708 h 2624500"/>
              <a:gd name="connsiteX75" fmla="*/ 525929 w 6755905"/>
              <a:gd name="connsiteY75" fmla="*/ 2056637 h 2624500"/>
              <a:gd name="connsiteX76" fmla="*/ 543859 w 6755905"/>
              <a:gd name="connsiteY76" fmla="*/ 2080543 h 2624500"/>
              <a:gd name="connsiteX77" fmla="*/ 597647 w 6755905"/>
              <a:gd name="connsiteY77" fmla="*/ 2098473 h 2624500"/>
              <a:gd name="connsiteX78" fmla="*/ 615577 w 6755905"/>
              <a:gd name="connsiteY78" fmla="*/ 2110426 h 2624500"/>
              <a:gd name="connsiteX79" fmla="*/ 639482 w 6755905"/>
              <a:gd name="connsiteY79" fmla="*/ 2116402 h 2624500"/>
              <a:gd name="connsiteX80" fmla="*/ 693271 w 6755905"/>
              <a:gd name="connsiteY80" fmla="*/ 2128355 h 2624500"/>
              <a:gd name="connsiteX81" fmla="*/ 1063812 w 6755905"/>
              <a:gd name="connsiteY81" fmla="*/ 2116402 h 2624500"/>
              <a:gd name="connsiteX82" fmla="*/ 1117600 w 6755905"/>
              <a:gd name="connsiteY82" fmla="*/ 2098473 h 2624500"/>
              <a:gd name="connsiteX83" fmla="*/ 1195294 w 6755905"/>
              <a:gd name="connsiteY83" fmla="*/ 2068590 h 2624500"/>
              <a:gd name="connsiteX84" fmla="*/ 1225177 w 6755905"/>
              <a:gd name="connsiteY84" fmla="*/ 2062614 h 2624500"/>
              <a:gd name="connsiteX85" fmla="*/ 1249082 w 6755905"/>
              <a:gd name="connsiteY85" fmla="*/ 2056637 h 2624500"/>
              <a:gd name="connsiteX86" fmla="*/ 1284941 w 6755905"/>
              <a:gd name="connsiteY86" fmla="*/ 2044684 h 2624500"/>
              <a:gd name="connsiteX87" fmla="*/ 1374588 w 6755905"/>
              <a:gd name="connsiteY87" fmla="*/ 2026755 h 2624500"/>
              <a:gd name="connsiteX88" fmla="*/ 1464235 w 6755905"/>
              <a:gd name="connsiteY88" fmla="*/ 2020779 h 2624500"/>
              <a:gd name="connsiteX89" fmla="*/ 1500094 w 6755905"/>
              <a:gd name="connsiteY89" fmla="*/ 2008826 h 2624500"/>
              <a:gd name="connsiteX90" fmla="*/ 1535953 w 6755905"/>
              <a:gd name="connsiteY90" fmla="*/ 2002849 h 2624500"/>
              <a:gd name="connsiteX91" fmla="*/ 1553882 w 6755905"/>
              <a:gd name="connsiteY91" fmla="*/ 1984920 h 2624500"/>
              <a:gd name="connsiteX92" fmla="*/ 1607671 w 6755905"/>
              <a:gd name="connsiteY92" fmla="*/ 1966990 h 2624500"/>
              <a:gd name="connsiteX93" fmla="*/ 1625600 w 6755905"/>
              <a:gd name="connsiteY93" fmla="*/ 1961014 h 2624500"/>
              <a:gd name="connsiteX94" fmla="*/ 1661459 w 6755905"/>
              <a:gd name="connsiteY94" fmla="*/ 1943084 h 2624500"/>
              <a:gd name="connsiteX95" fmla="*/ 1685365 w 6755905"/>
              <a:gd name="connsiteY95" fmla="*/ 1925155 h 2624500"/>
              <a:gd name="connsiteX96" fmla="*/ 1703294 w 6755905"/>
              <a:gd name="connsiteY96" fmla="*/ 1913202 h 2624500"/>
              <a:gd name="connsiteX97" fmla="*/ 1709271 w 6755905"/>
              <a:gd name="connsiteY97" fmla="*/ 1895273 h 2624500"/>
              <a:gd name="connsiteX98" fmla="*/ 1727200 w 6755905"/>
              <a:gd name="connsiteY98" fmla="*/ 1889296 h 2624500"/>
              <a:gd name="connsiteX99" fmla="*/ 1757082 w 6755905"/>
              <a:gd name="connsiteY99" fmla="*/ 1877343 h 2624500"/>
              <a:gd name="connsiteX100" fmla="*/ 1780988 w 6755905"/>
              <a:gd name="connsiteY100" fmla="*/ 1859414 h 2624500"/>
              <a:gd name="connsiteX101" fmla="*/ 1816847 w 6755905"/>
              <a:gd name="connsiteY101" fmla="*/ 1847461 h 2624500"/>
              <a:gd name="connsiteX102" fmla="*/ 1840753 w 6755905"/>
              <a:gd name="connsiteY102" fmla="*/ 1835508 h 2624500"/>
              <a:gd name="connsiteX103" fmla="*/ 1858682 w 6755905"/>
              <a:gd name="connsiteY103" fmla="*/ 1811602 h 2624500"/>
              <a:gd name="connsiteX104" fmla="*/ 1894541 w 6755905"/>
              <a:gd name="connsiteY104" fmla="*/ 1775743 h 2624500"/>
              <a:gd name="connsiteX105" fmla="*/ 1906494 w 6755905"/>
              <a:gd name="connsiteY105" fmla="*/ 1757814 h 2624500"/>
              <a:gd name="connsiteX106" fmla="*/ 1930400 w 6755905"/>
              <a:gd name="connsiteY106" fmla="*/ 1751837 h 2624500"/>
              <a:gd name="connsiteX107" fmla="*/ 1960282 w 6755905"/>
              <a:gd name="connsiteY107" fmla="*/ 1680120 h 2624500"/>
              <a:gd name="connsiteX108" fmla="*/ 1984188 w 6755905"/>
              <a:gd name="connsiteY108" fmla="*/ 1638284 h 2624500"/>
              <a:gd name="connsiteX109" fmla="*/ 1996141 w 6755905"/>
              <a:gd name="connsiteY109" fmla="*/ 1614379 h 2624500"/>
              <a:gd name="connsiteX110" fmla="*/ 2020047 w 6755905"/>
              <a:gd name="connsiteY110" fmla="*/ 1596449 h 2624500"/>
              <a:gd name="connsiteX111" fmla="*/ 2055906 w 6755905"/>
              <a:gd name="connsiteY111" fmla="*/ 1548637 h 2624500"/>
              <a:gd name="connsiteX112" fmla="*/ 2073835 w 6755905"/>
              <a:gd name="connsiteY112" fmla="*/ 1518755 h 2624500"/>
              <a:gd name="connsiteX113" fmla="*/ 2115671 w 6755905"/>
              <a:gd name="connsiteY113" fmla="*/ 1500826 h 2624500"/>
              <a:gd name="connsiteX114" fmla="*/ 2157506 w 6755905"/>
              <a:gd name="connsiteY114" fmla="*/ 1464967 h 2624500"/>
              <a:gd name="connsiteX115" fmla="*/ 2199341 w 6755905"/>
              <a:gd name="connsiteY115" fmla="*/ 1429108 h 2624500"/>
              <a:gd name="connsiteX116" fmla="*/ 2217271 w 6755905"/>
              <a:gd name="connsiteY116" fmla="*/ 1423131 h 2624500"/>
              <a:gd name="connsiteX117" fmla="*/ 2253129 w 6755905"/>
              <a:gd name="connsiteY117" fmla="*/ 1405202 h 2624500"/>
              <a:gd name="connsiteX118" fmla="*/ 2378635 w 6755905"/>
              <a:gd name="connsiteY118" fmla="*/ 1387273 h 2624500"/>
              <a:gd name="connsiteX119" fmla="*/ 2414494 w 6755905"/>
              <a:gd name="connsiteY119" fmla="*/ 1375320 h 2624500"/>
              <a:gd name="connsiteX120" fmla="*/ 2623671 w 6755905"/>
              <a:gd name="connsiteY120" fmla="*/ 1387273 h 2624500"/>
              <a:gd name="connsiteX121" fmla="*/ 2641600 w 6755905"/>
              <a:gd name="connsiteY121" fmla="*/ 1393249 h 2624500"/>
              <a:gd name="connsiteX122" fmla="*/ 2683435 w 6755905"/>
              <a:gd name="connsiteY122" fmla="*/ 1405202 h 2624500"/>
              <a:gd name="connsiteX123" fmla="*/ 2707341 w 6755905"/>
              <a:gd name="connsiteY123" fmla="*/ 1423131 h 2624500"/>
              <a:gd name="connsiteX124" fmla="*/ 2731247 w 6755905"/>
              <a:gd name="connsiteY124" fmla="*/ 1458990 h 2624500"/>
              <a:gd name="connsiteX125" fmla="*/ 2761129 w 6755905"/>
              <a:gd name="connsiteY125" fmla="*/ 1464967 h 2624500"/>
              <a:gd name="connsiteX126" fmla="*/ 2779059 w 6755905"/>
              <a:gd name="connsiteY126" fmla="*/ 1482896 h 2624500"/>
              <a:gd name="connsiteX127" fmla="*/ 2808941 w 6755905"/>
              <a:gd name="connsiteY127" fmla="*/ 1524731 h 2624500"/>
              <a:gd name="connsiteX128" fmla="*/ 2856753 w 6755905"/>
              <a:gd name="connsiteY128" fmla="*/ 1542661 h 2624500"/>
              <a:gd name="connsiteX129" fmla="*/ 2898588 w 6755905"/>
              <a:gd name="connsiteY129" fmla="*/ 1566567 h 2624500"/>
              <a:gd name="connsiteX130" fmla="*/ 2922494 w 6755905"/>
              <a:gd name="connsiteY130" fmla="*/ 1584496 h 2624500"/>
              <a:gd name="connsiteX131" fmla="*/ 2940424 w 6755905"/>
              <a:gd name="connsiteY131" fmla="*/ 1596449 h 2624500"/>
              <a:gd name="connsiteX132" fmla="*/ 2958353 w 6755905"/>
              <a:gd name="connsiteY132" fmla="*/ 1620355 h 2624500"/>
              <a:gd name="connsiteX133" fmla="*/ 2970306 w 6755905"/>
              <a:gd name="connsiteY133" fmla="*/ 1638284 h 2624500"/>
              <a:gd name="connsiteX134" fmla="*/ 3012141 w 6755905"/>
              <a:gd name="connsiteY134" fmla="*/ 1674143 h 2624500"/>
              <a:gd name="connsiteX135" fmla="*/ 3024094 w 6755905"/>
              <a:gd name="connsiteY135" fmla="*/ 1692073 h 2624500"/>
              <a:gd name="connsiteX136" fmla="*/ 3042024 w 6755905"/>
              <a:gd name="connsiteY136" fmla="*/ 1727931 h 2624500"/>
              <a:gd name="connsiteX137" fmla="*/ 3071906 w 6755905"/>
              <a:gd name="connsiteY137" fmla="*/ 1763790 h 2624500"/>
              <a:gd name="connsiteX138" fmla="*/ 3095812 w 6755905"/>
              <a:gd name="connsiteY138" fmla="*/ 1811602 h 2624500"/>
              <a:gd name="connsiteX139" fmla="*/ 3131671 w 6755905"/>
              <a:gd name="connsiteY139" fmla="*/ 1853437 h 2624500"/>
              <a:gd name="connsiteX140" fmla="*/ 3155577 w 6755905"/>
              <a:gd name="connsiteY140" fmla="*/ 1907226 h 2624500"/>
              <a:gd name="connsiteX141" fmla="*/ 3167529 w 6755905"/>
              <a:gd name="connsiteY141" fmla="*/ 1925155 h 2624500"/>
              <a:gd name="connsiteX142" fmla="*/ 3185459 w 6755905"/>
              <a:gd name="connsiteY142" fmla="*/ 1961014 h 2624500"/>
              <a:gd name="connsiteX143" fmla="*/ 3203388 w 6755905"/>
              <a:gd name="connsiteY143" fmla="*/ 1972967 h 2624500"/>
              <a:gd name="connsiteX144" fmla="*/ 3215341 w 6755905"/>
              <a:gd name="connsiteY144" fmla="*/ 2002849 h 2624500"/>
              <a:gd name="connsiteX145" fmla="*/ 3221318 w 6755905"/>
              <a:gd name="connsiteY145" fmla="*/ 2020779 h 2624500"/>
              <a:gd name="connsiteX146" fmla="*/ 3239247 w 6755905"/>
              <a:gd name="connsiteY146" fmla="*/ 2044684 h 2624500"/>
              <a:gd name="connsiteX147" fmla="*/ 3257177 w 6755905"/>
              <a:gd name="connsiteY147" fmla="*/ 2080543 h 2624500"/>
              <a:gd name="connsiteX148" fmla="*/ 3275106 w 6755905"/>
              <a:gd name="connsiteY148" fmla="*/ 2086520 h 2624500"/>
              <a:gd name="connsiteX149" fmla="*/ 3293035 w 6755905"/>
              <a:gd name="connsiteY149" fmla="*/ 2098473 h 2624500"/>
              <a:gd name="connsiteX150" fmla="*/ 3316941 w 6755905"/>
              <a:gd name="connsiteY150" fmla="*/ 2128355 h 2624500"/>
              <a:gd name="connsiteX151" fmla="*/ 3334871 w 6755905"/>
              <a:gd name="connsiteY151" fmla="*/ 2164214 h 2624500"/>
              <a:gd name="connsiteX152" fmla="*/ 3352800 w 6755905"/>
              <a:gd name="connsiteY152" fmla="*/ 2182143 h 2624500"/>
              <a:gd name="connsiteX153" fmla="*/ 3358777 w 6755905"/>
              <a:gd name="connsiteY153" fmla="*/ 2200073 h 2624500"/>
              <a:gd name="connsiteX154" fmla="*/ 3376706 w 6755905"/>
              <a:gd name="connsiteY154" fmla="*/ 2206049 h 2624500"/>
              <a:gd name="connsiteX155" fmla="*/ 3388659 w 6755905"/>
              <a:gd name="connsiteY155" fmla="*/ 2223979 h 2624500"/>
              <a:gd name="connsiteX156" fmla="*/ 3406588 w 6755905"/>
              <a:gd name="connsiteY156" fmla="*/ 2253861 h 2624500"/>
              <a:gd name="connsiteX157" fmla="*/ 3430494 w 6755905"/>
              <a:gd name="connsiteY157" fmla="*/ 2313626 h 2624500"/>
              <a:gd name="connsiteX158" fmla="*/ 3448424 w 6755905"/>
              <a:gd name="connsiteY158" fmla="*/ 2319602 h 2624500"/>
              <a:gd name="connsiteX159" fmla="*/ 3454400 w 6755905"/>
              <a:gd name="connsiteY159" fmla="*/ 2349484 h 2624500"/>
              <a:gd name="connsiteX160" fmla="*/ 3490259 w 6755905"/>
              <a:gd name="connsiteY160" fmla="*/ 2379367 h 2624500"/>
              <a:gd name="connsiteX161" fmla="*/ 3508188 w 6755905"/>
              <a:gd name="connsiteY161" fmla="*/ 2397296 h 2624500"/>
              <a:gd name="connsiteX162" fmla="*/ 3538071 w 6755905"/>
              <a:gd name="connsiteY162" fmla="*/ 2433155 h 2624500"/>
              <a:gd name="connsiteX163" fmla="*/ 3544047 w 6755905"/>
              <a:gd name="connsiteY163" fmla="*/ 2451084 h 2624500"/>
              <a:gd name="connsiteX164" fmla="*/ 3579906 w 6755905"/>
              <a:gd name="connsiteY164" fmla="*/ 2474990 h 2624500"/>
              <a:gd name="connsiteX165" fmla="*/ 3597835 w 6755905"/>
              <a:gd name="connsiteY165" fmla="*/ 2486943 h 2624500"/>
              <a:gd name="connsiteX166" fmla="*/ 3621741 w 6755905"/>
              <a:gd name="connsiteY166" fmla="*/ 2492920 h 2624500"/>
              <a:gd name="connsiteX167" fmla="*/ 3645647 w 6755905"/>
              <a:gd name="connsiteY167" fmla="*/ 2504873 h 2624500"/>
              <a:gd name="connsiteX168" fmla="*/ 3663577 w 6755905"/>
              <a:gd name="connsiteY168" fmla="*/ 2510849 h 2624500"/>
              <a:gd name="connsiteX169" fmla="*/ 3681506 w 6755905"/>
              <a:gd name="connsiteY169" fmla="*/ 2528779 h 2624500"/>
              <a:gd name="connsiteX170" fmla="*/ 3771153 w 6755905"/>
              <a:gd name="connsiteY170" fmla="*/ 2546708 h 2624500"/>
              <a:gd name="connsiteX171" fmla="*/ 3807012 w 6755905"/>
              <a:gd name="connsiteY171" fmla="*/ 2570614 h 2624500"/>
              <a:gd name="connsiteX172" fmla="*/ 3842871 w 6755905"/>
              <a:gd name="connsiteY172" fmla="*/ 2582567 h 2624500"/>
              <a:gd name="connsiteX173" fmla="*/ 4040094 w 6755905"/>
              <a:gd name="connsiteY173" fmla="*/ 2600496 h 2624500"/>
              <a:gd name="connsiteX174" fmla="*/ 4147671 w 6755905"/>
              <a:gd name="connsiteY174" fmla="*/ 2618426 h 2624500"/>
              <a:gd name="connsiteX175" fmla="*/ 4177553 w 6755905"/>
              <a:gd name="connsiteY175" fmla="*/ 2624402 h 2624500"/>
              <a:gd name="connsiteX176" fmla="*/ 4386729 w 6755905"/>
              <a:gd name="connsiteY176" fmla="*/ 2594520 h 2624500"/>
              <a:gd name="connsiteX177" fmla="*/ 4464424 w 6755905"/>
              <a:gd name="connsiteY177" fmla="*/ 2576590 h 2624500"/>
              <a:gd name="connsiteX178" fmla="*/ 4500282 w 6755905"/>
              <a:gd name="connsiteY178" fmla="*/ 2564637 h 2624500"/>
              <a:gd name="connsiteX179" fmla="*/ 4536141 w 6755905"/>
              <a:gd name="connsiteY179" fmla="*/ 2558661 h 2624500"/>
              <a:gd name="connsiteX180" fmla="*/ 4649694 w 6755905"/>
              <a:gd name="connsiteY180" fmla="*/ 2552684 h 2624500"/>
              <a:gd name="connsiteX181" fmla="*/ 4721412 w 6755905"/>
              <a:gd name="connsiteY181" fmla="*/ 2570614 h 2624500"/>
              <a:gd name="connsiteX182" fmla="*/ 4763247 w 6755905"/>
              <a:gd name="connsiteY182" fmla="*/ 2576590 h 2624500"/>
              <a:gd name="connsiteX183" fmla="*/ 4960471 w 6755905"/>
              <a:gd name="connsiteY183" fmla="*/ 2564637 h 2624500"/>
              <a:gd name="connsiteX184" fmla="*/ 5050118 w 6755905"/>
              <a:gd name="connsiteY184" fmla="*/ 2540731 h 2624500"/>
              <a:gd name="connsiteX185" fmla="*/ 5080000 w 6755905"/>
              <a:gd name="connsiteY185" fmla="*/ 2528779 h 2624500"/>
              <a:gd name="connsiteX186" fmla="*/ 5145741 w 6755905"/>
              <a:gd name="connsiteY186" fmla="*/ 2480967 h 2624500"/>
              <a:gd name="connsiteX187" fmla="*/ 5205506 w 6755905"/>
              <a:gd name="connsiteY187" fmla="*/ 2463037 h 2624500"/>
              <a:gd name="connsiteX188" fmla="*/ 5235388 w 6755905"/>
              <a:gd name="connsiteY188" fmla="*/ 2445108 h 2624500"/>
              <a:gd name="connsiteX189" fmla="*/ 5277224 w 6755905"/>
              <a:gd name="connsiteY189" fmla="*/ 2427179 h 2624500"/>
              <a:gd name="connsiteX190" fmla="*/ 5336988 w 6755905"/>
              <a:gd name="connsiteY190" fmla="*/ 2379367 h 2624500"/>
              <a:gd name="connsiteX191" fmla="*/ 5354918 w 6755905"/>
              <a:gd name="connsiteY191" fmla="*/ 2361437 h 2624500"/>
              <a:gd name="connsiteX192" fmla="*/ 5378824 w 6755905"/>
              <a:gd name="connsiteY192" fmla="*/ 2343508 h 2624500"/>
              <a:gd name="connsiteX193" fmla="*/ 5390777 w 6755905"/>
              <a:gd name="connsiteY193" fmla="*/ 2277767 h 2624500"/>
              <a:gd name="connsiteX194" fmla="*/ 5396753 w 6755905"/>
              <a:gd name="connsiteY194" fmla="*/ 2235931 h 2624500"/>
              <a:gd name="connsiteX195" fmla="*/ 5384800 w 6755905"/>
              <a:gd name="connsiteY195" fmla="*/ 2032731 h 2624500"/>
              <a:gd name="connsiteX196" fmla="*/ 6568141 w 6755905"/>
              <a:gd name="connsiteY196" fmla="*/ 1990896 h 2624500"/>
              <a:gd name="connsiteX197" fmla="*/ 6687672 w 6755905"/>
              <a:gd name="connsiteY197" fmla="*/ 974896 h 2624500"/>
              <a:gd name="connsiteX198" fmla="*/ 5904753 w 6755905"/>
              <a:gd name="connsiteY198" fmla="*/ 732 h 2624500"/>
              <a:gd name="connsiteX199" fmla="*/ 4452471 w 6755905"/>
              <a:gd name="connsiteY199" fmla="*/ 1130284 h 2624500"/>
              <a:gd name="connsiteX200" fmla="*/ 2683436 w 6755905"/>
              <a:gd name="connsiteY200" fmla="*/ 933062 h 2624500"/>
              <a:gd name="connsiteX0" fmla="*/ 2683436 w 6755905"/>
              <a:gd name="connsiteY0" fmla="*/ 933062 h 2624500"/>
              <a:gd name="connsiteX1" fmla="*/ 2820894 w 6755905"/>
              <a:gd name="connsiteY1" fmla="*/ 150143 h 2624500"/>
              <a:gd name="connsiteX2" fmla="*/ 2802965 w 6755905"/>
              <a:gd name="connsiteY2" fmla="*/ 156120 h 2624500"/>
              <a:gd name="connsiteX3" fmla="*/ 2629646 w 6755905"/>
              <a:gd name="connsiteY3" fmla="*/ 598378 h 2624500"/>
              <a:gd name="connsiteX4" fmla="*/ 2689412 w 6755905"/>
              <a:gd name="connsiteY4" fmla="*/ 191979 h 2624500"/>
              <a:gd name="connsiteX5" fmla="*/ 2647577 w 6755905"/>
              <a:gd name="connsiteY5" fmla="*/ 209908 h 2624500"/>
              <a:gd name="connsiteX6" fmla="*/ 2617694 w 6755905"/>
              <a:gd name="connsiteY6" fmla="*/ 221861 h 2624500"/>
              <a:gd name="connsiteX7" fmla="*/ 2593788 w 6755905"/>
              <a:gd name="connsiteY7" fmla="*/ 227837 h 2624500"/>
              <a:gd name="connsiteX8" fmla="*/ 2516094 w 6755905"/>
              <a:gd name="connsiteY8" fmla="*/ 245767 h 2624500"/>
              <a:gd name="connsiteX9" fmla="*/ 2480235 w 6755905"/>
              <a:gd name="connsiteY9" fmla="*/ 257720 h 2624500"/>
              <a:gd name="connsiteX10" fmla="*/ 2408518 w 6755905"/>
              <a:gd name="connsiteY10" fmla="*/ 263696 h 2624500"/>
              <a:gd name="connsiteX11" fmla="*/ 2378635 w 6755905"/>
              <a:gd name="connsiteY11" fmla="*/ 275649 h 2624500"/>
              <a:gd name="connsiteX12" fmla="*/ 2288988 w 6755905"/>
              <a:gd name="connsiteY12" fmla="*/ 281626 h 2624500"/>
              <a:gd name="connsiteX13" fmla="*/ 2259106 w 6755905"/>
              <a:gd name="connsiteY13" fmla="*/ 305531 h 2624500"/>
              <a:gd name="connsiteX14" fmla="*/ 2217271 w 6755905"/>
              <a:gd name="connsiteY14" fmla="*/ 317484 h 2624500"/>
              <a:gd name="connsiteX15" fmla="*/ 2145553 w 6755905"/>
              <a:gd name="connsiteY15" fmla="*/ 335414 h 2624500"/>
              <a:gd name="connsiteX16" fmla="*/ 2127624 w 6755905"/>
              <a:gd name="connsiteY16" fmla="*/ 347367 h 2624500"/>
              <a:gd name="connsiteX17" fmla="*/ 2097741 w 6755905"/>
              <a:gd name="connsiteY17" fmla="*/ 359320 h 2624500"/>
              <a:gd name="connsiteX18" fmla="*/ 2049929 w 6755905"/>
              <a:gd name="connsiteY18" fmla="*/ 365296 h 2624500"/>
              <a:gd name="connsiteX19" fmla="*/ 1984188 w 6755905"/>
              <a:gd name="connsiteY19" fmla="*/ 383226 h 2624500"/>
              <a:gd name="connsiteX20" fmla="*/ 1828800 w 6755905"/>
              <a:gd name="connsiteY20" fmla="*/ 419084 h 2624500"/>
              <a:gd name="connsiteX21" fmla="*/ 1792941 w 6755905"/>
              <a:gd name="connsiteY21" fmla="*/ 431037 h 2624500"/>
              <a:gd name="connsiteX22" fmla="*/ 1697318 w 6755905"/>
              <a:gd name="connsiteY22" fmla="*/ 448967 h 2624500"/>
              <a:gd name="connsiteX23" fmla="*/ 1595718 w 6755905"/>
              <a:gd name="connsiteY23" fmla="*/ 472873 h 2624500"/>
              <a:gd name="connsiteX24" fmla="*/ 1529977 w 6755905"/>
              <a:gd name="connsiteY24" fmla="*/ 490802 h 2624500"/>
              <a:gd name="connsiteX25" fmla="*/ 1398494 w 6755905"/>
              <a:gd name="connsiteY25" fmla="*/ 526661 h 2624500"/>
              <a:gd name="connsiteX26" fmla="*/ 860612 w 6755905"/>
              <a:gd name="connsiteY26" fmla="*/ 550567 h 2624500"/>
              <a:gd name="connsiteX27" fmla="*/ 794871 w 6755905"/>
              <a:gd name="connsiteY27" fmla="*/ 562520 h 2624500"/>
              <a:gd name="connsiteX28" fmla="*/ 729129 w 6755905"/>
              <a:gd name="connsiteY28" fmla="*/ 568496 h 2624500"/>
              <a:gd name="connsiteX29" fmla="*/ 633506 w 6755905"/>
              <a:gd name="connsiteY29" fmla="*/ 580449 h 2624500"/>
              <a:gd name="connsiteX30" fmla="*/ 603624 w 6755905"/>
              <a:gd name="connsiteY30" fmla="*/ 592402 h 2624500"/>
              <a:gd name="connsiteX31" fmla="*/ 579718 w 6755905"/>
              <a:gd name="connsiteY31" fmla="*/ 598379 h 2624500"/>
              <a:gd name="connsiteX32" fmla="*/ 472141 w 6755905"/>
              <a:gd name="connsiteY32" fmla="*/ 634237 h 2624500"/>
              <a:gd name="connsiteX33" fmla="*/ 436282 w 6755905"/>
              <a:gd name="connsiteY33" fmla="*/ 664120 h 2624500"/>
              <a:gd name="connsiteX34" fmla="*/ 418353 w 6755905"/>
              <a:gd name="connsiteY34" fmla="*/ 682049 h 2624500"/>
              <a:gd name="connsiteX35" fmla="*/ 400424 w 6755905"/>
              <a:gd name="connsiteY35" fmla="*/ 688026 h 2624500"/>
              <a:gd name="connsiteX36" fmla="*/ 382494 w 6755905"/>
              <a:gd name="connsiteY36" fmla="*/ 699979 h 2624500"/>
              <a:gd name="connsiteX37" fmla="*/ 364565 w 6755905"/>
              <a:gd name="connsiteY37" fmla="*/ 729861 h 2624500"/>
              <a:gd name="connsiteX38" fmla="*/ 298824 w 6755905"/>
              <a:gd name="connsiteY38" fmla="*/ 759743 h 2624500"/>
              <a:gd name="connsiteX39" fmla="*/ 239059 w 6755905"/>
              <a:gd name="connsiteY39" fmla="*/ 813531 h 2624500"/>
              <a:gd name="connsiteX40" fmla="*/ 209177 w 6755905"/>
              <a:gd name="connsiteY40" fmla="*/ 825484 h 2624500"/>
              <a:gd name="connsiteX41" fmla="*/ 167341 w 6755905"/>
              <a:gd name="connsiteY41" fmla="*/ 843414 h 2624500"/>
              <a:gd name="connsiteX42" fmla="*/ 131482 w 6755905"/>
              <a:gd name="connsiteY42" fmla="*/ 879273 h 2624500"/>
              <a:gd name="connsiteX43" fmla="*/ 95624 w 6755905"/>
              <a:gd name="connsiteY43" fmla="*/ 909155 h 2624500"/>
              <a:gd name="connsiteX44" fmla="*/ 65741 w 6755905"/>
              <a:gd name="connsiteY44" fmla="*/ 939037 h 2624500"/>
              <a:gd name="connsiteX45" fmla="*/ 47812 w 6755905"/>
              <a:gd name="connsiteY45" fmla="*/ 974896 h 2624500"/>
              <a:gd name="connsiteX46" fmla="*/ 0 w 6755905"/>
              <a:gd name="connsiteY46" fmla="*/ 1094426 h 2624500"/>
              <a:gd name="connsiteX47" fmla="*/ 5977 w 6755905"/>
              <a:gd name="connsiteY47" fmla="*/ 1202002 h 2624500"/>
              <a:gd name="connsiteX48" fmla="*/ 23906 w 6755905"/>
              <a:gd name="connsiteY48" fmla="*/ 1231884 h 2624500"/>
              <a:gd name="connsiteX49" fmla="*/ 41835 w 6755905"/>
              <a:gd name="connsiteY49" fmla="*/ 1297626 h 2624500"/>
              <a:gd name="connsiteX50" fmla="*/ 59765 w 6755905"/>
              <a:gd name="connsiteY50" fmla="*/ 1375320 h 2624500"/>
              <a:gd name="connsiteX51" fmla="*/ 71718 w 6755905"/>
              <a:gd name="connsiteY51" fmla="*/ 1429108 h 2624500"/>
              <a:gd name="connsiteX52" fmla="*/ 83671 w 6755905"/>
              <a:gd name="connsiteY52" fmla="*/ 1453014 h 2624500"/>
              <a:gd name="connsiteX53" fmla="*/ 89647 w 6755905"/>
              <a:gd name="connsiteY53" fmla="*/ 1506802 h 2624500"/>
              <a:gd name="connsiteX54" fmla="*/ 107577 w 6755905"/>
              <a:gd name="connsiteY54" fmla="*/ 1530708 h 2624500"/>
              <a:gd name="connsiteX55" fmla="*/ 119529 w 6755905"/>
              <a:gd name="connsiteY55" fmla="*/ 1548637 h 2624500"/>
              <a:gd name="connsiteX56" fmla="*/ 143435 w 6755905"/>
              <a:gd name="connsiteY56" fmla="*/ 1578520 h 2624500"/>
              <a:gd name="connsiteX57" fmla="*/ 179294 w 6755905"/>
              <a:gd name="connsiteY57" fmla="*/ 1626331 h 2624500"/>
              <a:gd name="connsiteX58" fmla="*/ 197224 w 6755905"/>
              <a:gd name="connsiteY58" fmla="*/ 1638284 h 2624500"/>
              <a:gd name="connsiteX59" fmla="*/ 215153 w 6755905"/>
              <a:gd name="connsiteY59" fmla="*/ 1656214 h 2624500"/>
              <a:gd name="connsiteX60" fmla="*/ 227106 w 6755905"/>
              <a:gd name="connsiteY60" fmla="*/ 1674143 h 2624500"/>
              <a:gd name="connsiteX61" fmla="*/ 245035 w 6755905"/>
              <a:gd name="connsiteY61" fmla="*/ 1680120 h 2624500"/>
              <a:gd name="connsiteX62" fmla="*/ 262965 w 6755905"/>
              <a:gd name="connsiteY62" fmla="*/ 1698049 h 2624500"/>
              <a:gd name="connsiteX63" fmla="*/ 286871 w 6755905"/>
              <a:gd name="connsiteY63" fmla="*/ 1733908 h 2624500"/>
              <a:gd name="connsiteX64" fmla="*/ 322729 w 6755905"/>
              <a:gd name="connsiteY64" fmla="*/ 1769767 h 2624500"/>
              <a:gd name="connsiteX65" fmla="*/ 340659 w 6755905"/>
              <a:gd name="connsiteY65" fmla="*/ 1787696 h 2624500"/>
              <a:gd name="connsiteX66" fmla="*/ 358588 w 6755905"/>
              <a:gd name="connsiteY66" fmla="*/ 1811602 h 2624500"/>
              <a:gd name="connsiteX67" fmla="*/ 406400 w 6755905"/>
              <a:gd name="connsiteY67" fmla="*/ 1859414 h 2624500"/>
              <a:gd name="connsiteX68" fmla="*/ 424329 w 6755905"/>
              <a:gd name="connsiteY68" fmla="*/ 1901249 h 2624500"/>
              <a:gd name="connsiteX69" fmla="*/ 442259 w 6755905"/>
              <a:gd name="connsiteY69" fmla="*/ 1937108 h 2624500"/>
              <a:gd name="connsiteX70" fmla="*/ 448235 w 6755905"/>
              <a:gd name="connsiteY70" fmla="*/ 1955037 h 2624500"/>
              <a:gd name="connsiteX71" fmla="*/ 484094 w 6755905"/>
              <a:gd name="connsiteY71" fmla="*/ 1990896 h 2624500"/>
              <a:gd name="connsiteX72" fmla="*/ 496047 w 6755905"/>
              <a:gd name="connsiteY72" fmla="*/ 2020779 h 2624500"/>
              <a:gd name="connsiteX73" fmla="*/ 513977 w 6755905"/>
              <a:gd name="connsiteY73" fmla="*/ 2038708 h 2624500"/>
              <a:gd name="connsiteX74" fmla="*/ 525929 w 6755905"/>
              <a:gd name="connsiteY74" fmla="*/ 2056637 h 2624500"/>
              <a:gd name="connsiteX75" fmla="*/ 543859 w 6755905"/>
              <a:gd name="connsiteY75" fmla="*/ 2080543 h 2624500"/>
              <a:gd name="connsiteX76" fmla="*/ 597647 w 6755905"/>
              <a:gd name="connsiteY76" fmla="*/ 2098473 h 2624500"/>
              <a:gd name="connsiteX77" fmla="*/ 615577 w 6755905"/>
              <a:gd name="connsiteY77" fmla="*/ 2110426 h 2624500"/>
              <a:gd name="connsiteX78" fmla="*/ 639482 w 6755905"/>
              <a:gd name="connsiteY78" fmla="*/ 2116402 h 2624500"/>
              <a:gd name="connsiteX79" fmla="*/ 693271 w 6755905"/>
              <a:gd name="connsiteY79" fmla="*/ 2128355 h 2624500"/>
              <a:gd name="connsiteX80" fmla="*/ 1063812 w 6755905"/>
              <a:gd name="connsiteY80" fmla="*/ 2116402 h 2624500"/>
              <a:gd name="connsiteX81" fmla="*/ 1117600 w 6755905"/>
              <a:gd name="connsiteY81" fmla="*/ 2098473 h 2624500"/>
              <a:gd name="connsiteX82" fmla="*/ 1195294 w 6755905"/>
              <a:gd name="connsiteY82" fmla="*/ 2068590 h 2624500"/>
              <a:gd name="connsiteX83" fmla="*/ 1225177 w 6755905"/>
              <a:gd name="connsiteY83" fmla="*/ 2062614 h 2624500"/>
              <a:gd name="connsiteX84" fmla="*/ 1249082 w 6755905"/>
              <a:gd name="connsiteY84" fmla="*/ 2056637 h 2624500"/>
              <a:gd name="connsiteX85" fmla="*/ 1284941 w 6755905"/>
              <a:gd name="connsiteY85" fmla="*/ 2044684 h 2624500"/>
              <a:gd name="connsiteX86" fmla="*/ 1374588 w 6755905"/>
              <a:gd name="connsiteY86" fmla="*/ 2026755 h 2624500"/>
              <a:gd name="connsiteX87" fmla="*/ 1464235 w 6755905"/>
              <a:gd name="connsiteY87" fmla="*/ 2020779 h 2624500"/>
              <a:gd name="connsiteX88" fmla="*/ 1500094 w 6755905"/>
              <a:gd name="connsiteY88" fmla="*/ 2008826 h 2624500"/>
              <a:gd name="connsiteX89" fmla="*/ 1535953 w 6755905"/>
              <a:gd name="connsiteY89" fmla="*/ 2002849 h 2624500"/>
              <a:gd name="connsiteX90" fmla="*/ 1553882 w 6755905"/>
              <a:gd name="connsiteY90" fmla="*/ 1984920 h 2624500"/>
              <a:gd name="connsiteX91" fmla="*/ 1607671 w 6755905"/>
              <a:gd name="connsiteY91" fmla="*/ 1966990 h 2624500"/>
              <a:gd name="connsiteX92" fmla="*/ 1625600 w 6755905"/>
              <a:gd name="connsiteY92" fmla="*/ 1961014 h 2624500"/>
              <a:gd name="connsiteX93" fmla="*/ 1661459 w 6755905"/>
              <a:gd name="connsiteY93" fmla="*/ 1943084 h 2624500"/>
              <a:gd name="connsiteX94" fmla="*/ 1685365 w 6755905"/>
              <a:gd name="connsiteY94" fmla="*/ 1925155 h 2624500"/>
              <a:gd name="connsiteX95" fmla="*/ 1703294 w 6755905"/>
              <a:gd name="connsiteY95" fmla="*/ 1913202 h 2624500"/>
              <a:gd name="connsiteX96" fmla="*/ 1709271 w 6755905"/>
              <a:gd name="connsiteY96" fmla="*/ 1895273 h 2624500"/>
              <a:gd name="connsiteX97" fmla="*/ 1727200 w 6755905"/>
              <a:gd name="connsiteY97" fmla="*/ 1889296 h 2624500"/>
              <a:gd name="connsiteX98" fmla="*/ 1757082 w 6755905"/>
              <a:gd name="connsiteY98" fmla="*/ 1877343 h 2624500"/>
              <a:gd name="connsiteX99" fmla="*/ 1780988 w 6755905"/>
              <a:gd name="connsiteY99" fmla="*/ 1859414 h 2624500"/>
              <a:gd name="connsiteX100" fmla="*/ 1816847 w 6755905"/>
              <a:gd name="connsiteY100" fmla="*/ 1847461 h 2624500"/>
              <a:gd name="connsiteX101" fmla="*/ 1840753 w 6755905"/>
              <a:gd name="connsiteY101" fmla="*/ 1835508 h 2624500"/>
              <a:gd name="connsiteX102" fmla="*/ 1858682 w 6755905"/>
              <a:gd name="connsiteY102" fmla="*/ 1811602 h 2624500"/>
              <a:gd name="connsiteX103" fmla="*/ 1894541 w 6755905"/>
              <a:gd name="connsiteY103" fmla="*/ 1775743 h 2624500"/>
              <a:gd name="connsiteX104" fmla="*/ 1906494 w 6755905"/>
              <a:gd name="connsiteY104" fmla="*/ 1757814 h 2624500"/>
              <a:gd name="connsiteX105" fmla="*/ 1930400 w 6755905"/>
              <a:gd name="connsiteY105" fmla="*/ 1751837 h 2624500"/>
              <a:gd name="connsiteX106" fmla="*/ 1960282 w 6755905"/>
              <a:gd name="connsiteY106" fmla="*/ 1680120 h 2624500"/>
              <a:gd name="connsiteX107" fmla="*/ 1984188 w 6755905"/>
              <a:gd name="connsiteY107" fmla="*/ 1638284 h 2624500"/>
              <a:gd name="connsiteX108" fmla="*/ 1996141 w 6755905"/>
              <a:gd name="connsiteY108" fmla="*/ 1614379 h 2624500"/>
              <a:gd name="connsiteX109" fmla="*/ 2020047 w 6755905"/>
              <a:gd name="connsiteY109" fmla="*/ 1596449 h 2624500"/>
              <a:gd name="connsiteX110" fmla="*/ 2055906 w 6755905"/>
              <a:gd name="connsiteY110" fmla="*/ 1548637 h 2624500"/>
              <a:gd name="connsiteX111" fmla="*/ 2073835 w 6755905"/>
              <a:gd name="connsiteY111" fmla="*/ 1518755 h 2624500"/>
              <a:gd name="connsiteX112" fmla="*/ 2115671 w 6755905"/>
              <a:gd name="connsiteY112" fmla="*/ 1500826 h 2624500"/>
              <a:gd name="connsiteX113" fmla="*/ 2157506 w 6755905"/>
              <a:gd name="connsiteY113" fmla="*/ 1464967 h 2624500"/>
              <a:gd name="connsiteX114" fmla="*/ 2199341 w 6755905"/>
              <a:gd name="connsiteY114" fmla="*/ 1429108 h 2624500"/>
              <a:gd name="connsiteX115" fmla="*/ 2217271 w 6755905"/>
              <a:gd name="connsiteY115" fmla="*/ 1423131 h 2624500"/>
              <a:gd name="connsiteX116" fmla="*/ 2253129 w 6755905"/>
              <a:gd name="connsiteY116" fmla="*/ 1405202 h 2624500"/>
              <a:gd name="connsiteX117" fmla="*/ 2378635 w 6755905"/>
              <a:gd name="connsiteY117" fmla="*/ 1387273 h 2624500"/>
              <a:gd name="connsiteX118" fmla="*/ 2414494 w 6755905"/>
              <a:gd name="connsiteY118" fmla="*/ 1375320 h 2624500"/>
              <a:gd name="connsiteX119" fmla="*/ 2623671 w 6755905"/>
              <a:gd name="connsiteY119" fmla="*/ 1387273 h 2624500"/>
              <a:gd name="connsiteX120" fmla="*/ 2641600 w 6755905"/>
              <a:gd name="connsiteY120" fmla="*/ 1393249 h 2624500"/>
              <a:gd name="connsiteX121" fmla="*/ 2683435 w 6755905"/>
              <a:gd name="connsiteY121" fmla="*/ 1405202 h 2624500"/>
              <a:gd name="connsiteX122" fmla="*/ 2707341 w 6755905"/>
              <a:gd name="connsiteY122" fmla="*/ 1423131 h 2624500"/>
              <a:gd name="connsiteX123" fmla="*/ 2731247 w 6755905"/>
              <a:gd name="connsiteY123" fmla="*/ 1458990 h 2624500"/>
              <a:gd name="connsiteX124" fmla="*/ 2761129 w 6755905"/>
              <a:gd name="connsiteY124" fmla="*/ 1464967 h 2624500"/>
              <a:gd name="connsiteX125" fmla="*/ 2779059 w 6755905"/>
              <a:gd name="connsiteY125" fmla="*/ 1482896 h 2624500"/>
              <a:gd name="connsiteX126" fmla="*/ 2808941 w 6755905"/>
              <a:gd name="connsiteY126" fmla="*/ 1524731 h 2624500"/>
              <a:gd name="connsiteX127" fmla="*/ 2856753 w 6755905"/>
              <a:gd name="connsiteY127" fmla="*/ 1542661 h 2624500"/>
              <a:gd name="connsiteX128" fmla="*/ 2898588 w 6755905"/>
              <a:gd name="connsiteY128" fmla="*/ 1566567 h 2624500"/>
              <a:gd name="connsiteX129" fmla="*/ 2922494 w 6755905"/>
              <a:gd name="connsiteY129" fmla="*/ 1584496 h 2624500"/>
              <a:gd name="connsiteX130" fmla="*/ 2940424 w 6755905"/>
              <a:gd name="connsiteY130" fmla="*/ 1596449 h 2624500"/>
              <a:gd name="connsiteX131" fmla="*/ 2958353 w 6755905"/>
              <a:gd name="connsiteY131" fmla="*/ 1620355 h 2624500"/>
              <a:gd name="connsiteX132" fmla="*/ 2970306 w 6755905"/>
              <a:gd name="connsiteY132" fmla="*/ 1638284 h 2624500"/>
              <a:gd name="connsiteX133" fmla="*/ 3012141 w 6755905"/>
              <a:gd name="connsiteY133" fmla="*/ 1674143 h 2624500"/>
              <a:gd name="connsiteX134" fmla="*/ 3024094 w 6755905"/>
              <a:gd name="connsiteY134" fmla="*/ 1692073 h 2624500"/>
              <a:gd name="connsiteX135" fmla="*/ 3042024 w 6755905"/>
              <a:gd name="connsiteY135" fmla="*/ 1727931 h 2624500"/>
              <a:gd name="connsiteX136" fmla="*/ 3071906 w 6755905"/>
              <a:gd name="connsiteY136" fmla="*/ 1763790 h 2624500"/>
              <a:gd name="connsiteX137" fmla="*/ 3095812 w 6755905"/>
              <a:gd name="connsiteY137" fmla="*/ 1811602 h 2624500"/>
              <a:gd name="connsiteX138" fmla="*/ 3131671 w 6755905"/>
              <a:gd name="connsiteY138" fmla="*/ 1853437 h 2624500"/>
              <a:gd name="connsiteX139" fmla="*/ 3155577 w 6755905"/>
              <a:gd name="connsiteY139" fmla="*/ 1907226 h 2624500"/>
              <a:gd name="connsiteX140" fmla="*/ 3167529 w 6755905"/>
              <a:gd name="connsiteY140" fmla="*/ 1925155 h 2624500"/>
              <a:gd name="connsiteX141" fmla="*/ 3185459 w 6755905"/>
              <a:gd name="connsiteY141" fmla="*/ 1961014 h 2624500"/>
              <a:gd name="connsiteX142" fmla="*/ 3203388 w 6755905"/>
              <a:gd name="connsiteY142" fmla="*/ 1972967 h 2624500"/>
              <a:gd name="connsiteX143" fmla="*/ 3215341 w 6755905"/>
              <a:gd name="connsiteY143" fmla="*/ 2002849 h 2624500"/>
              <a:gd name="connsiteX144" fmla="*/ 3221318 w 6755905"/>
              <a:gd name="connsiteY144" fmla="*/ 2020779 h 2624500"/>
              <a:gd name="connsiteX145" fmla="*/ 3239247 w 6755905"/>
              <a:gd name="connsiteY145" fmla="*/ 2044684 h 2624500"/>
              <a:gd name="connsiteX146" fmla="*/ 3257177 w 6755905"/>
              <a:gd name="connsiteY146" fmla="*/ 2080543 h 2624500"/>
              <a:gd name="connsiteX147" fmla="*/ 3275106 w 6755905"/>
              <a:gd name="connsiteY147" fmla="*/ 2086520 h 2624500"/>
              <a:gd name="connsiteX148" fmla="*/ 3293035 w 6755905"/>
              <a:gd name="connsiteY148" fmla="*/ 2098473 h 2624500"/>
              <a:gd name="connsiteX149" fmla="*/ 3316941 w 6755905"/>
              <a:gd name="connsiteY149" fmla="*/ 2128355 h 2624500"/>
              <a:gd name="connsiteX150" fmla="*/ 3334871 w 6755905"/>
              <a:gd name="connsiteY150" fmla="*/ 2164214 h 2624500"/>
              <a:gd name="connsiteX151" fmla="*/ 3352800 w 6755905"/>
              <a:gd name="connsiteY151" fmla="*/ 2182143 h 2624500"/>
              <a:gd name="connsiteX152" fmla="*/ 3358777 w 6755905"/>
              <a:gd name="connsiteY152" fmla="*/ 2200073 h 2624500"/>
              <a:gd name="connsiteX153" fmla="*/ 3376706 w 6755905"/>
              <a:gd name="connsiteY153" fmla="*/ 2206049 h 2624500"/>
              <a:gd name="connsiteX154" fmla="*/ 3388659 w 6755905"/>
              <a:gd name="connsiteY154" fmla="*/ 2223979 h 2624500"/>
              <a:gd name="connsiteX155" fmla="*/ 3406588 w 6755905"/>
              <a:gd name="connsiteY155" fmla="*/ 2253861 h 2624500"/>
              <a:gd name="connsiteX156" fmla="*/ 3430494 w 6755905"/>
              <a:gd name="connsiteY156" fmla="*/ 2313626 h 2624500"/>
              <a:gd name="connsiteX157" fmla="*/ 3448424 w 6755905"/>
              <a:gd name="connsiteY157" fmla="*/ 2319602 h 2624500"/>
              <a:gd name="connsiteX158" fmla="*/ 3454400 w 6755905"/>
              <a:gd name="connsiteY158" fmla="*/ 2349484 h 2624500"/>
              <a:gd name="connsiteX159" fmla="*/ 3490259 w 6755905"/>
              <a:gd name="connsiteY159" fmla="*/ 2379367 h 2624500"/>
              <a:gd name="connsiteX160" fmla="*/ 3508188 w 6755905"/>
              <a:gd name="connsiteY160" fmla="*/ 2397296 h 2624500"/>
              <a:gd name="connsiteX161" fmla="*/ 3538071 w 6755905"/>
              <a:gd name="connsiteY161" fmla="*/ 2433155 h 2624500"/>
              <a:gd name="connsiteX162" fmla="*/ 3544047 w 6755905"/>
              <a:gd name="connsiteY162" fmla="*/ 2451084 h 2624500"/>
              <a:gd name="connsiteX163" fmla="*/ 3579906 w 6755905"/>
              <a:gd name="connsiteY163" fmla="*/ 2474990 h 2624500"/>
              <a:gd name="connsiteX164" fmla="*/ 3597835 w 6755905"/>
              <a:gd name="connsiteY164" fmla="*/ 2486943 h 2624500"/>
              <a:gd name="connsiteX165" fmla="*/ 3621741 w 6755905"/>
              <a:gd name="connsiteY165" fmla="*/ 2492920 h 2624500"/>
              <a:gd name="connsiteX166" fmla="*/ 3645647 w 6755905"/>
              <a:gd name="connsiteY166" fmla="*/ 2504873 h 2624500"/>
              <a:gd name="connsiteX167" fmla="*/ 3663577 w 6755905"/>
              <a:gd name="connsiteY167" fmla="*/ 2510849 h 2624500"/>
              <a:gd name="connsiteX168" fmla="*/ 3681506 w 6755905"/>
              <a:gd name="connsiteY168" fmla="*/ 2528779 h 2624500"/>
              <a:gd name="connsiteX169" fmla="*/ 3771153 w 6755905"/>
              <a:gd name="connsiteY169" fmla="*/ 2546708 h 2624500"/>
              <a:gd name="connsiteX170" fmla="*/ 3807012 w 6755905"/>
              <a:gd name="connsiteY170" fmla="*/ 2570614 h 2624500"/>
              <a:gd name="connsiteX171" fmla="*/ 3842871 w 6755905"/>
              <a:gd name="connsiteY171" fmla="*/ 2582567 h 2624500"/>
              <a:gd name="connsiteX172" fmla="*/ 4040094 w 6755905"/>
              <a:gd name="connsiteY172" fmla="*/ 2600496 h 2624500"/>
              <a:gd name="connsiteX173" fmla="*/ 4147671 w 6755905"/>
              <a:gd name="connsiteY173" fmla="*/ 2618426 h 2624500"/>
              <a:gd name="connsiteX174" fmla="*/ 4177553 w 6755905"/>
              <a:gd name="connsiteY174" fmla="*/ 2624402 h 2624500"/>
              <a:gd name="connsiteX175" fmla="*/ 4386729 w 6755905"/>
              <a:gd name="connsiteY175" fmla="*/ 2594520 h 2624500"/>
              <a:gd name="connsiteX176" fmla="*/ 4464424 w 6755905"/>
              <a:gd name="connsiteY176" fmla="*/ 2576590 h 2624500"/>
              <a:gd name="connsiteX177" fmla="*/ 4500282 w 6755905"/>
              <a:gd name="connsiteY177" fmla="*/ 2564637 h 2624500"/>
              <a:gd name="connsiteX178" fmla="*/ 4536141 w 6755905"/>
              <a:gd name="connsiteY178" fmla="*/ 2558661 h 2624500"/>
              <a:gd name="connsiteX179" fmla="*/ 4649694 w 6755905"/>
              <a:gd name="connsiteY179" fmla="*/ 2552684 h 2624500"/>
              <a:gd name="connsiteX180" fmla="*/ 4721412 w 6755905"/>
              <a:gd name="connsiteY180" fmla="*/ 2570614 h 2624500"/>
              <a:gd name="connsiteX181" fmla="*/ 4763247 w 6755905"/>
              <a:gd name="connsiteY181" fmla="*/ 2576590 h 2624500"/>
              <a:gd name="connsiteX182" fmla="*/ 4960471 w 6755905"/>
              <a:gd name="connsiteY182" fmla="*/ 2564637 h 2624500"/>
              <a:gd name="connsiteX183" fmla="*/ 5050118 w 6755905"/>
              <a:gd name="connsiteY183" fmla="*/ 2540731 h 2624500"/>
              <a:gd name="connsiteX184" fmla="*/ 5080000 w 6755905"/>
              <a:gd name="connsiteY184" fmla="*/ 2528779 h 2624500"/>
              <a:gd name="connsiteX185" fmla="*/ 5145741 w 6755905"/>
              <a:gd name="connsiteY185" fmla="*/ 2480967 h 2624500"/>
              <a:gd name="connsiteX186" fmla="*/ 5205506 w 6755905"/>
              <a:gd name="connsiteY186" fmla="*/ 2463037 h 2624500"/>
              <a:gd name="connsiteX187" fmla="*/ 5235388 w 6755905"/>
              <a:gd name="connsiteY187" fmla="*/ 2445108 h 2624500"/>
              <a:gd name="connsiteX188" fmla="*/ 5277224 w 6755905"/>
              <a:gd name="connsiteY188" fmla="*/ 2427179 h 2624500"/>
              <a:gd name="connsiteX189" fmla="*/ 5336988 w 6755905"/>
              <a:gd name="connsiteY189" fmla="*/ 2379367 h 2624500"/>
              <a:gd name="connsiteX190" fmla="*/ 5354918 w 6755905"/>
              <a:gd name="connsiteY190" fmla="*/ 2361437 h 2624500"/>
              <a:gd name="connsiteX191" fmla="*/ 5378824 w 6755905"/>
              <a:gd name="connsiteY191" fmla="*/ 2343508 h 2624500"/>
              <a:gd name="connsiteX192" fmla="*/ 5390777 w 6755905"/>
              <a:gd name="connsiteY192" fmla="*/ 2277767 h 2624500"/>
              <a:gd name="connsiteX193" fmla="*/ 5396753 w 6755905"/>
              <a:gd name="connsiteY193" fmla="*/ 2235931 h 2624500"/>
              <a:gd name="connsiteX194" fmla="*/ 5384800 w 6755905"/>
              <a:gd name="connsiteY194" fmla="*/ 2032731 h 2624500"/>
              <a:gd name="connsiteX195" fmla="*/ 6568141 w 6755905"/>
              <a:gd name="connsiteY195" fmla="*/ 1990896 h 2624500"/>
              <a:gd name="connsiteX196" fmla="*/ 6687672 w 6755905"/>
              <a:gd name="connsiteY196" fmla="*/ 974896 h 2624500"/>
              <a:gd name="connsiteX197" fmla="*/ 5904753 w 6755905"/>
              <a:gd name="connsiteY197" fmla="*/ 732 h 2624500"/>
              <a:gd name="connsiteX198" fmla="*/ 4452471 w 6755905"/>
              <a:gd name="connsiteY198" fmla="*/ 1130284 h 2624500"/>
              <a:gd name="connsiteX199" fmla="*/ 2683436 w 6755905"/>
              <a:gd name="connsiteY199" fmla="*/ 933062 h 2624500"/>
              <a:gd name="connsiteX0" fmla="*/ 2683436 w 6755905"/>
              <a:gd name="connsiteY0" fmla="*/ 933062 h 2624500"/>
              <a:gd name="connsiteX1" fmla="*/ 2820894 w 6755905"/>
              <a:gd name="connsiteY1" fmla="*/ 150143 h 2624500"/>
              <a:gd name="connsiteX2" fmla="*/ 2629646 w 6755905"/>
              <a:gd name="connsiteY2" fmla="*/ 598378 h 2624500"/>
              <a:gd name="connsiteX3" fmla="*/ 2689412 w 6755905"/>
              <a:gd name="connsiteY3" fmla="*/ 191979 h 2624500"/>
              <a:gd name="connsiteX4" fmla="*/ 2647577 w 6755905"/>
              <a:gd name="connsiteY4" fmla="*/ 209908 h 2624500"/>
              <a:gd name="connsiteX5" fmla="*/ 2617694 w 6755905"/>
              <a:gd name="connsiteY5" fmla="*/ 221861 h 2624500"/>
              <a:gd name="connsiteX6" fmla="*/ 2593788 w 6755905"/>
              <a:gd name="connsiteY6" fmla="*/ 227837 h 2624500"/>
              <a:gd name="connsiteX7" fmla="*/ 2516094 w 6755905"/>
              <a:gd name="connsiteY7" fmla="*/ 245767 h 2624500"/>
              <a:gd name="connsiteX8" fmla="*/ 2480235 w 6755905"/>
              <a:gd name="connsiteY8" fmla="*/ 257720 h 2624500"/>
              <a:gd name="connsiteX9" fmla="*/ 2408518 w 6755905"/>
              <a:gd name="connsiteY9" fmla="*/ 263696 h 2624500"/>
              <a:gd name="connsiteX10" fmla="*/ 2378635 w 6755905"/>
              <a:gd name="connsiteY10" fmla="*/ 275649 h 2624500"/>
              <a:gd name="connsiteX11" fmla="*/ 2288988 w 6755905"/>
              <a:gd name="connsiteY11" fmla="*/ 281626 h 2624500"/>
              <a:gd name="connsiteX12" fmla="*/ 2259106 w 6755905"/>
              <a:gd name="connsiteY12" fmla="*/ 305531 h 2624500"/>
              <a:gd name="connsiteX13" fmla="*/ 2217271 w 6755905"/>
              <a:gd name="connsiteY13" fmla="*/ 317484 h 2624500"/>
              <a:gd name="connsiteX14" fmla="*/ 2145553 w 6755905"/>
              <a:gd name="connsiteY14" fmla="*/ 335414 h 2624500"/>
              <a:gd name="connsiteX15" fmla="*/ 2127624 w 6755905"/>
              <a:gd name="connsiteY15" fmla="*/ 347367 h 2624500"/>
              <a:gd name="connsiteX16" fmla="*/ 2097741 w 6755905"/>
              <a:gd name="connsiteY16" fmla="*/ 359320 h 2624500"/>
              <a:gd name="connsiteX17" fmla="*/ 2049929 w 6755905"/>
              <a:gd name="connsiteY17" fmla="*/ 365296 h 2624500"/>
              <a:gd name="connsiteX18" fmla="*/ 1984188 w 6755905"/>
              <a:gd name="connsiteY18" fmla="*/ 383226 h 2624500"/>
              <a:gd name="connsiteX19" fmla="*/ 1828800 w 6755905"/>
              <a:gd name="connsiteY19" fmla="*/ 419084 h 2624500"/>
              <a:gd name="connsiteX20" fmla="*/ 1792941 w 6755905"/>
              <a:gd name="connsiteY20" fmla="*/ 431037 h 2624500"/>
              <a:gd name="connsiteX21" fmla="*/ 1697318 w 6755905"/>
              <a:gd name="connsiteY21" fmla="*/ 448967 h 2624500"/>
              <a:gd name="connsiteX22" fmla="*/ 1595718 w 6755905"/>
              <a:gd name="connsiteY22" fmla="*/ 472873 h 2624500"/>
              <a:gd name="connsiteX23" fmla="*/ 1529977 w 6755905"/>
              <a:gd name="connsiteY23" fmla="*/ 490802 h 2624500"/>
              <a:gd name="connsiteX24" fmla="*/ 1398494 w 6755905"/>
              <a:gd name="connsiteY24" fmla="*/ 526661 h 2624500"/>
              <a:gd name="connsiteX25" fmla="*/ 860612 w 6755905"/>
              <a:gd name="connsiteY25" fmla="*/ 550567 h 2624500"/>
              <a:gd name="connsiteX26" fmla="*/ 794871 w 6755905"/>
              <a:gd name="connsiteY26" fmla="*/ 562520 h 2624500"/>
              <a:gd name="connsiteX27" fmla="*/ 729129 w 6755905"/>
              <a:gd name="connsiteY27" fmla="*/ 568496 h 2624500"/>
              <a:gd name="connsiteX28" fmla="*/ 633506 w 6755905"/>
              <a:gd name="connsiteY28" fmla="*/ 580449 h 2624500"/>
              <a:gd name="connsiteX29" fmla="*/ 603624 w 6755905"/>
              <a:gd name="connsiteY29" fmla="*/ 592402 h 2624500"/>
              <a:gd name="connsiteX30" fmla="*/ 579718 w 6755905"/>
              <a:gd name="connsiteY30" fmla="*/ 598379 h 2624500"/>
              <a:gd name="connsiteX31" fmla="*/ 472141 w 6755905"/>
              <a:gd name="connsiteY31" fmla="*/ 634237 h 2624500"/>
              <a:gd name="connsiteX32" fmla="*/ 436282 w 6755905"/>
              <a:gd name="connsiteY32" fmla="*/ 664120 h 2624500"/>
              <a:gd name="connsiteX33" fmla="*/ 418353 w 6755905"/>
              <a:gd name="connsiteY33" fmla="*/ 682049 h 2624500"/>
              <a:gd name="connsiteX34" fmla="*/ 400424 w 6755905"/>
              <a:gd name="connsiteY34" fmla="*/ 688026 h 2624500"/>
              <a:gd name="connsiteX35" fmla="*/ 382494 w 6755905"/>
              <a:gd name="connsiteY35" fmla="*/ 699979 h 2624500"/>
              <a:gd name="connsiteX36" fmla="*/ 364565 w 6755905"/>
              <a:gd name="connsiteY36" fmla="*/ 729861 h 2624500"/>
              <a:gd name="connsiteX37" fmla="*/ 298824 w 6755905"/>
              <a:gd name="connsiteY37" fmla="*/ 759743 h 2624500"/>
              <a:gd name="connsiteX38" fmla="*/ 239059 w 6755905"/>
              <a:gd name="connsiteY38" fmla="*/ 813531 h 2624500"/>
              <a:gd name="connsiteX39" fmla="*/ 209177 w 6755905"/>
              <a:gd name="connsiteY39" fmla="*/ 825484 h 2624500"/>
              <a:gd name="connsiteX40" fmla="*/ 167341 w 6755905"/>
              <a:gd name="connsiteY40" fmla="*/ 843414 h 2624500"/>
              <a:gd name="connsiteX41" fmla="*/ 131482 w 6755905"/>
              <a:gd name="connsiteY41" fmla="*/ 879273 h 2624500"/>
              <a:gd name="connsiteX42" fmla="*/ 95624 w 6755905"/>
              <a:gd name="connsiteY42" fmla="*/ 909155 h 2624500"/>
              <a:gd name="connsiteX43" fmla="*/ 65741 w 6755905"/>
              <a:gd name="connsiteY43" fmla="*/ 939037 h 2624500"/>
              <a:gd name="connsiteX44" fmla="*/ 47812 w 6755905"/>
              <a:gd name="connsiteY44" fmla="*/ 974896 h 2624500"/>
              <a:gd name="connsiteX45" fmla="*/ 0 w 6755905"/>
              <a:gd name="connsiteY45" fmla="*/ 1094426 h 2624500"/>
              <a:gd name="connsiteX46" fmla="*/ 5977 w 6755905"/>
              <a:gd name="connsiteY46" fmla="*/ 1202002 h 2624500"/>
              <a:gd name="connsiteX47" fmla="*/ 23906 w 6755905"/>
              <a:gd name="connsiteY47" fmla="*/ 1231884 h 2624500"/>
              <a:gd name="connsiteX48" fmla="*/ 41835 w 6755905"/>
              <a:gd name="connsiteY48" fmla="*/ 1297626 h 2624500"/>
              <a:gd name="connsiteX49" fmla="*/ 59765 w 6755905"/>
              <a:gd name="connsiteY49" fmla="*/ 1375320 h 2624500"/>
              <a:gd name="connsiteX50" fmla="*/ 71718 w 6755905"/>
              <a:gd name="connsiteY50" fmla="*/ 1429108 h 2624500"/>
              <a:gd name="connsiteX51" fmla="*/ 83671 w 6755905"/>
              <a:gd name="connsiteY51" fmla="*/ 1453014 h 2624500"/>
              <a:gd name="connsiteX52" fmla="*/ 89647 w 6755905"/>
              <a:gd name="connsiteY52" fmla="*/ 1506802 h 2624500"/>
              <a:gd name="connsiteX53" fmla="*/ 107577 w 6755905"/>
              <a:gd name="connsiteY53" fmla="*/ 1530708 h 2624500"/>
              <a:gd name="connsiteX54" fmla="*/ 119529 w 6755905"/>
              <a:gd name="connsiteY54" fmla="*/ 1548637 h 2624500"/>
              <a:gd name="connsiteX55" fmla="*/ 143435 w 6755905"/>
              <a:gd name="connsiteY55" fmla="*/ 1578520 h 2624500"/>
              <a:gd name="connsiteX56" fmla="*/ 179294 w 6755905"/>
              <a:gd name="connsiteY56" fmla="*/ 1626331 h 2624500"/>
              <a:gd name="connsiteX57" fmla="*/ 197224 w 6755905"/>
              <a:gd name="connsiteY57" fmla="*/ 1638284 h 2624500"/>
              <a:gd name="connsiteX58" fmla="*/ 215153 w 6755905"/>
              <a:gd name="connsiteY58" fmla="*/ 1656214 h 2624500"/>
              <a:gd name="connsiteX59" fmla="*/ 227106 w 6755905"/>
              <a:gd name="connsiteY59" fmla="*/ 1674143 h 2624500"/>
              <a:gd name="connsiteX60" fmla="*/ 245035 w 6755905"/>
              <a:gd name="connsiteY60" fmla="*/ 1680120 h 2624500"/>
              <a:gd name="connsiteX61" fmla="*/ 262965 w 6755905"/>
              <a:gd name="connsiteY61" fmla="*/ 1698049 h 2624500"/>
              <a:gd name="connsiteX62" fmla="*/ 286871 w 6755905"/>
              <a:gd name="connsiteY62" fmla="*/ 1733908 h 2624500"/>
              <a:gd name="connsiteX63" fmla="*/ 322729 w 6755905"/>
              <a:gd name="connsiteY63" fmla="*/ 1769767 h 2624500"/>
              <a:gd name="connsiteX64" fmla="*/ 340659 w 6755905"/>
              <a:gd name="connsiteY64" fmla="*/ 1787696 h 2624500"/>
              <a:gd name="connsiteX65" fmla="*/ 358588 w 6755905"/>
              <a:gd name="connsiteY65" fmla="*/ 1811602 h 2624500"/>
              <a:gd name="connsiteX66" fmla="*/ 406400 w 6755905"/>
              <a:gd name="connsiteY66" fmla="*/ 1859414 h 2624500"/>
              <a:gd name="connsiteX67" fmla="*/ 424329 w 6755905"/>
              <a:gd name="connsiteY67" fmla="*/ 1901249 h 2624500"/>
              <a:gd name="connsiteX68" fmla="*/ 442259 w 6755905"/>
              <a:gd name="connsiteY68" fmla="*/ 1937108 h 2624500"/>
              <a:gd name="connsiteX69" fmla="*/ 448235 w 6755905"/>
              <a:gd name="connsiteY69" fmla="*/ 1955037 h 2624500"/>
              <a:gd name="connsiteX70" fmla="*/ 484094 w 6755905"/>
              <a:gd name="connsiteY70" fmla="*/ 1990896 h 2624500"/>
              <a:gd name="connsiteX71" fmla="*/ 496047 w 6755905"/>
              <a:gd name="connsiteY71" fmla="*/ 2020779 h 2624500"/>
              <a:gd name="connsiteX72" fmla="*/ 513977 w 6755905"/>
              <a:gd name="connsiteY72" fmla="*/ 2038708 h 2624500"/>
              <a:gd name="connsiteX73" fmla="*/ 525929 w 6755905"/>
              <a:gd name="connsiteY73" fmla="*/ 2056637 h 2624500"/>
              <a:gd name="connsiteX74" fmla="*/ 543859 w 6755905"/>
              <a:gd name="connsiteY74" fmla="*/ 2080543 h 2624500"/>
              <a:gd name="connsiteX75" fmla="*/ 597647 w 6755905"/>
              <a:gd name="connsiteY75" fmla="*/ 2098473 h 2624500"/>
              <a:gd name="connsiteX76" fmla="*/ 615577 w 6755905"/>
              <a:gd name="connsiteY76" fmla="*/ 2110426 h 2624500"/>
              <a:gd name="connsiteX77" fmla="*/ 639482 w 6755905"/>
              <a:gd name="connsiteY77" fmla="*/ 2116402 h 2624500"/>
              <a:gd name="connsiteX78" fmla="*/ 693271 w 6755905"/>
              <a:gd name="connsiteY78" fmla="*/ 2128355 h 2624500"/>
              <a:gd name="connsiteX79" fmla="*/ 1063812 w 6755905"/>
              <a:gd name="connsiteY79" fmla="*/ 2116402 h 2624500"/>
              <a:gd name="connsiteX80" fmla="*/ 1117600 w 6755905"/>
              <a:gd name="connsiteY80" fmla="*/ 2098473 h 2624500"/>
              <a:gd name="connsiteX81" fmla="*/ 1195294 w 6755905"/>
              <a:gd name="connsiteY81" fmla="*/ 2068590 h 2624500"/>
              <a:gd name="connsiteX82" fmla="*/ 1225177 w 6755905"/>
              <a:gd name="connsiteY82" fmla="*/ 2062614 h 2624500"/>
              <a:gd name="connsiteX83" fmla="*/ 1249082 w 6755905"/>
              <a:gd name="connsiteY83" fmla="*/ 2056637 h 2624500"/>
              <a:gd name="connsiteX84" fmla="*/ 1284941 w 6755905"/>
              <a:gd name="connsiteY84" fmla="*/ 2044684 h 2624500"/>
              <a:gd name="connsiteX85" fmla="*/ 1374588 w 6755905"/>
              <a:gd name="connsiteY85" fmla="*/ 2026755 h 2624500"/>
              <a:gd name="connsiteX86" fmla="*/ 1464235 w 6755905"/>
              <a:gd name="connsiteY86" fmla="*/ 2020779 h 2624500"/>
              <a:gd name="connsiteX87" fmla="*/ 1500094 w 6755905"/>
              <a:gd name="connsiteY87" fmla="*/ 2008826 h 2624500"/>
              <a:gd name="connsiteX88" fmla="*/ 1535953 w 6755905"/>
              <a:gd name="connsiteY88" fmla="*/ 2002849 h 2624500"/>
              <a:gd name="connsiteX89" fmla="*/ 1553882 w 6755905"/>
              <a:gd name="connsiteY89" fmla="*/ 1984920 h 2624500"/>
              <a:gd name="connsiteX90" fmla="*/ 1607671 w 6755905"/>
              <a:gd name="connsiteY90" fmla="*/ 1966990 h 2624500"/>
              <a:gd name="connsiteX91" fmla="*/ 1625600 w 6755905"/>
              <a:gd name="connsiteY91" fmla="*/ 1961014 h 2624500"/>
              <a:gd name="connsiteX92" fmla="*/ 1661459 w 6755905"/>
              <a:gd name="connsiteY92" fmla="*/ 1943084 h 2624500"/>
              <a:gd name="connsiteX93" fmla="*/ 1685365 w 6755905"/>
              <a:gd name="connsiteY93" fmla="*/ 1925155 h 2624500"/>
              <a:gd name="connsiteX94" fmla="*/ 1703294 w 6755905"/>
              <a:gd name="connsiteY94" fmla="*/ 1913202 h 2624500"/>
              <a:gd name="connsiteX95" fmla="*/ 1709271 w 6755905"/>
              <a:gd name="connsiteY95" fmla="*/ 1895273 h 2624500"/>
              <a:gd name="connsiteX96" fmla="*/ 1727200 w 6755905"/>
              <a:gd name="connsiteY96" fmla="*/ 1889296 h 2624500"/>
              <a:gd name="connsiteX97" fmla="*/ 1757082 w 6755905"/>
              <a:gd name="connsiteY97" fmla="*/ 1877343 h 2624500"/>
              <a:gd name="connsiteX98" fmla="*/ 1780988 w 6755905"/>
              <a:gd name="connsiteY98" fmla="*/ 1859414 h 2624500"/>
              <a:gd name="connsiteX99" fmla="*/ 1816847 w 6755905"/>
              <a:gd name="connsiteY99" fmla="*/ 1847461 h 2624500"/>
              <a:gd name="connsiteX100" fmla="*/ 1840753 w 6755905"/>
              <a:gd name="connsiteY100" fmla="*/ 1835508 h 2624500"/>
              <a:gd name="connsiteX101" fmla="*/ 1858682 w 6755905"/>
              <a:gd name="connsiteY101" fmla="*/ 1811602 h 2624500"/>
              <a:gd name="connsiteX102" fmla="*/ 1894541 w 6755905"/>
              <a:gd name="connsiteY102" fmla="*/ 1775743 h 2624500"/>
              <a:gd name="connsiteX103" fmla="*/ 1906494 w 6755905"/>
              <a:gd name="connsiteY103" fmla="*/ 1757814 h 2624500"/>
              <a:gd name="connsiteX104" fmla="*/ 1930400 w 6755905"/>
              <a:gd name="connsiteY104" fmla="*/ 1751837 h 2624500"/>
              <a:gd name="connsiteX105" fmla="*/ 1960282 w 6755905"/>
              <a:gd name="connsiteY105" fmla="*/ 1680120 h 2624500"/>
              <a:gd name="connsiteX106" fmla="*/ 1984188 w 6755905"/>
              <a:gd name="connsiteY106" fmla="*/ 1638284 h 2624500"/>
              <a:gd name="connsiteX107" fmla="*/ 1996141 w 6755905"/>
              <a:gd name="connsiteY107" fmla="*/ 1614379 h 2624500"/>
              <a:gd name="connsiteX108" fmla="*/ 2020047 w 6755905"/>
              <a:gd name="connsiteY108" fmla="*/ 1596449 h 2624500"/>
              <a:gd name="connsiteX109" fmla="*/ 2055906 w 6755905"/>
              <a:gd name="connsiteY109" fmla="*/ 1548637 h 2624500"/>
              <a:gd name="connsiteX110" fmla="*/ 2073835 w 6755905"/>
              <a:gd name="connsiteY110" fmla="*/ 1518755 h 2624500"/>
              <a:gd name="connsiteX111" fmla="*/ 2115671 w 6755905"/>
              <a:gd name="connsiteY111" fmla="*/ 1500826 h 2624500"/>
              <a:gd name="connsiteX112" fmla="*/ 2157506 w 6755905"/>
              <a:gd name="connsiteY112" fmla="*/ 1464967 h 2624500"/>
              <a:gd name="connsiteX113" fmla="*/ 2199341 w 6755905"/>
              <a:gd name="connsiteY113" fmla="*/ 1429108 h 2624500"/>
              <a:gd name="connsiteX114" fmla="*/ 2217271 w 6755905"/>
              <a:gd name="connsiteY114" fmla="*/ 1423131 h 2624500"/>
              <a:gd name="connsiteX115" fmla="*/ 2253129 w 6755905"/>
              <a:gd name="connsiteY115" fmla="*/ 1405202 h 2624500"/>
              <a:gd name="connsiteX116" fmla="*/ 2378635 w 6755905"/>
              <a:gd name="connsiteY116" fmla="*/ 1387273 h 2624500"/>
              <a:gd name="connsiteX117" fmla="*/ 2414494 w 6755905"/>
              <a:gd name="connsiteY117" fmla="*/ 1375320 h 2624500"/>
              <a:gd name="connsiteX118" fmla="*/ 2623671 w 6755905"/>
              <a:gd name="connsiteY118" fmla="*/ 1387273 h 2624500"/>
              <a:gd name="connsiteX119" fmla="*/ 2641600 w 6755905"/>
              <a:gd name="connsiteY119" fmla="*/ 1393249 h 2624500"/>
              <a:gd name="connsiteX120" fmla="*/ 2683435 w 6755905"/>
              <a:gd name="connsiteY120" fmla="*/ 1405202 h 2624500"/>
              <a:gd name="connsiteX121" fmla="*/ 2707341 w 6755905"/>
              <a:gd name="connsiteY121" fmla="*/ 1423131 h 2624500"/>
              <a:gd name="connsiteX122" fmla="*/ 2731247 w 6755905"/>
              <a:gd name="connsiteY122" fmla="*/ 1458990 h 2624500"/>
              <a:gd name="connsiteX123" fmla="*/ 2761129 w 6755905"/>
              <a:gd name="connsiteY123" fmla="*/ 1464967 h 2624500"/>
              <a:gd name="connsiteX124" fmla="*/ 2779059 w 6755905"/>
              <a:gd name="connsiteY124" fmla="*/ 1482896 h 2624500"/>
              <a:gd name="connsiteX125" fmla="*/ 2808941 w 6755905"/>
              <a:gd name="connsiteY125" fmla="*/ 1524731 h 2624500"/>
              <a:gd name="connsiteX126" fmla="*/ 2856753 w 6755905"/>
              <a:gd name="connsiteY126" fmla="*/ 1542661 h 2624500"/>
              <a:gd name="connsiteX127" fmla="*/ 2898588 w 6755905"/>
              <a:gd name="connsiteY127" fmla="*/ 1566567 h 2624500"/>
              <a:gd name="connsiteX128" fmla="*/ 2922494 w 6755905"/>
              <a:gd name="connsiteY128" fmla="*/ 1584496 h 2624500"/>
              <a:gd name="connsiteX129" fmla="*/ 2940424 w 6755905"/>
              <a:gd name="connsiteY129" fmla="*/ 1596449 h 2624500"/>
              <a:gd name="connsiteX130" fmla="*/ 2958353 w 6755905"/>
              <a:gd name="connsiteY130" fmla="*/ 1620355 h 2624500"/>
              <a:gd name="connsiteX131" fmla="*/ 2970306 w 6755905"/>
              <a:gd name="connsiteY131" fmla="*/ 1638284 h 2624500"/>
              <a:gd name="connsiteX132" fmla="*/ 3012141 w 6755905"/>
              <a:gd name="connsiteY132" fmla="*/ 1674143 h 2624500"/>
              <a:gd name="connsiteX133" fmla="*/ 3024094 w 6755905"/>
              <a:gd name="connsiteY133" fmla="*/ 1692073 h 2624500"/>
              <a:gd name="connsiteX134" fmla="*/ 3042024 w 6755905"/>
              <a:gd name="connsiteY134" fmla="*/ 1727931 h 2624500"/>
              <a:gd name="connsiteX135" fmla="*/ 3071906 w 6755905"/>
              <a:gd name="connsiteY135" fmla="*/ 1763790 h 2624500"/>
              <a:gd name="connsiteX136" fmla="*/ 3095812 w 6755905"/>
              <a:gd name="connsiteY136" fmla="*/ 1811602 h 2624500"/>
              <a:gd name="connsiteX137" fmla="*/ 3131671 w 6755905"/>
              <a:gd name="connsiteY137" fmla="*/ 1853437 h 2624500"/>
              <a:gd name="connsiteX138" fmla="*/ 3155577 w 6755905"/>
              <a:gd name="connsiteY138" fmla="*/ 1907226 h 2624500"/>
              <a:gd name="connsiteX139" fmla="*/ 3167529 w 6755905"/>
              <a:gd name="connsiteY139" fmla="*/ 1925155 h 2624500"/>
              <a:gd name="connsiteX140" fmla="*/ 3185459 w 6755905"/>
              <a:gd name="connsiteY140" fmla="*/ 1961014 h 2624500"/>
              <a:gd name="connsiteX141" fmla="*/ 3203388 w 6755905"/>
              <a:gd name="connsiteY141" fmla="*/ 1972967 h 2624500"/>
              <a:gd name="connsiteX142" fmla="*/ 3215341 w 6755905"/>
              <a:gd name="connsiteY142" fmla="*/ 2002849 h 2624500"/>
              <a:gd name="connsiteX143" fmla="*/ 3221318 w 6755905"/>
              <a:gd name="connsiteY143" fmla="*/ 2020779 h 2624500"/>
              <a:gd name="connsiteX144" fmla="*/ 3239247 w 6755905"/>
              <a:gd name="connsiteY144" fmla="*/ 2044684 h 2624500"/>
              <a:gd name="connsiteX145" fmla="*/ 3257177 w 6755905"/>
              <a:gd name="connsiteY145" fmla="*/ 2080543 h 2624500"/>
              <a:gd name="connsiteX146" fmla="*/ 3275106 w 6755905"/>
              <a:gd name="connsiteY146" fmla="*/ 2086520 h 2624500"/>
              <a:gd name="connsiteX147" fmla="*/ 3293035 w 6755905"/>
              <a:gd name="connsiteY147" fmla="*/ 2098473 h 2624500"/>
              <a:gd name="connsiteX148" fmla="*/ 3316941 w 6755905"/>
              <a:gd name="connsiteY148" fmla="*/ 2128355 h 2624500"/>
              <a:gd name="connsiteX149" fmla="*/ 3334871 w 6755905"/>
              <a:gd name="connsiteY149" fmla="*/ 2164214 h 2624500"/>
              <a:gd name="connsiteX150" fmla="*/ 3352800 w 6755905"/>
              <a:gd name="connsiteY150" fmla="*/ 2182143 h 2624500"/>
              <a:gd name="connsiteX151" fmla="*/ 3358777 w 6755905"/>
              <a:gd name="connsiteY151" fmla="*/ 2200073 h 2624500"/>
              <a:gd name="connsiteX152" fmla="*/ 3376706 w 6755905"/>
              <a:gd name="connsiteY152" fmla="*/ 2206049 h 2624500"/>
              <a:gd name="connsiteX153" fmla="*/ 3388659 w 6755905"/>
              <a:gd name="connsiteY153" fmla="*/ 2223979 h 2624500"/>
              <a:gd name="connsiteX154" fmla="*/ 3406588 w 6755905"/>
              <a:gd name="connsiteY154" fmla="*/ 2253861 h 2624500"/>
              <a:gd name="connsiteX155" fmla="*/ 3430494 w 6755905"/>
              <a:gd name="connsiteY155" fmla="*/ 2313626 h 2624500"/>
              <a:gd name="connsiteX156" fmla="*/ 3448424 w 6755905"/>
              <a:gd name="connsiteY156" fmla="*/ 2319602 h 2624500"/>
              <a:gd name="connsiteX157" fmla="*/ 3454400 w 6755905"/>
              <a:gd name="connsiteY157" fmla="*/ 2349484 h 2624500"/>
              <a:gd name="connsiteX158" fmla="*/ 3490259 w 6755905"/>
              <a:gd name="connsiteY158" fmla="*/ 2379367 h 2624500"/>
              <a:gd name="connsiteX159" fmla="*/ 3508188 w 6755905"/>
              <a:gd name="connsiteY159" fmla="*/ 2397296 h 2624500"/>
              <a:gd name="connsiteX160" fmla="*/ 3538071 w 6755905"/>
              <a:gd name="connsiteY160" fmla="*/ 2433155 h 2624500"/>
              <a:gd name="connsiteX161" fmla="*/ 3544047 w 6755905"/>
              <a:gd name="connsiteY161" fmla="*/ 2451084 h 2624500"/>
              <a:gd name="connsiteX162" fmla="*/ 3579906 w 6755905"/>
              <a:gd name="connsiteY162" fmla="*/ 2474990 h 2624500"/>
              <a:gd name="connsiteX163" fmla="*/ 3597835 w 6755905"/>
              <a:gd name="connsiteY163" fmla="*/ 2486943 h 2624500"/>
              <a:gd name="connsiteX164" fmla="*/ 3621741 w 6755905"/>
              <a:gd name="connsiteY164" fmla="*/ 2492920 h 2624500"/>
              <a:gd name="connsiteX165" fmla="*/ 3645647 w 6755905"/>
              <a:gd name="connsiteY165" fmla="*/ 2504873 h 2624500"/>
              <a:gd name="connsiteX166" fmla="*/ 3663577 w 6755905"/>
              <a:gd name="connsiteY166" fmla="*/ 2510849 h 2624500"/>
              <a:gd name="connsiteX167" fmla="*/ 3681506 w 6755905"/>
              <a:gd name="connsiteY167" fmla="*/ 2528779 h 2624500"/>
              <a:gd name="connsiteX168" fmla="*/ 3771153 w 6755905"/>
              <a:gd name="connsiteY168" fmla="*/ 2546708 h 2624500"/>
              <a:gd name="connsiteX169" fmla="*/ 3807012 w 6755905"/>
              <a:gd name="connsiteY169" fmla="*/ 2570614 h 2624500"/>
              <a:gd name="connsiteX170" fmla="*/ 3842871 w 6755905"/>
              <a:gd name="connsiteY170" fmla="*/ 2582567 h 2624500"/>
              <a:gd name="connsiteX171" fmla="*/ 4040094 w 6755905"/>
              <a:gd name="connsiteY171" fmla="*/ 2600496 h 2624500"/>
              <a:gd name="connsiteX172" fmla="*/ 4147671 w 6755905"/>
              <a:gd name="connsiteY172" fmla="*/ 2618426 h 2624500"/>
              <a:gd name="connsiteX173" fmla="*/ 4177553 w 6755905"/>
              <a:gd name="connsiteY173" fmla="*/ 2624402 h 2624500"/>
              <a:gd name="connsiteX174" fmla="*/ 4386729 w 6755905"/>
              <a:gd name="connsiteY174" fmla="*/ 2594520 h 2624500"/>
              <a:gd name="connsiteX175" fmla="*/ 4464424 w 6755905"/>
              <a:gd name="connsiteY175" fmla="*/ 2576590 h 2624500"/>
              <a:gd name="connsiteX176" fmla="*/ 4500282 w 6755905"/>
              <a:gd name="connsiteY176" fmla="*/ 2564637 h 2624500"/>
              <a:gd name="connsiteX177" fmla="*/ 4536141 w 6755905"/>
              <a:gd name="connsiteY177" fmla="*/ 2558661 h 2624500"/>
              <a:gd name="connsiteX178" fmla="*/ 4649694 w 6755905"/>
              <a:gd name="connsiteY178" fmla="*/ 2552684 h 2624500"/>
              <a:gd name="connsiteX179" fmla="*/ 4721412 w 6755905"/>
              <a:gd name="connsiteY179" fmla="*/ 2570614 h 2624500"/>
              <a:gd name="connsiteX180" fmla="*/ 4763247 w 6755905"/>
              <a:gd name="connsiteY180" fmla="*/ 2576590 h 2624500"/>
              <a:gd name="connsiteX181" fmla="*/ 4960471 w 6755905"/>
              <a:gd name="connsiteY181" fmla="*/ 2564637 h 2624500"/>
              <a:gd name="connsiteX182" fmla="*/ 5050118 w 6755905"/>
              <a:gd name="connsiteY182" fmla="*/ 2540731 h 2624500"/>
              <a:gd name="connsiteX183" fmla="*/ 5080000 w 6755905"/>
              <a:gd name="connsiteY183" fmla="*/ 2528779 h 2624500"/>
              <a:gd name="connsiteX184" fmla="*/ 5145741 w 6755905"/>
              <a:gd name="connsiteY184" fmla="*/ 2480967 h 2624500"/>
              <a:gd name="connsiteX185" fmla="*/ 5205506 w 6755905"/>
              <a:gd name="connsiteY185" fmla="*/ 2463037 h 2624500"/>
              <a:gd name="connsiteX186" fmla="*/ 5235388 w 6755905"/>
              <a:gd name="connsiteY186" fmla="*/ 2445108 h 2624500"/>
              <a:gd name="connsiteX187" fmla="*/ 5277224 w 6755905"/>
              <a:gd name="connsiteY187" fmla="*/ 2427179 h 2624500"/>
              <a:gd name="connsiteX188" fmla="*/ 5336988 w 6755905"/>
              <a:gd name="connsiteY188" fmla="*/ 2379367 h 2624500"/>
              <a:gd name="connsiteX189" fmla="*/ 5354918 w 6755905"/>
              <a:gd name="connsiteY189" fmla="*/ 2361437 h 2624500"/>
              <a:gd name="connsiteX190" fmla="*/ 5378824 w 6755905"/>
              <a:gd name="connsiteY190" fmla="*/ 2343508 h 2624500"/>
              <a:gd name="connsiteX191" fmla="*/ 5390777 w 6755905"/>
              <a:gd name="connsiteY191" fmla="*/ 2277767 h 2624500"/>
              <a:gd name="connsiteX192" fmla="*/ 5396753 w 6755905"/>
              <a:gd name="connsiteY192" fmla="*/ 2235931 h 2624500"/>
              <a:gd name="connsiteX193" fmla="*/ 5384800 w 6755905"/>
              <a:gd name="connsiteY193" fmla="*/ 2032731 h 2624500"/>
              <a:gd name="connsiteX194" fmla="*/ 6568141 w 6755905"/>
              <a:gd name="connsiteY194" fmla="*/ 1990896 h 2624500"/>
              <a:gd name="connsiteX195" fmla="*/ 6687672 w 6755905"/>
              <a:gd name="connsiteY195" fmla="*/ 974896 h 2624500"/>
              <a:gd name="connsiteX196" fmla="*/ 5904753 w 6755905"/>
              <a:gd name="connsiteY196" fmla="*/ 732 h 2624500"/>
              <a:gd name="connsiteX197" fmla="*/ 4452471 w 6755905"/>
              <a:gd name="connsiteY197" fmla="*/ 1130284 h 2624500"/>
              <a:gd name="connsiteX198" fmla="*/ 2683436 w 6755905"/>
              <a:gd name="connsiteY198" fmla="*/ 933062 h 2624500"/>
              <a:gd name="connsiteX0" fmla="*/ 2683436 w 6755905"/>
              <a:gd name="connsiteY0" fmla="*/ 933062 h 2624500"/>
              <a:gd name="connsiteX1" fmla="*/ 2629646 w 6755905"/>
              <a:gd name="connsiteY1" fmla="*/ 598378 h 2624500"/>
              <a:gd name="connsiteX2" fmla="*/ 2689412 w 6755905"/>
              <a:gd name="connsiteY2" fmla="*/ 191979 h 2624500"/>
              <a:gd name="connsiteX3" fmla="*/ 2647577 w 6755905"/>
              <a:gd name="connsiteY3" fmla="*/ 209908 h 2624500"/>
              <a:gd name="connsiteX4" fmla="*/ 2617694 w 6755905"/>
              <a:gd name="connsiteY4" fmla="*/ 221861 h 2624500"/>
              <a:gd name="connsiteX5" fmla="*/ 2593788 w 6755905"/>
              <a:gd name="connsiteY5" fmla="*/ 227837 h 2624500"/>
              <a:gd name="connsiteX6" fmla="*/ 2516094 w 6755905"/>
              <a:gd name="connsiteY6" fmla="*/ 245767 h 2624500"/>
              <a:gd name="connsiteX7" fmla="*/ 2480235 w 6755905"/>
              <a:gd name="connsiteY7" fmla="*/ 257720 h 2624500"/>
              <a:gd name="connsiteX8" fmla="*/ 2408518 w 6755905"/>
              <a:gd name="connsiteY8" fmla="*/ 263696 h 2624500"/>
              <a:gd name="connsiteX9" fmla="*/ 2378635 w 6755905"/>
              <a:gd name="connsiteY9" fmla="*/ 275649 h 2624500"/>
              <a:gd name="connsiteX10" fmla="*/ 2288988 w 6755905"/>
              <a:gd name="connsiteY10" fmla="*/ 281626 h 2624500"/>
              <a:gd name="connsiteX11" fmla="*/ 2259106 w 6755905"/>
              <a:gd name="connsiteY11" fmla="*/ 305531 h 2624500"/>
              <a:gd name="connsiteX12" fmla="*/ 2217271 w 6755905"/>
              <a:gd name="connsiteY12" fmla="*/ 317484 h 2624500"/>
              <a:gd name="connsiteX13" fmla="*/ 2145553 w 6755905"/>
              <a:gd name="connsiteY13" fmla="*/ 335414 h 2624500"/>
              <a:gd name="connsiteX14" fmla="*/ 2127624 w 6755905"/>
              <a:gd name="connsiteY14" fmla="*/ 347367 h 2624500"/>
              <a:gd name="connsiteX15" fmla="*/ 2097741 w 6755905"/>
              <a:gd name="connsiteY15" fmla="*/ 359320 h 2624500"/>
              <a:gd name="connsiteX16" fmla="*/ 2049929 w 6755905"/>
              <a:gd name="connsiteY16" fmla="*/ 365296 h 2624500"/>
              <a:gd name="connsiteX17" fmla="*/ 1984188 w 6755905"/>
              <a:gd name="connsiteY17" fmla="*/ 383226 h 2624500"/>
              <a:gd name="connsiteX18" fmla="*/ 1828800 w 6755905"/>
              <a:gd name="connsiteY18" fmla="*/ 419084 h 2624500"/>
              <a:gd name="connsiteX19" fmla="*/ 1792941 w 6755905"/>
              <a:gd name="connsiteY19" fmla="*/ 431037 h 2624500"/>
              <a:gd name="connsiteX20" fmla="*/ 1697318 w 6755905"/>
              <a:gd name="connsiteY20" fmla="*/ 448967 h 2624500"/>
              <a:gd name="connsiteX21" fmla="*/ 1595718 w 6755905"/>
              <a:gd name="connsiteY21" fmla="*/ 472873 h 2624500"/>
              <a:gd name="connsiteX22" fmla="*/ 1529977 w 6755905"/>
              <a:gd name="connsiteY22" fmla="*/ 490802 h 2624500"/>
              <a:gd name="connsiteX23" fmla="*/ 1398494 w 6755905"/>
              <a:gd name="connsiteY23" fmla="*/ 526661 h 2624500"/>
              <a:gd name="connsiteX24" fmla="*/ 860612 w 6755905"/>
              <a:gd name="connsiteY24" fmla="*/ 550567 h 2624500"/>
              <a:gd name="connsiteX25" fmla="*/ 794871 w 6755905"/>
              <a:gd name="connsiteY25" fmla="*/ 562520 h 2624500"/>
              <a:gd name="connsiteX26" fmla="*/ 729129 w 6755905"/>
              <a:gd name="connsiteY26" fmla="*/ 568496 h 2624500"/>
              <a:gd name="connsiteX27" fmla="*/ 633506 w 6755905"/>
              <a:gd name="connsiteY27" fmla="*/ 580449 h 2624500"/>
              <a:gd name="connsiteX28" fmla="*/ 603624 w 6755905"/>
              <a:gd name="connsiteY28" fmla="*/ 592402 h 2624500"/>
              <a:gd name="connsiteX29" fmla="*/ 579718 w 6755905"/>
              <a:gd name="connsiteY29" fmla="*/ 598379 h 2624500"/>
              <a:gd name="connsiteX30" fmla="*/ 472141 w 6755905"/>
              <a:gd name="connsiteY30" fmla="*/ 634237 h 2624500"/>
              <a:gd name="connsiteX31" fmla="*/ 436282 w 6755905"/>
              <a:gd name="connsiteY31" fmla="*/ 664120 h 2624500"/>
              <a:gd name="connsiteX32" fmla="*/ 418353 w 6755905"/>
              <a:gd name="connsiteY32" fmla="*/ 682049 h 2624500"/>
              <a:gd name="connsiteX33" fmla="*/ 400424 w 6755905"/>
              <a:gd name="connsiteY33" fmla="*/ 688026 h 2624500"/>
              <a:gd name="connsiteX34" fmla="*/ 382494 w 6755905"/>
              <a:gd name="connsiteY34" fmla="*/ 699979 h 2624500"/>
              <a:gd name="connsiteX35" fmla="*/ 364565 w 6755905"/>
              <a:gd name="connsiteY35" fmla="*/ 729861 h 2624500"/>
              <a:gd name="connsiteX36" fmla="*/ 298824 w 6755905"/>
              <a:gd name="connsiteY36" fmla="*/ 759743 h 2624500"/>
              <a:gd name="connsiteX37" fmla="*/ 239059 w 6755905"/>
              <a:gd name="connsiteY37" fmla="*/ 813531 h 2624500"/>
              <a:gd name="connsiteX38" fmla="*/ 209177 w 6755905"/>
              <a:gd name="connsiteY38" fmla="*/ 825484 h 2624500"/>
              <a:gd name="connsiteX39" fmla="*/ 167341 w 6755905"/>
              <a:gd name="connsiteY39" fmla="*/ 843414 h 2624500"/>
              <a:gd name="connsiteX40" fmla="*/ 131482 w 6755905"/>
              <a:gd name="connsiteY40" fmla="*/ 879273 h 2624500"/>
              <a:gd name="connsiteX41" fmla="*/ 95624 w 6755905"/>
              <a:gd name="connsiteY41" fmla="*/ 909155 h 2624500"/>
              <a:gd name="connsiteX42" fmla="*/ 65741 w 6755905"/>
              <a:gd name="connsiteY42" fmla="*/ 939037 h 2624500"/>
              <a:gd name="connsiteX43" fmla="*/ 47812 w 6755905"/>
              <a:gd name="connsiteY43" fmla="*/ 974896 h 2624500"/>
              <a:gd name="connsiteX44" fmla="*/ 0 w 6755905"/>
              <a:gd name="connsiteY44" fmla="*/ 1094426 h 2624500"/>
              <a:gd name="connsiteX45" fmla="*/ 5977 w 6755905"/>
              <a:gd name="connsiteY45" fmla="*/ 1202002 h 2624500"/>
              <a:gd name="connsiteX46" fmla="*/ 23906 w 6755905"/>
              <a:gd name="connsiteY46" fmla="*/ 1231884 h 2624500"/>
              <a:gd name="connsiteX47" fmla="*/ 41835 w 6755905"/>
              <a:gd name="connsiteY47" fmla="*/ 1297626 h 2624500"/>
              <a:gd name="connsiteX48" fmla="*/ 59765 w 6755905"/>
              <a:gd name="connsiteY48" fmla="*/ 1375320 h 2624500"/>
              <a:gd name="connsiteX49" fmla="*/ 71718 w 6755905"/>
              <a:gd name="connsiteY49" fmla="*/ 1429108 h 2624500"/>
              <a:gd name="connsiteX50" fmla="*/ 83671 w 6755905"/>
              <a:gd name="connsiteY50" fmla="*/ 1453014 h 2624500"/>
              <a:gd name="connsiteX51" fmla="*/ 89647 w 6755905"/>
              <a:gd name="connsiteY51" fmla="*/ 1506802 h 2624500"/>
              <a:gd name="connsiteX52" fmla="*/ 107577 w 6755905"/>
              <a:gd name="connsiteY52" fmla="*/ 1530708 h 2624500"/>
              <a:gd name="connsiteX53" fmla="*/ 119529 w 6755905"/>
              <a:gd name="connsiteY53" fmla="*/ 1548637 h 2624500"/>
              <a:gd name="connsiteX54" fmla="*/ 143435 w 6755905"/>
              <a:gd name="connsiteY54" fmla="*/ 1578520 h 2624500"/>
              <a:gd name="connsiteX55" fmla="*/ 179294 w 6755905"/>
              <a:gd name="connsiteY55" fmla="*/ 1626331 h 2624500"/>
              <a:gd name="connsiteX56" fmla="*/ 197224 w 6755905"/>
              <a:gd name="connsiteY56" fmla="*/ 1638284 h 2624500"/>
              <a:gd name="connsiteX57" fmla="*/ 215153 w 6755905"/>
              <a:gd name="connsiteY57" fmla="*/ 1656214 h 2624500"/>
              <a:gd name="connsiteX58" fmla="*/ 227106 w 6755905"/>
              <a:gd name="connsiteY58" fmla="*/ 1674143 h 2624500"/>
              <a:gd name="connsiteX59" fmla="*/ 245035 w 6755905"/>
              <a:gd name="connsiteY59" fmla="*/ 1680120 h 2624500"/>
              <a:gd name="connsiteX60" fmla="*/ 262965 w 6755905"/>
              <a:gd name="connsiteY60" fmla="*/ 1698049 h 2624500"/>
              <a:gd name="connsiteX61" fmla="*/ 286871 w 6755905"/>
              <a:gd name="connsiteY61" fmla="*/ 1733908 h 2624500"/>
              <a:gd name="connsiteX62" fmla="*/ 322729 w 6755905"/>
              <a:gd name="connsiteY62" fmla="*/ 1769767 h 2624500"/>
              <a:gd name="connsiteX63" fmla="*/ 340659 w 6755905"/>
              <a:gd name="connsiteY63" fmla="*/ 1787696 h 2624500"/>
              <a:gd name="connsiteX64" fmla="*/ 358588 w 6755905"/>
              <a:gd name="connsiteY64" fmla="*/ 1811602 h 2624500"/>
              <a:gd name="connsiteX65" fmla="*/ 406400 w 6755905"/>
              <a:gd name="connsiteY65" fmla="*/ 1859414 h 2624500"/>
              <a:gd name="connsiteX66" fmla="*/ 424329 w 6755905"/>
              <a:gd name="connsiteY66" fmla="*/ 1901249 h 2624500"/>
              <a:gd name="connsiteX67" fmla="*/ 442259 w 6755905"/>
              <a:gd name="connsiteY67" fmla="*/ 1937108 h 2624500"/>
              <a:gd name="connsiteX68" fmla="*/ 448235 w 6755905"/>
              <a:gd name="connsiteY68" fmla="*/ 1955037 h 2624500"/>
              <a:gd name="connsiteX69" fmla="*/ 484094 w 6755905"/>
              <a:gd name="connsiteY69" fmla="*/ 1990896 h 2624500"/>
              <a:gd name="connsiteX70" fmla="*/ 496047 w 6755905"/>
              <a:gd name="connsiteY70" fmla="*/ 2020779 h 2624500"/>
              <a:gd name="connsiteX71" fmla="*/ 513977 w 6755905"/>
              <a:gd name="connsiteY71" fmla="*/ 2038708 h 2624500"/>
              <a:gd name="connsiteX72" fmla="*/ 525929 w 6755905"/>
              <a:gd name="connsiteY72" fmla="*/ 2056637 h 2624500"/>
              <a:gd name="connsiteX73" fmla="*/ 543859 w 6755905"/>
              <a:gd name="connsiteY73" fmla="*/ 2080543 h 2624500"/>
              <a:gd name="connsiteX74" fmla="*/ 597647 w 6755905"/>
              <a:gd name="connsiteY74" fmla="*/ 2098473 h 2624500"/>
              <a:gd name="connsiteX75" fmla="*/ 615577 w 6755905"/>
              <a:gd name="connsiteY75" fmla="*/ 2110426 h 2624500"/>
              <a:gd name="connsiteX76" fmla="*/ 639482 w 6755905"/>
              <a:gd name="connsiteY76" fmla="*/ 2116402 h 2624500"/>
              <a:gd name="connsiteX77" fmla="*/ 693271 w 6755905"/>
              <a:gd name="connsiteY77" fmla="*/ 2128355 h 2624500"/>
              <a:gd name="connsiteX78" fmla="*/ 1063812 w 6755905"/>
              <a:gd name="connsiteY78" fmla="*/ 2116402 h 2624500"/>
              <a:gd name="connsiteX79" fmla="*/ 1117600 w 6755905"/>
              <a:gd name="connsiteY79" fmla="*/ 2098473 h 2624500"/>
              <a:gd name="connsiteX80" fmla="*/ 1195294 w 6755905"/>
              <a:gd name="connsiteY80" fmla="*/ 2068590 h 2624500"/>
              <a:gd name="connsiteX81" fmla="*/ 1225177 w 6755905"/>
              <a:gd name="connsiteY81" fmla="*/ 2062614 h 2624500"/>
              <a:gd name="connsiteX82" fmla="*/ 1249082 w 6755905"/>
              <a:gd name="connsiteY82" fmla="*/ 2056637 h 2624500"/>
              <a:gd name="connsiteX83" fmla="*/ 1284941 w 6755905"/>
              <a:gd name="connsiteY83" fmla="*/ 2044684 h 2624500"/>
              <a:gd name="connsiteX84" fmla="*/ 1374588 w 6755905"/>
              <a:gd name="connsiteY84" fmla="*/ 2026755 h 2624500"/>
              <a:gd name="connsiteX85" fmla="*/ 1464235 w 6755905"/>
              <a:gd name="connsiteY85" fmla="*/ 2020779 h 2624500"/>
              <a:gd name="connsiteX86" fmla="*/ 1500094 w 6755905"/>
              <a:gd name="connsiteY86" fmla="*/ 2008826 h 2624500"/>
              <a:gd name="connsiteX87" fmla="*/ 1535953 w 6755905"/>
              <a:gd name="connsiteY87" fmla="*/ 2002849 h 2624500"/>
              <a:gd name="connsiteX88" fmla="*/ 1553882 w 6755905"/>
              <a:gd name="connsiteY88" fmla="*/ 1984920 h 2624500"/>
              <a:gd name="connsiteX89" fmla="*/ 1607671 w 6755905"/>
              <a:gd name="connsiteY89" fmla="*/ 1966990 h 2624500"/>
              <a:gd name="connsiteX90" fmla="*/ 1625600 w 6755905"/>
              <a:gd name="connsiteY90" fmla="*/ 1961014 h 2624500"/>
              <a:gd name="connsiteX91" fmla="*/ 1661459 w 6755905"/>
              <a:gd name="connsiteY91" fmla="*/ 1943084 h 2624500"/>
              <a:gd name="connsiteX92" fmla="*/ 1685365 w 6755905"/>
              <a:gd name="connsiteY92" fmla="*/ 1925155 h 2624500"/>
              <a:gd name="connsiteX93" fmla="*/ 1703294 w 6755905"/>
              <a:gd name="connsiteY93" fmla="*/ 1913202 h 2624500"/>
              <a:gd name="connsiteX94" fmla="*/ 1709271 w 6755905"/>
              <a:gd name="connsiteY94" fmla="*/ 1895273 h 2624500"/>
              <a:gd name="connsiteX95" fmla="*/ 1727200 w 6755905"/>
              <a:gd name="connsiteY95" fmla="*/ 1889296 h 2624500"/>
              <a:gd name="connsiteX96" fmla="*/ 1757082 w 6755905"/>
              <a:gd name="connsiteY96" fmla="*/ 1877343 h 2624500"/>
              <a:gd name="connsiteX97" fmla="*/ 1780988 w 6755905"/>
              <a:gd name="connsiteY97" fmla="*/ 1859414 h 2624500"/>
              <a:gd name="connsiteX98" fmla="*/ 1816847 w 6755905"/>
              <a:gd name="connsiteY98" fmla="*/ 1847461 h 2624500"/>
              <a:gd name="connsiteX99" fmla="*/ 1840753 w 6755905"/>
              <a:gd name="connsiteY99" fmla="*/ 1835508 h 2624500"/>
              <a:gd name="connsiteX100" fmla="*/ 1858682 w 6755905"/>
              <a:gd name="connsiteY100" fmla="*/ 1811602 h 2624500"/>
              <a:gd name="connsiteX101" fmla="*/ 1894541 w 6755905"/>
              <a:gd name="connsiteY101" fmla="*/ 1775743 h 2624500"/>
              <a:gd name="connsiteX102" fmla="*/ 1906494 w 6755905"/>
              <a:gd name="connsiteY102" fmla="*/ 1757814 h 2624500"/>
              <a:gd name="connsiteX103" fmla="*/ 1930400 w 6755905"/>
              <a:gd name="connsiteY103" fmla="*/ 1751837 h 2624500"/>
              <a:gd name="connsiteX104" fmla="*/ 1960282 w 6755905"/>
              <a:gd name="connsiteY104" fmla="*/ 1680120 h 2624500"/>
              <a:gd name="connsiteX105" fmla="*/ 1984188 w 6755905"/>
              <a:gd name="connsiteY105" fmla="*/ 1638284 h 2624500"/>
              <a:gd name="connsiteX106" fmla="*/ 1996141 w 6755905"/>
              <a:gd name="connsiteY106" fmla="*/ 1614379 h 2624500"/>
              <a:gd name="connsiteX107" fmla="*/ 2020047 w 6755905"/>
              <a:gd name="connsiteY107" fmla="*/ 1596449 h 2624500"/>
              <a:gd name="connsiteX108" fmla="*/ 2055906 w 6755905"/>
              <a:gd name="connsiteY108" fmla="*/ 1548637 h 2624500"/>
              <a:gd name="connsiteX109" fmla="*/ 2073835 w 6755905"/>
              <a:gd name="connsiteY109" fmla="*/ 1518755 h 2624500"/>
              <a:gd name="connsiteX110" fmla="*/ 2115671 w 6755905"/>
              <a:gd name="connsiteY110" fmla="*/ 1500826 h 2624500"/>
              <a:gd name="connsiteX111" fmla="*/ 2157506 w 6755905"/>
              <a:gd name="connsiteY111" fmla="*/ 1464967 h 2624500"/>
              <a:gd name="connsiteX112" fmla="*/ 2199341 w 6755905"/>
              <a:gd name="connsiteY112" fmla="*/ 1429108 h 2624500"/>
              <a:gd name="connsiteX113" fmla="*/ 2217271 w 6755905"/>
              <a:gd name="connsiteY113" fmla="*/ 1423131 h 2624500"/>
              <a:gd name="connsiteX114" fmla="*/ 2253129 w 6755905"/>
              <a:gd name="connsiteY114" fmla="*/ 1405202 h 2624500"/>
              <a:gd name="connsiteX115" fmla="*/ 2378635 w 6755905"/>
              <a:gd name="connsiteY115" fmla="*/ 1387273 h 2624500"/>
              <a:gd name="connsiteX116" fmla="*/ 2414494 w 6755905"/>
              <a:gd name="connsiteY116" fmla="*/ 1375320 h 2624500"/>
              <a:gd name="connsiteX117" fmla="*/ 2623671 w 6755905"/>
              <a:gd name="connsiteY117" fmla="*/ 1387273 h 2624500"/>
              <a:gd name="connsiteX118" fmla="*/ 2641600 w 6755905"/>
              <a:gd name="connsiteY118" fmla="*/ 1393249 h 2624500"/>
              <a:gd name="connsiteX119" fmla="*/ 2683435 w 6755905"/>
              <a:gd name="connsiteY119" fmla="*/ 1405202 h 2624500"/>
              <a:gd name="connsiteX120" fmla="*/ 2707341 w 6755905"/>
              <a:gd name="connsiteY120" fmla="*/ 1423131 h 2624500"/>
              <a:gd name="connsiteX121" fmla="*/ 2731247 w 6755905"/>
              <a:gd name="connsiteY121" fmla="*/ 1458990 h 2624500"/>
              <a:gd name="connsiteX122" fmla="*/ 2761129 w 6755905"/>
              <a:gd name="connsiteY122" fmla="*/ 1464967 h 2624500"/>
              <a:gd name="connsiteX123" fmla="*/ 2779059 w 6755905"/>
              <a:gd name="connsiteY123" fmla="*/ 1482896 h 2624500"/>
              <a:gd name="connsiteX124" fmla="*/ 2808941 w 6755905"/>
              <a:gd name="connsiteY124" fmla="*/ 1524731 h 2624500"/>
              <a:gd name="connsiteX125" fmla="*/ 2856753 w 6755905"/>
              <a:gd name="connsiteY125" fmla="*/ 1542661 h 2624500"/>
              <a:gd name="connsiteX126" fmla="*/ 2898588 w 6755905"/>
              <a:gd name="connsiteY126" fmla="*/ 1566567 h 2624500"/>
              <a:gd name="connsiteX127" fmla="*/ 2922494 w 6755905"/>
              <a:gd name="connsiteY127" fmla="*/ 1584496 h 2624500"/>
              <a:gd name="connsiteX128" fmla="*/ 2940424 w 6755905"/>
              <a:gd name="connsiteY128" fmla="*/ 1596449 h 2624500"/>
              <a:gd name="connsiteX129" fmla="*/ 2958353 w 6755905"/>
              <a:gd name="connsiteY129" fmla="*/ 1620355 h 2624500"/>
              <a:gd name="connsiteX130" fmla="*/ 2970306 w 6755905"/>
              <a:gd name="connsiteY130" fmla="*/ 1638284 h 2624500"/>
              <a:gd name="connsiteX131" fmla="*/ 3012141 w 6755905"/>
              <a:gd name="connsiteY131" fmla="*/ 1674143 h 2624500"/>
              <a:gd name="connsiteX132" fmla="*/ 3024094 w 6755905"/>
              <a:gd name="connsiteY132" fmla="*/ 1692073 h 2624500"/>
              <a:gd name="connsiteX133" fmla="*/ 3042024 w 6755905"/>
              <a:gd name="connsiteY133" fmla="*/ 1727931 h 2624500"/>
              <a:gd name="connsiteX134" fmla="*/ 3071906 w 6755905"/>
              <a:gd name="connsiteY134" fmla="*/ 1763790 h 2624500"/>
              <a:gd name="connsiteX135" fmla="*/ 3095812 w 6755905"/>
              <a:gd name="connsiteY135" fmla="*/ 1811602 h 2624500"/>
              <a:gd name="connsiteX136" fmla="*/ 3131671 w 6755905"/>
              <a:gd name="connsiteY136" fmla="*/ 1853437 h 2624500"/>
              <a:gd name="connsiteX137" fmla="*/ 3155577 w 6755905"/>
              <a:gd name="connsiteY137" fmla="*/ 1907226 h 2624500"/>
              <a:gd name="connsiteX138" fmla="*/ 3167529 w 6755905"/>
              <a:gd name="connsiteY138" fmla="*/ 1925155 h 2624500"/>
              <a:gd name="connsiteX139" fmla="*/ 3185459 w 6755905"/>
              <a:gd name="connsiteY139" fmla="*/ 1961014 h 2624500"/>
              <a:gd name="connsiteX140" fmla="*/ 3203388 w 6755905"/>
              <a:gd name="connsiteY140" fmla="*/ 1972967 h 2624500"/>
              <a:gd name="connsiteX141" fmla="*/ 3215341 w 6755905"/>
              <a:gd name="connsiteY141" fmla="*/ 2002849 h 2624500"/>
              <a:gd name="connsiteX142" fmla="*/ 3221318 w 6755905"/>
              <a:gd name="connsiteY142" fmla="*/ 2020779 h 2624500"/>
              <a:gd name="connsiteX143" fmla="*/ 3239247 w 6755905"/>
              <a:gd name="connsiteY143" fmla="*/ 2044684 h 2624500"/>
              <a:gd name="connsiteX144" fmla="*/ 3257177 w 6755905"/>
              <a:gd name="connsiteY144" fmla="*/ 2080543 h 2624500"/>
              <a:gd name="connsiteX145" fmla="*/ 3275106 w 6755905"/>
              <a:gd name="connsiteY145" fmla="*/ 2086520 h 2624500"/>
              <a:gd name="connsiteX146" fmla="*/ 3293035 w 6755905"/>
              <a:gd name="connsiteY146" fmla="*/ 2098473 h 2624500"/>
              <a:gd name="connsiteX147" fmla="*/ 3316941 w 6755905"/>
              <a:gd name="connsiteY147" fmla="*/ 2128355 h 2624500"/>
              <a:gd name="connsiteX148" fmla="*/ 3334871 w 6755905"/>
              <a:gd name="connsiteY148" fmla="*/ 2164214 h 2624500"/>
              <a:gd name="connsiteX149" fmla="*/ 3352800 w 6755905"/>
              <a:gd name="connsiteY149" fmla="*/ 2182143 h 2624500"/>
              <a:gd name="connsiteX150" fmla="*/ 3358777 w 6755905"/>
              <a:gd name="connsiteY150" fmla="*/ 2200073 h 2624500"/>
              <a:gd name="connsiteX151" fmla="*/ 3376706 w 6755905"/>
              <a:gd name="connsiteY151" fmla="*/ 2206049 h 2624500"/>
              <a:gd name="connsiteX152" fmla="*/ 3388659 w 6755905"/>
              <a:gd name="connsiteY152" fmla="*/ 2223979 h 2624500"/>
              <a:gd name="connsiteX153" fmla="*/ 3406588 w 6755905"/>
              <a:gd name="connsiteY153" fmla="*/ 2253861 h 2624500"/>
              <a:gd name="connsiteX154" fmla="*/ 3430494 w 6755905"/>
              <a:gd name="connsiteY154" fmla="*/ 2313626 h 2624500"/>
              <a:gd name="connsiteX155" fmla="*/ 3448424 w 6755905"/>
              <a:gd name="connsiteY155" fmla="*/ 2319602 h 2624500"/>
              <a:gd name="connsiteX156" fmla="*/ 3454400 w 6755905"/>
              <a:gd name="connsiteY156" fmla="*/ 2349484 h 2624500"/>
              <a:gd name="connsiteX157" fmla="*/ 3490259 w 6755905"/>
              <a:gd name="connsiteY157" fmla="*/ 2379367 h 2624500"/>
              <a:gd name="connsiteX158" fmla="*/ 3508188 w 6755905"/>
              <a:gd name="connsiteY158" fmla="*/ 2397296 h 2624500"/>
              <a:gd name="connsiteX159" fmla="*/ 3538071 w 6755905"/>
              <a:gd name="connsiteY159" fmla="*/ 2433155 h 2624500"/>
              <a:gd name="connsiteX160" fmla="*/ 3544047 w 6755905"/>
              <a:gd name="connsiteY160" fmla="*/ 2451084 h 2624500"/>
              <a:gd name="connsiteX161" fmla="*/ 3579906 w 6755905"/>
              <a:gd name="connsiteY161" fmla="*/ 2474990 h 2624500"/>
              <a:gd name="connsiteX162" fmla="*/ 3597835 w 6755905"/>
              <a:gd name="connsiteY162" fmla="*/ 2486943 h 2624500"/>
              <a:gd name="connsiteX163" fmla="*/ 3621741 w 6755905"/>
              <a:gd name="connsiteY163" fmla="*/ 2492920 h 2624500"/>
              <a:gd name="connsiteX164" fmla="*/ 3645647 w 6755905"/>
              <a:gd name="connsiteY164" fmla="*/ 2504873 h 2624500"/>
              <a:gd name="connsiteX165" fmla="*/ 3663577 w 6755905"/>
              <a:gd name="connsiteY165" fmla="*/ 2510849 h 2624500"/>
              <a:gd name="connsiteX166" fmla="*/ 3681506 w 6755905"/>
              <a:gd name="connsiteY166" fmla="*/ 2528779 h 2624500"/>
              <a:gd name="connsiteX167" fmla="*/ 3771153 w 6755905"/>
              <a:gd name="connsiteY167" fmla="*/ 2546708 h 2624500"/>
              <a:gd name="connsiteX168" fmla="*/ 3807012 w 6755905"/>
              <a:gd name="connsiteY168" fmla="*/ 2570614 h 2624500"/>
              <a:gd name="connsiteX169" fmla="*/ 3842871 w 6755905"/>
              <a:gd name="connsiteY169" fmla="*/ 2582567 h 2624500"/>
              <a:gd name="connsiteX170" fmla="*/ 4040094 w 6755905"/>
              <a:gd name="connsiteY170" fmla="*/ 2600496 h 2624500"/>
              <a:gd name="connsiteX171" fmla="*/ 4147671 w 6755905"/>
              <a:gd name="connsiteY171" fmla="*/ 2618426 h 2624500"/>
              <a:gd name="connsiteX172" fmla="*/ 4177553 w 6755905"/>
              <a:gd name="connsiteY172" fmla="*/ 2624402 h 2624500"/>
              <a:gd name="connsiteX173" fmla="*/ 4386729 w 6755905"/>
              <a:gd name="connsiteY173" fmla="*/ 2594520 h 2624500"/>
              <a:gd name="connsiteX174" fmla="*/ 4464424 w 6755905"/>
              <a:gd name="connsiteY174" fmla="*/ 2576590 h 2624500"/>
              <a:gd name="connsiteX175" fmla="*/ 4500282 w 6755905"/>
              <a:gd name="connsiteY175" fmla="*/ 2564637 h 2624500"/>
              <a:gd name="connsiteX176" fmla="*/ 4536141 w 6755905"/>
              <a:gd name="connsiteY176" fmla="*/ 2558661 h 2624500"/>
              <a:gd name="connsiteX177" fmla="*/ 4649694 w 6755905"/>
              <a:gd name="connsiteY177" fmla="*/ 2552684 h 2624500"/>
              <a:gd name="connsiteX178" fmla="*/ 4721412 w 6755905"/>
              <a:gd name="connsiteY178" fmla="*/ 2570614 h 2624500"/>
              <a:gd name="connsiteX179" fmla="*/ 4763247 w 6755905"/>
              <a:gd name="connsiteY179" fmla="*/ 2576590 h 2624500"/>
              <a:gd name="connsiteX180" fmla="*/ 4960471 w 6755905"/>
              <a:gd name="connsiteY180" fmla="*/ 2564637 h 2624500"/>
              <a:gd name="connsiteX181" fmla="*/ 5050118 w 6755905"/>
              <a:gd name="connsiteY181" fmla="*/ 2540731 h 2624500"/>
              <a:gd name="connsiteX182" fmla="*/ 5080000 w 6755905"/>
              <a:gd name="connsiteY182" fmla="*/ 2528779 h 2624500"/>
              <a:gd name="connsiteX183" fmla="*/ 5145741 w 6755905"/>
              <a:gd name="connsiteY183" fmla="*/ 2480967 h 2624500"/>
              <a:gd name="connsiteX184" fmla="*/ 5205506 w 6755905"/>
              <a:gd name="connsiteY184" fmla="*/ 2463037 h 2624500"/>
              <a:gd name="connsiteX185" fmla="*/ 5235388 w 6755905"/>
              <a:gd name="connsiteY185" fmla="*/ 2445108 h 2624500"/>
              <a:gd name="connsiteX186" fmla="*/ 5277224 w 6755905"/>
              <a:gd name="connsiteY186" fmla="*/ 2427179 h 2624500"/>
              <a:gd name="connsiteX187" fmla="*/ 5336988 w 6755905"/>
              <a:gd name="connsiteY187" fmla="*/ 2379367 h 2624500"/>
              <a:gd name="connsiteX188" fmla="*/ 5354918 w 6755905"/>
              <a:gd name="connsiteY188" fmla="*/ 2361437 h 2624500"/>
              <a:gd name="connsiteX189" fmla="*/ 5378824 w 6755905"/>
              <a:gd name="connsiteY189" fmla="*/ 2343508 h 2624500"/>
              <a:gd name="connsiteX190" fmla="*/ 5390777 w 6755905"/>
              <a:gd name="connsiteY190" fmla="*/ 2277767 h 2624500"/>
              <a:gd name="connsiteX191" fmla="*/ 5396753 w 6755905"/>
              <a:gd name="connsiteY191" fmla="*/ 2235931 h 2624500"/>
              <a:gd name="connsiteX192" fmla="*/ 5384800 w 6755905"/>
              <a:gd name="connsiteY192" fmla="*/ 2032731 h 2624500"/>
              <a:gd name="connsiteX193" fmla="*/ 6568141 w 6755905"/>
              <a:gd name="connsiteY193" fmla="*/ 1990896 h 2624500"/>
              <a:gd name="connsiteX194" fmla="*/ 6687672 w 6755905"/>
              <a:gd name="connsiteY194" fmla="*/ 974896 h 2624500"/>
              <a:gd name="connsiteX195" fmla="*/ 5904753 w 6755905"/>
              <a:gd name="connsiteY195" fmla="*/ 732 h 2624500"/>
              <a:gd name="connsiteX196" fmla="*/ 4452471 w 6755905"/>
              <a:gd name="connsiteY196" fmla="*/ 1130284 h 2624500"/>
              <a:gd name="connsiteX197" fmla="*/ 2683436 w 6755905"/>
              <a:gd name="connsiteY197" fmla="*/ 933062 h 2624500"/>
              <a:gd name="connsiteX0" fmla="*/ 2862730 w 6755905"/>
              <a:gd name="connsiteY0" fmla="*/ 1166144 h 2624500"/>
              <a:gd name="connsiteX1" fmla="*/ 2629646 w 6755905"/>
              <a:gd name="connsiteY1" fmla="*/ 598378 h 2624500"/>
              <a:gd name="connsiteX2" fmla="*/ 2689412 w 6755905"/>
              <a:gd name="connsiteY2" fmla="*/ 191979 h 2624500"/>
              <a:gd name="connsiteX3" fmla="*/ 2647577 w 6755905"/>
              <a:gd name="connsiteY3" fmla="*/ 209908 h 2624500"/>
              <a:gd name="connsiteX4" fmla="*/ 2617694 w 6755905"/>
              <a:gd name="connsiteY4" fmla="*/ 221861 h 2624500"/>
              <a:gd name="connsiteX5" fmla="*/ 2593788 w 6755905"/>
              <a:gd name="connsiteY5" fmla="*/ 227837 h 2624500"/>
              <a:gd name="connsiteX6" fmla="*/ 2516094 w 6755905"/>
              <a:gd name="connsiteY6" fmla="*/ 245767 h 2624500"/>
              <a:gd name="connsiteX7" fmla="*/ 2480235 w 6755905"/>
              <a:gd name="connsiteY7" fmla="*/ 257720 h 2624500"/>
              <a:gd name="connsiteX8" fmla="*/ 2408518 w 6755905"/>
              <a:gd name="connsiteY8" fmla="*/ 263696 h 2624500"/>
              <a:gd name="connsiteX9" fmla="*/ 2378635 w 6755905"/>
              <a:gd name="connsiteY9" fmla="*/ 275649 h 2624500"/>
              <a:gd name="connsiteX10" fmla="*/ 2288988 w 6755905"/>
              <a:gd name="connsiteY10" fmla="*/ 281626 h 2624500"/>
              <a:gd name="connsiteX11" fmla="*/ 2259106 w 6755905"/>
              <a:gd name="connsiteY11" fmla="*/ 305531 h 2624500"/>
              <a:gd name="connsiteX12" fmla="*/ 2217271 w 6755905"/>
              <a:gd name="connsiteY12" fmla="*/ 317484 h 2624500"/>
              <a:gd name="connsiteX13" fmla="*/ 2145553 w 6755905"/>
              <a:gd name="connsiteY13" fmla="*/ 335414 h 2624500"/>
              <a:gd name="connsiteX14" fmla="*/ 2127624 w 6755905"/>
              <a:gd name="connsiteY14" fmla="*/ 347367 h 2624500"/>
              <a:gd name="connsiteX15" fmla="*/ 2097741 w 6755905"/>
              <a:gd name="connsiteY15" fmla="*/ 359320 h 2624500"/>
              <a:gd name="connsiteX16" fmla="*/ 2049929 w 6755905"/>
              <a:gd name="connsiteY16" fmla="*/ 365296 h 2624500"/>
              <a:gd name="connsiteX17" fmla="*/ 1984188 w 6755905"/>
              <a:gd name="connsiteY17" fmla="*/ 383226 h 2624500"/>
              <a:gd name="connsiteX18" fmla="*/ 1828800 w 6755905"/>
              <a:gd name="connsiteY18" fmla="*/ 419084 h 2624500"/>
              <a:gd name="connsiteX19" fmla="*/ 1792941 w 6755905"/>
              <a:gd name="connsiteY19" fmla="*/ 431037 h 2624500"/>
              <a:gd name="connsiteX20" fmla="*/ 1697318 w 6755905"/>
              <a:gd name="connsiteY20" fmla="*/ 448967 h 2624500"/>
              <a:gd name="connsiteX21" fmla="*/ 1595718 w 6755905"/>
              <a:gd name="connsiteY21" fmla="*/ 472873 h 2624500"/>
              <a:gd name="connsiteX22" fmla="*/ 1529977 w 6755905"/>
              <a:gd name="connsiteY22" fmla="*/ 490802 h 2624500"/>
              <a:gd name="connsiteX23" fmla="*/ 1398494 w 6755905"/>
              <a:gd name="connsiteY23" fmla="*/ 526661 h 2624500"/>
              <a:gd name="connsiteX24" fmla="*/ 860612 w 6755905"/>
              <a:gd name="connsiteY24" fmla="*/ 550567 h 2624500"/>
              <a:gd name="connsiteX25" fmla="*/ 794871 w 6755905"/>
              <a:gd name="connsiteY25" fmla="*/ 562520 h 2624500"/>
              <a:gd name="connsiteX26" fmla="*/ 729129 w 6755905"/>
              <a:gd name="connsiteY26" fmla="*/ 568496 h 2624500"/>
              <a:gd name="connsiteX27" fmla="*/ 633506 w 6755905"/>
              <a:gd name="connsiteY27" fmla="*/ 580449 h 2624500"/>
              <a:gd name="connsiteX28" fmla="*/ 603624 w 6755905"/>
              <a:gd name="connsiteY28" fmla="*/ 592402 h 2624500"/>
              <a:gd name="connsiteX29" fmla="*/ 579718 w 6755905"/>
              <a:gd name="connsiteY29" fmla="*/ 598379 h 2624500"/>
              <a:gd name="connsiteX30" fmla="*/ 472141 w 6755905"/>
              <a:gd name="connsiteY30" fmla="*/ 634237 h 2624500"/>
              <a:gd name="connsiteX31" fmla="*/ 436282 w 6755905"/>
              <a:gd name="connsiteY31" fmla="*/ 664120 h 2624500"/>
              <a:gd name="connsiteX32" fmla="*/ 418353 w 6755905"/>
              <a:gd name="connsiteY32" fmla="*/ 682049 h 2624500"/>
              <a:gd name="connsiteX33" fmla="*/ 400424 w 6755905"/>
              <a:gd name="connsiteY33" fmla="*/ 688026 h 2624500"/>
              <a:gd name="connsiteX34" fmla="*/ 382494 w 6755905"/>
              <a:gd name="connsiteY34" fmla="*/ 699979 h 2624500"/>
              <a:gd name="connsiteX35" fmla="*/ 364565 w 6755905"/>
              <a:gd name="connsiteY35" fmla="*/ 729861 h 2624500"/>
              <a:gd name="connsiteX36" fmla="*/ 298824 w 6755905"/>
              <a:gd name="connsiteY36" fmla="*/ 759743 h 2624500"/>
              <a:gd name="connsiteX37" fmla="*/ 239059 w 6755905"/>
              <a:gd name="connsiteY37" fmla="*/ 813531 h 2624500"/>
              <a:gd name="connsiteX38" fmla="*/ 209177 w 6755905"/>
              <a:gd name="connsiteY38" fmla="*/ 825484 h 2624500"/>
              <a:gd name="connsiteX39" fmla="*/ 167341 w 6755905"/>
              <a:gd name="connsiteY39" fmla="*/ 843414 h 2624500"/>
              <a:gd name="connsiteX40" fmla="*/ 131482 w 6755905"/>
              <a:gd name="connsiteY40" fmla="*/ 879273 h 2624500"/>
              <a:gd name="connsiteX41" fmla="*/ 95624 w 6755905"/>
              <a:gd name="connsiteY41" fmla="*/ 909155 h 2624500"/>
              <a:gd name="connsiteX42" fmla="*/ 65741 w 6755905"/>
              <a:gd name="connsiteY42" fmla="*/ 939037 h 2624500"/>
              <a:gd name="connsiteX43" fmla="*/ 47812 w 6755905"/>
              <a:gd name="connsiteY43" fmla="*/ 974896 h 2624500"/>
              <a:gd name="connsiteX44" fmla="*/ 0 w 6755905"/>
              <a:gd name="connsiteY44" fmla="*/ 1094426 h 2624500"/>
              <a:gd name="connsiteX45" fmla="*/ 5977 w 6755905"/>
              <a:gd name="connsiteY45" fmla="*/ 1202002 h 2624500"/>
              <a:gd name="connsiteX46" fmla="*/ 23906 w 6755905"/>
              <a:gd name="connsiteY46" fmla="*/ 1231884 h 2624500"/>
              <a:gd name="connsiteX47" fmla="*/ 41835 w 6755905"/>
              <a:gd name="connsiteY47" fmla="*/ 1297626 h 2624500"/>
              <a:gd name="connsiteX48" fmla="*/ 59765 w 6755905"/>
              <a:gd name="connsiteY48" fmla="*/ 1375320 h 2624500"/>
              <a:gd name="connsiteX49" fmla="*/ 71718 w 6755905"/>
              <a:gd name="connsiteY49" fmla="*/ 1429108 h 2624500"/>
              <a:gd name="connsiteX50" fmla="*/ 83671 w 6755905"/>
              <a:gd name="connsiteY50" fmla="*/ 1453014 h 2624500"/>
              <a:gd name="connsiteX51" fmla="*/ 89647 w 6755905"/>
              <a:gd name="connsiteY51" fmla="*/ 1506802 h 2624500"/>
              <a:gd name="connsiteX52" fmla="*/ 107577 w 6755905"/>
              <a:gd name="connsiteY52" fmla="*/ 1530708 h 2624500"/>
              <a:gd name="connsiteX53" fmla="*/ 119529 w 6755905"/>
              <a:gd name="connsiteY53" fmla="*/ 1548637 h 2624500"/>
              <a:gd name="connsiteX54" fmla="*/ 143435 w 6755905"/>
              <a:gd name="connsiteY54" fmla="*/ 1578520 h 2624500"/>
              <a:gd name="connsiteX55" fmla="*/ 179294 w 6755905"/>
              <a:gd name="connsiteY55" fmla="*/ 1626331 h 2624500"/>
              <a:gd name="connsiteX56" fmla="*/ 197224 w 6755905"/>
              <a:gd name="connsiteY56" fmla="*/ 1638284 h 2624500"/>
              <a:gd name="connsiteX57" fmla="*/ 215153 w 6755905"/>
              <a:gd name="connsiteY57" fmla="*/ 1656214 h 2624500"/>
              <a:gd name="connsiteX58" fmla="*/ 227106 w 6755905"/>
              <a:gd name="connsiteY58" fmla="*/ 1674143 h 2624500"/>
              <a:gd name="connsiteX59" fmla="*/ 245035 w 6755905"/>
              <a:gd name="connsiteY59" fmla="*/ 1680120 h 2624500"/>
              <a:gd name="connsiteX60" fmla="*/ 262965 w 6755905"/>
              <a:gd name="connsiteY60" fmla="*/ 1698049 h 2624500"/>
              <a:gd name="connsiteX61" fmla="*/ 286871 w 6755905"/>
              <a:gd name="connsiteY61" fmla="*/ 1733908 h 2624500"/>
              <a:gd name="connsiteX62" fmla="*/ 322729 w 6755905"/>
              <a:gd name="connsiteY62" fmla="*/ 1769767 h 2624500"/>
              <a:gd name="connsiteX63" fmla="*/ 340659 w 6755905"/>
              <a:gd name="connsiteY63" fmla="*/ 1787696 h 2624500"/>
              <a:gd name="connsiteX64" fmla="*/ 358588 w 6755905"/>
              <a:gd name="connsiteY64" fmla="*/ 1811602 h 2624500"/>
              <a:gd name="connsiteX65" fmla="*/ 406400 w 6755905"/>
              <a:gd name="connsiteY65" fmla="*/ 1859414 h 2624500"/>
              <a:gd name="connsiteX66" fmla="*/ 424329 w 6755905"/>
              <a:gd name="connsiteY66" fmla="*/ 1901249 h 2624500"/>
              <a:gd name="connsiteX67" fmla="*/ 442259 w 6755905"/>
              <a:gd name="connsiteY67" fmla="*/ 1937108 h 2624500"/>
              <a:gd name="connsiteX68" fmla="*/ 448235 w 6755905"/>
              <a:gd name="connsiteY68" fmla="*/ 1955037 h 2624500"/>
              <a:gd name="connsiteX69" fmla="*/ 484094 w 6755905"/>
              <a:gd name="connsiteY69" fmla="*/ 1990896 h 2624500"/>
              <a:gd name="connsiteX70" fmla="*/ 496047 w 6755905"/>
              <a:gd name="connsiteY70" fmla="*/ 2020779 h 2624500"/>
              <a:gd name="connsiteX71" fmla="*/ 513977 w 6755905"/>
              <a:gd name="connsiteY71" fmla="*/ 2038708 h 2624500"/>
              <a:gd name="connsiteX72" fmla="*/ 525929 w 6755905"/>
              <a:gd name="connsiteY72" fmla="*/ 2056637 h 2624500"/>
              <a:gd name="connsiteX73" fmla="*/ 543859 w 6755905"/>
              <a:gd name="connsiteY73" fmla="*/ 2080543 h 2624500"/>
              <a:gd name="connsiteX74" fmla="*/ 597647 w 6755905"/>
              <a:gd name="connsiteY74" fmla="*/ 2098473 h 2624500"/>
              <a:gd name="connsiteX75" fmla="*/ 615577 w 6755905"/>
              <a:gd name="connsiteY75" fmla="*/ 2110426 h 2624500"/>
              <a:gd name="connsiteX76" fmla="*/ 639482 w 6755905"/>
              <a:gd name="connsiteY76" fmla="*/ 2116402 h 2624500"/>
              <a:gd name="connsiteX77" fmla="*/ 693271 w 6755905"/>
              <a:gd name="connsiteY77" fmla="*/ 2128355 h 2624500"/>
              <a:gd name="connsiteX78" fmla="*/ 1063812 w 6755905"/>
              <a:gd name="connsiteY78" fmla="*/ 2116402 h 2624500"/>
              <a:gd name="connsiteX79" fmla="*/ 1117600 w 6755905"/>
              <a:gd name="connsiteY79" fmla="*/ 2098473 h 2624500"/>
              <a:gd name="connsiteX80" fmla="*/ 1195294 w 6755905"/>
              <a:gd name="connsiteY80" fmla="*/ 2068590 h 2624500"/>
              <a:gd name="connsiteX81" fmla="*/ 1225177 w 6755905"/>
              <a:gd name="connsiteY81" fmla="*/ 2062614 h 2624500"/>
              <a:gd name="connsiteX82" fmla="*/ 1249082 w 6755905"/>
              <a:gd name="connsiteY82" fmla="*/ 2056637 h 2624500"/>
              <a:gd name="connsiteX83" fmla="*/ 1284941 w 6755905"/>
              <a:gd name="connsiteY83" fmla="*/ 2044684 h 2624500"/>
              <a:gd name="connsiteX84" fmla="*/ 1374588 w 6755905"/>
              <a:gd name="connsiteY84" fmla="*/ 2026755 h 2624500"/>
              <a:gd name="connsiteX85" fmla="*/ 1464235 w 6755905"/>
              <a:gd name="connsiteY85" fmla="*/ 2020779 h 2624500"/>
              <a:gd name="connsiteX86" fmla="*/ 1500094 w 6755905"/>
              <a:gd name="connsiteY86" fmla="*/ 2008826 h 2624500"/>
              <a:gd name="connsiteX87" fmla="*/ 1535953 w 6755905"/>
              <a:gd name="connsiteY87" fmla="*/ 2002849 h 2624500"/>
              <a:gd name="connsiteX88" fmla="*/ 1553882 w 6755905"/>
              <a:gd name="connsiteY88" fmla="*/ 1984920 h 2624500"/>
              <a:gd name="connsiteX89" fmla="*/ 1607671 w 6755905"/>
              <a:gd name="connsiteY89" fmla="*/ 1966990 h 2624500"/>
              <a:gd name="connsiteX90" fmla="*/ 1625600 w 6755905"/>
              <a:gd name="connsiteY90" fmla="*/ 1961014 h 2624500"/>
              <a:gd name="connsiteX91" fmla="*/ 1661459 w 6755905"/>
              <a:gd name="connsiteY91" fmla="*/ 1943084 h 2624500"/>
              <a:gd name="connsiteX92" fmla="*/ 1685365 w 6755905"/>
              <a:gd name="connsiteY92" fmla="*/ 1925155 h 2624500"/>
              <a:gd name="connsiteX93" fmla="*/ 1703294 w 6755905"/>
              <a:gd name="connsiteY93" fmla="*/ 1913202 h 2624500"/>
              <a:gd name="connsiteX94" fmla="*/ 1709271 w 6755905"/>
              <a:gd name="connsiteY94" fmla="*/ 1895273 h 2624500"/>
              <a:gd name="connsiteX95" fmla="*/ 1727200 w 6755905"/>
              <a:gd name="connsiteY95" fmla="*/ 1889296 h 2624500"/>
              <a:gd name="connsiteX96" fmla="*/ 1757082 w 6755905"/>
              <a:gd name="connsiteY96" fmla="*/ 1877343 h 2624500"/>
              <a:gd name="connsiteX97" fmla="*/ 1780988 w 6755905"/>
              <a:gd name="connsiteY97" fmla="*/ 1859414 h 2624500"/>
              <a:gd name="connsiteX98" fmla="*/ 1816847 w 6755905"/>
              <a:gd name="connsiteY98" fmla="*/ 1847461 h 2624500"/>
              <a:gd name="connsiteX99" fmla="*/ 1840753 w 6755905"/>
              <a:gd name="connsiteY99" fmla="*/ 1835508 h 2624500"/>
              <a:gd name="connsiteX100" fmla="*/ 1858682 w 6755905"/>
              <a:gd name="connsiteY100" fmla="*/ 1811602 h 2624500"/>
              <a:gd name="connsiteX101" fmla="*/ 1894541 w 6755905"/>
              <a:gd name="connsiteY101" fmla="*/ 1775743 h 2624500"/>
              <a:gd name="connsiteX102" fmla="*/ 1906494 w 6755905"/>
              <a:gd name="connsiteY102" fmla="*/ 1757814 h 2624500"/>
              <a:gd name="connsiteX103" fmla="*/ 1930400 w 6755905"/>
              <a:gd name="connsiteY103" fmla="*/ 1751837 h 2624500"/>
              <a:gd name="connsiteX104" fmla="*/ 1960282 w 6755905"/>
              <a:gd name="connsiteY104" fmla="*/ 1680120 h 2624500"/>
              <a:gd name="connsiteX105" fmla="*/ 1984188 w 6755905"/>
              <a:gd name="connsiteY105" fmla="*/ 1638284 h 2624500"/>
              <a:gd name="connsiteX106" fmla="*/ 1996141 w 6755905"/>
              <a:gd name="connsiteY106" fmla="*/ 1614379 h 2624500"/>
              <a:gd name="connsiteX107" fmla="*/ 2020047 w 6755905"/>
              <a:gd name="connsiteY107" fmla="*/ 1596449 h 2624500"/>
              <a:gd name="connsiteX108" fmla="*/ 2055906 w 6755905"/>
              <a:gd name="connsiteY108" fmla="*/ 1548637 h 2624500"/>
              <a:gd name="connsiteX109" fmla="*/ 2073835 w 6755905"/>
              <a:gd name="connsiteY109" fmla="*/ 1518755 h 2624500"/>
              <a:gd name="connsiteX110" fmla="*/ 2115671 w 6755905"/>
              <a:gd name="connsiteY110" fmla="*/ 1500826 h 2624500"/>
              <a:gd name="connsiteX111" fmla="*/ 2157506 w 6755905"/>
              <a:gd name="connsiteY111" fmla="*/ 1464967 h 2624500"/>
              <a:gd name="connsiteX112" fmla="*/ 2199341 w 6755905"/>
              <a:gd name="connsiteY112" fmla="*/ 1429108 h 2624500"/>
              <a:gd name="connsiteX113" fmla="*/ 2217271 w 6755905"/>
              <a:gd name="connsiteY113" fmla="*/ 1423131 h 2624500"/>
              <a:gd name="connsiteX114" fmla="*/ 2253129 w 6755905"/>
              <a:gd name="connsiteY114" fmla="*/ 1405202 h 2624500"/>
              <a:gd name="connsiteX115" fmla="*/ 2378635 w 6755905"/>
              <a:gd name="connsiteY115" fmla="*/ 1387273 h 2624500"/>
              <a:gd name="connsiteX116" fmla="*/ 2414494 w 6755905"/>
              <a:gd name="connsiteY116" fmla="*/ 1375320 h 2624500"/>
              <a:gd name="connsiteX117" fmla="*/ 2623671 w 6755905"/>
              <a:gd name="connsiteY117" fmla="*/ 1387273 h 2624500"/>
              <a:gd name="connsiteX118" fmla="*/ 2641600 w 6755905"/>
              <a:gd name="connsiteY118" fmla="*/ 1393249 h 2624500"/>
              <a:gd name="connsiteX119" fmla="*/ 2683435 w 6755905"/>
              <a:gd name="connsiteY119" fmla="*/ 1405202 h 2624500"/>
              <a:gd name="connsiteX120" fmla="*/ 2707341 w 6755905"/>
              <a:gd name="connsiteY120" fmla="*/ 1423131 h 2624500"/>
              <a:gd name="connsiteX121" fmla="*/ 2731247 w 6755905"/>
              <a:gd name="connsiteY121" fmla="*/ 1458990 h 2624500"/>
              <a:gd name="connsiteX122" fmla="*/ 2761129 w 6755905"/>
              <a:gd name="connsiteY122" fmla="*/ 1464967 h 2624500"/>
              <a:gd name="connsiteX123" fmla="*/ 2779059 w 6755905"/>
              <a:gd name="connsiteY123" fmla="*/ 1482896 h 2624500"/>
              <a:gd name="connsiteX124" fmla="*/ 2808941 w 6755905"/>
              <a:gd name="connsiteY124" fmla="*/ 1524731 h 2624500"/>
              <a:gd name="connsiteX125" fmla="*/ 2856753 w 6755905"/>
              <a:gd name="connsiteY125" fmla="*/ 1542661 h 2624500"/>
              <a:gd name="connsiteX126" fmla="*/ 2898588 w 6755905"/>
              <a:gd name="connsiteY126" fmla="*/ 1566567 h 2624500"/>
              <a:gd name="connsiteX127" fmla="*/ 2922494 w 6755905"/>
              <a:gd name="connsiteY127" fmla="*/ 1584496 h 2624500"/>
              <a:gd name="connsiteX128" fmla="*/ 2940424 w 6755905"/>
              <a:gd name="connsiteY128" fmla="*/ 1596449 h 2624500"/>
              <a:gd name="connsiteX129" fmla="*/ 2958353 w 6755905"/>
              <a:gd name="connsiteY129" fmla="*/ 1620355 h 2624500"/>
              <a:gd name="connsiteX130" fmla="*/ 2970306 w 6755905"/>
              <a:gd name="connsiteY130" fmla="*/ 1638284 h 2624500"/>
              <a:gd name="connsiteX131" fmla="*/ 3012141 w 6755905"/>
              <a:gd name="connsiteY131" fmla="*/ 1674143 h 2624500"/>
              <a:gd name="connsiteX132" fmla="*/ 3024094 w 6755905"/>
              <a:gd name="connsiteY132" fmla="*/ 1692073 h 2624500"/>
              <a:gd name="connsiteX133" fmla="*/ 3042024 w 6755905"/>
              <a:gd name="connsiteY133" fmla="*/ 1727931 h 2624500"/>
              <a:gd name="connsiteX134" fmla="*/ 3071906 w 6755905"/>
              <a:gd name="connsiteY134" fmla="*/ 1763790 h 2624500"/>
              <a:gd name="connsiteX135" fmla="*/ 3095812 w 6755905"/>
              <a:gd name="connsiteY135" fmla="*/ 1811602 h 2624500"/>
              <a:gd name="connsiteX136" fmla="*/ 3131671 w 6755905"/>
              <a:gd name="connsiteY136" fmla="*/ 1853437 h 2624500"/>
              <a:gd name="connsiteX137" fmla="*/ 3155577 w 6755905"/>
              <a:gd name="connsiteY137" fmla="*/ 1907226 h 2624500"/>
              <a:gd name="connsiteX138" fmla="*/ 3167529 w 6755905"/>
              <a:gd name="connsiteY138" fmla="*/ 1925155 h 2624500"/>
              <a:gd name="connsiteX139" fmla="*/ 3185459 w 6755905"/>
              <a:gd name="connsiteY139" fmla="*/ 1961014 h 2624500"/>
              <a:gd name="connsiteX140" fmla="*/ 3203388 w 6755905"/>
              <a:gd name="connsiteY140" fmla="*/ 1972967 h 2624500"/>
              <a:gd name="connsiteX141" fmla="*/ 3215341 w 6755905"/>
              <a:gd name="connsiteY141" fmla="*/ 2002849 h 2624500"/>
              <a:gd name="connsiteX142" fmla="*/ 3221318 w 6755905"/>
              <a:gd name="connsiteY142" fmla="*/ 2020779 h 2624500"/>
              <a:gd name="connsiteX143" fmla="*/ 3239247 w 6755905"/>
              <a:gd name="connsiteY143" fmla="*/ 2044684 h 2624500"/>
              <a:gd name="connsiteX144" fmla="*/ 3257177 w 6755905"/>
              <a:gd name="connsiteY144" fmla="*/ 2080543 h 2624500"/>
              <a:gd name="connsiteX145" fmla="*/ 3275106 w 6755905"/>
              <a:gd name="connsiteY145" fmla="*/ 2086520 h 2624500"/>
              <a:gd name="connsiteX146" fmla="*/ 3293035 w 6755905"/>
              <a:gd name="connsiteY146" fmla="*/ 2098473 h 2624500"/>
              <a:gd name="connsiteX147" fmla="*/ 3316941 w 6755905"/>
              <a:gd name="connsiteY147" fmla="*/ 2128355 h 2624500"/>
              <a:gd name="connsiteX148" fmla="*/ 3334871 w 6755905"/>
              <a:gd name="connsiteY148" fmla="*/ 2164214 h 2624500"/>
              <a:gd name="connsiteX149" fmla="*/ 3352800 w 6755905"/>
              <a:gd name="connsiteY149" fmla="*/ 2182143 h 2624500"/>
              <a:gd name="connsiteX150" fmla="*/ 3358777 w 6755905"/>
              <a:gd name="connsiteY150" fmla="*/ 2200073 h 2624500"/>
              <a:gd name="connsiteX151" fmla="*/ 3376706 w 6755905"/>
              <a:gd name="connsiteY151" fmla="*/ 2206049 h 2624500"/>
              <a:gd name="connsiteX152" fmla="*/ 3388659 w 6755905"/>
              <a:gd name="connsiteY152" fmla="*/ 2223979 h 2624500"/>
              <a:gd name="connsiteX153" fmla="*/ 3406588 w 6755905"/>
              <a:gd name="connsiteY153" fmla="*/ 2253861 h 2624500"/>
              <a:gd name="connsiteX154" fmla="*/ 3430494 w 6755905"/>
              <a:gd name="connsiteY154" fmla="*/ 2313626 h 2624500"/>
              <a:gd name="connsiteX155" fmla="*/ 3448424 w 6755905"/>
              <a:gd name="connsiteY155" fmla="*/ 2319602 h 2624500"/>
              <a:gd name="connsiteX156" fmla="*/ 3454400 w 6755905"/>
              <a:gd name="connsiteY156" fmla="*/ 2349484 h 2624500"/>
              <a:gd name="connsiteX157" fmla="*/ 3490259 w 6755905"/>
              <a:gd name="connsiteY157" fmla="*/ 2379367 h 2624500"/>
              <a:gd name="connsiteX158" fmla="*/ 3508188 w 6755905"/>
              <a:gd name="connsiteY158" fmla="*/ 2397296 h 2624500"/>
              <a:gd name="connsiteX159" fmla="*/ 3538071 w 6755905"/>
              <a:gd name="connsiteY159" fmla="*/ 2433155 h 2624500"/>
              <a:gd name="connsiteX160" fmla="*/ 3544047 w 6755905"/>
              <a:gd name="connsiteY160" fmla="*/ 2451084 h 2624500"/>
              <a:gd name="connsiteX161" fmla="*/ 3579906 w 6755905"/>
              <a:gd name="connsiteY161" fmla="*/ 2474990 h 2624500"/>
              <a:gd name="connsiteX162" fmla="*/ 3597835 w 6755905"/>
              <a:gd name="connsiteY162" fmla="*/ 2486943 h 2624500"/>
              <a:gd name="connsiteX163" fmla="*/ 3621741 w 6755905"/>
              <a:gd name="connsiteY163" fmla="*/ 2492920 h 2624500"/>
              <a:gd name="connsiteX164" fmla="*/ 3645647 w 6755905"/>
              <a:gd name="connsiteY164" fmla="*/ 2504873 h 2624500"/>
              <a:gd name="connsiteX165" fmla="*/ 3663577 w 6755905"/>
              <a:gd name="connsiteY165" fmla="*/ 2510849 h 2624500"/>
              <a:gd name="connsiteX166" fmla="*/ 3681506 w 6755905"/>
              <a:gd name="connsiteY166" fmla="*/ 2528779 h 2624500"/>
              <a:gd name="connsiteX167" fmla="*/ 3771153 w 6755905"/>
              <a:gd name="connsiteY167" fmla="*/ 2546708 h 2624500"/>
              <a:gd name="connsiteX168" fmla="*/ 3807012 w 6755905"/>
              <a:gd name="connsiteY168" fmla="*/ 2570614 h 2624500"/>
              <a:gd name="connsiteX169" fmla="*/ 3842871 w 6755905"/>
              <a:gd name="connsiteY169" fmla="*/ 2582567 h 2624500"/>
              <a:gd name="connsiteX170" fmla="*/ 4040094 w 6755905"/>
              <a:gd name="connsiteY170" fmla="*/ 2600496 h 2624500"/>
              <a:gd name="connsiteX171" fmla="*/ 4147671 w 6755905"/>
              <a:gd name="connsiteY171" fmla="*/ 2618426 h 2624500"/>
              <a:gd name="connsiteX172" fmla="*/ 4177553 w 6755905"/>
              <a:gd name="connsiteY172" fmla="*/ 2624402 h 2624500"/>
              <a:gd name="connsiteX173" fmla="*/ 4386729 w 6755905"/>
              <a:gd name="connsiteY173" fmla="*/ 2594520 h 2624500"/>
              <a:gd name="connsiteX174" fmla="*/ 4464424 w 6755905"/>
              <a:gd name="connsiteY174" fmla="*/ 2576590 h 2624500"/>
              <a:gd name="connsiteX175" fmla="*/ 4500282 w 6755905"/>
              <a:gd name="connsiteY175" fmla="*/ 2564637 h 2624500"/>
              <a:gd name="connsiteX176" fmla="*/ 4536141 w 6755905"/>
              <a:gd name="connsiteY176" fmla="*/ 2558661 h 2624500"/>
              <a:gd name="connsiteX177" fmla="*/ 4649694 w 6755905"/>
              <a:gd name="connsiteY177" fmla="*/ 2552684 h 2624500"/>
              <a:gd name="connsiteX178" fmla="*/ 4721412 w 6755905"/>
              <a:gd name="connsiteY178" fmla="*/ 2570614 h 2624500"/>
              <a:gd name="connsiteX179" fmla="*/ 4763247 w 6755905"/>
              <a:gd name="connsiteY179" fmla="*/ 2576590 h 2624500"/>
              <a:gd name="connsiteX180" fmla="*/ 4960471 w 6755905"/>
              <a:gd name="connsiteY180" fmla="*/ 2564637 h 2624500"/>
              <a:gd name="connsiteX181" fmla="*/ 5050118 w 6755905"/>
              <a:gd name="connsiteY181" fmla="*/ 2540731 h 2624500"/>
              <a:gd name="connsiteX182" fmla="*/ 5080000 w 6755905"/>
              <a:gd name="connsiteY182" fmla="*/ 2528779 h 2624500"/>
              <a:gd name="connsiteX183" fmla="*/ 5145741 w 6755905"/>
              <a:gd name="connsiteY183" fmla="*/ 2480967 h 2624500"/>
              <a:gd name="connsiteX184" fmla="*/ 5205506 w 6755905"/>
              <a:gd name="connsiteY184" fmla="*/ 2463037 h 2624500"/>
              <a:gd name="connsiteX185" fmla="*/ 5235388 w 6755905"/>
              <a:gd name="connsiteY185" fmla="*/ 2445108 h 2624500"/>
              <a:gd name="connsiteX186" fmla="*/ 5277224 w 6755905"/>
              <a:gd name="connsiteY186" fmla="*/ 2427179 h 2624500"/>
              <a:gd name="connsiteX187" fmla="*/ 5336988 w 6755905"/>
              <a:gd name="connsiteY187" fmla="*/ 2379367 h 2624500"/>
              <a:gd name="connsiteX188" fmla="*/ 5354918 w 6755905"/>
              <a:gd name="connsiteY188" fmla="*/ 2361437 h 2624500"/>
              <a:gd name="connsiteX189" fmla="*/ 5378824 w 6755905"/>
              <a:gd name="connsiteY189" fmla="*/ 2343508 h 2624500"/>
              <a:gd name="connsiteX190" fmla="*/ 5390777 w 6755905"/>
              <a:gd name="connsiteY190" fmla="*/ 2277767 h 2624500"/>
              <a:gd name="connsiteX191" fmla="*/ 5396753 w 6755905"/>
              <a:gd name="connsiteY191" fmla="*/ 2235931 h 2624500"/>
              <a:gd name="connsiteX192" fmla="*/ 5384800 w 6755905"/>
              <a:gd name="connsiteY192" fmla="*/ 2032731 h 2624500"/>
              <a:gd name="connsiteX193" fmla="*/ 6568141 w 6755905"/>
              <a:gd name="connsiteY193" fmla="*/ 1990896 h 2624500"/>
              <a:gd name="connsiteX194" fmla="*/ 6687672 w 6755905"/>
              <a:gd name="connsiteY194" fmla="*/ 974896 h 2624500"/>
              <a:gd name="connsiteX195" fmla="*/ 5904753 w 6755905"/>
              <a:gd name="connsiteY195" fmla="*/ 732 h 2624500"/>
              <a:gd name="connsiteX196" fmla="*/ 4452471 w 6755905"/>
              <a:gd name="connsiteY196" fmla="*/ 1130284 h 2624500"/>
              <a:gd name="connsiteX197" fmla="*/ 2862730 w 6755905"/>
              <a:gd name="connsiteY197" fmla="*/ 1166144 h 2624500"/>
              <a:gd name="connsiteX0" fmla="*/ 2862730 w 6755905"/>
              <a:gd name="connsiteY0" fmla="*/ 1165888 h 2624244"/>
              <a:gd name="connsiteX1" fmla="*/ 2629646 w 6755905"/>
              <a:gd name="connsiteY1" fmla="*/ 598122 h 2624244"/>
              <a:gd name="connsiteX2" fmla="*/ 2689412 w 6755905"/>
              <a:gd name="connsiteY2" fmla="*/ 191723 h 2624244"/>
              <a:gd name="connsiteX3" fmla="*/ 2647577 w 6755905"/>
              <a:gd name="connsiteY3" fmla="*/ 209652 h 2624244"/>
              <a:gd name="connsiteX4" fmla="*/ 2617694 w 6755905"/>
              <a:gd name="connsiteY4" fmla="*/ 221605 h 2624244"/>
              <a:gd name="connsiteX5" fmla="*/ 2593788 w 6755905"/>
              <a:gd name="connsiteY5" fmla="*/ 227581 h 2624244"/>
              <a:gd name="connsiteX6" fmla="*/ 2516094 w 6755905"/>
              <a:gd name="connsiteY6" fmla="*/ 245511 h 2624244"/>
              <a:gd name="connsiteX7" fmla="*/ 2480235 w 6755905"/>
              <a:gd name="connsiteY7" fmla="*/ 257464 h 2624244"/>
              <a:gd name="connsiteX8" fmla="*/ 2408518 w 6755905"/>
              <a:gd name="connsiteY8" fmla="*/ 263440 h 2624244"/>
              <a:gd name="connsiteX9" fmla="*/ 2378635 w 6755905"/>
              <a:gd name="connsiteY9" fmla="*/ 275393 h 2624244"/>
              <a:gd name="connsiteX10" fmla="*/ 2288988 w 6755905"/>
              <a:gd name="connsiteY10" fmla="*/ 281370 h 2624244"/>
              <a:gd name="connsiteX11" fmla="*/ 2259106 w 6755905"/>
              <a:gd name="connsiteY11" fmla="*/ 305275 h 2624244"/>
              <a:gd name="connsiteX12" fmla="*/ 2217271 w 6755905"/>
              <a:gd name="connsiteY12" fmla="*/ 317228 h 2624244"/>
              <a:gd name="connsiteX13" fmla="*/ 2145553 w 6755905"/>
              <a:gd name="connsiteY13" fmla="*/ 335158 h 2624244"/>
              <a:gd name="connsiteX14" fmla="*/ 2127624 w 6755905"/>
              <a:gd name="connsiteY14" fmla="*/ 347111 h 2624244"/>
              <a:gd name="connsiteX15" fmla="*/ 2097741 w 6755905"/>
              <a:gd name="connsiteY15" fmla="*/ 359064 h 2624244"/>
              <a:gd name="connsiteX16" fmla="*/ 2049929 w 6755905"/>
              <a:gd name="connsiteY16" fmla="*/ 365040 h 2624244"/>
              <a:gd name="connsiteX17" fmla="*/ 1984188 w 6755905"/>
              <a:gd name="connsiteY17" fmla="*/ 382970 h 2624244"/>
              <a:gd name="connsiteX18" fmla="*/ 1828800 w 6755905"/>
              <a:gd name="connsiteY18" fmla="*/ 418828 h 2624244"/>
              <a:gd name="connsiteX19" fmla="*/ 1792941 w 6755905"/>
              <a:gd name="connsiteY19" fmla="*/ 430781 h 2624244"/>
              <a:gd name="connsiteX20" fmla="*/ 1697318 w 6755905"/>
              <a:gd name="connsiteY20" fmla="*/ 448711 h 2624244"/>
              <a:gd name="connsiteX21" fmla="*/ 1595718 w 6755905"/>
              <a:gd name="connsiteY21" fmla="*/ 472617 h 2624244"/>
              <a:gd name="connsiteX22" fmla="*/ 1529977 w 6755905"/>
              <a:gd name="connsiteY22" fmla="*/ 490546 h 2624244"/>
              <a:gd name="connsiteX23" fmla="*/ 1398494 w 6755905"/>
              <a:gd name="connsiteY23" fmla="*/ 526405 h 2624244"/>
              <a:gd name="connsiteX24" fmla="*/ 860612 w 6755905"/>
              <a:gd name="connsiteY24" fmla="*/ 550311 h 2624244"/>
              <a:gd name="connsiteX25" fmla="*/ 794871 w 6755905"/>
              <a:gd name="connsiteY25" fmla="*/ 562264 h 2624244"/>
              <a:gd name="connsiteX26" fmla="*/ 729129 w 6755905"/>
              <a:gd name="connsiteY26" fmla="*/ 568240 h 2624244"/>
              <a:gd name="connsiteX27" fmla="*/ 633506 w 6755905"/>
              <a:gd name="connsiteY27" fmla="*/ 580193 h 2624244"/>
              <a:gd name="connsiteX28" fmla="*/ 603624 w 6755905"/>
              <a:gd name="connsiteY28" fmla="*/ 592146 h 2624244"/>
              <a:gd name="connsiteX29" fmla="*/ 579718 w 6755905"/>
              <a:gd name="connsiteY29" fmla="*/ 598123 h 2624244"/>
              <a:gd name="connsiteX30" fmla="*/ 472141 w 6755905"/>
              <a:gd name="connsiteY30" fmla="*/ 633981 h 2624244"/>
              <a:gd name="connsiteX31" fmla="*/ 436282 w 6755905"/>
              <a:gd name="connsiteY31" fmla="*/ 663864 h 2624244"/>
              <a:gd name="connsiteX32" fmla="*/ 418353 w 6755905"/>
              <a:gd name="connsiteY32" fmla="*/ 681793 h 2624244"/>
              <a:gd name="connsiteX33" fmla="*/ 400424 w 6755905"/>
              <a:gd name="connsiteY33" fmla="*/ 687770 h 2624244"/>
              <a:gd name="connsiteX34" fmla="*/ 382494 w 6755905"/>
              <a:gd name="connsiteY34" fmla="*/ 699723 h 2624244"/>
              <a:gd name="connsiteX35" fmla="*/ 364565 w 6755905"/>
              <a:gd name="connsiteY35" fmla="*/ 729605 h 2624244"/>
              <a:gd name="connsiteX36" fmla="*/ 298824 w 6755905"/>
              <a:gd name="connsiteY36" fmla="*/ 759487 h 2624244"/>
              <a:gd name="connsiteX37" fmla="*/ 239059 w 6755905"/>
              <a:gd name="connsiteY37" fmla="*/ 813275 h 2624244"/>
              <a:gd name="connsiteX38" fmla="*/ 209177 w 6755905"/>
              <a:gd name="connsiteY38" fmla="*/ 825228 h 2624244"/>
              <a:gd name="connsiteX39" fmla="*/ 167341 w 6755905"/>
              <a:gd name="connsiteY39" fmla="*/ 843158 h 2624244"/>
              <a:gd name="connsiteX40" fmla="*/ 131482 w 6755905"/>
              <a:gd name="connsiteY40" fmla="*/ 879017 h 2624244"/>
              <a:gd name="connsiteX41" fmla="*/ 95624 w 6755905"/>
              <a:gd name="connsiteY41" fmla="*/ 908899 h 2624244"/>
              <a:gd name="connsiteX42" fmla="*/ 65741 w 6755905"/>
              <a:gd name="connsiteY42" fmla="*/ 938781 h 2624244"/>
              <a:gd name="connsiteX43" fmla="*/ 47812 w 6755905"/>
              <a:gd name="connsiteY43" fmla="*/ 974640 h 2624244"/>
              <a:gd name="connsiteX44" fmla="*/ 0 w 6755905"/>
              <a:gd name="connsiteY44" fmla="*/ 1094170 h 2624244"/>
              <a:gd name="connsiteX45" fmla="*/ 5977 w 6755905"/>
              <a:gd name="connsiteY45" fmla="*/ 1201746 h 2624244"/>
              <a:gd name="connsiteX46" fmla="*/ 23906 w 6755905"/>
              <a:gd name="connsiteY46" fmla="*/ 1231628 h 2624244"/>
              <a:gd name="connsiteX47" fmla="*/ 41835 w 6755905"/>
              <a:gd name="connsiteY47" fmla="*/ 1297370 h 2624244"/>
              <a:gd name="connsiteX48" fmla="*/ 59765 w 6755905"/>
              <a:gd name="connsiteY48" fmla="*/ 1375064 h 2624244"/>
              <a:gd name="connsiteX49" fmla="*/ 71718 w 6755905"/>
              <a:gd name="connsiteY49" fmla="*/ 1428852 h 2624244"/>
              <a:gd name="connsiteX50" fmla="*/ 83671 w 6755905"/>
              <a:gd name="connsiteY50" fmla="*/ 1452758 h 2624244"/>
              <a:gd name="connsiteX51" fmla="*/ 89647 w 6755905"/>
              <a:gd name="connsiteY51" fmla="*/ 1506546 h 2624244"/>
              <a:gd name="connsiteX52" fmla="*/ 107577 w 6755905"/>
              <a:gd name="connsiteY52" fmla="*/ 1530452 h 2624244"/>
              <a:gd name="connsiteX53" fmla="*/ 119529 w 6755905"/>
              <a:gd name="connsiteY53" fmla="*/ 1548381 h 2624244"/>
              <a:gd name="connsiteX54" fmla="*/ 143435 w 6755905"/>
              <a:gd name="connsiteY54" fmla="*/ 1578264 h 2624244"/>
              <a:gd name="connsiteX55" fmla="*/ 179294 w 6755905"/>
              <a:gd name="connsiteY55" fmla="*/ 1626075 h 2624244"/>
              <a:gd name="connsiteX56" fmla="*/ 197224 w 6755905"/>
              <a:gd name="connsiteY56" fmla="*/ 1638028 h 2624244"/>
              <a:gd name="connsiteX57" fmla="*/ 215153 w 6755905"/>
              <a:gd name="connsiteY57" fmla="*/ 1655958 h 2624244"/>
              <a:gd name="connsiteX58" fmla="*/ 227106 w 6755905"/>
              <a:gd name="connsiteY58" fmla="*/ 1673887 h 2624244"/>
              <a:gd name="connsiteX59" fmla="*/ 245035 w 6755905"/>
              <a:gd name="connsiteY59" fmla="*/ 1679864 h 2624244"/>
              <a:gd name="connsiteX60" fmla="*/ 262965 w 6755905"/>
              <a:gd name="connsiteY60" fmla="*/ 1697793 h 2624244"/>
              <a:gd name="connsiteX61" fmla="*/ 286871 w 6755905"/>
              <a:gd name="connsiteY61" fmla="*/ 1733652 h 2624244"/>
              <a:gd name="connsiteX62" fmla="*/ 322729 w 6755905"/>
              <a:gd name="connsiteY62" fmla="*/ 1769511 h 2624244"/>
              <a:gd name="connsiteX63" fmla="*/ 340659 w 6755905"/>
              <a:gd name="connsiteY63" fmla="*/ 1787440 h 2624244"/>
              <a:gd name="connsiteX64" fmla="*/ 358588 w 6755905"/>
              <a:gd name="connsiteY64" fmla="*/ 1811346 h 2624244"/>
              <a:gd name="connsiteX65" fmla="*/ 406400 w 6755905"/>
              <a:gd name="connsiteY65" fmla="*/ 1859158 h 2624244"/>
              <a:gd name="connsiteX66" fmla="*/ 424329 w 6755905"/>
              <a:gd name="connsiteY66" fmla="*/ 1900993 h 2624244"/>
              <a:gd name="connsiteX67" fmla="*/ 442259 w 6755905"/>
              <a:gd name="connsiteY67" fmla="*/ 1936852 h 2624244"/>
              <a:gd name="connsiteX68" fmla="*/ 448235 w 6755905"/>
              <a:gd name="connsiteY68" fmla="*/ 1954781 h 2624244"/>
              <a:gd name="connsiteX69" fmla="*/ 484094 w 6755905"/>
              <a:gd name="connsiteY69" fmla="*/ 1990640 h 2624244"/>
              <a:gd name="connsiteX70" fmla="*/ 496047 w 6755905"/>
              <a:gd name="connsiteY70" fmla="*/ 2020523 h 2624244"/>
              <a:gd name="connsiteX71" fmla="*/ 513977 w 6755905"/>
              <a:gd name="connsiteY71" fmla="*/ 2038452 h 2624244"/>
              <a:gd name="connsiteX72" fmla="*/ 525929 w 6755905"/>
              <a:gd name="connsiteY72" fmla="*/ 2056381 h 2624244"/>
              <a:gd name="connsiteX73" fmla="*/ 543859 w 6755905"/>
              <a:gd name="connsiteY73" fmla="*/ 2080287 h 2624244"/>
              <a:gd name="connsiteX74" fmla="*/ 597647 w 6755905"/>
              <a:gd name="connsiteY74" fmla="*/ 2098217 h 2624244"/>
              <a:gd name="connsiteX75" fmla="*/ 615577 w 6755905"/>
              <a:gd name="connsiteY75" fmla="*/ 2110170 h 2624244"/>
              <a:gd name="connsiteX76" fmla="*/ 639482 w 6755905"/>
              <a:gd name="connsiteY76" fmla="*/ 2116146 h 2624244"/>
              <a:gd name="connsiteX77" fmla="*/ 693271 w 6755905"/>
              <a:gd name="connsiteY77" fmla="*/ 2128099 h 2624244"/>
              <a:gd name="connsiteX78" fmla="*/ 1063812 w 6755905"/>
              <a:gd name="connsiteY78" fmla="*/ 2116146 h 2624244"/>
              <a:gd name="connsiteX79" fmla="*/ 1117600 w 6755905"/>
              <a:gd name="connsiteY79" fmla="*/ 2098217 h 2624244"/>
              <a:gd name="connsiteX80" fmla="*/ 1195294 w 6755905"/>
              <a:gd name="connsiteY80" fmla="*/ 2068334 h 2624244"/>
              <a:gd name="connsiteX81" fmla="*/ 1225177 w 6755905"/>
              <a:gd name="connsiteY81" fmla="*/ 2062358 h 2624244"/>
              <a:gd name="connsiteX82" fmla="*/ 1249082 w 6755905"/>
              <a:gd name="connsiteY82" fmla="*/ 2056381 h 2624244"/>
              <a:gd name="connsiteX83" fmla="*/ 1284941 w 6755905"/>
              <a:gd name="connsiteY83" fmla="*/ 2044428 h 2624244"/>
              <a:gd name="connsiteX84" fmla="*/ 1374588 w 6755905"/>
              <a:gd name="connsiteY84" fmla="*/ 2026499 h 2624244"/>
              <a:gd name="connsiteX85" fmla="*/ 1464235 w 6755905"/>
              <a:gd name="connsiteY85" fmla="*/ 2020523 h 2624244"/>
              <a:gd name="connsiteX86" fmla="*/ 1500094 w 6755905"/>
              <a:gd name="connsiteY86" fmla="*/ 2008570 h 2624244"/>
              <a:gd name="connsiteX87" fmla="*/ 1535953 w 6755905"/>
              <a:gd name="connsiteY87" fmla="*/ 2002593 h 2624244"/>
              <a:gd name="connsiteX88" fmla="*/ 1553882 w 6755905"/>
              <a:gd name="connsiteY88" fmla="*/ 1984664 h 2624244"/>
              <a:gd name="connsiteX89" fmla="*/ 1607671 w 6755905"/>
              <a:gd name="connsiteY89" fmla="*/ 1966734 h 2624244"/>
              <a:gd name="connsiteX90" fmla="*/ 1625600 w 6755905"/>
              <a:gd name="connsiteY90" fmla="*/ 1960758 h 2624244"/>
              <a:gd name="connsiteX91" fmla="*/ 1661459 w 6755905"/>
              <a:gd name="connsiteY91" fmla="*/ 1942828 h 2624244"/>
              <a:gd name="connsiteX92" fmla="*/ 1685365 w 6755905"/>
              <a:gd name="connsiteY92" fmla="*/ 1924899 h 2624244"/>
              <a:gd name="connsiteX93" fmla="*/ 1703294 w 6755905"/>
              <a:gd name="connsiteY93" fmla="*/ 1912946 h 2624244"/>
              <a:gd name="connsiteX94" fmla="*/ 1709271 w 6755905"/>
              <a:gd name="connsiteY94" fmla="*/ 1895017 h 2624244"/>
              <a:gd name="connsiteX95" fmla="*/ 1727200 w 6755905"/>
              <a:gd name="connsiteY95" fmla="*/ 1889040 h 2624244"/>
              <a:gd name="connsiteX96" fmla="*/ 1757082 w 6755905"/>
              <a:gd name="connsiteY96" fmla="*/ 1877087 h 2624244"/>
              <a:gd name="connsiteX97" fmla="*/ 1780988 w 6755905"/>
              <a:gd name="connsiteY97" fmla="*/ 1859158 h 2624244"/>
              <a:gd name="connsiteX98" fmla="*/ 1816847 w 6755905"/>
              <a:gd name="connsiteY98" fmla="*/ 1847205 h 2624244"/>
              <a:gd name="connsiteX99" fmla="*/ 1840753 w 6755905"/>
              <a:gd name="connsiteY99" fmla="*/ 1835252 h 2624244"/>
              <a:gd name="connsiteX100" fmla="*/ 1858682 w 6755905"/>
              <a:gd name="connsiteY100" fmla="*/ 1811346 h 2624244"/>
              <a:gd name="connsiteX101" fmla="*/ 1894541 w 6755905"/>
              <a:gd name="connsiteY101" fmla="*/ 1775487 h 2624244"/>
              <a:gd name="connsiteX102" fmla="*/ 1906494 w 6755905"/>
              <a:gd name="connsiteY102" fmla="*/ 1757558 h 2624244"/>
              <a:gd name="connsiteX103" fmla="*/ 1930400 w 6755905"/>
              <a:gd name="connsiteY103" fmla="*/ 1751581 h 2624244"/>
              <a:gd name="connsiteX104" fmla="*/ 1960282 w 6755905"/>
              <a:gd name="connsiteY104" fmla="*/ 1679864 h 2624244"/>
              <a:gd name="connsiteX105" fmla="*/ 1984188 w 6755905"/>
              <a:gd name="connsiteY105" fmla="*/ 1638028 h 2624244"/>
              <a:gd name="connsiteX106" fmla="*/ 1996141 w 6755905"/>
              <a:gd name="connsiteY106" fmla="*/ 1614123 h 2624244"/>
              <a:gd name="connsiteX107" fmla="*/ 2020047 w 6755905"/>
              <a:gd name="connsiteY107" fmla="*/ 1596193 h 2624244"/>
              <a:gd name="connsiteX108" fmla="*/ 2055906 w 6755905"/>
              <a:gd name="connsiteY108" fmla="*/ 1548381 h 2624244"/>
              <a:gd name="connsiteX109" fmla="*/ 2073835 w 6755905"/>
              <a:gd name="connsiteY109" fmla="*/ 1518499 h 2624244"/>
              <a:gd name="connsiteX110" fmla="*/ 2115671 w 6755905"/>
              <a:gd name="connsiteY110" fmla="*/ 1500570 h 2624244"/>
              <a:gd name="connsiteX111" fmla="*/ 2157506 w 6755905"/>
              <a:gd name="connsiteY111" fmla="*/ 1464711 h 2624244"/>
              <a:gd name="connsiteX112" fmla="*/ 2199341 w 6755905"/>
              <a:gd name="connsiteY112" fmla="*/ 1428852 h 2624244"/>
              <a:gd name="connsiteX113" fmla="*/ 2217271 w 6755905"/>
              <a:gd name="connsiteY113" fmla="*/ 1422875 h 2624244"/>
              <a:gd name="connsiteX114" fmla="*/ 2253129 w 6755905"/>
              <a:gd name="connsiteY114" fmla="*/ 1404946 h 2624244"/>
              <a:gd name="connsiteX115" fmla="*/ 2378635 w 6755905"/>
              <a:gd name="connsiteY115" fmla="*/ 1387017 h 2624244"/>
              <a:gd name="connsiteX116" fmla="*/ 2414494 w 6755905"/>
              <a:gd name="connsiteY116" fmla="*/ 1375064 h 2624244"/>
              <a:gd name="connsiteX117" fmla="*/ 2623671 w 6755905"/>
              <a:gd name="connsiteY117" fmla="*/ 1387017 h 2624244"/>
              <a:gd name="connsiteX118" fmla="*/ 2641600 w 6755905"/>
              <a:gd name="connsiteY118" fmla="*/ 1392993 h 2624244"/>
              <a:gd name="connsiteX119" fmla="*/ 2683435 w 6755905"/>
              <a:gd name="connsiteY119" fmla="*/ 1404946 h 2624244"/>
              <a:gd name="connsiteX120" fmla="*/ 2707341 w 6755905"/>
              <a:gd name="connsiteY120" fmla="*/ 1422875 h 2624244"/>
              <a:gd name="connsiteX121" fmla="*/ 2731247 w 6755905"/>
              <a:gd name="connsiteY121" fmla="*/ 1458734 h 2624244"/>
              <a:gd name="connsiteX122" fmla="*/ 2761129 w 6755905"/>
              <a:gd name="connsiteY122" fmla="*/ 1464711 h 2624244"/>
              <a:gd name="connsiteX123" fmla="*/ 2779059 w 6755905"/>
              <a:gd name="connsiteY123" fmla="*/ 1482640 h 2624244"/>
              <a:gd name="connsiteX124" fmla="*/ 2808941 w 6755905"/>
              <a:gd name="connsiteY124" fmla="*/ 1524475 h 2624244"/>
              <a:gd name="connsiteX125" fmla="*/ 2856753 w 6755905"/>
              <a:gd name="connsiteY125" fmla="*/ 1542405 h 2624244"/>
              <a:gd name="connsiteX126" fmla="*/ 2898588 w 6755905"/>
              <a:gd name="connsiteY126" fmla="*/ 1566311 h 2624244"/>
              <a:gd name="connsiteX127" fmla="*/ 2922494 w 6755905"/>
              <a:gd name="connsiteY127" fmla="*/ 1584240 h 2624244"/>
              <a:gd name="connsiteX128" fmla="*/ 2940424 w 6755905"/>
              <a:gd name="connsiteY128" fmla="*/ 1596193 h 2624244"/>
              <a:gd name="connsiteX129" fmla="*/ 2958353 w 6755905"/>
              <a:gd name="connsiteY129" fmla="*/ 1620099 h 2624244"/>
              <a:gd name="connsiteX130" fmla="*/ 2970306 w 6755905"/>
              <a:gd name="connsiteY130" fmla="*/ 1638028 h 2624244"/>
              <a:gd name="connsiteX131" fmla="*/ 3012141 w 6755905"/>
              <a:gd name="connsiteY131" fmla="*/ 1673887 h 2624244"/>
              <a:gd name="connsiteX132" fmla="*/ 3024094 w 6755905"/>
              <a:gd name="connsiteY132" fmla="*/ 1691817 h 2624244"/>
              <a:gd name="connsiteX133" fmla="*/ 3042024 w 6755905"/>
              <a:gd name="connsiteY133" fmla="*/ 1727675 h 2624244"/>
              <a:gd name="connsiteX134" fmla="*/ 3071906 w 6755905"/>
              <a:gd name="connsiteY134" fmla="*/ 1763534 h 2624244"/>
              <a:gd name="connsiteX135" fmla="*/ 3095812 w 6755905"/>
              <a:gd name="connsiteY135" fmla="*/ 1811346 h 2624244"/>
              <a:gd name="connsiteX136" fmla="*/ 3131671 w 6755905"/>
              <a:gd name="connsiteY136" fmla="*/ 1853181 h 2624244"/>
              <a:gd name="connsiteX137" fmla="*/ 3155577 w 6755905"/>
              <a:gd name="connsiteY137" fmla="*/ 1906970 h 2624244"/>
              <a:gd name="connsiteX138" fmla="*/ 3167529 w 6755905"/>
              <a:gd name="connsiteY138" fmla="*/ 1924899 h 2624244"/>
              <a:gd name="connsiteX139" fmla="*/ 3185459 w 6755905"/>
              <a:gd name="connsiteY139" fmla="*/ 1960758 h 2624244"/>
              <a:gd name="connsiteX140" fmla="*/ 3203388 w 6755905"/>
              <a:gd name="connsiteY140" fmla="*/ 1972711 h 2624244"/>
              <a:gd name="connsiteX141" fmla="*/ 3215341 w 6755905"/>
              <a:gd name="connsiteY141" fmla="*/ 2002593 h 2624244"/>
              <a:gd name="connsiteX142" fmla="*/ 3221318 w 6755905"/>
              <a:gd name="connsiteY142" fmla="*/ 2020523 h 2624244"/>
              <a:gd name="connsiteX143" fmla="*/ 3239247 w 6755905"/>
              <a:gd name="connsiteY143" fmla="*/ 2044428 h 2624244"/>
              <a:gd name="connsiteX144" fmla="*/ 3257177 w 6755905"/>
              <a:gd name="connsiteY144" fmla="*/ 2080287 h 2624244"/>
              <a:gd name="connsiteX145" fmla="*/ 3275106 w 6755905"/>
              <a:gd name="connsiteY145" fmla="*/ 2086264 h 2624244"/>
              <a:gd name="connsiteX146" fmla="*/ 3293035 w 6755905"/>
              <a:gd name="connsiteY146" fmla="*/ 2098217 h 2624244"/>
              <a:gd name="connsiteX147" fmla="*/ 3316941 w 6755905"/>
              <a:gd name="connsiteY147" fmla="*/ 2128099 h 2624244"/>
              <a:gd name="connsiteX148" fmla="*/ 3334871 w 6755905"/>
              <a:gd name="connsiteY148" fmla="*/ 2163958 h 2624244"/>
              <a:gd name="connsiteX149" fmla="*/ 3352800 w 6755905"/>
              <a:gd name="connsiteY149" fmla="*/ 2181887 h 2624244"/>
              <a:gd name="connsiteX150" fmla="*/ 3358777 w 6755905"/>
              <a:gd name="connsiteY150" fmla="*/ 2199817 h 2624244"/>
              <a:gd name="connsiteX151" fmla="*/ 3376706 w 6755905"/>
              <a:gd name="connsiteY151" fmla="*/ 2205793 h 2624244"/>
              <a:gd name="connsiteX152" fmla="*/ 3388659 w 6755905"/>
              <a:gd name="connsiteY152" fmla="*/ 2223723 h 2624244"/>
              <a:gd name="connsiteX153" fmla="*/ 3406588 w 6755905"/>
              <a:gd name="connsiteY153" fmla="*/ 2253605 h 2624244"/>
              <a:gd name="connsiteX154" fmla="*/ 3430494 w 6755905"/>
              <a:gd name="connsiteY154" fmla="*/ 2313370 h 2624244"/>
              <a:gd name="connsiteX155" fmla="*/ 3448424 w 6755905"/>
              <a:gd name="connsiteY155" fmla="*/ 2319346 h 2624244"/>
              <a:gd name="connsiteX156" fmla="*/ 3454400 w 6755905"/>
              <a:gd name="connsiteY156" fmla="*/ 2349228 h 2624244"/>
              <a:gd name="connsiteX157" fmla="*/ 3490259 w 6755905"/>
              <a:gd name="connsiteY157" fmla="*/ 2379111 h 2624244"/>
              <a:gd name="connsiteX158" fmla="*/ 3508188 w 6755905"/>
              <a:gd name="connsiteY158" fmla="*/ 2397040 h 2624244"/>
              <a:gd name="connsiteX159" fmla="*/ 3538071 w 6755905"/>
              <a:gd name="connsiteY159" fmla="*/ 2432899 h 2624244"/>
              <a:gd name="connsiteX160" fmla="*/ 3544047 w 6755905"/>
              <a:gd name="connsiteY160" fmla="*/ 2450828 h 2624244"/>
              <a:gd name="connsiteX161" fmla="*/ 3579906 w 6755905"/>
              <a:gd name="connsiteY161" fmla="*/ 2474734 h 2624244"/>
              <a:gd name="connsiteX162" fmla="*/ 3597835 w 6755905"/>
              <a:gd name="connsiteY162" fmla="*/ 2486687 h 2624244"/>
              <a:gd name="connsiteX163" fmla="*/ 3621741 w 6755905"/>
              <a:gd name="connsiteY163" fmla="*/ 2492664 h 2624244"/>
              <a:gd name="connsiteX164" fmla="*/ 3645647 w 6755905"/>
              <a:gd name="connsiteY164" fmla="*/ 2504617 h 2624244"/>
              <a:gd name="connsiteX165" fmla="*/ 3663577 w 6755905"/>
              <a:gd name="connsiteY165" fmla="*/ 2510593 h 2624244"/>
              <a:gd name="connsiteX166" fmla="*/ 3681506 w 6755905"/>
              <a:gd name="connsiteY166" fmla="*/ 2528523 h 2624244"/>
              <a:gd name="connsiteX167" fmla="*/ 3771153 w 6755905"/>
              <a:gd name="connsiteY167" fmla="*/ 2546452 h 2624244"/>
              <a:gd name="connsiteX168" fmla="*/ 3807012 w 6755905"/>
              <a:gd name="connsiteY168" fmla="*/ 2570358 h 2624244"/>
              <a:gd name="connsiteX169" fmla="*/ 3842871 w 6755905"/>
              <a:gd name="connsiteY169" fmla="*/ 2582311 h 2624244"/>
              <a:gd name="connsiteX170" fmla="*/ 4040094 w 6755905"/>
              <a:gd name="connsiteY170" fmla="*/ 2600240 h 2624244"/>
              <a:gd name="connsiteX171" fmla="*/ 4147671 w 6755905"/>
              <a:gd name="connsiteY171" fmla="*/ 2618170 h 2624244"/>
              <a:gd name="connsiteX172" fmla="*/ 4177553 w 6755905"/>
              <a:gd name="connsiteY172" fmla="*/ 2624146 h 2624244"/>
              <a:gd name="connsiteX173" fmla="*/ 4386729 w 6755905"/>
              <a:gd name="connsiteY173" fmla="*/ 2594264 h 2624244"/>
              <a:gd name="connsiteX174" fmla="*/ 4464424 w 6755905"/>
              <a:gd name="connsiteY174" fmla="*/ 2576334 h 2624244"/>
              <a:gd name="connsiteX175" fmla="*/ 4500282 w 6755905"/>
              <a:gd name="connsiteY175" fmla="*/ 2564381 h 2624244"/>
              <a:gd name="connsiteX176" fmla="*/ 4536141 w 6755905"/>
              <a:gd name="connsiteY176" fmla="*/ 2558405 h 2624244"/>
              <a:gd name="connsiteX177" fmla="*/ 4649694 w 6755905"/>
              <a:gd name="connsiteY177" fmla="*/ 2552428 h 2624244"/>
              <a:gd name="connsiteX178" fmla="*/ 4721412 w 6755905"/>
              <a:gd name="connsiteY178" fmla="*/ 2570358 h 2624244"/>
              <a:gd name="connsiteX179" fmla="*/ 4763247 w 6755905"/>
              <a:gd name="connsiteY179" fmla="*/ 2576334 h 2624244"/>
              <a:gd name="connsiteX180" fmla="*/ 4960471 w 6755905"/>
              <a:gd name="connsiteY180" fmla="*/ 2564381 h 2624244"/>
              <a:gd name="connsiteX181" fmla="*/ 5050118 w 6755905"/>
              <a:gd name="connsiteY181" fmla="*/ 2540475 h 2624244"/>
              <a:gd name="connsiteX182" fmla="*/ 5080000 w 6755905"/>
              <a:gd name="connsiteY182" fmla="*/ 2528523 h 2624244"/>
              <a:gd name="connsiteX183" fmla="*/ 5145741 w 6755905"/>
              <a:gd name="connsiteY183" fmla="*/ 2480711 h 2624244"/>
              <a:gd name="connsiteX184" fmla="*/ 5205506 w 6755905"/>
              <a:gd name="connsiteY184" fmla="*/ 2462781 h 2624244"/>
              <a:gd name="connsiteX185" fmla="*/ 5235388 w 6755905"/>
              <a:gd name="connsiteY185" fmla="*/ 2444852 h 2624244"/>
              <a:gd name="connsiteX186" fmla="*/ 5277224 w 6755905"/>
              <a:gd name="connsiteY186" fmla="*/ 2426923 h 2624244"/>
              <a:gd name="connsiteX187" fmla="*/ 5336988 w 6755905"/>
              <a:gd name="connsiteY187" fmla="*/ 2379111 h 2624244"/>
              <a:gd name="connsiteX188" fmla="*/ 5354918 w 6755905"/>
              <a:gd name="connsiteY188" fmla="*/ 2361181 h 2624244"/>
              <a:gd name="connsiteX189" fmla="*/ 5378824 w 6755905"/>
              <a:gd name="connsiteY189" fmla="*/ 2343252 h 2624244"/>
              <a:gd name="connsiteX190" fmla="*/ 5390777 w 6755905"/>
              <a:gd name="connsiteY190" fmla="*/ 2277511 h 2624244"/>
              <a:gd name="connsiteX191" fmla="*/ 5396753 w 6755905"/>
              <a:gd name="connsiteY191" fmla="*/ 2235675 h 2624244"/>
              <a:gd name="connsiteX192" fmla="*/ 5384800 w 6755905"/>
              <a:gd name="connsiteY192" fmla="*/ 2032475 h 2624244"/>
              <a:gd name="connsiteX193" fmla="*/ 6568141 w 6755905"/>
              <a:gd name="connsiteY193" fmla="*/ 1990640 h 2624244"/>
              <a:gd name="connsiteX194" fmla="*/ 6687672 w 6755905"/>
              <a:gd name="connsiteY194" fmla="*/ 974640 h 2624244"/>
              <a:gd name="connsiteX195" fmla="*/ 5904753 w 6755905"/>
              <a:gd name="connsiteY195" fmla="*/ 476 h 2624244"/>
              <a:gd name="connsiteX196" fmla="*/ 4434542 w 6755905"/>
              <a:gd name="connsiteY196" fmla="*/ 849134 h 2624244"/>
              <a:gd name="connsiteX197" fmla="*/ 2862730 w 6755905"/>
              <a:gd name="connsiteY197" fmla="*/ 1165888 h 2624244"/>
              <a:gd name="connsiteX0" fmla="*/ 2862730 w 6734119"/>
              <a:gd name="connsiteY0" fmla="*/ 1165888 h 2624244"/>
              <a:gd name="connsiteX1" fmla="*/ 2629646 w 6734119"/>
              <a:gd name="connsiteY1" fmla="*/ 598122 h 2624244"/>
              <a:gd name="connsiteX2" fmla="*/ 2689412 w 6734119"/>
              <a:gd name="connsiteY2" fmla="*/ 191723 h 2624244"/>
              <a:gd name="connsiteX3" fmla="*/ 2647577 w 6734119"/>
              <a:gd name="connsiteY3" fmla="*/ 209652 h 2624244"/>
              <a:gd name="connsiteX4" fmla="*/ 2617694 w 6734119"/>
              <a:gd name="connsiteY4" fmla="*/ 221605 h 2624244"/>
              <a:gd name="connsiteX5" fmla="*/ 2593788 w 6734119"/>
              <a:gd name="connsiteY5" fmla="*/ 227581 h 2624244"/>
              <a:gd name="connsiteX6" fmla="*/ 2516094 w 6734119"/>
              <a:gd name="connsiteY6" fmla="*/ 245511 h 2624244"/>
              <a:gd name="connsiteX7" fmla="*/ 2480235 w 6734119"/>
              <a:gd name="connsiteY7" fmla="*/ 257464 h 2624244"/>
              <a:gd name="connsiteX8" fmla="*/ 2408518 w 6734119"/>
              <a:gd name="connsiteY8" fmla="*/ 263440 h 2624244"/>
              <a:gd name="connsiteX9" fmla="*/ 2378635 w 6734119"/>
              <a:gd name="connsiteY9" fmla="*/ 275393 h 2624244"/>
              <a:gd name="connsiteX10" fmla="*/ 2288988 w 6734119"/>
              <a:gd name="connsiteY10" fmla="*/ 281370 h 2624244"/>
              <a:gd name="connsiteX11" fmla="*/ 2259106 w 6734119"/>
              <a:gd name="connsiteY11" fmla="*/ 305275 h 2624244"/>
              <a:gd name="connsiteX12" fmla="*/ 2217271 w 6734119"/>
              <a:gd name="connsiteY12" fmla="*/ 317228 h 2624244"/>
              <a:gd name="connsiteX13" fmla="*/ 2145553 w 6734119"/>
              <a:gd name="connsiteY13" fmla="*/ 335158 h 2624244"/>
              <a:gd name="connsiteX14" fmla="*/ 2127624 w 6734119"/>
              <a:gd name="connsiteY14" fmla="*/ 347111 h 2624244"/>
              <a:gd name="connsiteX15" fmla="*/ 2097741 w 6734119"/>
              <a:gd name="connsiteY15" fmla="*/ 359064 h 2624244"/>
              <a:gd name="connsiteX16" fmla="*/ 2049929 w 6734119"/>
              <a:gd name="connsiteY16" fmla="*/ 365040 h 2624244"/>
              <a:gd name="connsiteX17" fmla="*/ 1984188 w 6734119"/>
              <a:gd name="connsiteY17" fmla="*/ 382970 h 2624244"/>
              <a:gd name="connsiteX18" fmla="*/ 1828800 w 6734119"/>
              <a:gd name="connsiteY18" fmla="*/ 418828 h 2624244"/>
              <a:gd name="connsiteX19" fmla="*/ 1792941 w 6734119"/>
              <a:gd name="connsiteY19" fmla="*/ 430781 h 2624244"/>
              <a:gd name="connsiteX20" fmla="*/ 1697318 w 6734119"/>
              <a:gd name="connsiteY20" fmla="*/ 448711 h 2624244"/>
              <a:gd name="connsiteX21" fmla="*/ 1595718 w 6734119"/>
              <a:gd name="connsiteY21" fmla="*/ 472617 h 2624244"/>
              <a:gd name="connsiteX22" fmla="*/ 1529977 w 6734119"/>
              <a:gd name="connsiteY22" fmla="*/ 490546 h 2624244"/>
              <a:gd name="connsiteX23" fmla="*/ 1398494 w 6734119"/>
              <a:gd name="connsiteY23" fmla="*/ 526405 h 2624244"/>
              <a:gd name="connsiteX24" fmla="*/ 860612 w 6734119"/>
              <a:gd name="connsiteY24" fmla="*/ 550311 h 2624244"/>
              <a:gd name="connsiteX25" fmla="*/ 794871 w 6734119"/>
              <a:gd name="connsiteY25" fmla="*/ 562264 h 2624244"/>
              <a:gd name="connsiteX26" fmla="*/ 729129 w 6734119"/>
              <a:gd name="connsiteY26" fmla="*/ 568240 h 2624244"/>
              <a:gd name="connsiteX27" fmla="*/ 633506 w 6734119"/>
              <a:gd name="connsiteY27" fmla="*/ 580193 h 2624244"/>
              <a:gd name="connsiteX28" fmla="*/ 603624 w 6734119"/>
              <a:gd name="connsiteY28" fmla="*/ 592146 h 2624244"/>
              <a:gd name="connsiteX29" fmla="*/ 579718 w 6734119"/>
              <a:gd name="connsiteY29" fmla="*/ 598123 h 2624244"/>
              <a:gd name="connsiteX30" fmla="*/ 472141 w 6734119"/>
              <a:gd name="connsiteY30" fmla="*/ 633981 h 2624244"/>
              <a:gd name="connsiteX31" fmla="*/ 436282 w 6734119"/>
              <a:gd name="connsiteY31" fmla="*/ 663864 h 2624244"/>
              <a:gd name="connsiteX32" fmla="*/ 418353 w 6734119"/>
              <a:gd name="connsiteY32" fmla="*/ 681793 h 2624244"/>
              <a:gd name="connsiteX33" fmla="*/ 400424 w 6734119"/>
              <a:gd name="connsiteY33" fmla="*/ 687770 h 2624244"/>
              <a:gd name="connsiteX34" fmla="*/ 382494 w 6734119"/>
              <a:gd name="connsiteY34" fmla="*/ 699723 h 2624244"/>
              <a:gd name="connsiteX35" fmla="*/ 364565 w 6734119"/>
              <a:gd name="connsiteY35" fmla="*/ 729605 h 2624244"/>
              <a:gd name="connsiteX36" fmla="*/ 298824 w 6734119"/>
              <a:gd name="connsiteY36" fmla="*/ 759487 h 2624244"/>
              <a:gd name="connsiteX37" fmla="*/ 239059 w 6734119"/>
              <a:gd name="connsiteY37" fmla="*/ 813275 h 2624244"/>
              <a:gd name="connsiteX38" fmla="*/ 209177 w 6734119"/>
              <a:gd name="connsiteY38" fmla="*/ 825228 h 2624244"/>
              <a:gd name="connsiteX39" fmla="*/ 167341 w 6734119"/>
              <a:gd name="connsiteY39" fmla="*/ 843158 h 2624244"/>
              <a:gd name="connsiteX40" fmla="*/ 131482 w 6734119"/>
              <a:gd name="connsiteY40" fmla="*/ 879017 h 2624244"/>
              <a:gd name="connsiteX41" fmla="*/ 95624 w 6734119"/>
              <a:gd name="connsiteY41" fmla="*/ 908899 h 2624244"/>
              <a:gd name="connsiteX42" fmla="*/ 65741 w 6734119"/>
              <a:gd name="connsiteY42" fmla="*/ 938781 h 2624244"/>
              <a:gd name="connsiteX43" fmla="*/ 47812 w 6734119"/>
              <a:gd name="connsiteY43" fmla="*/ 974640 h 2624244"/>
              <a:gd name="connsiteX44" fmla="*/ 0 w 6734119"/>
              <a:gd name="connsiteY44" fmla="*/ 1094170 h 2624244"/>
              <a:gd name="connsiteX45" fmla="*/ 5977 w 6734119"/>
              <a:gd name="connsiteY45" fmla="*/ 1201746 h 2624244"/>
              <a:gd name="connsiteX46" fmla="*/ 23906 w 6734119"/>
              <a:gd name="connsiteY46" fmla="*/ 1231628 h 2624244"/>
              <a:gd name="connsiteX47" fmla="*/ 41835 w 6734119"/>
              <a:gd name="connsiteY47" fmla="*/ 1297370 h 2624244"/>
              <a:gd name="connsiteX48" fmla="*/ 59765 w 6734119"/>
              <a:gd name="connsiteY48" fmla="*/ 1375064 h 2624244"/>
              <a:gd name="connsiteX49" fmla="*/ 71718 w 6734119"/>
              <a:gd name="connsiteY49" fmla="*/ 1428852 h 2624244"/>
              <a:gd name="connsiteX50" fmla="*/ 83671 w 6734119"/>
              <a:gd name="connsiteY50" fmla="*/ 1452758 h 2624244"/>
              <a:gd name="connsiteX51" fmla="*/ 89647 w 6734119"/>
              <a:gd name="connsiteY51" fmla="*/ 1506546 h 2624244"/>
              <a:gd name="connsiteX52" fmla="*/ 107577 w 6734119"/>
              <a:gd name="connsiteY52" fmla="*/ 1530452 h 2624244"/>
              <a:gd name="connsiteX53" fmla="*/ 119529 w 6734119"/>
              <a:gd name="connsiteY53" fmla="*/ 1548381 h 2624244"/>
              <a:gd name="connsiteX54" fmla="*/ 143435 w 6734119"/>
              <a:gd name="connsiteY54" fmla="*/ 1578264 h 2624244"/>
              <a:gd name="connsiteX55" fmla="*/ 179294 w 6734119"/>
              <a:gd name="connsiteY55" fmla="*/ 1626075 h 2624244"/>
              <a:gd name="connsiteX56" fmla="*/ 197224 w 6734119"/>
              <a:gd name="connsiteY56" fmla="*/ 1638028 h 2624244"/>
              <a:gd name="connsiteX57" fmla="*/ 215153 w 6734119"/>
              <a:gd name="connsiteY57" fmla="*/ 1655958 h 2624244"/>
              <a:gd name="connsiteX58" fmla="*/ 227106 w 6734119"/>
              <a:gd name="connsiteY58" fmla="*/ 1673887 h 2624244"/>
              <a:gd name="connsiteX59" fmla="*/ 245035 w 6734119"/>
              <a:gd name="connsiteY59" fmla="*/ 1679864 h 2624244"/>
              <a:gd name="connsiteX60" fmla="*/ 262965 w 6734119"/>
              <a:gd name="connsiteY60" fmla="*/ 1697793 h 2624244"/>
              <a:gd name="connsiteX61" fmla="*/ 286871 w 6734119"/>
              <a:gd name="connsiteY61" fmla="*/ 1733652 h 2624244"/>
              <a:gd name="connsiteX62" fmla="*/ 322729 w 6734119"/>
              <a:gd name="connsiteY62" fmla="*/ 1769511 h 2624244"/>
              <a:gd name="connsiteX63" fmla="*/ 340659 w 6734119"/>
              <a:gd name="connsiteY63" fmla="*/ 1787440 h 2624244"/>
              <a:gd name="connsiteX64" fmla="*/ 358588 w 6734119"/>
              <a:gd name="connsiteY64" fmla="*/ 1811346 h 2624244"/>
              <a:gd name="connsiteX65" fmla="*/ 406400 w 6734119"/>
              <a:gd name="connsiteY65" fmla="*/ 1859158 h 2624244"/>
              <a:gd name="connsiteX66" fmla="*/ 424329 w 6734119"/>
              <a:gd name="connsiteY66" fmla="*/ 1900993 h 2624244"/>
              <a:gd name="connsiteX67" fmla="*/ 442259 w 6734119"/>
              <a:gd name="connsiteY67" fmla="*/ 1936852 h 2624244"/>
              <a:gd name="connsiteX68" fmla="*/ 448235 w 6734119"/>
              <a:gd name="connsiteY68" fmla="*/ 1954781 h 2624244"/>
              <a:gd name="connsiteX69" fmla="*/ 484094 w 6734119"/>
              <a:gd name="connsiteY69" fmla="*/ 1990640 h 2624244"/>
              <a:gd name="connsiteX70" fmla="*/ 496047 w 6734119"/>
              <a:gd name="connsiteY70" fmla="*/ 2020523 h 2624244"/>
              <a:gd name="connsiteX71" fmla="*/ 513977 w 6734119"/>
              <a:gd name="connsiteY71" fmla="*/ 2038452 h 2624244"/>
              <a:gd name="connsiteX72" fmla="*/ 525929 w 6734119"/>
              <a:gd name="connsiteY72" fmla="*/ 2056381 h 2624244"/>
              <a:gd name="connsiteX73" fmla="*/ 543859 w 6734119"/>
              <a:gd name="connsiteY73" fmla="*/ 2080287 h 2624244"/>
              <a:gd name="connsiteX74" fmla="*/ 597647 w 6734119"/>
              <a:gd name="connsiteY74" fmla="*/ 2098217 h 2624244"/>
              <a:gd name="connsiteX75" fmla="*/ 615577 w 6734119"/>
              <a:gd name="connsiteY75" fmla="*/ 2110170 h 2624244"/>
              <a:gd name="connsiteX76" fmla="*/ 639482 w 6734119"/>
              <a:gd name="connsiteY76" fmla="*/ 2116146 h 2624244"/>
              <a:gd name="connsiteX77" fmla="*/ 693271 w 6734119"/>
              <a:gd name="connsiteY77" fmla="*/ 2128099 h 2624244"/>
              <a:gd name="connsiteX78" fmla="*/ 1063812 w 6734119"/>
              <a:gd name="connsiteY78" fmla="*/ 2116146 h 2624244"/>
              <a:gd name="connsiteX79" fmla="*/ 1117600 w 6734119"/>
              <a:gd name="connsiteY79" fmla="*/ 2098217 h 2624244"/>
              <a:gd name="connsiteX80" fmla="*/ 1195294 w 6734119"/>
              <a:gd name="connsiteY80" fmla="*/ 2068334 h 2624244"/>
              <a:gd name="connsiteX81" fmla="*/ 1225177 w 6734119"/>
              <a:gd name="connsiteY81" fmla="*/ 2062358 h 2624244"/>
              <a:gd name="connsiteX82" fmla="*/ 1249082 w 6734119"/>
              <a:gd name="connsiteY82" fmla="*/ 2056381 h 2624244"/>
              <a:gd name="connsiteX83" fmla="*/ 1284941 w 6734119"/>
              <a:gd name="connsiteY83" fmla="*/ 2044428 h 2624244"/>
              <a:gd name="connsiteX84" fmla="*/ 1374588 w 6734119"/>
              <a:gd name="connsiteY84" fmla="*/ 2026499 h 2624244"/>
              <a:gd name="connsiteX85" fmla="*/ 1464235 w 6734119"/>
              <a:gd name="connsiteY85" fmla="*/ 2020523 h 2624244"/>
              <a:gd name="connsiteX86" fmla="*/ 1500094 w 6734119"/>
              <a:gd name="connsiteY86" fmla="*/ 2008570 h 2624244"/>
              <a:gd name="connsiteX87" fmla="*/ 1535953 w 6734119"/>
              <a:gd name="connsiteY87" fmla="*/ 2002593 h 2624244"/>
              <a:gd name="connsiteX88" fmla="*/ 1553882 w 6734119"/>
              <a:gd name="connsiteY88" fmla="*/ 1984664 h 2624244"/>
              <a:gd name="connsiteX89" fmla="*/ 1607671 w 6734119"/>
              <a:gd name="connsiteY89" fmla="*/ 1966734 h 2624244"/>
              <a:gd name="connsiteX90" fmla="*/ 1625600 w 6734119"/>
              <a:gd name="connsiteY90" fmla="*/ 1960758 h 2624244"/>
              <a:gd name="connsiteX91" fmla="*/ 1661459 w 6734119"/>
              <a:gd name="connsiteY91" fmla="*/ 1942828 h 2624244"/>
              <a:gd name="connsiteX92" fmla="*/ 1685365 w 6734119"/>
              <a:gd name="connsiteY92" fmla="*/ 1924899 h 2624244"/>
              <a:gd name="connsiteX93" fmla="*/ 1703294 w 6734119"/>
              <a:gd name="connsiteY93" fmla="*/ 1912946 h 2624244"/>
              <a:gd name="connsiteX94" fmla="*/ 1709271 w 6734119"/>
              <a:gd name="connsiteY94" fmla="*/ 1895017 h 2624244"/>
              <a:gd name="connsiteX95" fmla="*/ 1727200 w 6734119"/>
              <a:gd name="connsiteY95" fmla="*/ 1889040 h 2624244"/>
              <a:gd name="connsiteX96" fmla="*/ 1757082 w 6734119"/>
              <a:gd name="connsiteY96" fmla="*/ 1877087 h 2624244"/>
              <a:gd name="connsiteX97" fmla="*/ 1780988 w 6734119"/>
              <a:gd name="connsiteY97" fmla="*/ 1859158 h 2624244"/>
              <a:gd name="connsiteX98" fmla="*/ 1816847 w 6734119"/>
              <a:gd name="connsiteY98" fmla="*/ 1847205 h 2624244"/>
              <a:gd name="connsiteX99" fmla="*/ 1840753 w 6734119"/>
              <a:gd name="connsiteY99" fmla="*/ 1835252 h 2624244"/>
              <a:gd name="connsiteX100" fmla="*/ 1858682 w 6734119"/>
              <a:gd name="connsiteY100" fmla="*/ 1811346 h 2624244"/>
              <a:gd name="connsiteX101" fmla="*/ 1894541 w 6734119"/>
              <a:gd name="connsiteY101" fmla="*/ 1775487 h 2624244"/>
              <a:gd name="connsiteX102" fmla="*/ 1906494 w 6734119"/>
              <a:gd name="connsiteY102" fmla="*/ 1757558 h 2624244"/>
              <a:gd name="connsiteX103" fmla="*/ 1930400 w 6734119"/>
              <a:gd name="connsiteY103" fmla="*/ 1751581 h 2624244"/>
              <a:gd name="connsiteX104" fmla="*/ 1960282 w 6734119"/>
              <a:gd name="connsiteY104" fmla="*/ 1679864 h 2624244"/>
              <a:gd name="connsiteX105" fmla="*/ 1984188 w 6734119"/>
              <a:gd name="connsiteY105" fmla="*/ 1638028 h 2624244"/>
              <a:gd name="connsiteX106" fmla="*/ 1996141 w 6734119"/>
              <a:gd name="connsiteY106" fmla="*/ 1614123 h 2624244"/>
              <a:gd name="connsiteX107" fmla="*/ 2020047 w 6734119"/>
              <a:gd name="connsiteY107" fmla="*/ 1596193 h 2624244"/>
              <a:gd name="connsiteX108" fmla="*/ 2055906 w 6734119"/>
              <a:gd name="connsiteY108" fmla="*/ 1548381 h 2624244"/>
              <a:gd name="connsiteX109" fmla="*/ 2073835 w 6734119"/>
              <a:gd name="connsiteY109" fmla="*/ 1518499 h 2624244"/>
              <a:gd name="connsiteX110" fmla="*/ 2115671 w 6734119"/>
              <a:gd name="connsiteY110" fmla="*/ 1500570 h 2624244"/>
              <a:gd name="connsiteX111" fmla="*/ 2157506 w 6734119"/>
              <a:gd name="connsiteY111" fmla="*/ 1464711 h 2624244"/>
              <a:gd name="connsiteX112" fmla="*/ 2199341 w 6734119"/>
              <a:gd name="connsiteY112" fmla="*/ 1428852 h 2624244"/>
              <a:gd name="connsiteX113" fmla="*/ 2217271 w 6734119"/>
              <a:gd name="connsiteY113" fmla="*/ 1422875 h 2624244"/>
              <a:gd name="connsiteX114" fmla="*/ 2253129 w 6734119"/>
              <a:gd name="connsiteY114" fmla="*/ 1404946 h 2624244"/>
              <a:gd name="connsiteX115" fmla="*/ 2378635 w 6734119"/>
              <a:gd name="connsiteY115" fmla="*/ 1387017 h 2624244"/>
              <a:gd name="connsiteX116" fmla="*/ 2414494 w 6734119"/>
              <a:gd name="connsiteY116" fmla="*/ 1375064 h 2624244"/>
              <a:gd name="connsiteX117" fmla="*/ 2623671 w 6734119"/>
              <a:gd name="connsiteY117" fmla="*/ 1387017 h 2624244"/>
              <a:gd name="connsiteX118" fmla="*/ 2641600 w 6734119"/>
              <a:gd name="connsiteY118" fmla="*/ 1392993 h 2624244"/>
              <a:gd name="connsiteX119" fmla="*/ 2683435 w 6734119"/>
              <a:gd name="connsiteY119" fmla="*/ 1404946 h 2624244"/>
              <a:gd name="connsiteX120" fmla="*/ 2707341 w 6734119"/>
              <a:gd name="connsiteY120" fmla="*/ 1422875 h 2624244"/>
              <a:gd name="connsiteX121" fmla="*/ 2731247 w 6734119"/>
              <a:gd name="connsiteY121" fmla="*/ 1458734 h 2624244"/>
              <a:gd name="connsiteX122" fmla="*/ 2761129 w 6734119"/>
              <a:gd name="connsiteY122" fmla="*/ 1464711 h 2624244"/>
              <a:gd name="connsiteX123" fmla="*/ 2779059 w 6734119"/>
              <a:gd name="connsiteY123" fmla="*/ 1482640 h 2624244"/>
              <a:gd name="connsiteX124" fmla="*/ 2808941 w 6734119"/>
              <a:gd name="connsiteY124" fmla="*/ 1524475 h 2624244"/>
              <a:gd name="connsiteX125" fmla="*/ 2856753 w 6734119"/>
              <a:gd name="connsiteY125" fmla="*/ 1542405 h 2624244"/>
              <a:gd name="connsiteX126" fmla="*/ 2898588 w 6734119"/>
              <a:gd name="connsiteY126" fmla="*/ 1566311 h 2624244"/>
              <a:gd name="connsiteX127" fmla="*/ 2922494 w 6734119"/>
              <a:gd name="connsiteY127" fmla="*/ 1584240 h 2624244"/>
              <a:gd name="connsiteX128" fmla="*/ 2940424 w 6734119"/>
              <a:gd name="connsiteY128" fmla="*/ 1596193 h 2624244"/>
              <a:gd name="connsiteX129" fmla="*/ 2958353 w 6734119"/>
              <a:gd name="connsiteY129" fmla="*/ 1620099 h 2624244"/>
              <a:gd name="connsiteX130" fmla="*/ 2970306 w 6734119"/>
              <a:gd name="connsiteY130" fmla="*/ 1638028 h 2624244"/>
              <a:gd name="connsiteX131" fmla="*/ 3012141 w 6734119"/>
              <a:gd name="connsiteY131" fmla="*/ 1673887 h 2624244"/>
              <a:gd name="connsiteX132" fmla="*/ 3024094 w 6734119"/>
              <a:gd name="connsiteY132" fmla="*/ 1691817 h 2624244"/>
              <a:gd name="connsiteX133" fmla="*/ 3042024 w 6734119"/>
              <a:gd name="connsiteY133" fmla="*/ 1727675 h 2624244"/>
              <a:gd name="connsiteX134" fmla="*/ 3071906 w 6734119"/>
              <a:gd name="connsiteY134" fmla="*/ 1763534 h 2624244"/>
              <a:gd name="connsiteX135" fmla="*/ 3095812 w 6734119"/>
              <a:gd name="connsiteY135" fmla="*/ 1811346 h 2624244"/>
              <a:gd name="connsiteX136" fmla="*/ 3131671 w 6734119"/>
              <a:gd name="connsiteY136" fmla="*/ 1853181 h 2624244"/>
              <a:gd name="connsiteX137" fmla="*/ 3155577 w 6734119"/>
              <a:gd name="connsiteY137" fmla="*/ 1906970 h 2624244"/>
              <a:gd name="connsiteX138" fmla="*/ 3167529 w 6734119"/>
              <a:gd name="connsiteY138" fmla="*/ 1924899 h 2624244"/>
              <a:gd name="connsiteX139" fmla="*/ 3185459 w 6734119"/>
              <a:gd name="connsiteY139" fmla="*/ 1960758 h 2624244"/>
              <a:gd name="connsiteX140" fmla="*/ 3203388 w 6734119"/>
              <a:gd name="connsiteY140" fmla="*/ 1972711 h 2624244"/>
              <a:gd name="connsiteX141" fmla="*/ 3215341 w 6734119"/>
              <a:gd name="connsiteY141" fmla="*/ 2002593 h 2624244"/>
              <a:gd name="connsiteX142" fmla="*/ 3221318 w 6734119"/>
              <a:gd name="connsiteY142" fmla="*/ 2020523 h 2624244"/>
              <a:gd name="connsiteX143" fmla="*/ 3239247 w 6734119"/>
              <a:gd name="connsiteY143" fmla="*/ 2044428 h 2624244"/>
              <a:gd name="connsiteX144" fmla="*/ 3257177 w 6734119"/>
              <a:gd name="connsiteY144" fmla="*/ 2080287 h 2624244"/>
              <a:gd name="connsiteX145" fmla="*/ 3275106 w 6734119"/>
              <a:gd name="connsiteY145" fmla="*/ 2086264 h 2624244"/>
              <a:gd name="connsiteX146" fmla="*/ 3293035 w 6734119"/>
              <a:gd name="connsiteY146" fmla="*/ 2098217 h 2624244"/>
              <a:gd name="connsiteX147" fmla="*/ 3316941 w 6734119"/>
              <a:gd name="connsiteY147" fmla="*/ 2128099 h 2624244"/>
              <a:gd name="connsiteX148" fmla="*/ 3334871 w 6734119"/>
              <a:gd name="connsiteY148" fmla="*/ 2163958 h 2624244"/>
              <a:gd name="connsiteX149" fmla="*/ 3352800 w 6734119"/>
              <a:gd name="connsiteY149" fmla="*/ 2181887 h 2624244"/>
              <a:gd name="connsiteX150" fmla="*/ 3358777 w 6734119"/>
              <a:gd name="connsiteY150" fmla="*/ 2199817 h 2624244"/>
              <a:gd name="connsiteX151" fmla="*/ 3376706 w 6734119"/>
              <a:gd name="connsiteY151" fmla="*/ 2205793 h 2624244"/>
              <a:gd name="connsiteX152" fmla="*/ 3388659 w 6734119"/>
              <a:gd name="connsiteY152" fmla="*/ 2223723 h 2624244"/>
              <a:gd name="connsiteX153" fmla="*/ 3406588 w 6734119"/>
              <a:gd name="connsiteY153" fmla="*/ 2253605 h 2624244"/>
              <a:gd name="connsiteX154" fmla="*/ 3430494 w 6734119"/>
              <a:gd name="connsiteY154" fmla="*/ 2313370 h 2624244"/>
              <a:gd name="connsiteX155" fmla="*/ 3448424 w 6734119"/>
              <a:gd name="connsiteY155" fmla="*/ 2319346 h 2624244"/>
              <a:gd name="connsiteX156" fmla="*/ 3454400 w 6734119"/>
              <a:gd name="connsiteY156" fmla="*/ 2349228 h 2624244"/>
              <a:gd name="connsiteX157" fmla="*/ 3490259 w 6734119"/>
              <a:gd name="connsiteY157" fmla="*/ 2379111 h 2624244"/>
              <a:gd name="connsiteX158" fmla="*/ 3508188 w 6734119"/>
              <a:gd name="connsiteY158" fmla="*/ 2397040 h 2624244"/>
              <a:gd name="connsiteX159" fmla="*/ 3538071 w 6734119"/>
              <a:gd name="connsiteY159" fmla="*/ 2432899 h 2624244"/>
              <a:gd name="connsiteX160" fmla="*/ 3544047 w 6734119"/>
              <a:gd name="connsiteY160" fmla="*/ 2450828 h 2624244"/>
              <a:gd name="connsiteX161" fmla="*/ 3579906 w 6734119"/>
              <a:gd name="connsiteY161" fmla="*/ 2474734 h 2624244"/>
              <a:gd name="connsiteX162" fmla="*/ 3597835 w 6734119"/>
              <a:gd name="connsiteY162" fmla="*/ 2486687 h 2624244"/>
              <a:gd name="connsiteX163" fmla="*/ 3621741 w 6734119"/>
              <a:gd name="connsiteY163" fmla="*/ 2492664 h 2624244"/>
              <a:gd name="connsiteX164" fmla="*/ 3645647 w 6734119"/>
              <a:gd name="connsiteY164" fmla="*/ 2504617 h 2624244"/>
              <a:gd name="connsiteX165" fmla="*/ 3663577 w 6734119"/>
              <a:gd name="connsiteY165" fmla="*/ 2510593 h 2624244"/>
              <a:gd name="connsiteX166" fmla="*/ 3681506 w 6734119"/>
              <a:gd name="connsiteY166" fmla="*/ 2528523 h 2624244"/>
              <a:gd name="connsiteX167" fmla="*/ 3771153 w 6734119"/>
              <a:gd name="connsiteY167" fmla="*/ 2546452 h 2624244"/>
              <a:gd name="connsiteX168" fmla="*/ 3807012 w 6734119"/>
              <a:gd name="connsiteY168" fmla="*/ 2570358 h 2624244"/>
              <a:gd name="connsiteX169" fmla="*/ 3842871 w 6734119"/>
              <a:gd name="connsiteY169" fmla="*/ 2582311 h 2624244"/>
              <a:gd name="connsiteX170" fmla="*/ 4040094 w 6734119"/>
              <a:gd name="connsiteY170" fmla="*/ 2600240 h 2624244"/>
              <a:gd name="connsiteX171" fmla="*/ 4147671 w 6734119"/>
              <a:gd name="connsiteY171" fmla="*/ 2618170 h 2624244"/>
              <a:gd name="connsiteX172" fmla="*/ 4177553 w 6734119"/>
              <a:gd name="connsiteY172" fmla="*/ 2624146 h 2624244"/>
              <a:gd name="connsiteX173" fmla="*/ 4386729 w 6734119"/>
              <a:gd name="connsiteY173" fmla="*/ 2594264 h 2624244"/>
              <a:gd name="connsiteX174" fmla="*/ 4464424 w 6734119"/>
              <a:gd name="connsiteY174" fmla="*/ 2576334 h 2624244"/>
              <a:gd name="connsiteX175" fmla="*/ 4500282 w 6734119"/>
              <a:gd name="connsiteY175" fmla="*/ 2564381 h 2624244"/>
              <a:gd name="connsiteX176" fmla="*/ 4536141 w 6734119"/>
              <a:gd name="connsiteY176" fmla="*/ 2558405 h 2624244"/>
              <a:gd name="connsiteX177" fmla="*/ 4649694 w 6734119"/>
              <a:gd name="connsiteY177" fmla="*/ 2552428 h 2624244"/>
              <a:gd name="connsiteX178" fmla="*/ 4721412 w 6734119"/>
              <a:gd name="connsiteY178" fmla="*/ 2570358 h 2624244"/>
              <a:gd name="connsiteX179" fmla="*/ 4763247 w 6734119"/>
              <a:gd name="connsiteY179" fmla="*/ 2576334 h 2624244"/>
              <a:gd name="connsiteX180" fmla="*/ 4960471 w 6734119"/>
              <a:gd name="connsiteY180" fmla="*/ 2564381 h 2624244"/>
              <a:gd name="connsiteX181" fmla="*/ 5050118 w 6734119"/>
              <a:gd name="connsiteY181" fmla="*/ 2540475 h 2624244"/>
              <a:gd name="connsiteX182" fmla="*/ 5080000 w 6734119"/>
              <a:gd name="connsiteY182" fmla="*/ 2528523 h 2624244"/>
              <a:gd name="connsiteX183" fmla="*/ 5145741 w 6734119"/>
              <a:gd name="connsiteY183" fmla="*/ 2480711 h 2624244"/>
              <a:gd name="connsiteX184" fmla="*/ 5205506 w 6734119"/>
              <a:gd name="connsiteY184" fmla="*/ 2462781 h 2624244"/>
              <a:gd name="connsiteX185" fmla="*/ 5235388 w 6734119"/>
              <a:gd name="connsiteY185" fmla="*/ 2444852 h 2624244"/>
              <a:gd name="connsiteX186" fmla="*/ 5277224 w 6734119"/>
              <a:gd name="connsiteY186" fmla="*/ 2426923 h 2624244"/>
              <a:gd name="connsiteX187" fmla="*/ 5336988 w 6734119"/>
              <a:gd name="connsiteY187" fmla="*/ 2379111 h 2624244"/>
              <a:gd name="connsiteX188" fmla="*/ 5354918 w 6734119"/>
              <a:gd name="connsiteY188" fmla="*/ 2361181 h 2624244"/>
              <a:gd name="connsiteX189" fmla="*/ 5378824 w 6734119"/>
              <a:gd name="connsiteY189" fmla="*/ 2343252 h 2624244"/>
              <a:gd name="connsiteX190" fmla="*/ 5390777 w 6734119"/>
              <a:gd name="connsiteY190" fmla="*/ 2277511 h 2624244"/>
              <a:gd name="connsiteX191" fmla="*/ 5396753 w 6734119"/>
              <a:gd name="connsiteY191" fmla="*/ 2235675 h 2624244"/>
              <a:gd name="connsiteX192" fmla="*/ 5941728 w 6734119"/>
              <a:gd name="connsiteY192" fmla="*/ 2364874 h 2624244"/>
              <a:gd name="connsiteX193" fmla="*/ 6568141 w 6734119"/>
              <a:gd name="connsiteY193" fmla="*/ 1990640 h 2624244"/>
              <a:gd name="connsiteX194" fmla="*/ 6687672 w 6734119"/>
              <a:gd name="connsiteY194" fmla="*/ 974640 h 2624244"/>
              <a:gd name="connsiteX195" fmla="*/ 5904753 w 6734119"/>
              <a:gd name="connsiteY195" fmla="*/ 476 h 2624244"/>
              <a:gd name="connsiteX196" fmla="*/ 4434542 w 6734119"/>
              <a:gd name="connsiteY196" fmla="*/ 849134 h 2624244"/>
              <a:gd name="connsiteX197" fmla="*/ 2862730 w 6734119"/>
              <a:gd name="connsiteY197" fmla="*/ 1165888 h 2624244"/>
              <a:gd name="connsiteX0" fmla="*/ 2862730 w 6734119"/>
              <a:gd name="connsiteY0" fmla="*/ 1165888 h 2624244"/>
              <a:gd name="connsiteX1" fmla="*/ 2629646 w 6734119"/>
              <a:gd name="connsiteY1" fmla="*/ 598122 h 2624244"/>
              <a:gd name="connsiteX2" fmla="*/ 2689412 w 6734119"/>
              <a:gd name="connsiteY2" fmla="*/ 191723 h 2624244"/>
              <a:gd name="connsiteX3" fmla="*/ 2647577 w 6734119"/>
              <a:gd name="connsiteY3" fmla="*/ 209652 h 2624244"/>
              <a:gd name="connsiteX4" fmla="*/ 2617694 w 6734119"/>
              <a:gd name="connsiteY4" fmla="*/ 221605 h 2624244"/>
              <a:gd name="connsiteX5" fmla="*/ 2593788 w 6734119"/>
              <a:gd name="connsiteY5" fmla="*/ 227581 h 2624244"/>
              <a:gd name="connsiteX6" fmla="*/ 2516094 w 6734119"/>
              <a:gd name="connsiteY6" fmla="*/ 245511 h 2624244"/>
              <a:gd name="connsiteX7" fmla="*/ 2480235 w 6734119"/>
              <a:gd name="connsiteY7" fmla="*/ 257464 h 2624244"/>
              <a:gd name="connsiteX8" fmla="*/ 2408518 w 6734119"/>
              <a:gd name="connsiteY8" fmla="*/ 263440 h 2624244"/>
              <a:gd name="connsiteX9" fmla="*/ 2378635 w 6734119"/>
              <a:gd name="connsiteY9" fmla="*/ 275393 h 2624244"/>
              <a:gd name="connsiteX10" fmla="*/ 2288988 w 6734119"/>
              <a:gd name="connsiteY10" fmla="*/ 281370 h 2624244"/>
              <a:gd name="connsiteX11" fmla="*/ 2259106 w 6734119"/>
              <a:gd name="connsiteY11" fmla="*/ 305275 h 2624244"/>
              <a:gd name="connsiteX12" fmla="*/ 2217271 w 6734119"/>
              <a:gd name="connsiteY12" fmla="*/ 317228 h 2624244"/>
              <a:gd name="connsiteX13" fmla="*/ 2145553 w 6734119"/>
              <a:gd name="connsiteY13" fmla="*/ 335158 h 2624244"/>
              <a:gd name="connsiteX14" fmla="*/ 2127624 w 6734119"/>
              <a:gd name="connsiteY14" fmla="*/ 347111 h 2624244"/>
              <a:gd name="connsiteX15" fmla="*/ 2097741 w 6734119"/>
              <a:gd name="connsiteY15" fmla="*/ 359064 h 2624244"/>
              <a:gd name="connsiteX16" fmla="*/ 2049929 w 6734119"/>
              <a:gd name="connsiteY16" fmla="*/ 365040 h 2624244"/>
              <a:gd name="connsiteX17" fmla="*/ 1984188 w 6734119"/>
              <a:gd name="connsiteY17" fmla="*/ 382970 h 2624244"/>
              <a:gd name="connsiteX18" fmla="*/ 1828800 w 6734119"/>
              <a:gd name="connsiteY18" fmla="*/ 418828 h 2624244"/>
              <a:gd name="connsiteX19" fmla="*/ 1792941 w 6734119"/>
              <a:gd name="connsiteY19" fmla="*/ 430781 h 2624244"/>
              <a:gd name="connsiteX20" fmla="*/ 1697318 w 6734119"/>
              <a:gd name="connsiteY20" fmla="*/ 448711 h 2624244"/>
              <a:gd name="connsiteX21" fmla="*/ 1595718 w 6734119"/>
              <a:gd name="connsiteY21" fmla="*/ 472617 h 2624244"/>
              <a:gd name="connsiteX22" fmla="*/ 1529977 w 6734119"/>
              <a:gd name="connsiteY22" fmla="*/ 490546 h 2624244"/>
              <a:gd name="connsiteX23" fmla="*/ 1398494 w 6734119"/>
              <a:gd name="connsiteY23" fmla="*/ 526405 h 2624244"/>
              <a:gd name="connsiteX24" fmla="*/ 860612 w 6734119"/>
              <a:gd name="connsiteY24" fmla="*/ 550311 h 2624244"/>
              <a:gd name="connsiteX25" fmla="*/ 794871 w 6734119"/>
              <a:gd name="connsiteY25" fmla="*/ 562264 h 2624244"/>
              <a:gd name="connsiteX26" fmla="*/ 729129 w 6734119"/>
              <a:gd name="connsiteY26" fmla="*/ 568240 h 2624244"/>
              <a:gd name="connsiteX27" fmla="*/ 633506 w 6734119"/>
              <a:gd name="connsiteY27" fmla="*/ 580193 h 2624244"/>
              <a:gd name="connsiteX28" fmla="*/ 603624 w 6734119"/>
              <a:gd name="connsiteY28" fmla="*/ 592146 h 2624244"/>
              <a:gd name="connsiteX29" fmla="*/ 579718 w 6734119"/>
              <a:gd name="connsiteY29" fmla="*/ 598123 h 2624244"/>
              <a:gd name="connsiteX30" fmla="*/ 472141 w 6734119"/>
              <a:gd name="connsiteY30" fmla="*/ 633981 h 2624244"/>
              <a:gd name="connsiteX31" fmla="*/ 436282 w 6734119"/>
              <a:gd name="connsiteY31" fmla="*/ 663864 h 2624244"/>
              <a:gd name="connsiteX32" fmla="*/ 418353 w 6734119"/>
              <a:gd name="connsiteY32" fmla="*/ 681793 h 2624244"/>
              <a:gd name="connsiteX33" fmla="*/ 400424 w 6734119"/>
              <a:gd name="connsiteY33" fmla="*/ 687770 h 2624244"/>
              <a:gd name="connsiteX34" fmla="*/ 382494 w 6734119"/>
              <a:gd name="connsiteY34" fmla="*/ 699723 h 2624244"/>
              <a:gd name="connsiteX35" fmla="*/ 364565 w 6734119"/>
              <a:gd name="connsiteY35" fmla="*/ 729605 h 2624244"/>
              <a:gd name="connsiteX36" fmla="*/ 298824 w 6734119"/>
              <a:gd name="connsiteY36" fmla="*/ 759487 h 2624244"/>
              <a:gd name="connsiteX37" fmla="*/ 239059 w 6734119"/>
              <a:gd name="connsiteY37" fmla="*/ 813275 h 2624244"/>
              <a:gd name="connsiteX38" fmla="*/ 209177 w 6734119"/>
              <a:gd name="connsiteY38" fmla="*/ 825228 h 2624244"/>
              <a:gd name="connsiteX39" fmla="*/ 167341 w 6734119"/>
              <a:gd name="connsiteY39" fmla="*/ 843158 h 2624244"/>
              <a:gd name="connsiteX40" fmla="*/ 131482 w 6734119"/>
              <a:gd name="connsiteY40" fmla="*/ 879017 h 2624244"/>
              <a:gd name="connsiteX41" fmla="*/ 95624 w 6734119"/>
              <a:gd name="connsiteY41" fmla="*/ 908899 h 2624244"/>
              <a:gd name="connsiteX42" fmla="*/ 65741 w 6734119"/>
              <a:gd name="connsiteY42" fmla="*/ 938781 h 2624244"/>
              <a:gd name="connsiteX43" fmla="*/ 47812 w 6734119"/>
              <a:gd name="connsiteY43" fmla="*/ 974640 h 2624244"/>
              <a:gd name="connsiteX44" fmla="*/ 0 w 6734119"/>
              <a:gd name="connsiteY44" fmla="*/ 1094170 h 2624244"/>
              <a:gd name="connsiteX45" fmla="*/ 5977 w 6734119"/>
              <a:gd name="connsiteY45" fmla="*/ 1201746 h 2624244"/>
              <a:gd name="connsiteX46" fmla="*/ 23906 w 6734119"/>
              <a:gd name="connsiteY46" fmla="*/ 1231628 h 2624244"/>
              <a:gd name="connsiteX47" fmla="*/ 41835 w 6734119"/>
              <a:gd name="connsiteY47" fmla="*/ 1297370 h 2624244"/>
              <a:gd name="connsiteX48" fmla="*/ 59765 w 6734119"/>
              <a:gd name="connsiteY48" fmla="*/ 1375064 h 2624244"/>
              <a:gd name="connsiteX49" fmla="*/ 71718 w 6734119"/>
              <a:gd name="connsiteY49" fmla="*/ 1428852 h 2624244"/>
              <a:gd name="connsiteX50" fmla="*/ 83671 w 6734119"/>
              <a:gd name="connsiteY50" fmla="*/ 1452758 h 2624244"/>
              <a:gd name="connsiteX51" fmla="*/ 89647 w 6734119"/>
              <a:gd name="connsiteY51" fmla="*/ 1506546 h 2624244"/>
              <a:gd name="connsiteX52" fmla="*/ 107577 w 6734119"/>
              <a:gd name="connsiteY52" fmla="*/ 1530452 h 2624244"/>
              <a:gd name="connsiteX53" fmla="*/ 119529 w 6734119"/>
              <a:gd name="connsiteY53" fmla="*/ 1548381 h 2624244"/>
              <a:gd name="connsiteX54" fmla="*/ 143435 w 6734119"/>
              <a:gd name="connsiteY54" fmla="*/ 1578264 h 2624244"/>
              <a:gd name="connsiteX55" fmla="*/ 179294 w 6734119"/>
              <a:gd name="connsiteY55" fmla="*/ 1626075 h 2624244"/>
              <a:gd name="connsiteX56" fmla="*/ 197224 w 6734119"/>
              <a:gd name="connsiteY56" fmla="*/ 1638028 h 2624244"/>
              <a:gd name="connsiteX57" fmla="*/ 215153 w 6734119"/>
              <a:gd name="connsiteY57" fmla="*/ 1655958 h 2624244"/>
              <a:gd name="connsiteX58" fmla="*/ 227106 w 6734119"/>
              <a:gd name="connsiteY58" fmla="*/ 1673887 h 2624244"/>
              <a:gd name="connsiteX59" fmla="*/ 245035 w 6734119"/>
              <a:gd name="connsiteY59" fmla="*/ 1679864 h 2624244"/>
              <a:gd name="connsiteX60" fmla="*/ 262965 w 6734119"/>
              <a:gd name="connsiteY60" fmla="*/ 1697793 h 2624244"/>
              <a:gd name="connsiteX61" fmla="*/ 286871 w 6734119"/>
              <a:gd name="connsiteY61" fmla="*/ 1733652 h 2624244"/>
              <a:gd name="connsiteX62" fmla="*/ 322729 w 6734119"/>
              <a:gd name="connsiteY62" fmla="*/ 1769511 h 2624244"/>
              <a:gd name="connsiteX63" fmla="*/ 340659 w 6734119"/>
              <a:gd name="connsiteY63" fmla="*/ 1787440 h 2624244"/>
              <a:gd name="connsiteX64" fmla="*/ 358588 w 6734119"/>
              <a:gd name="connsiteY64" fmla="*/ 1811346 h 2624244"/>
              <a:gd name="connsiteX65" fmla="*/ 406400 w 6734119"/>
              <a:gd name="connsiteY65" fmla="*/ 1859158 h 2624244"/>
              <a:gd name="connsiteX66" fmla="*/ 424329 w 6734119"/>
              <a:gd name="connsiteY66" fmla="*/ 1900993 h 2624244"/>
              <a:gd name="connsiteX67" fmla="*/ 442259 w 6734119"/>
              <a:gd name="connsiteY67" fmla="*/ 1936852 h 2624244"/>
              <a:gd name="connsiteX68" fmla="*/ 448235 w 6734119"/>
              <a:gd name="connsiteY68" fmla="*/ 1954781 h 2624244"/>
              <a:gd name="connsiteX69" fmla="*/ 484094 w 6734119"/>
              <a:gd name="connsiteY69" fmla="*/ 1990640 h 2624244"/>
              <a:gd name="connsiteX70" fmla="*/ 496047 w 6734119"/>
              <a:gd name="connsiteY70" fmla="*/ 2020523 h 2624244"/>
              <a:gd name="connsiteX71" fmla="*/ 513977 w 6734119"/>
              <a:gd name="connsiteY71" fmla="*/ 2038452 h 2624244"/>
              <a:gd name="connsiteX72" fmla="*/ 525929 w 6734119"/>
              <a:gd name="connsiteY72" fmla="*/ 2056381 h 2624244"/>
              <a:gd name="connsiteX73" fmla="*/ 543859 w 6734119"/>
              <a:gd name="connsiteY73" fmla="*/ 2080287 h 2624244"/>
              <a:gd name="connsiteX74" fmla="*/ 597647 w 6734119"/>
              <a:gd name="connsiteY74" fmla="*/ 2098217 h 2624244"/>
              <a:gd name="connsiteX75" fmla="*/ 615577 w 6734119"/>
              <a:gd name="connsiteY75" fmla="*/ 2110170 h 2624244"/>
              <a:gd name="connsiteX76" fmla="*/ 639482 w 6734119"/>
              <a:gd name="connsiteY76" fmla="*/ 2116146 h 2624244"/>
              <a:gd name="connsiteX77" fmla="*/ 693271 w 6734119"/>
              <a:gd name="connsiteY77" fmla="*/ 2128099 h 2624244"/>
              <a:gd name="connsiteX78" fmla="*/ 1063812 w 6734119"/>
              <a:gd name="connsiteY78" fmla="*/ 2116146 h 2624244"/>
              <a:gd name="connsiteX79" fmla="*/ 1117600 w 6734119"/>
              <a:gd name="connsiteY79" fmla="*/ 2098217 h 2624244"/>
              <a:gd name="connsiteX80" fmla="*/ 1195294 w 6734119"/>
              <a:gd name="connsiteY80" fmla="*/ 2068334 h 2624244"/>
              <a:gd name="connsiteX81" fmla="*/ 1225177 w 6734119"/>
              <a:gd name="connsiteY81" fmla="*/ 2062358 h 2624244"/>
              <a:gd name="connsiteX82" fmla="*/ 1249082 w 6734119"/>
              <a:gd name="connsiteY82" fmla="*/ 2056381 h 2624244"/>
              <a:gd name="connsiteX83" fmla="*/ 1284941 w 6734119"/>
              <a:gd name="connsiteY83" fmla="*/ 2044428 h 2624244"/>
              <a:gd name="connsiteX84" fmla="*/ 1374588 w 6734119"/>
              <a:gd name="connsiteY84" fmla="*/ 2026499 h 2624244"/>
              <a:gd name="connsiteX85" fmla="*/ 1464235 w 6734119"/>
              <a:gd name="connsiteY85" fmla="*/ 2020523 h 2624244"/>
              <a:gd name="connsiteX86" fmla="*/ 1500094 w 6734119"/>
              <a:gd name="connsiteY86" fmla="*/ 2008570 h 2624244"/>
              <a:gd name="connsiteX87" fmla="*/ 1535953 w 6734119"/>
              <a:gd name="connsiteY87" fmla="*/ 2002593 h 2624244"/>
              <a:gd name="connsiteX88" fmla="*/ 1553882 w 6734119"/>
              <a:gd name="connsiteY88" fmla="*/ 1984664 h 2624244"/>
              <a:gd name="connsiteX89" fmla="*/ 1607671 w 6734119"/>
              <a:gd name="connsiteY89" fmla="*/ 1966734 h 2624244"/>
              <a:gd name="connsiteX90" fmla="*/ 1625600 w 6734119"/>
              <a:gd name="connsiteY90" fmla="*/ 1960758 h 2624244"/>
              <a:gd name="connsiteX91" fmla="*/ 1661459 w 6734119"/>
              <a:gd name="connsiteY91" fmla="*/ 1942828 h 2624244"/>
              <a:gd name="connsiteX92" fmla="*/ 1685365 w 6734119"/>
              <a:gd name="connsiteY92" fmla="*/ 1924899 h 2624244"/>
              <a:gd name="connsiteX93" fmla="*/ 1703294 w 6734119"/>
              <a:gd name="connsiteY93" fmla="*/ 1912946 h 2624244"/>
              <a:gd name="connsiteX94" fmla="*/ 1709271 w 6734119"/>
              <a:gd name="connsiteY94" fmla="*/ 1895017 h 2624244"/>
              <a:gd name="connsiteX95" fmla="*/ 1727200 w 6734119"/>
              <a:gd name="connsiteY95" fmla="*/ 1889040 h 2624244"/>
              <a:gd name="connsiteX96" fmla="*/ 1757082 w 6734119"/>
              <a:gd name="connsiteY96" fmla="*/ 1877087 h 2624244"/>
              <a:gd name="connsiteX97" fmla="*/ 1780988 w 6734119"/>
              <a:gd name="connsiteY97" fmla="*/ 1859158 h 2624244"/>
              <a:gd name="connsiteX98" fmla="*/ 1816847 w 6734119"/>
              <a:gd name="connsiteY98" fmla="*/ 1847205 h 2624244"/>
              <a:gd name="connsiteX99" fmla="*/ 1840753 w 6734119"/>
              <a:gd name="connsiteY99" fmla="*/ 1835252 h 2624244"/>
              <a:gd name="connsiteX100" fmla="*/ 1858682 w 6734119"/>
              <a:gd name="connsiteY100" fmla="*/ 1811346 h 2624244"/>
              <a:gd name="connsiteX101" fmla="*/ 1894541 w 6734119"/>
              <a:gd name="connsiteY101" fmla="*/ 1775487 h 2624244"/>
              <a:gd name="connsiteX102" fmla="*/ 1906494 w 6734119"/>
              <a:gd name="connsiteY102" fmla="*/ 1757558 h 2624244"/>
              <a:gd name="connsiteX103" fmla="*/ 1930400 w 6734119"/>
              <a:gd name="connsiteY103" fmla="*/ 1751581 h 2624244"/>
              <a:gd name="connsiteX104" fmla="*/ 1960282 w 6734119"/>
              <a:gd name="connsiteY104" fmla="*/ 1679864 h 2624244"/>
              <a:gd name="connsiteX105" fmla="*/ 1984188 w 6734119"/>
              <a:gd name="connsiteY105" fmla="*/ 1638028 h 2624244"/>
              <a:gd name="connsiteX106" fmla="*/ 1996141 w 6734119"/>
              <a:gd name="connsiteY106" fmla="*/ 1614123 h 2624244"/>
              <a:gd name="connsiteX107" fmla="*/ 2020047 w 6734119"/>
              <a:gd name="connsiteY107" fmla="*/ 1596193 h 2624244"/>
              <a:gd name="connsiteX108" fmla="*/ 2055906 w 6734119"/>
              <a:gd name="connsiteY108" fmla="*/ 1548381 h 2624244"/>
              <a:gd name="connsiteX109" fmla="*/ 2073835 w 6734119"/>
              <a:gd name="connsiteY109" fmla="*/ 1518499 h 2624244"/>
              <a:gd name="connsiteX110" fmla="*/ 2115671 w 6734119"/>
              <a:gd name="connsiteY110" fmla="*/ 1500570 h 2624244"/>
              <a:gd name="connsiteX111" fmla="*/ 2157506 w 6734119"/>
              <a:gd name="connsiteY111" fmla="*/ 1464711 h 2624244"/>
              <a:gd name="connsiteX112" fmla="*/ 2199341 w 6734119"/>
              <a:gd name="connsiteY112" fmla="*/ 1428852 h 2624244"/>
              <a:gd name="connsiteX113" fmla="*/ 2217271 w 6734119"/>
              <a:gd name="connsiteY113" fmla="*/ 1422875 h 2624244"/>
              <a:gd name="connsiteX114" fmla="*/ 2253129 w 6734119"/>
              <a:gd name="connsiteY114" fmla="*/ 1404946 h 2624244"/>
              <a:gd name="connsiteX115" fmla="*/ 2378635 w 6734119"/>
              <a:gd name="connsiteY115" fmla="*/ 1387017 h 2624244"/>
              <a:gd name="connsiteX116" fmla="*/ 2414494 w 6734119"/>
              <a:gd name="connsiteY116" fmla="*/ 1375064 h 2624244"/>
              <a:gd name="connsiteX117" fmla="*/ 2623671 w 6734119"/>
              <a:gd name="connsiteY117" fmla="*/ 1387017 h 2624244"/>
              <a:gd name="connsiteX118" fmla="*/ 2641600 w 6734119"/>
              <a:gd name="connsiteY118" fmla="*/ 1392993 h 2624244"/>
              <a:gd name="connsiteX119" fmla="*/ 2683435 w 6734119"/>
              <a:gd name="connsiteY119" fmla="*/ 1404946 h 2624244"/>
              <a:gd name="connsiteX120" fmla="*/ 2707341 w 6734119"/>
              <a:gd name="connsiteY120" fmla="*/ 1422875 h 2624244"/>
              <a:gd name="connsiteX121" fmla="*/ 2731247 w 6734119"/>
              <a:gd name="connsiteY121" fmla="*/ 1458734 h 2624244"/>
              <a:gd name="connsiteX122" fmla="*/ 2761129 w 6734119"/>
              <a:gd name="connsiteY122" fmla="*/ 1464711 h 2624244"/>
              <a:gd name="connsiteX123" fmla="*/ 2779059 w 6734119"/>
              <a:gd name="connsiteY123" fmla="*/ 1482640 h 2624244"/>
              <a:gd name="connsiteX124" fmla="*/ 2808941 w 6734119"/>
              <a:gd name="connsiteY124" fmla="*/ 1524475 h 2624244"/>
              <a:gd name="connsiteX125" fmla="*/ 2856753 w 6734119"/>
              <a:gd name="connsiteY125" fmla="*/ 1542405 h 2624244"/>
              <a:gd name="connsiteX126" fmla="*/ 2898588 w 6734119"/>
              <a:gd name="connsiteY126" fmla="*/ 1566311 h 2624244"/>
              <a:gd name="connsiteX127" fmla="*/ 2922494 w 6734119"/>
              <a:gd name="connsiteY127" fmla="*/ 1584240 h 2624244"/>
              <a:gd name="connsiteX128" fmla="*/ 2940424 w 6734119"/>
              <a:gd name="connsiteY128" fmla="*/ 1596193 h 2624244"/>
              <a:gd name="connsiteX129" fmla="*/ 2958353 w 6734119"/>
              <a:gd name="connsiteY129" fmla="*/ 1620099 h 2624244"/>
              <a:gd name="connsiteX130" fmla="*/ 2970306 w 6734119"/>
              <a:gd name="connsiteY130" fmla="*/ 1638028 h 2624244"/>
              <a:gd name="connsiteX131" fmla="*/ 3012141 w 6734119"/>
              <a:gd name="connsiteY131" fmla="*/ 1673887 h 2624244"/>
              <a:gd name="connsiteX132" fmla="*/ 3024094 w 6734119"/>
              <a:gd name="connsiteY132" fmla="*/ 1691817 h 2624244"/>
              <a:gd name="connsiteX133" fmla="*/ 3042024 w 6734119"/>
              <a:gd name="connsiteY133" fmla="*/ 1727675 h 2624244"/>
              <a:gd name="connsiteX134" fmla="*/ 3071906 w 6734119"/>
              <a:gd name="connsiteY134" fmla="*/ 1763534 h 2624244"/>
              <a:gd name="connsiteX135" fmla="*/ 3095812 w 6734119"/>
              <a:gd name="connsiteY135" fmla="*/ 1811346 h 2624244"/>
              <a:gd name="connsiteX136" fmla="*/ 3131671 w 6734119"/>
              <a:gd name="connsiteY136" fmla="*/ 1853181 h 2624244"/>
              <a:gd name="connsiteX137" fmla="*/ 3155577 w 6734119"/>
              <a:gd name="connsiteY137" fmla="*/ 1906970 h 2624244"/>
              <a:gd name="connsiteX138" fmla="*/ 3167529 w 6734119"/>
              <a:gd name="connsiteY138" fmla="*/ 1924899 h 2624244"/>
              <a:gd name="connsiteX139" fmla="*/ 3185459 w 6734119"/>
              <a:gd name="connsiteY139" fmla="*/ 1960758 h 2624244"/>
              <a:gd name="connsiteX140" fmla="*/ 3203388 w 6734119"/>
              <a:gd name="connsiteY140" fmla="*/ 1972711 h 2624244"/>
              <a:gd name="connsiteX141" fmla="*/ 3215341 w 6734119"/>
              <a:gd name="connsiteY141" fmla="*/ 2002593 h 2624244"/>
              <a:gd name="connsiteX142" fmla="*/ 3221318 w 6734119"/>
              <a:gd name="connsiteY142" fmla="*/ 2020523 h 2624244"/>
              <a:gd name="connsiteX143" fmla="*/ 3239247 w 6734119"/>
              <a:gd name="connsiteY143" fmla="*/ 2044428 h 2624244"/>
              <a:gd name="connsiteX144" fmla="*/ 3257177 w 6734119"/>
              <a:gd name="connsiteY144" fmla="*/ 2080287 h 2624244"/>
              <a:gd name="connsiteX145" fmla="*/ 3275106 w 6734119"/>
              <a:gd name="connsiteY145" fmla="*/ 2086264 h 2624244"/>
              <a:gd name="connsiteX146" fmla="*/ 3293035 w 6734119"/>
              <a:gd name="connsiteY146" fmla="*/ 2098217 h 2624244"/>
              <a:gd name="connsiteX147" fmla="*/ 3316941 w 6734119"/>
              <a:gd name="connsiteY147" fmla="*/ 2128099 h 2624244"/>
              <a:gd name="connsiteX148" fmla="*/ 3334871 w 6734119"/>
              <a:gd name="connsiteY148" fmla="*/ 2163958 h 2624244"/>
              <a:gd name="connsiteX149" fmla="*/ 3352800 w 6734119"/>
              <a:gd name="connsiteY149" fmla="*/ 2181887 h 2624244"/>
              <a:gd name="connsiteX150" fmla="*/ 3358777 w 6734119"/>
              <a:gd name="connsiteY150" fmla="*/ 2199817 h 2624244"/>
              <a:gd name="connsiteX151" fmla="*/ 3376706 w 6734119"/>
              <a:gd name="connsiteY151" fmla="*/ 2205793 h 2624244"/>
              <a:gd name="connsiteX152" fmla="*/ 3388659 w 6734119"/>
              <a:gd name="connsiteY152" fmla="*/ 2223723 h 2624244"/>
              <a:gd name="connsiteX153" fmla="*/ 3406588 w 6734119"/>
              <a:gd name="connsiteY153" fmla="*/ 2253605 h 2624244"/>
              <a:gd name="connsiteX154" fmla="*/ 3430494 w 6734119"/>
              <a:gd name="connsiteY154" fmla="*/ 2313370 h 2624244"/>
              <a:gd name="connsiteX155" fmla="*/ 3448424 w 6734119"/>
              <a:gd name="connsiteY155" fmla="*/ 2319346 h 2624244"/>
              <a:gd name="connsiteX156" fmla="*/ 3454400 w 6734119"/>
              <a:gd name="connsiteY156" fmla="*/ 2349228 h 2624244"/>
              <a:gd name="connsiteX157" fmla="*/ 3490259 w 6734119"/>
              <a:gd name="connsiteY157" fmla="*/ 2379111 h 2624244"/>
              <a:gd name="connsiteX158" fmla="*/ 3508188 w 6734119"/>
              <a:gd name="connsiteY158" fmla="*/ 2397040 h 2624244"/>
              <a:gd name="connsiteX159" fmla="*/ 3538071 w 6734119"/>
              <a:gd name="connsiteY159" fmla="*/ 2432899 h 2624244"/>
              <a:gd name="connsiteX160" fmla="*/ 3544047 w 6734119"/>
              <a:gd name="connsiteY160" fmla="*/ 2450828 h 2624244"/>
              <a:gd name="connsiteX161" fmla="*/ 3579906 w 6734119"/>
              <a:gd name="connsiteY161" fmla="*/ 2474734 h 2624244"/>
              <a:gd name="connsiteX162" fmla="*/ 3597835 w 6734119"/>
              <a:gd name="connsiteY162" fmla="*/ 2486687 h 2624244"/>
              <a:gd name="connsiteX163" fmla="*/ 3621741 w 6734119"/>
              <a:gd name="connsiteY163" fmla="*/ 2492664 h 2624244"/>
              <a:gd name="connsiteX164" fmla="*/ 3645647 w 6734119"/>
              <a:gd name="connsiteY164" fmla="*/ 2504617 h 2624244"/>
              <a:gd name="connsiteX165" fmla="*/ 3663577 w 6734119"/>
              <a:gd name="connsiteY165" fmla="*/ 2510593 h 2624244"/>
              <a:gd name="connsiteX166" fmla="*/ 3681506 w 6734119"/>
              <a:gd name="connsiteY166" fmla="*/ 2528523 h 2624244"/>
              <a:gd name="connsiteX167" fmla="*/ 3771153 w 6734119"/>
              <a:gd name="connsiteY167" fmla="*/ 2546452 h 2624244"/>
              <a:gd name="connsiteX168" fmla="*/ 3807012 w 6734119"/>
              <a:gd name="connsiteY168" fmla="*/ 2570358 h 2624244"/>
              <a:gd name="connsiteX169" fmla="*/ 3842871 w 6734119"/>
              <a:gd name="connsiteY169" fmla="*/ 2582311 h 2624244"/>
              <a:gd name="connsiteX170" fmla="*/ 4040094 w 6734119"/>
              <a:gd name="connsiteY170" fmla="*/ 2600240 h 2624244"/>
              <a:gd name="connsiteX171" fmla="*/ 4147671 w 6734119"/>
              <a:gd name="connsiteY171" fmla="*/ 2618170 h 2624244"/>
              <a:gd name="connsiteX172" fmla="*/ 4177553 w 6734119"/>
              <a:gd name="connsiteY172" fmla="*/ 2624146 h 2624244"/>
              <a:gd name="connsiteX173" fmla="*/ 4386729 w 6734119"/>
              <a:gd name="connsiteY173" fmla="*/ 2594264 h 2624244"/>
              <a:gd name="connsiteX174" fmla="*/ 4464424 w 6734119"/>
              <a:gd name="connsiteY174" fmla="*/ 2576334 h 2624244"/>
              <a:gd name="connsiteX175" fmla="*/ 4500282 w 6734119"/>
              <a:gd name="connsiteY175" fmla="*/ 2564381 h 2624244"/>
              <a:gd name="connsiteX176" fmla="*/ 4536141 w 6734119"/>
              <a:gd name="connsiteY176" fmla="*/ 2558405 h 2624244"/>
              <a:gd name="connsiteX177" fmla="*/ 4649694 w 6734119"/>
              <a:gd name="connsiteY177" fmla="*/ 2552428 h 2624244"/>
              <a:gd name="connsiteX178" fmla="*/ 4721412 w 6734119"/>
              <a:gd name="connsiteY178" fmla="*/ 2570358 h 2624244"/>
              <a:gd name="connsiteX179" fmla="*/ 4763247 w 6734119"/>
              <a:gd name="connsiteY179" fmla="*/ 2576334 h 2624244"/>
              <a:gd name="connsiteX180" fmla="*/ 4960471 w 6734119"/>
              <a:gd name="connsiteY180" fmla="*/ 2564381 h 2624244"/>
              <a:gd name="connsiteX181" fmla="*/ 5050118 w 6734119"/>
              <a:gd name="connsiteY181" fmla="*/ 2540475 h 2624244"/>
              <a:gd name="connsiteX182" fmla="*/ 5080000 w 6734119"/>
              <a:gd name="connsiteY182" fmla="*/ 2528523 h 2624244"/>
              <a:gd name="connsiteX183" fmla="*/ 5145741 w 6734119"/>
              <a:gd name="connsiteY183" fmla="*/ 2480711 h 2624244"/>
              <a:gd name="connsiteX184" fmla="*/ 5205506 w 6734119"/>
              <a:gd name="connsiteY184" fmla="*/ 2462781 h 2624244"/>
              <a:gd name="connsiteX185" fmla="*/ 5235388 w 6734119"/>
              <a:gd name="connsiteY185" fmla="*/ 2444852 h 2624244"/>
              <a:gd name="connsiteX186" fmla="*/ 5277224 w 6734119"/>
              <a:gd name="connsiteY186" fmla="*/ 2426923 h 2624244"/>
              <a:gd name="connsiteX187" fmla="*/ 5336988 w 6734119"/>
              <a:gd name="connsiteY187" fmla="*/ 2379111 h 2624244"/>
              <a:gd name="connsiteX188" fmla="*/ 5354918 w 6734119"/>
              <a:gd name="connsiteY188" fmla="*/ 2361181 h 2624244"/>
              <a:gd name="connsiteX189" fmla="*/ 5378824 w 6734119"/>
              <a:gd name="connsiteY189" fmla="*/ 2343252 h 2624244"/>
              <a:gd name="connsiteX190" fmla="*/ 5390777 w 6734119"/>
              <a:gd name="connsiteY190" fmla="*/ 2277511 h 2624244"/>
              <a:gd name="connsiteX191" fmla="*/ 5437504 w 6734119"/>
              <a:gd name="connsiteY191" fmla="*/ 2457274 h 2624244"/>
              <a:gd name="connsiteX192" fmla="*/ 5941728 w 6734119"/>
              <a:gd name="connsiteY192" fmla="*/ 2364874 h 2624244"/>
              <a:gd name="connsiteX193" fmla="*/ 6568141 w 6734119"/>
              <a:gd name="connsiteY193" fmla="*/ 1990640 h 2624244"/>
              <a:gd name="connsiteX194" fmla="*/ 6687672 w 6734119"/>
              <a:gd name="connsiteY194" fmla="*/ 974640 h 2624244"/>
              <a:gd name="connsiteX195" fmla="*/ 5904753 w 6734119"/>
              <a:gd name="connsiteY195" fmla="*/ 476 h 2624244"/>
              <a:gd name="connsiteX196" fmla="*/ 4434542 w 6734119"/>
              <a:gd name="connsiteY196" fmla="*/ 849134 h 2624244"/>
              <a:gd name="connsiteX197" fmla="*/ 2862730 w 6734119"/>
              <a:gd name="connsiteY197" fmla="*/ 1165888 h 2624244"/>
              <a:gd name="connsiteX0" fmla="*/ 2862730 w 6734119"/>
              <a:gd name="connsiteY0" fmla="*/ 1165888 h 2624244"/>
              <a:gd name="connsiteX1" fmla="*/ 2629646 w 6734119"/>
              <a:gd name="connsiteY1" fmla="*/ 598122 h 2624244"/>
              <a:gd name="connsiteX2" fmla="*/ 2689412 w 6734119"/>
              <a:gd name="connsiteY2" fmla="*/ 191723 h 2624244"/>
              <a:gd name="connsiteX3" fmla="*/ 2647577 w 6734119"/>
              <a:gd name="connsiteY3" fmla="*/ 209652 h 2624244"/>
              <a:gd name="connsiteX4" fmla="*/ 2617694 w 6734119"/>
              <a:gd name="connsiteY4" fmla="*/ 221605 h 2624244"/>
              <a:gd name="connsiteX5" fmla="*/ 2593788 w 6734119"/>
              <a:gd name="connsiteY5" fmla="*/ 227581 h 2624244"/>
              <a:gd name="connsiteX6" fmla="*/ 2516094 w 6734119"/>
              <a:gd name="connsiteY6" fmla="*/ 245511 h 2624244"/>
              <a:gd name="connsiteX7" fmla="*/ 2480235 w 6734119"/>
              <a:gd name="connsiteY7" fmla="*/ 257464 h 2624244"/>
              <a:gd name="connsiteX8" fmla="*/ 2408518 w 6734119"/>
              <a:gd name="connsiteY8" fmla="*/ 263440 h 2624244"/>
              <a:gd name="connsiteX9" fmla="*/ 2378635 w 6734119"/>
              <a:gd name="connsiteY9" fmla="*/ 275393 h 2624244"/>
              <a:gd name="connsiteX10" fmla="*/ 2288988 w 6734119"/>
              <a:gd name="connsiteY10" fmla="*/ 281370 h 2624244"/>
              <a:gd name="connsiteX11" fmla="*/ 2259106 w 6734119"/>
              <a:gd name="connsiteY11" fmla="*/ 305275 h 2624244"/>
              <a:gd name="connsiteX12" fmla="*/ 2217271 w 6734119"/>
              <a:gd name="connsiteY12" fmla="*/ 317228 h 2624244"/>
              <a:gd name="connsiteX13" fmla="*/ 2145553 w 6734119"/>
              <a:gd name="connsiteY13" fmla="*/ 335158 h 2624244"/>
              <a:gd name="connsiteX14" fmla="*/ 2127624 w 6734119"/>
              <a:gd name="connsiteY14" fmla="*/ 347111 h 2624244"/>
              <a:gd name="connsiteX15" fmla="*/ 2097741 w 6734119"/>
              <a:gd name="connsiteY15" fmla="*/ 359064 h 2624244"/>
              <a:gd name="connsiteX16" fmla="*/ 2049929 w 6734119"/>
              <a:gd name="connsiteY16" fmla="*/ 365040 h 2624244"/>
              <a:gd name="connsiteX17" fmla="*/ 1984188 w 6734119"/>
              <a:gd name="connsiteY17" fmla="*/ 382970 h 2624244"/>
              <a:gd name="connsiteX18" fmla="*/ 1828800 w 6734119"/>
              <a:gd name="connsiteY18" fmla="*/ 418828 h 2624244"/>
              <a:gd name="connsiteX19" fmla="*/ 1792941 w 6734119"/>
              <a:gd name="connsiteY19" fmla="*/ 430781 h 2624244"/>
              <a:gd name="connsiteX20" fmla="*/ 1697318 w 6734119"/>
              <a:gd name="connsiteY20" fmla="*/ 448711 h 2624244"/>
              <a:gd name="connsiteX21" fmla="*/ 1595718 w 6734119"/>
              <a:gd name="connsiteY21" fmla="*/ 472617 h 2624244"/>
              <a:gd name="connsiteX22" fmla="*/ 1529977 w 6734119"/>
              <a:gd name="connsiteY22" fmla="*/ 490546 h 2624244"/>
              <a:gd name="connsiteX23" fmla="*/ 1398494 w 6734119"/>
              <a:gd name="connsiteY23" fmla="*/ 526405 h 2624244"/>
              <a:gd name="connsiteX24" fmla="*/ 860612 w 6734119"/>
              <a:gd name="connsiteY24" fmla="*/ 550311 h 2624244"/>
              <a:gd name="connsiteX25" fmla="*/ 794871 w 6734119"/>
              <a:gd name="connsiteY25" fmla="*/ 562264 h 2624244"/>
              <a:gd name="connsiteX26" fmla="*/ 729129 w 6734119"/>
              <a:gd name="connsiteY26" fmla="*/ 568240 h 2624244"/>
              <a:gd name="connsiteX27" fmla="*/ 633506 w 6734119"/>
              <a:gd name="connsiteY27" fmla="*/ 580193 h 2624244"/>
              <a:gd name="connsiteX28" fmla="*/ 603624 w 6734119"/>
              <a:gd name="connsiteY28" fmla="*/ 592146 h 2624244"/>
              <a:gd name="connsiteX29" fmla="*/ 579718 w 6734119"/>
              <a:gd name="connsiteY29" fmla="*/ 598123 h 2624244"/>
              <a:gd name="connsiteX30" fmla="*/ 472141 w 6734119"/>
              <a:gd name="connsiteY30" fmla="*/ 633981 h 2624244"/>
              <a:gd name="connsiteX31" fmla="*/ 436282 w 6734119"/>
              <a:gd name="connsiteY31" fmla="*/ 663864 h 2624244"/>
              <a:gd name="connsiteX32" fmla="*/ 418353 w 6734119"/>
              <a:gd name="connsiteY32" fmla="*/ 681793 h 2624244"/>
              <a:gd name="connsiteX33" fmla="*/ 400424 w 6734119"/>
              <a:gd name="connsiteY33" fmla="*/ 687770 h 2624244"/>
              <a:gd name="connsiteX34" fmla="*/ 382494 w 6734119"/>
              <a:gd name="connsiteY34" fmla="*/ 699723 h 2624244"/>
              <a:gd name="connsiteX35" fmla="*/ 364565 w 6734119"/>
              <a:gd name="connsiteY35" fmla="*/ 729605 h 2624244"/>
              <a:gd name="connsiteX36" fmla="*/ 298824 w 6734119"/>
              <a:gd name="connsiteY36" fmla="*/ 759487 h 2624244"/>
              <a:gd name="connsiteX37" fmla="*/ 239059 w 6734119"/>
              <a:gd name="connsiteY37" fmla="*/ 813275 h 2624244"/>
              <a:gd name="connsiteX38" fmla="*/ 209177 w 6734119"/>
              <a:gd name="connsiteY38" fmla="*/ 825228 h 2624244"/>
              <a:gd name="connsiteX39" fmla="*/ 167341 w 6734119"/>
              <a:gd name="connsiteY39" fmla="*/ 843158 h 2624244"/>
              <a:gd name="connsiteX40" fmla="*/ 131482 w 6734119"/>
              <a:gd name="connsiteY40" fmla="*/ 879017 h 2624244"/>
              <a:gd name="connsiteX41" fmla="*/ 95624 w 6734119"/>
              <a:gd name="connsiteY41" fmla="*/ 908899 h 2624244"/>
              <a:gd name="connsiteX42" fmla="*/ 65741 w 6734119"/>
              <a:gd name="connsiteY42" fmla="*/ 938781 h 2624244"/>
              <a:gd name="connsiteX43" fmla="*/ 47812 w 6734119"/>
              <a:gd name="connsiteY43" fmla="*/ 974640 h 2624244"/>
              <a:gd name="connsiteX44" fmla="*/ 0 w 6734119"/>
              <a:gd name="connsiteY44" fmla="*/ 1094170 h 2624244"/>
              <a:gd name="connsiteX45" fmla="*/ 5977 w 6734119"/>
              <a:gd name="connsiteY45" fmla="*/ 1201746 h 2624244"/>
              <a:gd name="connsiteX46" fmla="*/ 23906 w 6734119"/>
              <a:gd name="connsiteY46" fmla="*/ 1231628 h 2624244"/>
              <a:gd name="connsiteX47" fmla="*/ 41835 w 6734119"/>
              <a:gd name="connsiteY47" fmla="*/ 1297370 h 2624244"/>
              <a:gd name="connsiteX48" fmla="*/ 59765 w 6734119"/>
              <a:gd name="connsiteY48" fmla="*/ 1375064 h 2624244"/>
              <a:gd name="connsiteX49" fmla="*/ 71718 w 6734119"/>
              <a:gd name="connsiteY49" fmla="*/ 1428852 h 2624244"/>
              <a:gd name="connsiteX50" fmla="*/ 83671 w 6734119"/>
              <a:gd name="connsiteY50" fmla="*/ 1452758 h 2624244"/>
              <a:gd name="connsiteX51" fmla="*/ 89647 w 6734119"/>
              <a:gd name="connsiteY51" fmla="*/ 1506546 h 2624244"/>
              <a:gd name="connsiteX52" fmla="*/ 107577 w 6734119"/>
              <a:gd name="connsiteY52" fmla="*/ 1530452 h 2624244"/>
              <a:gd name="connsiteX53" fmla="*/ 119529 w 6734119"/>
              <a:gd name="connsiteY53" fmla="*/ 1548381 h 2624244"/>
              <a:gd name="connsiteX54" fmla="*/ 143435 w 6734119"/>
              <a:gd name="connsiteY54" fmla="*/ 1578264 h 2624244"/>
              <a:gd name="connsiteX55" fmla="*/ 179294 w 6734119"/>
              <a:gd name="connsiteY55" fmla="*/ 1626075 h 2624244"/>
              <a:gd name="connsiteX56" fmla="*/ 197224 w 6734119"/>
              <a:gd name="connsiteY56" fmla="*/ 1638028 h 2624244"/>
              <a:gd name="connsiteX57" fmla="*/ 215153 w 6734119"/>
              <a:gd name="connsiteY57" fmla="*/ 1655958 h 2624244"/>
              <a:gd name="connsiteX58" fmla="*/ 227106 w 6734119"/>
              <a:gd name="connsiteY58" fmla="*/ 1673887 h 2624244"/>
              <a:gd name="connsiteX59" fmla="*/ 245035 w 6734119"/>
              <a:gd name="connsiteY59" fmla="*/ 1679864 h 2624244"/>
              <a:gd name="connsiteX60" fmla="*/ 262965 w 6734119"/>
              <a:gd name="connsiteY60" fmla="*/ 1697793 h 2624244"/>
              <a:gd name="connsiteX61" fmla="*/ 286871 w 6734119"/>
              <a:gd name="connsiteY61" fmla="*/ 1733652 h 2624244"/>
              <a:gd name="connsiteX62" fmla="*/ 322729 w 6734119"/>
              <a:gd name="connsiteY62" fmla="*/ 1769511 h 2624244"/>
              <a:gd name="connsiteX63" fmla="*/ 340659 w 6734119"/>
              <a:gd name="connsiteY63" fmla="*/ 1787440 h 2624244"/>
              <a:gd name="connsiteX64" fmla="*/ 358588 w 6734119"/>
              <a:gd name="connsiteY64" fmla="*/ 1811346 h 2624244"/>
              <a:gd name="connsiteX65" fmla="*/ 406400 w 6734119"/>
              <a:gd name="connsiteY65" fmla="*/ 1859158 h 2624244"/>
              <a:gd name="connsiteX66" fmla="*/ 424329 w 6734119"/>
              <a:gd name="connsiteY66" fmla="*/ 1900993 h 2624244"/>
              <a:gd name="connsiteX67" fmla="*/ 442259 w 6734119"/>
              <a:gd name="connsiteY67" fmla="*/ 1936852 h 2624244"/>
              <a:gd name="connsiteX68" fmla="*/ 448235 w 6734119"/>
              <a:gd name="connsiteY68" fmla="*/ 1954781 h 2624244"/>
              <a:gd name="connsiteX69" fmla="*/ 484094 w 6734119"/>
              <a:gd name="connsiteY69" fmla="*/ 1990640 h 2624244"/>
              <a:gd name="connsiteX70" fmla="*/ 496047 w 6734119"/>
              <a:gd name="connsiteY70" fmla="*/ 2020523 h 2624244"/>
              <a:gd name="connsiteX71" fmla="*/ 513977 w 6734119"/>
              <a:gd name="connsiteY71" fmla="*/ 2038452 h 2624244"/>
              <a:gd name="connsiteX72" fmla="*/ 525929 w 6734119"/>
              <a:gd name="connsiteY72" fmla="*/ 2056381 h 2624244"/>
              <a:gd name="connsiteX73" fmla="*/ 543859 w 6734119"/>
              <a:gd name="connsiteY73" fmla="*/ 2080287 h 2624244"/>
              <a:gd name="connsiteX74" fmla="*/ 597647 w 6734119"/>
              <a:gd name="connsiteY74" fmla="*/ 2098217 h 2624244"/>
              <a:gd name="connsiteX75" fmla="*/ 615577 w 6734119"/>
              <a:gd name="connsiteY75" fmla="*/ 2110170 h 2624244"/>
              <a:gd name="connsiteX76" fmla="*/ 639482 w 6734119"/>
              <a:gd name="connsiteY76" fmla="*/ 2116146 h 2624244"/>
              <a:gd name="connsiteX77" fmla="*/ 693271 w 6734119"/>
              <a:gd name="connsiteY77" fmla="*/ 2128099 h 2624244"/>
              <a:gd name="connsiteX78" fmla="*/ 1063812 w 6734119"/>
              <a:gd name="connsiteY78" fmla="*/ 2116146 h 2624244"/>
              <a:gd name="connsiteX79" fmla="*/ 1117600 w 6734119"/>
              <a:gd name="connsiteY79" fmla="*/ 2098217 h 2624244"/>
              <a:gd name="connsiteX80" fmla="*/ 1195294 w 6734119"/>
              <a:gd name="connsiteY80" fmla="*/ 2068334 h 2624244"/>
              <a:gd name="connsiteX81" fmla="*/ 1225177 w 6734119"/>
              <a:gd name="connsiteY81" fmla="*/ 2062358 h 2624244"/>
              <a:gd name="connsiteX82" fmla="*/ 1249082 w 6734119"/>
              <a:gd name="connsiteY82" fmla="*/ 2056381 h 2624244"/>
              <a:gd name="connsiteX83" fmla="*/ 1284941 w 6734119"/>
              <a:gd name="connsiteY83" fmla="*/ 2044428 h 2624244"/>
              <a:gd name="connsiteX84" fmla="*/ 1374588 w 6734119"/>
              <a:gd name="connsiteY84" fmla="*/ 2026499 h 2624244"/>
              <a:gd name="connsiteX85" fmla="*/ 1464235 w 6734119"/>
              <a:gd name="connsiteY85" fmla="*/ 2020523 h 2624244"/>
              <a:gd name="connsiteX86" fmla="*/ 1500094 w 6734119"/>
              <a:gd name="connsiteY86" fmla="*/ 2008570 h 2624244"/>
              <a:gd name="connsiteX87" fmla="*/ 1535953 w 6734119"/>
              <a:gd name="connsiteY87" fmla="*/ 2002593 h 2624244"/>
              <a:gd name="connsiteX88" fmla="*/ 1553882 w 6734119"/>
              <a:gd name="connsiteY88" fmla="*/ 1984664 h 2624244"/>
              <a:gd name="connsiteX89" fmla="*/ 1607671 w 6734119"/>
              <a:gd name="connsiteY89" fmla="*/ 1966734 h 2624244"/>
              <a:gd name="connsiteX90" fmla="*/ 1625600 w 6734119"/>
              <a:gd name="connsiteY90" fmla="*/ 1960758 h 2624244"/>
              <a:gd name="connsiteX91" fmla="*/ 1661459 w 6734119"/>
              <a:gd name="connsiteY91" fmla="*/ 1942828 h 2624244"/>
              <a:gd name="connsiteX92" fmla="*/ 1685365 w 6734119"/>
              <a:gd name="connsiteY92" fmla="*/ 1924899 h 2624244"/>
              <a:gd name="connsiteX93" fmla="*/ 1703294 w 6734119"/>
              <a:gd name="connsiteY93" fmla="*/ 1912946 h 2624244"/>
              <a:gd name="connsiteX94" fmla="*/ 1709271 w 6734119"/>
              <a:gd name="connsiteY94" fmla="*/ 1895017 h 2624244"/>
              <a:gd name="connsiteX95" fmla="*/ 1727200 w 6734119"/>
              <a:gd name="connsiteY95" fmla="*/ 1889040 h 2624244"/>
              <a:gd name="connsiteX96" fmla="*/ 1757082 w 6734119"/>
              <a:gd name="connsiteY96" fmla="*/ 1877087 h 2624244"/>
              <a:gd name="connsiteX97" fmla="*/ 1780988 w 6734119"/>
              <a:gd name="connsiteY97" fmla="*/ 1859158 h 2624244"/>
              <a:gd name="connsiteX98" fmla="*/ 1816847 w 6734119"/>
              <a:gd name="connsiteY98" fmla="*/ 1847205 h 2624244"/>
              <a:gd name="connsiteX99" fmla="*/ 1840753 w 6734119"/>
              <a:gd name="connsiteY99" fmla="*/ 1835252 h 2624244"/>
              <a:gd name="connsiteX100" fmla="*/ 1858682 w 6734119"/>
              <a:gd name="connsiteY100" fmla="*/ 1811346 h 2624244"/>
              <a:gd name="connsiteX101" fmla="*/ 1894541 w 6734119"/>
              <a:gd name="connsiteY101" fmla="*/ 1775487 h 2624244"/>
              <a:gd name="connsiteX102" fmla="*/ 1906494 w 6734119"/>
              <a:gd name="connsiteY102" fmla="*/ 1757558 h 2624244"/>
              <a:gd name="connsiteX103" fmla="*/ 1930400 w 6734119"/>
              <a:gd name="connsiteY103" fmla="*/ 1751581 h 2624244"/>
              <a:gd name="connsiteX104" fmla="*/ 1960282 w 6734119"/>
              <a:gd name="connsiteY104" fmla="*/ 1679864 h 2624244"/>
              <a:gd name="connsiteX105" fmla="*/ 1984188 w 6734119"/>
              <a:gd name="connsiteY105" fmla="*/ 1638028 h 2624244"/>
              <a:gd name="connsiteX106" fmla="*/ 1996141 w 6734119"/>
              <a:gd name="connsiteY106" fmla="*/ 1614123 h 2624244"/>
              <a:gd name="connsiteX107" fmla="*/ 2020047 w 6734119"/>
              <a:gd name="connsiteY107" fmla="*/ 1596193 h 2624244"/>
              <a:gd name="connsiteX108" fmla="*/ 2055906 w 6734119"/>
              <a:gd name="connsiteY108" fmla="*/ 1548381 h 2624244"/>
              <a:gd name="connsiteX109" fmla="*/ 2073835 w 6734119"/>
              <a:gd name="connsiteY109" fmla="*/ 1518499 h 2624244"/>
              <a:gd name="connsiteX110" fmla="*/ 2115671 w 6734119"/>
              <a:gd name="connsiteY110" fmla="*/ 1500570 h 2624244"/>
              <a:gd name="connsiteX111" fmla="*/ 2157506 w 6734119"/>
              <a:gd name="connsiteY111" fmla="*/ 1464711 h 2624244"/>
              <a:gd name="connsiteX112" fmla="*/ 2199341 w 6734119"/>
              <a:gd name="connsiteY112" fmla="*/ 1428852 h 2624244"/>
              <a:gd name="connsiteX113" fmla="*/ 2217271 w 6734119"/>
              <a:gd name="connsiteY113" fmla="*/ 1422875 h 2624244"/>
              <a:gd name="connsiteX114" fmla="*/ 2253129 w 6734119"/>
              <a:gd name="connsiteY114" fmla="*/ 1404946 h 2624244"/>
              <a:gd name="connsiteX115" fmla="*/ 2378635 w 6734119"/>
              <a:gd name="connsiteY115" fmla="*/ 1387017 h 2624244"/>
              <a:gd name="connsiteX116" fmla="*/ 2414494 w 6734119"/>
              <a:gd name="connsiteY116" fmla="*/ 1375064 h 2624244"/>
              <a:gd name="connsiteX117" fmla="*/ 2623671 w 6734119"/>
              <a:gd name="connsiteY117" fmla="*/ 1387017 h 2624244"/>
              <a:gd name="connsiteX118" fmla="*/ 2641600 w 6734119"/>
              <a:gd name="connsiteY118" fmla="*/ 1392993 h 2624244"/>
              <a:gd name="connsiteX119" fmla="*/ 2683435 w 6734119"/>
              <a:gd name="connsiteY119" fmla="*/ 1404946 h 2624244"/>
              <a:gd name="connsiteX120" fmla="*/ 2707341 w 6734119"/>
              <a:gd name="connsiteY120" fmla="*/ 1422875 h 2624244"/>
              <a:gd name="connsiteX121" fmla="*/ 2731247 w 6734119"/>
              <a:gd name="connsiteY121" fmla="*/ 1458734 h 2624244"/>
              <a:gd name="connsiteX122" fmla="*/ 2761129 w 6734119"/>
              <a:gd name="connsiteY122" fmla="*/ 1464711 h 2624244"/>
              <a:gd name="connsiteX123" fmla="*/ 2779059 w 6734119"/>
              <a:gd name="connsiteY123" fmla="*/ 1482640 h 2624244"/>
              <a:gd name="connsiteX124" fmla="*/ 2808941 w 6734119"/>
              <a:gd name="connsiteY124" fmla="*/ 1524475 h 2624244"/>
              <a:gd name="connsiteX125" fmla="*/ 2856753 w 6734119"/>
              <a:gd name="connsiteY125" fmla="*/ 1542405 h 2624244"/>
              <a:gd name="connsiteX126" fmla="*/ 2898588 w 6734119"/>
              <a:gd name="connsiteY126" fmla="*/ 1566311 h 2624244"/>
              <a:gd name="connsiteX127" fmla="*/ 2922494 w 6734119"/>
              <a:gd name="connsiteY127" fmla="*/ 1584240 h 2624244"/>
              <a:gd name="connsiteX128" fmla="*/ 2940424 w 6734119"/>
              <a:gd name="connsiteY128" fmla="*/ 1596193 h 2624244"/>
              <a:gd name="connsiteX129" fmla="*/ 2958353 w 6734119"/>
              <a:gd name="connsiteY129" fmla="*/ 1620099 h 2624244"/>
              <a:gd name="connsiteX130" fmla="*/ 2970306 w 6734119"/>
              <a:gd name="connsiteY130" fmla="*/ 1638028 h 2624244"/>
              <a:gd name="connsiteX131" fmla="*/ 3012141 w 6734119"/>
              <a:gd name="connsiteY131" fmla="*/ 1673887 h 2624244"/>
              <a:gd name="connsiteX132" fmla="*/ 3024094 w 6734119"/>
              <a:gd name="connsiteY132" fmla="*/ 1691817 h 2624244"/>
              <a:gd name="connsiteX133" fmla="*/ 3042024 w 6734119"/>
              <a:gd name="connsiteY133" fmla="*/ 1727675 h 2624244"/>
              <a:gd name="connsiteX134" fmla="*/ 3071906 w 6734119"/>
              <a:gd name="connsiteY134" fmla="*/ 1763534 h 2624244"/>
              <a:gd name="connsiteX135" fmla="*/ 3095812 w 6734119"/>
              <a:gd name="connsiteY135" fmla="*/ 1811346 h 2624244"/>
              <a:gd name="connsiteX136" fmla="*/ 3131671 w 6734119"/>
              <a:gd name="connsiteY136" fmla="*/ 1853181 h 2624244"/>
              <a:gd name="connsiteX137" fmla="*/ 3155577 w 6734119"/>
              <a:gd name="connsiteY137" fmla="*/ 1906970 h 2624244"/>
              <a:gd name="connsiteX138" fmla="*/ 3167529 w 6734119"/>
              <a:gd name="connsiteY138" fmla="*/ 1924899 h 2624244"/>
              <a:gd name="connsiteX139" fmla="*/ 3185459 w 6734119"/>
              <a:gd name="connsiteY139" fmla="*/ 1960758 h 2624244"/>
              <a:gd name="connsiteX140" fmla="*/ 3203388 w 6734119"/>
              <a:gd name="connsiteY140" fmla="*/ 1972711 h 2624244"/>
              <a:gd name="connsiteX141" fmla="*/ 3215341 w 6734119"/>
              <a:gd name="connsiteY141" fmla="*/ 2002593 h 2624244"/>
              <a:gd name="connsiteX142" fmla="*/ 3221318 w 6734119"/>
              <a:gd name="connsiteY142" fmla="*/ 2020523 h 2624244"/>
              <a:gd name="connsiteX143" fmla="*/ 3239247 w 6734119"/>
              <a:gd name="connsiteY143" fmla="*/ 2044428 h 2624244"/>
              <a:gd name="connsiteX144" fmla="*/ 3257177 w 6734119"/>
              <a:gd name="connsiteY144" fmla="*/ 2080287 h 2624244"/>
              <a:gd name="connsiteX145" fmla="*/ 3275106 w 6734119"/>
              <a:gd name="connsiteY145" fmla="*/ 2086264 h 2624244"/>
              <a:gd name="connsiteX146" fmla="*/ 3293035 w 6734119"/>
              <a:gd name="connsiteY146" fmla="*/ 2098217 h 2624244"/>
              <a:gd name="connsiteX147" fmla="*/ 3316941 w 6734119"/>
              <a:gd name="connsiteY147" fmla="*/ 2128099 h 2624244"/>
              <a:gd name="connsiteX148" fmla="*/ 3334871 w 6734119"/>
              <a:gd name="connsiteY148" fmla="*/ 2163958 h 2624244"/>
              <a:gd name="connsiteX149" fmla="*/ 3352800 w 6734119"/>
              <a:gd name="connsiteY149" fmla="*/ 2181887 h 2624244"/>
              <a:gd name="connsiteX150" fmla="*/ 3358777 w 6734119"/>
              <a:gd name="connsiteY150" fmla="*/ 2199817 h 2624244"/>
              <a:gd name="connsiteX151" fmla="*/ 3376706 w 6734119"/>
              <a:gd name="connsiteY151" fmla="*/ 2205793 h 2624244"/>
              <a:gd name="connsiteX152" fmla="*/ 3388659 w 6734119"/>
              <a:gd name="connsiteY152" fmla="*/ 2223723 h 2624244"/>
              <a:gd name="connsiteX153" fmla="*/ 3406588 w 6734119"/>
              <a:gd name="connsiteY153" fmla="*/ 2253605 h 2624244"/>
              <a:gd name="connsiteX154" fmla="*/ 3430494 w 6734119"/>
              <a:gd name="connsiteY154" fmla="*/ 2313370 h 2624244"/>
              <a:gd name="connsiteX155" fmla="*/ 3448424 w 6734119"/>
              <a:gd name="connsiteY155" fmla="*/ 2319346 h 2624244"/>
              <a:gd name="connsiteX156" fmla="*/ 3454400 w 6734119"/>
              <a:gd name="connsiteY156" fmla="*/ 2349228 h 2624244"/>
              <a:gd name="connsiteX157" fmla="*/ 3490259 w 6734119"/>
              <a:gd name="connsiteY157" fmla="*/ 2379111 h 2624244"/>
              <a:gd name="connsiteX158" fmla="*/ 3508188 w 6734119"/>
              <a:gd name="connsiteY158" fmla="*/ 2397040 h 2624244"/>
              <a:gd name="connsiteX159" fmla="*/ 3538071 w 6734119"/>
              <a:gd name="connsiteY159" fmla="*/ 2432899 h 2624244"/>
              <a:gd name="connsiteX160" fmla="*/ 3544047 w 6734119"/>
              <a:gd name="connsiteY160" fmla="*/ 2450828 h 2624244"/>
              <a:gd name="connsiteX161" fmla="*/ 3579906 w 6734119"/>
              <a:gd name="connsiteY161" fmla="*/ 2474734 h 2624244"/>
              <a:gd name="connsiteX162" fmla="*/ 3597835 w 6734119"/>
              <a:gd name="connsiteY162" fmla="*/ 2486687 h 2624244"/>
              <a:gd name="connsiteX163" fmla="*/ 3621741 w 6734119"/>
              <a:gd name="connsiteY163" fmla="*/ 2492664 h 2624244"/>
              <a:gd name="connsiteX164" fmla="*/ 3645647 w 6734119"/>
              <a:gd name="connsiteY164" fmla="*/ 2504617 h 2624244"/>
              <a:gd name="connsiteX165" fmla="*/ 3663577 w 6734119"/>
              <a:gd name="connsiteY165" fmla="*/ 2510593 h 2624244"/>
              <a:gd name="connsiteX166" fmla="*/ 3681506 w 6734119"/>
              <a:gd name="connsiteY166" fmla="*/ 2528523 h 2624244"/>
              <a:gd name="connsiteX167" fmla="*/ 3771153 w 6734119"/>
              <a:gd name="connsiteY167" fmla="*/ 2546452 h 2624244"/>
              <a:gd name="connsiteX168" fmla="*/ 3807012 w 6734119"/>
              <a:gd name="connsiteY168" fmla="*/ 2570358 h 2624244"/>
              <a:gd name="connsiteX169" fmla="*/ 3842871 w 6734119"/>
              <a:gd name="connsiteY169" fmla="*/ 2582311 h 2624244"/>
              <a:gd name="connsiteX170" fmla="*/ 4040094 w 6734119"/>
              <a:gd name="connsiteY170" fmla="*/ 2600240 h 2624244"/>
              <a:gd name="connsiteX171" fmla="*/ 4147671 w 6734119"/>
              <a:gd name="connsiteY171" fmla="*/ 2618170 h 2624244"/>
              <a:gd name="connsiteX172" fmla="*/ 4177553 w 6734119"/>
              <a:gd name="connsiteY172" fmla="*/ 2624146 h 2624244"/>
              <a:gd name="connsiteX173" fmla="*/ 4386729 w 6734119"/>
              <a:gd name="connsiteY173" fmla="*/ 2594264 h 2624244"/>
              <a:gd name="connsiteX174" fmla="*/ 4464424 w 6734119"/>
              <a:gd name="connsiteY174" fmla="*/ 2576334 h 2624244"/>
              <a:gd name="connsiteX175" fmla="*/ 4500282 w 6734119"/>
              <a:gd name="connsiteY175" fmla="*/ 2564381 h 2624244"/>
              <a:gd name="connsiteX176" fmla="*/ 4536141 w 6734119"/>
              <a:gd name="connsiteY176" fmla="*/ 2558405 h 2624244"/>
              <a:gd name="connsiteX177" fmla="*/ 4649694 w 6734119"/>
              <a:gd name="connsiteY177" fmla="*/ 2552428 h 2624244"/>
              <a:gd name="connsiteX178" fmla="*/ 4721412 w 6734119"/>
              <a:gd name="connsiteY178" fmla="*/ 2570358 h 2624244"/>
              <a:gd name="connsiteX179" fmla="*/ 4763247 w 6734119"/>
              <a:gd name="connsiteY179" fmla="*/ 2576334 h 2624244"/>
              <a:gd name="connsiteX180" fmla="*/ 4960471 w 6734119"/>
              <a:gd name="connsiteY180" fmla="*/ 2564381 h 2624244"/>
              <a:gd name="connsiteX181" fmla="*/ 5050118 w 6734119"/>
              <a:gd name="connsiteY181" fmla="*/ 2540475 h 2624244"/>
              <a:gd name="connsiteX182" fmla="*/ 5080000 w 6734119"/>
              <a:gd name="connsiteY182" fmla="*/ 2528523 h 2624244"/>
              <a:gd name="connsiteX183" fmla="*/ 5145741 w 6734119"/>
              <a:gd name="connsiteY183" fmla="*/ 2480711 h 2624244"/>
              <a:gd name="connsiteX184" fmla="*/ 5205506 w 6734119"/>
              <a:gd name="connsiteY184" fmla="*/ 2462781 h 2624244"/>
              <a:gd name="connsiteX185" fmla="*/ 5235388 w 6734119"/>
              <a:gd name="connsiteY185" fmla="*/ 2444852 h 2624244"/>
              <a:gd name="connsiteX186" fmla="*/ 5277224 w 6734119"/>
              <a:gd name="connsiteY186" fmla="*/ 2426923 h 2624244"/>
              <a:gd name="connsiteX187" fmla="*/ 5336988 w 6734119"/>
              <a:gd name="connsiteY187" fmla="*/ 2379111 h 2624244"/>
              <a:gd name="connsiteX188" fmla="*/ 5354918 w 6734119"/>
              <a:gd name="connsiteY188" fmla="*/ 2361181 h 2624244"/>
              <a:gd name="connsiteX189" fmla="*/ 5378824 w 6734119"/>
              <a:gd name="connsiteY189" fmla="*/ 2343252 h 2624244"/>
              <a:gd name="connsiteX190" fmla="*/ 5437504 w 6734119"/>
              <a:gd name="connsiteY190" fmla="*/ 2457274 h 2624244"/>
              <a:gd name="connsiteX191" fmla="*/ 5941728 w 6734119"/>
              <a:gd name="connsiteY191" fmla="*/ 2364874 h 2624244"/>
              <a:gd name="connsiteX192" fmla="*/ 6568141 w 6734119"/>
              <a:gd name="connsiteY192" fmla="*/ 1990640 h 2624244"/>
              <a:gd name="connsiteX193" fmla="*/ 6687672 w 6734119"/>
              <a:gd name="connsiteY193" fmla="*/ 974640 h 2624244"/>
              <a:gd name="connsiteX194" fmla="*/ 5904753 w 6734119"/>
              <a:gd name="connsiteY194" fmla="*/ 476 h 2624244"/>
              <a:gd name="connsiteX195" fmla="*/ 4434542 w 6734119"/>
              <a:gd name="connsiteY195" fmla="*/ 849134 h 2624244"/>
              <a:gd name="connsiteX196" fmla="*/ 2862730 w 6734119"/>
              <a:gd name="connsiteY196" fmla="*/ 1165888 h 2624244"/>
              <a:gd name="connsiteX0" fmla="*/ 2862730 w 6734119"/>
              <a:gd name="connsiteY0" fmla="*/ 1165888 h 2624244"/>
              <a:gd name="connsiteX1" fmla="*/ 2629646 w 6734119"/>
              <a:gd name="connsiteY1" fmla="*/ 598122 h 2624244"/>
              <a:gd name="connsiteX2" fmla="*/ 2689412 w 6734119"/>
              <a:gd name="connsiteY2" fmla="*/ 191723 h 2624244"/>
              <a:gd name="connsiteX3" fmla="*/ 2647577 w 6734119"/>
              <a:gd name="connsiteY3" fmla="*/ 209652 h 2624244"/>
              <a:gd name="connsiteX4" fmla="*/ 2617694 w 6734119"/>
              <a:gd name="connsiteY4" fmla="*/ 221605 h 2624244"/>
              <a:gd name="connsiteX5" fmla="*/ 2593788 w 6734119"/>
              <a:gd name="connsiteY5" fmla="*/ 227581 h 2624244"/>
              <a:gd name="connsiteX6" fmla="*/ 2516094 w 6734119"/>
              <a:gd name="connsiteY6" fmla="*/ 245511 h 2624244"/>
              <a:gd name="connsiteX7" fmla="*/ 2480235 w 6734119"/>
              <a:gd name="connsiteY7" fmla="*/ 257464 h 2624244"/>
              <a:gd name="connsiteX8" fmla="*/ 2408518 w 6734119"/>
              <a:gd name="connsiteY8" fmla="*/ 263440 h 2624244"/>
              <a:gd name="connsiteX9" fmla="*/ 2378635 w 6734119"/>
              <a:gd name="connsiteY9" fmla="*/ 275393 h 2624244"/>
              <a:gd name="connsiteX10" fmla="*/ 2288988 w 6734119"/>
              <a:gd name="connsiteY10" fmla="*/ 281370 h 2624244"/>
              <a:gd name="connsiteX11" fmla="*/ 2259106 w 6734119"/>
              <a:gd name="connsiteY11" fmla="*/ 305275 h 2624244"/>
              <a:gd name="connsiteX12" fmla="*/ 2217271 w 6734119"/>
              <a:gd name="connsiteY12" fmla="*/ 317228 h 2624244"/>
              <a:gd name="connsiteX13" fmla="*/ 2145553 w 6734119"/>
              <a:gd name="connsiteY13" fmla="*/ 335158 h 2624244"/>
              <a:gd name="connsiteX14" fmla="*/ 2127624 w 6734119"/>
              <a:gd name="connsiteY14" fmla="*/ 347111 h 2624244"/>
              <a:gd name="connsiteX15" fmla="*/ 2097741 w 6734119"/>
              <a:gd name="connsiteY15" fmla="*/ 359064 h 2624244"/>
              <a:gd name="connsiteX16" fmla="*/ 2049929 w 6734119"/>
              <a:gd name="connsiteY16" fmla="*/ 365040 h 2624244"/>
              <a:gd name="connsiteX17" fmla="*/ 1984188 w 6734119"/>
              <a:gd name="connsiteY17" fmla="*/ 382970 h 2624244"/>
              <a:gd name="connsiteX18" fmla="*/ 1828800 w 6734119"/>
              <a:gd name="connsiteY18" fmla="*/ 418828 h 2624244"/>
              <a:gd name="connsiteX19" fmla="*/ 1792941 w 6734119"/>
              <a:gd name="connsiteY19" fmla="*/ 430781 h 2624244"/>
              <a:gd name="connsiteX20" fmla="*/ 1697318 w 6734119"/>
              <a:gd name="connsiteY20" fmla="*/ 448711 h 2624244"/>
              <a:gd name="connsiteX21" fmla="*/ 1595718 w 6734119"/>
              <a:gd name="connsiteY21" fmla="*/ 472617 h 2624244"/>
              <a:gd name="connsiteX22" fmla="*/ 1529977 w 6734119"/>
              <a:gd name="connsiteY22" fmla="*/ 490546 h 2624244"/>
              <a:gd name="connsiteX23" fmla="*/ 1398494 w 6734119"/>
              <a:gd name="connsiteY23" fmla="*/ 526405 h 2624244"/>
              <a:gd name="connsiteX24" fmla="*/ 860612 w 6734119"/>
              <a:gd name="connsiteY24" fmla="*/ 550311 h 2624244"/>
              <a:gd name="connsiteX25" fmla="*/ 794871 w 6734119"/>
              <a:gd name="connsiteY25" fmla="*/ 562264 h 2624244"/>
              <a:gd name="connsiteX26" fmla="*/ 729129 w 6734119"/>
              <a:gd name="connsiteY26" fmla="*/ 568240 h 2624244"/>
              <a:gd name="connsiteX27" fmla="*/ 633506 w 6734119"/>
              <a:gd name="connsiteY27" fmla="*/ 580193 h 2624244"/>
              <a:gd name="connsiteX28" fmla="*/ 603624 w 6734119"/>
              <a:gd name="connsiteY28" fmla="*/ 592146 h 2624244"/>
              <a:gd name="connsiteX29" fmla="*/ 579718 w 6734119"/>
              <a:gd name="connsiteY29" fmla="*/ 598123 h 2624244"/>
              <a:gd name="connsiteX30" fmla="*/ 472141 w 6734119"/>
              <a:gd name="connsiteY30" fmla="*/ 633981 h 2624244"/>
              <a:gd name="connsiteX31" fmla="*/ 436282 w 6734119"/>
              <a:gd name="connsiteY31" fmla="*/ 663864 h 2624244"/>
              <a:gd name="connsiteX32" fmla="*/ 418353 w 6734119"/>
              <a:gd name="connsiteY32" fmla="*/ 681793 h 2624244"/>
              <a:gd name="connsiteX33" fmla="*/ 400424 w 6734119"/>
              <a:gd name="connsiteY33" fmla="*/ 687770 h 2624244"/>
              <a:gd name="connsiteX34" fmla="*/ 382494 w 6734119"/>
              <a:gd name="connsiteY34" fmla="*/ 699723 h 2624244"/>
              <a:gd name="connsiteX35" fmla="*/ 364565 w 6734119"/>
              <a:gd name="connsiteY35" fmla="*/ 729605 h 2624244"/>
              <a:gd name="connsiteX36" fmla="*/ 298824 w 6734119"/>
              <a:gd name="connsiteY36" fmla="*/ 759487 h 2624244"/>
              <a:gd name="connsiteX37" fmla="*/ 239059 w 6734119"/>
              <a:gd name="connsiteY37" fmla="*/ 813275 h 2624244"/>
              <a:gd name="connsiteX38" fmla="*/ 209177 w 6734119"/>
              <a:gd name="connsiteY38" fmla="*/ 825228 h 2624244"/>
              <a:gd name="connsiteX39" fmla="*/ 167341 w 6734119"/>
              <a:gd name="connsiteY39" fmla="*/ 843158 h 2624244"/>
              <a:gd name="connsiteX40" fmla="*/ 131482 w 6734119"/>
              <a:gd name="connsiteY40" fmla="*/ 879017 h 2624244"/>
              <a:gd name="connsiteX41" fmla="*/ 95624 w 6734119"/>
              <a:gd name="connsiteY41" fmla="*/ 908899 h 2624244"/>
              <a:gd name="connsiteX42" fmla="*/ 65741 w 6734119"/>
              <a:gd name="connsiteY42" fmla="*/ 938781 h 2624244"/>
              <a:gd name="connsiteX43" fmla="*/ 47812 w 6734119"/>
              <a:gd name="connsiteY43" fmla="*/ 974640 h 2624244"/>
              <a:gd name="connsiteX44" fmla="*/ 0 w 6734119"/>
              <a:gd name="connsiteY44" fmla="*/ 1094170 h 2624244"/>
              <a:gd name="connsiteX45" fmla="*/ 5977 w 6734119"/>
              <a:gd name="connsiteY45" fmla="*/ 1201746 h 2624244"/>
              <a:gd name="connsiteX46" fmla="*/ 23906 w 6734119"/>
              <a:gd name="connsiteY46" fmla="*/ 1231628 h 2624244"/>
              <a:gd name="connsiteX47" fmla="*/ 41835 w 6734119"/>
              <a:gd name="connsiteY47" fmla="*/ 1297370 h 2624244"/>
              <a:gd name="connsiteX48" fmla="*/ 59765 w 6734119"/>
              <a:gd name="connsiteY48" fmla="*/ 1375064 h 2624244"/>
              <a:gd name="connsiteX49" fmla="*/ 71718 w 6734119"/>
              <a:gd name="connsiteY49" fmla="*/ 1428852 h 2624244"/>
              <a:gd name="connsiteX50" fmla="*/ 83671 w 6734119"/>
              <a:gd name="connsiteY50" fmla="*/ 1452758 h 2624244"/>
              <a:gd name="connsiteX51" fmla="*/ 89647 w 6734119"/>
              <a:gd name="connsiteY51" fmla="*/ 1506546 h 2624244"/>
              <a:gd name="connsiteX52" fmla="*/ 107577 w 6734119"/>
              <a:gd name="connsiteY52" fmla="*/ 1530452 h 2624244"/>
              <a:gd name="connsiteX53" fmla="*/ 119529 w 6734119"/>
              <a:gd name="connsiteY53" fmla="*/ 1548381 h 2624244"/>
              <a:gd name="connsiteX54" fmla="*/ 143435 w 6734119"/>
              <a:gd name="connsiteY54" fmla="*/ 1578264 h 2624244"/>
              <a:gd name="connsiteX55" fmla="*/ 179294 w 6734119"/>
              <a:gd name="connsiteY55" fmla="*/ 1626075 h 2624244"/>
              <a:gd name="connsiteX56" fmla="*/ 197224 w 6734119"/>
              <a:gd name="connsiteY56" fmla="*/ 1638028 h 2624244"/>
              <a:gd name="connsiteX57" fmla="*/ 215153 w 6734119"/>
              <a:gd name="connsiteY57" fmla="*/ 1655958 h 2624244"/>
              <a:gd name="connsiteX58" fmla="*/ 227106 w 6734119"/>
              <a:gd name="connsiteY58" fmla="*/ 1673887 h 2624244"/>
              <a:gd name="connsiteX59" fmla="*/ 245035 w 6734119"/>
              <a:gd name="connsiteY59" fmla="*/ 1679864 h 2624244"/>
              <a:gd name="connsiteX60" fmla="*/ 262965 w 6734119"/>
              <a:gd name="connsiteY60" fmla="*/ 1697793 h 2624244"/>
              <a:gd name="connsiteX61" fmla="*/ 286871 w 6734119"/>
              <a:gd name="connsiteY61" fmla="*/ 1733652 h 2624244"/>
              <a:gd name="connsiteX62" fmla="*/ 322729 w 6734119"/>
              <a:gd name="connsiteY62" fmla="*/ 1769511 h 2624244"/>
              <a:gd name="connsiteX63" fmla="*/ 340659 w 6734119"/>
              <a:gd name="connsiteY63" fmla="*/ 1787440 h 2624244"/>
              <a:gd name="connsiteX64" fmla="*/ 358588 w 6734119"/>
              <a:gd name="connsiteY64" fmla="*/ 1811346 h 2624244"/>
              <a:gd name="connsiteX65" fmla="*/ 406400 w 6734119"/>
              <a:gd name="connsiteY65" fmla="*/ 1859158 h 2624244"/>
              <a:gd name="connsiteX66" fmla="*/ 424329 w 6734119"/>
              <a:gd name="connsiteY66" fmla="*/ 1900993 h 2624244"/>
              <a:gd name="connsiteX67" fmla="*/ 442259 w 6734119"/>
              <a:gd name="connsiteY67" fmla="*/ 1936852 h 2624244"/>
              <a:gd name="connsiteX68" fmla="*/ 448235 w 6734119"/>
              <a:gd name="connsiteY68" fmla="*/ 1954781 h 2624244"/>
              <a:gd name="connsiteX69" fmla="*/ 484094 w 6734119"/>
              <a:gd name="connsiteY69" fmla="*/ 1990640 h 2624244"/>
              <a:gd name="connsiteX70" fmla="*/ 496047 w 6734119"/>
              <a:gd name="connsiteY70" fmla="*/ 2020523 h 2624244"/>
              <a:gd name="connsiteX71" fmla="*/ 513977 w 6734119"/>
              <a:gd name="connsiteY71" fmla="*/ 2038452 h 2624244"/>
              <a:gd name="connsiteX72" fmla="*/ 525929 w 6734119"/>
              <a:gd name="connsiteY72" fmla="*/ 2056381 h 2624244"/>
              <a:gd name="connsiteX73" fmla="*/ 543859 w 6734119"/>
              <a:gd name="connsiteY73" fmla="*/ 2080287 h 2624244"/>
              <a:gd name="connsiteX74" fmla="*/ 597647 w 6734119"/>
              <a:gd name="connsiteY74" fmla="*/ 2098217 h 2624244"/>
              <a:gd name="connsiteX75" fmla="*/ 615577 w 6734119"/>
              <a:gd name="connsiteY75" fmla="*/ 2110170 h 2624244"/>
              <a:gd name="connsiteX76" fmla="*/ 639482 w 6734119"/>
              <a:gd name="connsiteY76" fmla="*/ 2116146 h 2624244"/>
              <a:gd name="connsiteX77" fmla="*/ 693271 w 6734119"/>
              <a:gd name="connsiteY77" fmla="*/ 2128099 h 2624244"/>
              <a:gd name="connsiteX78" fmla="*/ 1063812 w 6734119"/>
              <a:gd name="connsiteY78" fmla="*/ 2116146 h 2624244"/>
              <a:gd name="connsiteX79" fmla="*/ 1117600 w 6734119"/>
              <a:gd name="connsiteY79" fmla="*/ 2098217 h 2624244"/>
              <a:gd name="connsiteX80" fmla="*/ 1195294 w 6734119"/>
              <a:gd name="connsiteY80" fmla="*/ 2068334 h 2624244"/>
              <a:gd name="connsiteX81" fmla="*/ 1225177 w 6734119"/>
              <a:gd name="connsiteY81" fmla="*/ 2062358 h 2624244"/>
              <a:gd name="connsiteX82" fmla="*/ 1249082 w 6734119"/>
              <a:gd name="connsiteY82" fmla="*/ 2056381 h 2624244"/>
              <a:gd name="connsiteX83" fmla="*/ 1284941 w 6734119"/>
              <a:gd name="connsiteY83" fmla="*/ 2044428 h 2624244"/>
              <a:gd name="connsiteX84" fmla="*/ 1374588 w 6734119"/>
              <a:gd name="connsiteY84" fmla="*/ 2026499 h 2624244"/>
              <a:gd name="connsiteX85" fmla="*/ 1464235 w 6734119"/>
              <a:gd name="connsiteY85" fmla="*/ 2020523 h 2624244"/>
              <a:gd name="connsiteX86" fmla="*/ 1500094 w 6734119"/>
              <a:gd name="connsiteY86" fmla="*/ 2008570 h 2624244"/>
              <a:gd name="connsiteX87" fmla="*/ 1535953 w 6734119"/>
              <a:gd name="connsiteY87" fmla="*/ 2002593 h 2624244"/>
              <a:gd name="connsiteX88" fmla="*/ 1553882 w 6734119"/>
              <a:gd name="connsiteY88" fmla="*/ 1984664 h 2624244"/>
              <a:gd name="connsiteX89" fmla="*/ 1607671 w 6734119"/>
              <a:gd name="connsiteY89" fmla="*/ 1966734 h 2624244"/>
              <a:gd name="connsiteX90" fmla="*/ 1625600 w 6734119"/>
              <a:gd name="connsiteY90" fmla="*/ 1960758 h 2624244"/>
              <a:gd name="connsiteX91" fmla="*/ 1661459 w 6734119"/>
              <a:gd name="connsiteY91" fmla="*/ 1942828 h 2624244"/>
              <a:gd name="connsiteX92" fmla="*/ 1685365 w 6734119"/>
              <a:gd name="connsiteY92" fmla="*/ 1924899 h 2624244"/>
              <a:gd name="connsiteX93" fmla="*/ 1703294 w 6734119"/>
              <a:gd name="connsiteY93" fmla="*/ 1912946 h 2624244"/>
              <a:gd name="connsiteX94" fmla="*/ 1709271 w 6734119"/>
              <a:gd name="connsiteY94" fmla="*/ 1895017 h 2624244"/>
              <a:gd name="connsiteX95" fmla="*/ 1727200 w 6734119"/>
              <a:gd name="connsiteY95" fmla="*/ 1889040 h 2624244"/>
              <a:gd name="connsiteX96" fmla="*/ 1757082 w 6734119"/>
              <a:gd name="connsiteY96" fmla="*/ 1877087 h 2624244"/>
              <a:gd name="connsiteX97" fmla="*/ 1780988 w 6734119"/>
              <a:gd name="connsiteY97" fmla="*/ 1859158 h 2624244"/>
              <a:gd name="connsiteX98" fmla="*/ 1816847 w 6734119"/>
              <a:gd name="connsiteY98" fmla="*/ 1847205 h 2624244"/>
              <a:gd name="connsiteX99" fmla="*/ 1840753 w 6734119"/>
              <a:gd name="connsiteY99" fmla="*/ 1835252 h 2624244"/>
              <a:gd name="connsiteX100" fmla="*/ 1858682 w 6734119"/>
              <a:gd name="connsiteY100" fmla="*/ 1811346 h 2624244"/>
              <a:gd name="connsiteX101" fmla="*/ 1894541 w 6734119"/>
              <a:gd name="connsiteY101" fmla="*/ 1775487 h 2624244"/>
              <a:gd name="connsiteX102" fmla="*/ 1906494 w 6734119"/>
              <a:gd name="connsiteY102" fmla="*/ 1757558 h 2624244"/>
              <a:gd name="connsiteX103" fmla="*/ 1930400 w 6734119"/>
              <a:gd name="connsiteY103" fmla="*/ 1751581 h 2624244"/>
              <a:gd name="connsiteX104" fmla="*/ 1960282 w 6734119"/>
              <a:gd name="connsiteY104" fmla="*/ 1679864 h 2624244"/>
              <a:gd name="connsiteX105" fmla="*/ 1984188 w 6734119"/>
              <a:gd name="connsiteY105" fmla="*/ 1638028 h 2624244"/>
              <a:gd name="connsiteX106" fmla="*/ 1996141 w 6734119"/>
              <a:gd name="connsiteY106" fmla="*/ 1614123 h 2624244"/>
              <a:gd name="connsiteX107" fmla="*/ 2020047 w 6734119"/>
              <a:gd name="connsiteY107" fmla="*/ 1596193 h 2624244"/>
              <a:gd name="connsiteX108" fmla="*/ 2055906 w 6734119"/>
              <a:gd name="connsiteY108" fmla="*/ 1548381 h 2624244"/>
              <a:gd name="connsiteX109" fmla="*/ 2073835 w 6734119"/>
              <a:gd name="connsiteY109" fmla="*/ 1518499 h 2624244"/>
              <a:gd name="connsiteX110" fmla="*/ 2115671 w 6734119"/>
              <a:gd name="connsiteY110" fmla="*/ 1500570 h 2624244"/>
              <a:gd name="connsiteX111" fmla="*/ 2157506 w 6734119"/>
              <a:gd name="connsiteY111" fmla="*/ 1464711 h 2624244"/>
              <a:gd name="connsiteX112" fmla="*/ 2199341 w 6734119"/>
              <a:gd name="connsiteY112" fmla="*/ 1428852 h 2624244"/>
              <a:gd name="connsiteX113" fmla="*/ 2217271 w 6734119"/>
              <a:gd name="connsiteY113" fmla="*/ 1422875 h 2624244"/>
              <a:gd name="connsiteX114" fmla="*/ 2253129 w 6734119"/>
              <a:gd name="connsiteY114" fmla="*/ 1404946 h 2624244"/>
              <a:gd name="connsiteX115" fmla="*/ 2378635 w 6734119"/>
              <a:gd name="connsiteY115" fmla="*/ 1387017 h 2624244"/>
              <a:gd name="connsiteX116" fmla="*/ 2414494 w 6734119"/>
              <a:gd name="connsiteY116" fmla="*/ 1375064 h 2624244"/>
              <a:gd name="connsiteX117" fmla="*/ 2623671 w 6734119"/>
              <a:gd name="connsiteY117" fmla="*/ 1387017 h 2624244"/>
              <a:gd name="connsiteX118" fmla="*/ 2641600 w 6734119"/>
              <a:gd name="connsiteY118" fmla="*/ 1392993 h 2624244"/>
              <a:gd name="connsiteX119" fmla="*/ 2683435 w 6734119"/>
              <a:gd name="connsiteY119" fmla="*/ 1404946 h 2624244"/>
              <a:gd name="connsiteX120" fmla="*/ 2707341 w 6734119"/>
              <a:gd name="connsiteY120" fmla="*/ 1422875 h 2624244"/>
              <a:gd name="connsiteX121" fmla="*/ 2731247 w 6734119"/>
              <a:gd name="connsiteY121" fmla="*/ 1458734 h 2624244"/>
              <a:gd name="connsiteX122" fmla="*/ 2761129 w 6734119"/>
              <a:gd name="connsiteY122" fmla="*/ 1464711 h 2624244"/>
              <a:gd name="connsiteX123" fmla="*/ 2779059 w 6734119"/>
              <a:gd name="connsiteY123" fmla="*/ 1482640 h 2624244"/>
              <a:gd name="connsiteX124" fmla="*/ 2808941 w 6734119"/>
              <a:gd name="connsiteY124" fmla="*/ 1524475 h 2624244"/>
              <a:gd name="connsiteX125" fmla="*/ 2856753 w 6734119"/>
              <a:gd name="connsiteY125" fmla="*/ 1542405 h 2624244"/>
              <a:gd name="connsiteX126" fmla="*/ 2898588 w 6734119"/>
              <a:gd name="connsiteY126" fmla="*/ 1566311 h 2624244"/>
              <a:gd name="connsiteX127" fmla="*/ 2922494 w 6734119"/>
              <a:gd name="connsiteY127" fmla="*/ 1584240 h 2624244"/>
              <a:gd name="connsiteX128" fmla="*/ 2940424 w 6734119"/>
              <a:gd name="connsiteY128" fmla="*/ 1596193 h 2624244"/>
              <a:gd name="connsiteX129" fmla="*/ 2958353 w 6734119"/>
              <a:gd name="connsiteY129" fmla="*/ 1620099 h 2624244"/>
              <a:gd name="connsiteX130" fmla="*/ 2970306 w 6734119"/>
              <a:gd name="connsiteY130" fmla="*/ 1638028 h 2624244"/>
              <a:gd name="connsiteX131" fmla="*/ 3012141 w 6734119"/>
              <a:gd name="connsiteY131" fmla="*/ 1673887 h 2624244"/>
              <a:gd name="connsiteX132" fmla="*/ 3024094 w 6734119"/>
              <a:gd name="connsiteY132" fmla="*/ 1691817 h 2624244"/>
              <a:gd name="connsiteX133" fmla="*/ 3042024 w 6734119"/>
              <a:gd name="connsiteY133" fmla="*/ 1727675 h 2624244"/>
              <a:gd name="connsiteX134" fmla="*/ 3071906 w 6734119"/>
              <a:gd name="connsiteY134" fmla="*/ 1763534 h 2624244"/>
              <a:gd name="connsiteX135" fmla="*/ 3095812 w 6734119"/>
              <a:gd name="connsiteY135" fmla="*/ 1811346 h 2624244"/>
              <a:gd name="connsiteX136" fmla="*/ 3131671 w 6734119"/>
              <a:gd name="connsiteY136" fmla="*/ 1853181 h 2624244"/>
              <a:gd name="connsiteX137" fmla="*/ 3155577 w 6734119"/>
              <a:gd name="connsiteY137" fmla="*/ 1906970 h 2624244"/>
              <a:gd name="connsiteX138" fmla="*/ 3167529 w 6734119"/>
              <a:gd name="connsiteY138" fmla="*/ 1924899 h 2624244"/>
              <a:gd name="connsiteX139" fmla="*/ 3185459 w 6734119"/>
              <a:gd name="connsiteY139" fmla="*/ 1960758 h 2624244"/>
              <a:gd name="connsiteX140" fmla="*/ 3203388 w 6734119"/>
              <a:gd name="connsiteY140" fmla="*/ 1972711 h 2624244"/>
              <a:gd name="connsiteX141" fmla="*/ 3215341 w 6734119"/>
              <a:gd name="connsiteY141" fmla="*/ 2002593 h 2624244"/>
              <a:gd name="connsiteX142" fmla="*/ 3221318 w 6734119"/>
              <a:gd name="connsiteY142" fmla="*/ 2020523 h 2624244"/>
              <a:gd name="connsiteX143" fmla="*/ 3239247 w 6734119"/>
              <a:gd name="connsiteY143" fmla="*/ 2044428 h 2624244"/>
              <a:gd name="connsiteX144" fmla="*/ 3257177 w 6734119"/>
              <a:gd name="connsiteY144" fmla="*/ 2080287 h 2624244"/>
              <a:gd name="connsiteX145" fmla="*/ 3275106 w 6734119"/>
              <a:gd name="connsiteY145" fmla="*/ 2086264 h 2624244"/>
              <a:gd name="connsiteX146" fmla="*/ 3293035 w 6734119"/>
              <a:gd name="connsiteY146" fmla="*/ 2098217 h 2624244"/>
              <a:gd name="connsiteX147" fmla="*/ 3316941 w 6734119"/>
              <a:gd name="connsiteY147" fmla="*/ 2128099 h 2624244"/>
              <a:gd name="connsiteX148" fmla="*/ 3334871 w 6734119"/>
              <a:gd name="connsiteY148" fmla="*/ 2163958 h 2624244"/>
              <a:gd name="connsiteX149" fmla="*/ 3352800 w 6734119"/>
              <a:gd name="connsiteY149" fmla="*/ 2181887 h 2624244"/>
              <a:gd name="connsiteX150" fmla="*/ 3358777 w 6734119"/>
              <a:gd name="connsiteY150" fmla="*/ 2199817 h 2624244"/>
              <a:gd name="connsiteX151" fmla="*/ 3376706 w 6734119"/>
              <a:gd name="connsiteY151" fmla="*/ 2205793 h 2624244"/>
              <a:gd name="connsiteX152" fmla="*/ 3388659 w 6734119"/>
              <a:gd name="connsiteY152" fmla="*/ 2223723 h 2624244"/>
              <a:gd name="connsiteX153" fmla="*/ 3406588 w 6734119"/>
              <a:gd name="connsiteY153" fmla="*/ 2253605 h 2624244"/>
              <a:gd name="connsiteX154" fmla="*/ 3430494 w 6734119"/>
              <a:gd name="connsiteY154" fmla="*/ 2313370 h 2624244"/>
              <a:gd name="connsiteX155" fmla="*/ 3448424 w 6734119"/>
              <a:gd name="connsiteY155" fmla="*/ 2319346 h 2624244"/>
              <a:gd name="connsiteX156" fmla="*/ 3454400 w 6734119"/>
              <a:gd name="connsiteY156" fmla="*/ 2349228 h 2624244"/>
              <a:gd name="connsiteX157" fmla="*/ 3490259 w 6734119"/>
              <a:gd name="connsiteY157" fmla="*/ 2379111 h 2624244"/>
              <a:gd name="connsiteX158" fmla="*/ 3508188 w 6734119"/>
              <a:gd name="connsiteY158" fmla="*/ 2397040 h 2624244"/>
              <a:gd name="connsiteX159" fmla="*/ 3538071 w 6734119"/>
              <a:gd name="connsiteY159" fmla="*/ 2432899 h 2624244"/>
              <a:gd name="connsiteX160" fmla="*/ 3544047 w 6734119"/>
              <a:gd name="connsiteY160" fmla="*/ 2450828 h 2624244"/>
              <a:gd name="connsiteX161" fmla="*/ 3579906 w 6734119"/>
              <a:gd name="connsiteY161" fmla="*/ 2474734 h 2624244"/>
              <a:gd name="connsiteX162" fmla="*/ 3597835 w 6734119"/>
              <a:gd name="connsiteY162" fmla="*/ 2486687 h 2624244"/>
              <a:gd name="connsiteX163" fmla="*/ 3621741 w 6734119"/>
              <a:gd name="connsiteY163" fmla="*/ 2492664 h 2624244"/>
              <a:gd name="connsiteX164" fmla="*/ 3645647 w 6734119"/>
              <a:gd name="connsiteY164" fmla="*/ 2504617 h 2624244"/>
              <a:gd name="connsiteX165" fmla="*/ 3663577 w 6734119"/>
              <a:gd name="connsiteY165" fmla="*/ 2510593 h 2624244"/>
              <a:gd name="connsiteX166" fmla="*/ 3681506 w 6734119"/>
              <a:gd name="connsiteY166" fmla="*/ 2528523 h 2624244"/>
              <a:gd name="connsiteX167" fmla="*/ 3771153 w 6734119"/>
              <a:gd name="connsiteY167" fmla="*/ 2546452 h 2624244"/>
              <a:gd name="connsiteX168" fmla="*/ 3807012 w 6734119"/>
              <a:gd name="connsiteY168" fmla="*/ 2570358 h 2624244"/>
              <a:gd name="connsiteX169" fmla="*/ 3842871 w 6734119"/>
              <a:gd name="connsiteY169" fmla="*/ 2582311 h 2624244"/>
              <a:gd name="connsiteX170" fmla="*/ 4040094 w 6734119"/>
              <a:gd name="connsiteY170" fmla="*/ 2600240 h 2624244"/>
              <a:gd name="connsiteX171" fmla="*/ 4147671 w 6734119"/>
              <a:gd name="connsiteY171" fmla="*/ 2618170 h 2624244"/>
              <a:gd name="connsiteX172" fmla="*/ 4177553 w 6734119"/>
              <a:gd name="connsiteY172" fmla="*/ 2624146 h 2624244"/>
              <a:gd name="connsiteX173" fmla="*/ 4386729 w 6734119"/>
              <a:gd name="connsiteY173" fmla="*/ 2594264 h 2624244"/>
              <a:gd name="connsiteX174" fmla="*/ 4464424 w 6734119"/>
              <a:gd name="connsiteY174" fmla="*/ 2576334 h 2624244"/>
              <a:gd name="connsiteX175" fmla="*/ 4500282 w 6734119"/>
              <a:gd name="connsiteY175" fmla="*/ 2564381 h 2624244"/>
              <a:gd name="connsiteX176" fmla="*/ 4536141 w 6734119"/>
              <a:gd name="connsiteY176" fmla="*/ 2558405 h 2624244"/>
              <a:gd name="connsiteX177" fmla="*/ 4649694 w 6734119"/>
              <a:gd name="connsiteY177" fmla="*/ 2552428 h 2624244"/>
              <a:gd name="connsiteX178" fmla="*/ 4721412 w 6734119"/>
              <a:gd name="connsiteY178" fmla="*/ 2570358 h 2624244"/>
              <a:gd name="connsiteX179" fmla="*/ 4763247 w 6734119"/>
              <a:gd name="connsiteY179" fmla="*/ 2576334 h 2624244"/>
              <a:gd name="connsiteX180" fmla="*/ 4960471 w 6734119"/>
              <a:gd name="connsiteY180" fmla="*/ 2564381 h 2624244"/>
              <a:gd name="connsiteX181" fmla="*/ 5050118 w 6734119"/>
              <a:gd name="connsiteY181" fmla="*/ 2540475 h 2624244"/>
              <a:gd name="connsiteX182" fmla="*/ 5080000 w 6734119"/>
              <a:gd name="connsiteY182" fmla="*/ 2528523 h 2624244"/>
              <a:gd name="connsiteX183" fmla="*/ 5145741 w 6734119"/>
              <a:gd name="connsiteY183" fmla="*/ 2480711 h 2624244"/>
              <a:gd name="connsiteX184" fmla="*/ 5205506 w 6734119"/>
              <a:gd name="connsiteY184" fmla="*/ 2462781 h 2624244"/>
              <a:gd name="connsiteX185" fmla="*/ 5235388 w 6734119"/>
              <a:gd name="connsiteY185" fmla="*/ 2444852 h 2624244"/>
              <a:gd name="connsiteX186" fmla="*/ 5277224 w 6734119"/>
              <a:gd name="connsiteY186" fmla="*/ 2426923 h 2624244"/>
              <a:gd name="connsiteX187" fmla="*/ 5336988 w 6734119"/>
              <a:gd name="connsiteY187" fmla="*/ 2379111 h 2624244"/>
              <a:gd name="connsiteX188" fmla="*/ 5354918 w 6734119"/>
              <a:gd name="connsiteY188" fmla="*/ 2361181 h 2624244"/>
              <a:gd name="connsiteX189" fmla="*/ 5437504 w 6734119"/>
              <a:gd name="connsiteY189" fmla="*/ 2457274 h 2624244"/>
              <a:gd name="connsiteX190" fmla="*/ 5941728 w 6734119"/>
              <a:gd name="connsiteY190" fmla="*/ 2364874 h 2624244"/>
              <a:gd name="connsiteX191" fmla="*/ 6568141 w 6734119"/>
              <a:gd name="connsiteY191" fmla="*/ 1990640 h 2624244"/>
              <a:gd name="connsiteX192" fmla="*/ 6687672 w 6734119"/>
              <a:gd name="connsiteY192" fmla="*/ 974640 h 2624244"/>
              <a:gd name="connsiteX193" fmla="*/ 5904753 w 6734119"/>
              <a:gd name="connsiteY193" fmla="*/ 476 h 2624244"/>
              <a:gd name="connsiteX194" fmla="*/ 4434542 w 6734119"/>
              <a:gd name="connsiteY194" fmla="*/ 849134 h 2624244"/>
              <a:gd name="connsiteX195" fmla="*/ 2862730 w 6734119"/>
              <a:gd name="connsiteY195" fmla="*/ 1165888 h 2624244"/>
              <a:gd name="connsiteX0" fmla="*/ 2862730 w 6734119"/>
              <a:gd name="connsiteY0" fmla="*/ 1165888 h 2624244"/>
              <a:gd name="connsiteX1" fmla="*/ 2629646 w 6734119"/>
              <a:gd name="connsiteY1" fmla="*/ 598122 h 2624244"/>
              <a:gd name="connsiteX2" fmla="*/ 2689412 w 6734119"/>
              <a:gd name="connsiteY2" fmla="*/ 191723 h 2624244"/>
              <a:gd name="connsiteX3" fmla="*/ 2647577 w 6734119"/>
              <a:gd name="connsiteY3" fmla="*/ 209652 h 2624244"/>
              <a:gd name="connsiteX4" fmla="*/ 2617694 w 6734119"/>
              <a:gd name="connsiteY4" fmla="*/ 221605 h 2624244"/>
              <a:gd name="connsiteX5" fmla="*/ 2593788 w 6734119"/>
              <a:gd name="connsiteY5" fmla="*/ 227581 h 2624244"/>
              <a:gd name="connsiteX6" fmla="*/ 2516094 w 6734119"/>
              <a:gd name="connsiteY6" fmla="*/ 245511 h 2624244"/>
              <a:gd name="connsiteX7" fmla="*/ 2480235 w 6734119"/>
              <a:gd name="connsiteY7" fmla="*/ 257464 h 2624244"/>
              <a:gd name="connsiteX8" fmla="*/ 2408518 w 6734119"/>
              <a:gd name="connsiteY8" fmla="*/ 263440 h 2624244"/>
              <a:gd name="connsiteX9" fmla="*/ 2378635 w 6734119"/>
              <a:gd name="connsiteY9" fmla="*/ 275393 h 2624244"/>
              <a:gd name="connsiteX10" fmla="*/ 2288988 w 6734119"/>
              <a:gd name="connsiteY10" fmla="*/ 281370 h 2624244"/>
              <a:gd name="connsiteX11" fmla="*/ 2259106 w 6734119"/>
              <a:gd name="connsiteY11" fmla="*/ 305275 h 2624244"/>
              <a:gd name="connsiteX12" fmla="*/ 2217271 w 6734119"/>
              <a:gd name="connsiteY12" fmla="*/ 317228 h 2624244"/>
              <a:gd name="connsiteX13" fmla="*/ 2145553 w 6734119"/>
              <a:gd name="connsiteY13" fmla="*/ 335158 h 2624244"/>
              <a:gd name="connsiteX14" fmla="*/ 2127624 w 6734119"/>
              <a:gd name="connsiteY14" fmla="*/ 347111 h 2624244"/>
              <a:gd name="connsiteX15" fmla="*/ 2097741 w 6734119"/>
              <a:gd name="connsiteY15" fmla="*/ 359064 h 2624244"/>
              <a:gd name="connsiteX16" fmla="*/ 2049929 w 6734119"/>
              <a:gd name="connsiteY16" fmla="*/ 365040 h 2624244"/>
              <a:gd name="connsiteX17" fmla="*/ 1984188 w 6734119"/>
              <a:gd name="connsiteY17" fmla="*/ 382970 h 2624244"/>
              <a:gd name="connsiteX18" fmla="*/ 1828800 w 6734119"/>
              <a:gd name="connsiteY18" fmla="*/ 418828 h 2624244"/>
              <a:gd name="connsiteX19" fmla="*/ 1792941 w 6734119"/>
              <a:gd name="connsiteY19" fmla="*/ 430781 h 2624244"/>
              <a:gd name="connsiteX20" fmla="*/ 1697318 w 6734119"/>
              <a:gd name="connsiteY20" fmla="*/ 448711 h 2624244"/>
              <a:gd name="connsiteX21" fmla="*/ 1595718 w 6734119"/>
              <a:gd name="connsiteY21" fmla="*/ 472617 h 2624244"/>
              <a:gd name="connsiteX22" fmla="*/ 1529977 w 6734119"/>
              <a:gd name="connsiteY22" fmla="*/ 490546 h 2624244"/>
              <a:gd name="connsiteX23" fmla="*/ 1398494 w 6734119"/>
              <a:gd name="connsiteY23" fmla="*/ 526405 h 2624244"/>
              <a:gd name="connsiteX24" fmla="*/ 860612 w 6734119"/>
              <a:gd name="connsiteY24" fmla="*/ 550311 h 2624244"/>
              <a:gd name="connsiteX25" fmla="*/ 794871 w 6734119"/>
              <a:gd name="connsiteY25" fmla="*/ 562264 h 2624244"/>
              <a:gd name="connsiteX26" fmla="*/ 729129 w 6734119"/>
              <a:gd name="connsiteY26" fmla="*/ 568240 h 2624244"/>
              <a:gd name="connsiteX27" fmla="*/ 633506 w 6734119"/>
              <a:gd name="connsiteY27" fmla="*/ 580193 h 2624244"/>
              <a:gd name="connsiteX28" fmla="*/ 603624 w 6734119"/>
              <a:gd name="connsiteY28" fmla="*/ 592146 h 2624244"/>
              <a:gd name="connsiteX29" fmla="*/ 579718 w 6734119"/>
              <a:gd name="connsiteY29" fmla="*/ 598123 h 2624244"/>
              <a:gd name="connsiteX30" fmla="*/ 472141 w 6734119"/>
              <a:gd name="connsiteY30" fmla="*/ 633981 h 2624244"/>
              <a:gd name="connsiteX31" fmla="*/ 436282 w 6734119"/>
              <a:gd name="connsiteY31" fmla="*/ 663864 h 2624244"/>
              <a:gd name="connsiteX32" fmla="*/ 418353 w 6734119"/>
              <a:gd name="connsiteY32" fmla="*/ 681793 h 2624244"/>
              <a:gd name="connsiteX33" fmla="*/ 400424 w 6734119"/>
              <a:gd name="connsiteY33" fmla="*/ 687770 h 2624244"/>
              <a:gd name="connsiteX34" fmla="*/ 382494 w 6734119"/>
              <a:gd name="connsiteY34" fmla="*/ 699723 h 2624244"/>
              <a:gd name="connsiteX35" fmla="*/ 364565 w 6734119"/>
              <a:gd name="connsiteY35" fmla="*/ 729605 h 2624244"/>
              <a:gd name="connsiteX36" fmla="*/ 298824 w 6734119"/>
              <a:gd name="connsiteY36" fmla="*/ 759487 h 2624244"/>
              <a:gd name="connsiteX37" fmla="*/ 239059 w 6734119"/>
              <a:gd name="connsiteY37" fmla="*/ 813275 h 2624244"/>
              <a:gd name="connsiteX38" fmla="*/ 209177 w 6734119"/>
              <a:gd name="connsiteY38" fmla="*/ 825228 h 2624244"/>
              <a:gd name="connsiteX39" fmla="*/ 167341 w 6734119"/>
              <a:gd name="connsiteY39" fmla="*/ 843158 h 2624244"/>
              <a:gd name="connsiteX40" fmla="*/ 131482 w 6734119"/>
              <a:gd name="connsiteY40" fmla="*/ 879017 h 2624244"/>
              <a:gd name="connsiteX41" fmla="*/ 95624 w 6734119"/>
              <a:gd name="connsiteY41" fmla="*/ 908899 h 2624244"/>
              <a:gd name="connsiteX42" fmla="*/ 65741 w 6734119"/>
              <a:gd name="connsiteY42" fmla="*/ 938781 h 2624244"/>
              <a:gd name="connsiteX43" fmla="*/ 47812 w 6734119"/>
              <a:gd name="connsiteY43" fmla="*/ 974640 h 2624244"/>
              <a:gd name="connsiteX44" fmla="*/ 0 w 6734119"/>
              <a:gd name="connsiteY44" fmla="*/ 1094170 h 2624244"/>
              <a:gd name="connsiteX45" fmla="*/ 5977 w 6734119"/>
              <a:gd name="connsiteY45" fmla="*/ 1201746 h 2624244"/>
              <a:gd name="connsiteX46" fmla="*/ 23906 w 6734119"/>
              <a:gd name="connsiteY46" fmla="*/ 1231628 h 2624244"/>
              <a:gd name="connsiteX47" fmla="*/ 41835 w 6734119"/>
              <a:gd name="connsiteY47" fmla="*/ 1297370 h 2624244"/>
              <a:gd name="connsiteX48" fmla="*/ 59765 w 6734119"/>
              <a:gd name="connsiteY48" fmla="*/ 1375064 h 2624244"/>
              <a:gd name="connsiteX49" fmla="*/ 71718 w 6734119"/>
              <a:gd name="connsiteY49" fmla="*/ 1428852 h 2624244"/>
              <a:gd name="connsiteX50" fmla="*/ 83671 w 6734119"/>
              <a:gd name="connsiteY50" fmla="*/ 1452758 h 2624244"/>
              <a:gd name="connsiteX51" fmla="*/ 89647 w 6734119"/>
              <a:gd name="connsiteY51" fmla="*/ 1506546 h 2624244"/>
              <a:gd name="connsiteX52" fmla="*/ 107577 w 6734119"/>
              <a:gd name="connsiteY52" fmla="*/ 1530452 h 2624244"/>
              <a:gd name="connsiteX53" fmla="*/ 119529 w 6734119"/>
              <a:gd name="connsiteY53" fmla="*/ 1548381 h 2624244"/>
              <a:gd name="connsiteX54" fmla="*/ 143435 w 6734119"/>
              <a:gd name="connsiteY54" fmla="*/ 1578264 h 2624244"/>
              <a:gd name="connsiteX55" fmla="*/ 179294 w 6734119"/>
              <a:gd name="connsiteY55" fmla="*/ 1626075 h 2624244"/>
              <a:gd name="connsiteX56" fmla="*/ 197224 w 6734119"/>
              <a:gd name="connsiteY56" fmla="*/ 1638028 h 2624244"/>
              <a:gd name="connsiteX57" fmla="*/ 215153 w 6734119"/>
              <a:gd name="connsiteY57" fmla="*/ 1655958 h 2624244"/>
              <a:gd name="connsiteX58" fmla="*/ 227106 w 6734119"/>
              <a:gd name="connsiteY58" fmla="*/ 1673887 h 2624244"/>
              <a:gd name="connsiteX59" fmla="*/ 245035 w 6734119"/>
              <a:gd name="connsiteY59" fmla="*/ 1679864 h 2624244"/>
              <a:gd name="connsiteX60" fmla="*/ 262965 w 6734119"/>
              <a:gd name="connsiteY60" fmla="*/ 1697793 h 2624244"/>
              <a:gd name="connsiteX61" fmla="*/ 286871 w 6734119"/>
              <a:gd name="connsiteY61" fmla="*/ 1733652 h 2624244"/>
              <a:gd name="connsiteX62" fmla="*/ 322729 w 6734119"/>
              <a:gd name="connsiteY62" fmla="*/ 1769511 h 2624244"/>
              <a:gd name="connsiteX63" fmla="*/ 340659 w 6734119"/>
              <a:gd name="connsiteY63" fmla="*/ 1787440 h 2624244"/>
              <a:gd name="connsiteX64" fmla="*/ 358588 w 6734119"/>
              <a:gd name="connsiteY64" fmla="*/ 1811346 h 2624244"/>
              <a:gd name="connsiteX65" fmla="*/ 406400 w 6734119"/>
              <a:gd name="connsiteY65" fmla="*/ 1859158 h 2624244"/>
              <a:gd name="connsiteX66" fmla="*/ 424329 w 6734119"/>
              <a:gd name="connsiteY66" fmla="*/ 1900993 h 2624244"/>
              <a:gd name="connsiteX67" fmla="*/ 442259 w 6734119"/>
              <a:gd name="connsiteY67" fmla="*/ 1936852 h 2624244"/>
              <a:gd name="connsiteX68" fmla="*/ 448235 w 6734119"/>
              <a:gd name="connsiteY68" fmla="*/ 1954781 h 2624244"/>
              <a:gd name="connsiteX69" fmla="*/ 484094 w 6734119"/>
              <a:gd name="connsiteY69" fmla="*/ 1990640 h 2624244"/>
              <a:gd name="connsiteX70" fmla="*/ 496047 w 6734119"/>
              <a:gd name="connsiteY70" fmla="*/ 2020523 h 2624244"/>
              <a:gd name="connsiteX71" fmla="*/ 513977 w 6734119"/>
              <a:gd name="connsiteY71" fmla="*/ 2038452 h 2624244"/>
              <a:gd name="connsiteX72" fmla="*/ 525929 w 6734119"/>
              <a:gd name="connsiteY72" fmla="*/ 2056381 h 2624244"/>
              <a:gd name="connsiteX73" fmla="*/ 543859 w 6734119"/>
              <a:gd name="connsiteY73" fmla="*/ 2080287 h 2624244"/>
              <a:gd name="connsiteX74" fmla="*/ 597647 w 6734119"/>
              <a:gd name="connsiteY74" fmla="*/ 2098217 h 2624244"/>
              <a:gd name="connsiteX75" fmla="*/ 615577 w 6734119"/>
              <a:gd name="connsiteY75" fmla="*/ 2110170 h 2624244"/>
              <a:gd name="connsiteX76" fmla="*/ 639482 w 6734119"/>
              <a:gd name="connsiteY76" fmla="*/ 2116146 h 2624244"/>
              <a:gd name="connsiteX77" fmla="*/ 693271 w 6734119"/>
              <a:gd name="connsiteY77" fmla="*/ 2128099 h 2624244"/>
              <a:gd name="connsiteX78" fmla="*/ 1063812 w 6734119"/>
              <a:gd name="connsiteY78" fmla="*/ 2116146 h 2624244"/>
              <a:gd name="connsiteX79" fmla="*/ 1117600 w 6734119"/>
              <a:gd name="connsiteY79" fmla="*/ 2098217 h 2624244"/>
              <a:gd name="connsiteX80" fmla="*/ 1195294 w 6734119"/>
              <a:gd name="connsiteY80" fmla="*/ 2068334 h 2624244"/>
              <a:gd name="connsiteX81" fmla="*/ 1225177 w 6734119"/>
              <a:gd name="connsiteY81" fmla="*/ 2062358 h 2624244"/>
              <a:gd name="connsiteX82" fmla="*/ 1249082 w 6734119"/>
              <a:gd name="connsiteY82" fmla="*/ 2056381 h 2624244"/>
              <a:gd name="connsiteX83" fmla="*/ 1284941 w 6734119"/>
              <a:gd name="connsiteY83" fmla="*/ 2044428 h 2624244"/>
              <a:gd name="connsiteX84" fmla="*/ 1374588 w 6734119"/>
              <a:gd name="connsiteY84" fmla="*/ 2026499 h 2624244"/>
              <a:gd name="connsiteX85" fmla="*/ 1464235 w 6734119"/>
              <a:gd name="connsiteY85" fmla="*/ 2020523 h 2624244"/>
              <a:gd name="connsiteX86" fmla="*/ 1500094 w 6734119"/>
              <a:gd name="connsiteY86" fmla="*/ 2008570 h 2624244"/>
              <a:gd name="connsiteX87" fmla="*/ 1535953 w 6734119"/>
              <a:gd name="connsiteY87" fmla="*/ 2002593 h 2624244"/>
              <a:gd name="connsiteX88" fmla="*/ 1553882 w 6734119"/>
              <a:gd name="connsiteY88" fmla="*/ 1984664 h 2624244"/>
              <a:gd name="connsiteX89" fmla="*/ 1607671 w 6734119"/>
              <a:gd name="connsiteY89" fmla="*/ 1966734 h 2624244"/>
              <a:gd name="connsiteX90" fmla="*/ 1625600 w 6734119"/>
              <a:gd name="connsiteY90" fmla="*/ 1960758 h 2624244"/>
              <a:gd name="connsiteX91" fmla="*/ 1661459 w 6734119"/>
              <a:gd name="connsiteY91" fmla="*/ 1942828 h 2624244"/>
              <a:gd name="connsiteX92" fmla="*/ 1685365 w 6734119"/>
              <a:gd name="connsiteY92" fmla="*/ 1924899 h 2624244"/>
              <a:gd name="connsiteX93" fmla="*/ 1703294 w 6734119"/>
              <a:gd name="connsiteY93" fmla="*/ 1912946 h 2624244"/>
              <a:gd name="connsiteX94" fmla="*/ 1709271 w 6734119"/>
              <a:gd name="connsiteY94" fmla="*/ 1895017 h 2624244"/>
              <a:gd name="connsiteX95" fmla="*/ 1727200 w 6734119"/>
              <a:gd name="connsiteY95" fmla="*/ 1889040 h 2624244"/>
              <a:gd name="connsiteX96" fmla="*/ 1757082 w 6734119"/>
              <a:gd name="connsiteY96" fmla="*/ 1877087 h 2624244"/>
              <a:gd name="connsiteX97" fmla="*/ 1780988 w 6734119"/>
              <a:gd name="connsiteY97" fmla="*/ 1859158 h 2624244"/>
              <a:gd name="connsiteX98" fmla="*/ 1816847 w 6734119"/>
              <a:gd name="connsiteY98" fmla="*/ 1847205 h 2624244"/>
              <a:gd name="connsiteX99" fmla="*/ 1840753 w 6734119"/>
              <a:gd name="connsiteY99" fmla="*/ 1835252 h 2624244"/>
              <a:gd name="connsiteX100" fmla="*/ 1858682 w 6734119"/>
              <a:gd name="connsiteY100" fmla="*/ 1811346 h 2624244"/>
              <a:gd name="connsiteX101" fmla="*/ 1894541 w 6734119"/>
              <a:gd name="connsiteY101" fmla="*/ 1775487 h 2624244"/>
              <a:gd name="connsiteX102" fmla="*/ 1906494 w 6734119"/>
              <a:gd name="connsiteY102" fmla="*/ 1757558 h 2624244"/>
              <a:gd name="connsiteX103" fmla="*/ 1930400 w 6734119"/>
              <a:gd name="connsiteY103" fmla="*/ 1751581 h 2624244"/>
              <a:gd name="connsiteX104" fmla="*/ 1960282 w 6734119"/>
              <a:gd name="connsiteY104" fmla="*/ 1679864 h 2624244"/>
              <a:gd name="connsiteX105" fmla="*/ 1984188 w 6734119"/>
              <a:gd name="connsiteY105" fmla="*/ 1638028 h 2624244"/>
              <a:gd name="connsiteX106" fmla="*/ 1996141 w 6734119"/>
              <a:gd name="connsiteY106" fmla="*/ 1614123 h 2624244"/>
              <a:gd name="connsiteX107" fmla="*/ 2020047 w 6734119"/>
              <a:gd name="connsiteY107" fmla="*/ 1596193 h 2624244"/>
              <a:gd name="connsiteX108" fmla="*/ 2055906 w 6734119"/>
              <a:gd name="connsiteY108" fmla="*/ 1548381 h 2624244"/>
              <a:gd name="connsiteX109" fmla="*/ 2073835 w 6734119"/>
              <a:gd name="connsiteY109" fmla="*/ 1518499 h 2624244"/>
              <a:gd name="connsiteX110" fmla="*/ 2115671 w 6734119"/>
              <a:gd name="connsiteY110" fmla="*/ 1500570 h 2624244"/>
              <a:gd name="connsiteX111" fmla="*/ 2157506 w 6734119"/>
              <a:gd name="connsiteY111" fmla="*/ 1464711 h 2624244"/>
              <a:gd name="connsiteX112" fmla="*/ 2199341 w 6734119"/>
              <a:gd name="connsiteY112" fmla="*/ 1428852 h 2624244"/>
              <a:gd name="connsiteX113" fmla="*/ 2217271 w 6734119"/>
              <a:gd name="connsiteY113" fmla="*/ 1422875 h 2624244"/>
              <a:gd name="connsiteX114" fmla="*/ 2253129 w 6734119"/>
              <a:gd name="connsiteY114" fmla="*/ 1404946 h 2624244"/>
              <a:gd name="connsiteX115" fmla="*/ 2378635 w 6734119"/>
              <a:gd name="connsiteY115" fmla="*/ 1387017 h 2624244"/>
              <a:gd name="connsiteX116" fmla="*/ 2414494 w 6734119"/>
              <a:gd name="connsiteY116" fmla="*/ 1375064 h 2624244"/>
              <a:gd name="connsiteX117" fmla="*/ 2623671 w 6734119"/>
              <a:gd name="connsiteY117" fmla="*/ 1387017 h 2624244"/>
              <a:gd name="connsiteX118" fmla="*/ 2641600 w 6734119"/>
              <a:gd name="connsiteY118" fmla="*/ 1392993 h 2624244"/>
              <a:gd name="connsiteX119" fmla="*/ 2683435 w 6734119"/>
              <a:gd name="connsiteY119" fmla="*/ 1404946 h 2624244"/>
              <a:gd name="connsiteX120" fmla="*/ 2707341 w 6734119"/>
              <a:gd name="connsiteY120" fmla="*/ 1422875 h 2624244"/>
              <a:gd name="connsiteX121" fmla="*/ 2731247 w 6734119"/>
              <a:gd name="connsiteY121" fmla="*/ 1458734 h 2624244"/>
              <a:gd name="connsiteX122" fmla="*/ 2761129 w 6734119"/>
              <a:gd name="connsiteY122" fmla="*/ 1464711 h 2624244"/>
              <a:gd name="connsiteX123" fmla="*/ 2779059 w 6734119"/>
              <a:gd name="connsiteY123" fmla="*/ 1482640 h 2624244"/>
              <a:gd name="connsiteX124" fmla="*/ 2808941 w 6734119"/>
              <a:gd name="connsiteY124" fmla="*/ 1524475 h 2624244"/>
              <a:gd name="connsiteX125" fmla="*/ 2856753 w 6734119"/>
              <a:gd name="connsiteY125" fmla="*/ 1542405 h 2624244"/>
              <a:gd name="connsiteX126" fmla="*/ 2898588 w 6734119"/>
              <a:gd name="connsiteY126" fmla="*/ 1566311 h 2624244"/>
              <a:gd name="connsiteX127" fmla="*/ 2922494 w 6734119"/>
              <a:gd name="connsiteY127" fmla="*/ 1584240 h 2624244"/>
              <a:gd name="connsiteX128" fmla="*/ 2940424 w 6734119"/>
              <a:gd name="connsiteY128" fmla="*/ 1596193 h 2624244"/>
              <a:gd name="connsiteX129" fmla="*/ 2958353 w 6734119"/>
              <a:gd name="connsiteY129" fmla="*/ 1620099 h 2624244"/>
              <a:gd name="connsiteX130" fmla="*/ 2970306 w 6734119"/>
              <a:gd name="connsiteY130" fmla="*/ 1638028 h 2624244"/>
              <a:gd name="connsiteX131" fmla="*/ 3012141 w 6734119"/>
              <a:gd name="connsiteY131" fmla="*/ 1673887 h 2624244"/>
              <a:gd name="connsiteX132" fmla="*/ 3024094 w 6734119"/>
              <a:gd name="connsiteY132" fmla="*/ 1691817 h 2624244"/>
              <a:gd name="connsiteX133" fmla="*/ 3042024 w 6734119"/>
              <a:gd name="connsiteY133" fmla="*/ 1727675 h 2624244"/>
              <a:gd name="connsiteX134" fmla="*/ 3071906 w 6734119"/>
              <a:gd name="connsiteY134" fmla="*/ 1763534 h 2624244"/>
              <a:gd name="connsiteX135" fmla="*/ 3095812 w 6734119"/>
              <a:gd name="connsiteY135" fmla="*/ 1811346 h 2624244"/>
              <a:gd name="connsiteX136" fmla="*/ 3131671 w 6734119"/>
              <a:gd name="connsiteY136" fmla="*/ 1853181 h 2624244"/>
              <a:gd name="connsiteX137" fmla="*/ 3155577 w 6734119"/>
              <a:gd name="connsiteY137" fmla="*/ 1906970 h 2624244"/>
              <a:gd name="connsiteX138" fmla="*/ 3167529 w 6734119"/>
              <a:gd name="connsiteY138" fmla="*/ 1924899 h 2624244"/>
              <a:gd name="connsiteX139" fmla="*/ 3185459 w 6734119"/>
              <a:gd name="connsiteY139" fmla="*/ 1960758 h 2624244"/>
              <a:gd name="connsiteX140" fmla="*/ 3203388 w 6734119"/>
              <a:gd name="connsiteY140" fmla="*/ 1972711 h 2624244"/>
              <a:gd name="connsiteX141" fmla="*/ 3215341 w 6734119"/>
              <a:gd name="connsiteY141" fmla="*/ 2002593 h 2624244"/>
              <a:gd name="connsiteX142" fmla="*/ 3221318 w 6734119"/>
              <a:gd name="connsiteY142" fmla="*/ 2020523 h 2624244"/>
              <a:gd name="connsiteX143" fmla="*/ 3239247 w 6734119"/>
              <a:gd name="connsiteY143" fmla="*/ 2044428 h 2624244"/>
              <a:gd name="connsiteX144" fmla="*/ 3257177 w 6734119"/>
              <a:gd name="connsiteY144" fmla="*/ 2080287 h 2624244"/>
              <a:gd name="connsiteX145" fmla="*/ 3275106 w 6734119"/>
              <a:gd name="connsiteY145" fmla="*/ 2086264 h 2624244"/>
              <a:gd name="connsiteX146" fmla="*/ 3293035 w 6734119"/>
              <a:gd name="connsiteY146" fmla="*/ 2098217 h 2624244"/>
              <a:gd name="connsiteX147" fmla="*/ 3316941 w 6734119"/>
              <a:gd name="connsiteY147" fmla="*/ 2128099 h 2624244"/>
              <a:gd name="connsiteX148" fmla="*/ 3334871 w 6734119"/>
              <a:gd name="connsiteY148" fmla="*/ 2163958 h 2624244"/>
              <a:gd name="connsiteX149" fmla="*/ 3352800 w 6734119"/>
              <a:gd name="connsiteY149" fmla="*/ 2181887 h 2624244"/>
              <a:gd name="connsiteX150" fmla="*/ 3358777 w 6734119"/>
              <a:gd name="connsiteY150" fmla="*/ 2199817 h 2624244"/>
              <a:gd name="connsiteX151" fmla="*/ 3376706 w 6734119"/>
              <a:gd name="connsiteY151" fmla="*/ 2205793 h 2624244"/>
              <a:gd name="connsiteX152" fmla="*/ 3388659 w 6734119"/>
              <a:gd name="connsiteY152" fmla="*/ 2223723 h 2624244"/>
              <a:gd name="connsiteX153" fmla="*/ 3406588 w 6734119"/>
              <a:gd name="connsiteY153" fmla="*/ 2253605 h 2624244"/>
              <a:gd name="connsiteX154" fmla="*/ 3430494 w 6734119"/>
              <a:gd name="connsiteY154" fmla="*/ 2313370 h 2624244"/>
              <a:gd name="connsiteX155" fmla="*/ 3448424 w 6734119"/>
              <a:gd name="connsiteY155" fmla="*/ 2319346 h 2624244"/>
              <a:gd name="connsiteX156" fmla="*/ 3454400 w 6734119"/>
              <a:gd name="connsiteY156" fmla="*/ 2349228 h 2624244"/>
              <a:gd name="connsiteX157" fmla="*/ 3490259 w 6734119"/>
              <a:gd name="connsiteY157" fmla="*/ 2379111 h 2624244"/>
              <a:gd name="connsiteX158" fmla="*/ 3508188 w 6734119"/>
              <a:gd name="connsiteY158" fmla="*/ 2397040 h 2624244"/>
              <a:gd name="connsiteX159" fmla="*/ 3538071 w 6734119"/>
              <a:gd name="connsiteY159" fmla="*/ 2432899 h 2624244"/>
              <a:gd name="connsiteX160" fmla="*/ 3544047 w 6734119"/>
              <a:gd name="connsiteY160" fmla="*/ 2450828 h 2624244"/>
              <a:gd name="connsiteX161" fmla="*/ 3579906 w 6734119"/>
              <a:gd name="connsiteY161" fmla="*/ 2474734 h 2624244"/>
              <a:gd name="connsiteX162" fmla="*/ 3597835 w 6734119"/>
              <a:gd name="connsiteY162" fmla="*/ 2486687 h 2624244"/>
              <a:gd name="connsiteX163" fmla="*/ 3621741 w 6734119"/>
              <a:gd name="connsiteY163" fmla="*/ 2492664 h 2624244"/>
              <a:gd name="connsiteX164" fmla="*/ 3645647 w 6734119"/>
              <a:gd name="connsiteY164" fmla="*/ 2504617 h 2624244"/>
              <a:gd name="connsiteX165" fmla="*/ 3663577 w 6734119"/>
              <a:gd name="connsiteY165" fmla="*/ 2510593 h 2624244"/>
              <a:gd name="connsiteX166" fmla="*/ 3681506 w 6734119"/>
              <a:gd name="connsiteY166" fmla="*/ 2528523 h 2624244"/>
              <a:gd name="connsiteX167" fmla="*/ 3771153 w 6734119"/>
              <a:gd name="connsiteY167" fmla="*/ 2546452 h 2624244"/>
              <a:gd name="connsiteX168" fmla="*/ 3807012 w 6734119"/>
              <a:gd name="connsiteY168" fmla="*/ 2570358 h 2624244"/>
              <a:gd name="connsiteX169" fmla="*/ 3842871 w 6734119"/>
              <a:gd name="connsiteY169" fmla="*/ 2582311 h 2624244"/>
              <a:gd name="connsiteX170" fmla="*/ 4040094 w 6734119"/>
              <a:gd name="connsiteY170" fmla="*/ 2600240 h 2624244"/>
              <a:gd name="connsiteX171" fmla="*/ 4147671 w 6734119"/>
              <a:gd name="connsiteY171" fmla="*/ 2618170 h 2624244"/>
              <a:gd name="connsiteX172" fmla="*/ 4177553 w 6734119"/>
              <a:gd name="connsiteY172" fmla="*/ 2624146 h 2624244"/>
              <a:gd name="connsiteX173" fmla="*/ 4386729 w 6734119"/>
              <a:gd name="connsiteY173" fmla="*/ 2594264 h 2624244"/>
              <a:gd name="connsiteX174" fmla="*/ 4464424 w 6734119"/>
              <a:gd name="connsiteY174" fmla="*/ 2576334 h 2624244"/>
              <a:gd name="connsiteX175" fmla="*/ 4500282 w 6734119"/>
              <a:gd name="connsiteY175" fmla="*/ 2564381 h 2624244"/>
              <a:gd name="connsiteX176" fmla="*/ 4536141 w 6734119"/>
              <a:gd name="connsiteY176" fmla="*/ 2558405 h 2624244"/>
              <a:gd name="connsiteX177" fmla="*/ 4649694 w 6734119"/>
              <a:gd name="connsiteY177" fmla="*/ 2552428 h 2624244"/>
              <a:gd name="connsiteX178" fmla="*/ 4721412 w 6734119"/>
              <a:gd name="connsiteY178" fmla="*/ 2570358 h 2624244"/>
              <a:gd name="connsiteX179" fmla="*/ 4763247 w 6734119"/>
              <a:gd name="connsiteY179" fmla="*/ 2576334 h 2624244"/>
              <a:gd name="connsiteX180" fmla="*/ 4960471 w 6734119"/>
              <a:gd name="connsiteY180" fmla="*/ 2564381 h 2624244"/>
              <a:gd name="connsiteX181" fmla="*/ 5050118 w 6734119"/>
              <a:gd name="connsiteY181" fmla="*/ 2540475 h 2624244"/>
              <a:gd name="connsiteX182" fmla="*/ 5080000 w 6734119"/>
              <a:gd name="connsiteY182" fmla="*/ 2528523 h 2624244"/>
              <a:gd name="connsiteX183" fmla="*/ 5145741 w 6734119"/>
              <a:gd name="connsiteY183" fmla="*/ 2480711 h 2624244"/>
              <a:gd name="connsiteX184" fmla="*/ 5205506 w 6734119"/>
              <a:gd name="connsiteY184" fmla="*/ 2462781 h 2624244"/>
              <a:gd name="connsiteX185" fmla="*/ 5235388 w 6734119"/>
              <a:gd name="connsiteY185" fmla="*/ 2444852 h 2624244"/>
              <a:gd name="connsiteX186" fmla="*/ 5277224 w 6734119"/>
              <a:gd name="connsiteY186" fmla="*/ 2426923 h 2624244"/>
              <a:gd name="connsiteX187" fmla="*/ 5336988 w 6734119"/>
              <a:gd name="connsiteY187" fmla="*/ 2379111 h 2624244"/>
              <a:gd name="connsiteX188" fmla="*/ 5354918 w 6734119"/>
              <a:gd name="connsiteY188" fmla="*/ 2361181 h 2624244"/>
              <a:gd name="connsiteX189" fmla="*/ 5941728 w 6734119"/>
              <a:gd name="connsiteY189" fmla="*/ 2364874 h 2624244"/>
              <a:gd name="connsiteX190" fmla="*/ 6568141 w 6734119"/>
              <a:gd name="connsiteY190" fmla="*/ 1990640 h 2624244"/>
              <a:gd name="connsiteX191" fmla="*/ 6687672 w 6734119"/>
              <a:gd name="connsiteY191" fmla="*/ 974640 h 2624244"/>
              <a:gd name="connsiteX192" fmla="*/ 5904753 w 6734119"/>
              <a:gd name="connsiteY192" fmla="*/ 476 h 2624244"/>
              <a:gd name="connsiteX193" fmla="*/ 4434542 w 6734119"/>
              <a:gd name="connsiteY193" fmla="*/ 849134 h 2624244"/>
              <a:gd name="connsiteX194" fmla="*/ 2862730 w 6734119"/>
              <a:gd name="connsiteY194" fmla="*/ 1165888 h 2624244"/>
              <a:gd name="connsiteX0" fmla="*/ 2862730 w 6734119"/>
              <a:gd name="connsiteY0" fmla="*/ 1165888 h 2624244"/>
              <a:gd name="connsiteX1" fmla="*/ 2629646 w 6734119"/>
              <a:gd name="connsiteY1" fmla="*/ 598122 h 2624244"/>
              <a:gd name="connsiteX2" fmla="*/ 2689412 w 6734119"/>
              <a:gd name="connsiteY2" fmla="*/ 191723 h 2624244"/>
              <a:gd name="connsiteX3" fmla="*/ 2647577 w 6734119"/>
              <a:gd name="connsiteY3" fmla="*/ 209652 h 2624244"/>
              <a:gd name="connsiteX4" fmla="*/ 2617694 w 6734119"/>
              <a:gd name="connsiteY4" fmla="*/ 221605 h 2624244"/>
              <a:gd name="connsiteX5" fmla="*/ 2593788 w 6734119"/>
              <a:gd name="connsiteY5" fmla="*/ 227581 h 2624244"/>
              <a:gd name="connsiteX6" fmla="*/ 2516094 w 6734119"/>
              <a:gd name="connsiteY6" fmla="*/ 245511 h 2624244"/>
              <a:gd name="connsiteX7" fmla="*/ 2480235 w 6734119"/>
              <a:gd name="connsiteY7" fmla="*/ 257464 h 2624244"/>
              <a:gd name="connsiteX8" fmla="*/ 2408518 w 6734119"/>
              <a:gd name="connsiteY8" fmla="*/ 263440 h 2624244"/>
              <a:gd name="connsiteX9" fmla="*/ 2378635 w 6734119"/>
              <a:gd name="connsiteY9" fmla="*/ 275393 h 2624244"/>
              <a:gd name="connsiteX10" fmla="*/ 2288988 w 6734119"/>
              <a:gd name="connsiteY10" fmla="*/ 281370 h 2624244"/>
              <a:gd name="connsiteX11" fmla="*/ 2259106 w 6734119"/>
              <a:gd name="connsiteY11" fmla="*/ 305275 h 2624244"/>
              <a:gd name="connsiteX12" fmla="*/ 2217271 w 6734119"/>
              <a:gd name="connsiteY12" fmla="*/ 317228 h 2624244"/>
              <a:gd name="connsiteX13" fmla="*/ 2145553 w 6734119"/>
              <a:gd name="connsiteY13" fmla="*/ 335158 h 2624244"/>
              <a:gd name="connsiteX14" fmla="*/ 2127624 w 6734119"/>
              <a:gd name="connsiteY14" fmla="*/ 347111 h 2624244"/>
              <a:gd name="connsiteX15" fmla="*/ 2097741 w 6734119"/>
              <a:gd name="connsiteY15" fmla="*/ 359064 h 2624244"/>
              <a:gd name="connsiteX16" fmla="*/ 2049929 w 6734119"/>
              <a:gd name="connsiteY16" fmla="*/ 365040 h 2624244"/>
              <a:gd name="connsiteX17" fmla="*/ 1984188 w 6734119"/>
              <a:gd name="connsiteY17" fmla="*/ 382970 h 2624244"/>
              <a:gd name="connsiteX18" fmla="*/ 1828800 w 6734119"/>
              <a:gd name="connsiteY18" fmla="*/ 418828 h 2624244"/>
              <a:gd name="connsiteX19" fmla="*/ 1792941 w 6734119"/>
              <a:gd name="connsiteY19" fmla="*/ 430781 h 2624244"/>
              <a:gd name="connsiteX20" fmla="*/ 1697318 w 6734119"/>
              <a:gd name="connsiteY20" fmla="*/ 448711 h 2624244"/>
              <a:gd name="connsiteX21" fmla="*/ 1595718 w 6734119"/>
              <a:gd name="connsiteY21" fmla="*/ 472617 h 2624244"/>
              <a:gd name="connsiteX22" fmla="*/ 1529977 w 6734119"/>
              <a:gd name="connsiteY22" fmla="*/ 490546 h 2624244"/>
              <a:gd name="connsiteX23" fmla="*/ 1398494 w 6734119"/>
              <a:gd name="connsiteY23" fmla="*/ 526405 h 2624244"/>
              <a:gd name="connsiteX24" fmla="*/ 860612 w 6734119"/>
              <a:gd name="connsiteY24" fmla="*/ 550311 h 2624244"/>
              <a:gd name="connsiteX25" fmla="*/ 794871 w 6734119"/>
              <a:gd name="connsiteY25" fmla="*/ 562264 h 2624244"/>
              <a:gd name="connsiteX26" fmla="*/ 729129 w 6734119"/>
              <a:gd name="connsiteY26" fmla="*/ 568240 h 2624244"/>
              <a:gd name="connsiteX27" fmla="*/ 633506 w 6734119"/>
              <a:gd name="connsiteY27" fmla="*/ 580193 h 2624244"/>
              <a:gd name="connsiteX28" fmla="*/ 603624 w 6734119"/>
              <a:gd name="connsiteY28" fmla="*/ 592146 h 2624244"/>
              <a:gd name="connsiteX29" fmla="*/ 579718 w 6734119"/>
              <a:gd name="connsiteY29" fmla="*/ 598123 h 2624244"/>
              <a:gd name="connsiteX30" fmla="*/ 472141 w 6734119"/>
              <a:gd name="connsiteY30" fmla="*/ 633981 h 2624244"/>
              <a:gd name="connsiteX31" fmla="*/ 436282 w 6734119"/>
              <a:gd name="connsiteY31" fmla="*/ 663864 h 2624244"/>
              <a:gd name="connsiteX32" fmla="*/ 418353 w 6734119"/>
              <a:gd name="connsiteY32" fmla="*/ 681793 h 2624244"/>
              <a:gd name="connsiteX33" fmla="*/ 400424 w 6734119"/>
              <a:gd name="connsiteY33" fmla="*/ 687770 h 2624244"/>
              <a:gd name="connsiteX34" fmla="*/ 382494 w 6734119"/>
              <a:gd name="connsiteY34" fmla="*/ 699723 h 2624244"/>
              <a:gd name="connsiteX35" fmla="*/ 364565 w 6734119"/>
              <a:gd name="connsiteY35" fmla="*/ 729605 h 2624244"/>
              <a:gd name="connsiteX36" fmla="*/ 298824 w 6734119"/>
              <a:gd name="connsiteY36" fmla="*/ 759487 h 2624244"/>
              <a:gd name="connsiteX37" fmla="*/ 239059 w 6734119"/>
              <a:gd name="connsiteY37" fmla="*/ 813275 h 2624244"/>
              <a:gd name="connsiteX38" fmla="*/ 209177 w 6734119"/>
              <a:gd name="connsiteY38" fmla="*/ 825228 h 2624244"/>
              <a:gd name="connsiteX39" fmla="*/ 167341 w 6734119"/>
              <a:gd name="connsiteY39" fmla="*/ 843158 h 2624244"/>
              <a:gd name="connsiteX40" fmla="*/ 131482 w 6734119"/>
              <a:gd name="connsiteY40" fmla="*/ 879017 h 2624244"/>
              <a:gd name="connsiteX41" fmla="*/ 95624 w 6734119"/>
              <a:gd name="connsiteY41" fmla="*/ 908899 h 2624244"/>
              <a:gd name="connsiteX42" fmla="*/ 65741 w 6734119"/>
              <a:gd name="connsiteY42" fmla="*/ 938781 h 2624244"/>
              <a:gd name="connsiteX43" fmla="*/ 47812 w 6734119"/>
              <a:gd name="connsiteY43" fmla="*/ 974640 h 2624244"/>
              <a:gd name="connsiteX44" fmla="*/ 0 w 6734119"/>
              <a:gd name="connsiteY44" fmla="*/ 1094170 h 2624244"/>
              <a:gd name="connsiteX45" fmla="*/ 5977 w 6734119"/>
              <a:gd name="connsiteY45" fmla="*/ 1201746 h 2624244"/>
              <a:gd name="connsiteX46" fmla="*/ 23906 w 6734119"/>
              <a:gd name="connsiteY46" fmla="*/ 1231628 h 2624244"/>
              <a:gd name="connsiteX47" fmla="*/ 41835 w 6734119"/>
              <a:gd name="connsiteY47" fmla="*/ 1297370 h 2624244"/>
              <a:gd name="connsiteX48" fmla="*/ 59765 w 6734119"/>
              <a:gd name="connsiteY48" fmla="*/ 1375064 h 2624244"/>
              <a:gd name="connsiteX49" fmla="*/ 71718 w 6734119"/>
              <a:gd name="connsiteY49" fmla="*/ 1428852 h 2624244"/>
              <a:gd name="connsiteX50" fmla="*/ 83671 w 6734119"/>
              <a:gd name="connsiteY50" fmla="*/ 1452758 h 2624244"/>
              <a:gd name="connsiteX51" fmla="*/ 89647 w 6734119"/>
              <a:gd name="connsiteY51" fmla="*/ 1506546 h 2624244"/>
              <a:gd name="connsiteX52" fmla="*/ 107577 w 6734119"/>
              <a:gd name="connsiteY52" fmla="*/ 1530452 h 2624244"/>
              <a:gd name="connsiteX53" fmla="*/ 119529 w 6734119"/>
              <a:gd name="connsiteY53" fmla="*/ 1548381 h 2624244"/>
              <a:gd name="connsiteX54" fmla="*/ 143435 w 6734119"/>
              <a:gd name="connsiteY54" fmla="*/ 1578264 h 2624244"/>
              <a:gd name="connsiteX55" fmla="*/ 179294 w 6734119"/>
              <a:gd name="connsiteY55" fmla="*/ 1626075 h 2624244"/>
              <a:gd name="connsiteX56" fmla="*/ 197224 w 6734119"/>
              <a:gd name="connsiteY56" fmla="*/ 1638028 h 2624244"/>
              <a:gd name="connsiteX57" fmla="*/ 215153 w 6734119"/>
              <a:gd name="connsiteY57" fmla="*/ 1655958 h 2624244"/>
              <a:gd name="connsiteX58" fmla="*/ 227106 w 6734119"/>
              <a:gd name="connsiteY58" fmla="*/ 1673887 h 2624244"/>
              <a:gd name="connsiteX59" fmla="*/ 245035 w 6734119"/>
              <a:gd name="connsiteY59" fmla="*/ 1679864 h 2624244"/>
              <a:gd name="connsiteX60" fmla="*/ 262965 w 6734119"/>
              <a:gd name="connsiteY60" fmla="*/ 1697793 h 2624244"/>
              <a:gd name="connsiteX61" fmla="*/ 286871 w 6734119"/>
              <a:gd name="connsiteY61" fmla="*/ 1733652 h 2624244"/>
              <a:gd name="connsiteX62" fmla="*/ 322729 w 6734119"/>
              <a:gd name="connsiteY62" fmla="*/ 1769511 h 2624244"/>
              <a:gd name="connsiteX63" fmla="*/ 340659 w 6734119"/>
              <a:gd name="connsiteY63" fmla="*/ 1787440 h 2624244"/>
              <a:gd name="connsiteX64" fmla="*/ 358588 w 6734119"/>
              <a:gd name="connsiteY64" fmla="*/ 1811346 h 2624244"/>
              <a:gd name="connsiteX65" fmla="*/ 406400 w 6734119"/>
              <a:gd name="connsiteY65" fmla="*/ 1859158 h 2624244"/>
              <a:gd name="connsiteX66" fmla="*/ 424329 w 6734119"/>
              <a:gd name="connsiteY66" fmla="*/ 1900993 h 2624244"/>
              <a:gd name="connsiteX67" fmla="*/ 442259 w 6734119"/>
              <a:gd name="connsiteY67" fmla="*/ 1936852 h 2624244"/>
              <a:gd name="connsiteX68" fmla="*/ 448235 w 6734119"/>
              <a:gd name="connsiteY68" fmla="*/ 1954781 h 2624244"/>
              <a:gd name="connsiteX69" fmla="*/ 484094 w 6734119"/>
              <a:gd name="connsiteY69" fmla="*/ 1990640 h 2624244"/>
              <a:gd name="connsiteX70" fmla="*/ 496047 w 6734119"/>
              <a:gd name="connsiteY70" fmla="*/ 2020523 h 2624244"/>
              <a:gd name="connsiteX71" fmla="*/ 513977 w 6734119"/>
              <a:gd name="connsiteY71" fmla="*/ 2038452 h 2624244"/>
              <a:gd name="connsiteX72" fmla="*/ 525929 w 6734119"/>
              <a:gd name="connsiteY72" fmla="*/ 2056381 h 2624244"/>
              <a:gd name="connsiteX73" fmla="*/ 543859 w 6734119"/>
              <a:gd name="connsiteY73" fmla="*/ 2080287 h 2624244"/>
              <a:gd name="connsiteX74" fmla="*/ 597647 w 6734119"/>
              <a:gd name="connsiteY74" fmla="*/ 2098217 h 2624244"/>
              <a:gd name="connsiteX75" fmla="*/ 615577 w 6734119"/>
              <a:gd name="connsiteY75" fmla="*/ 2110170 h 2624244"/>
              <a:gd name="connsiteX76" fmla="*/ 639482 w 6734119"/>
              <a:gd name="connsiteY76" fmla="*/ 2116146 h 2624244"/>
              <a:gd name="connsiteX77" fmla="*/ 693271 w 6734119"/>
              <a:gd name="connsiteY77" fmla="*/ 2128099 h 2624244"/>
              <a:gd name="connsiteX78" fmla="*/ 1063812 w 6734119"/>
              <a:gd name="connsiteY78" fmla="*/ 2116146 h 2624244"/>
              <a:gd name="connsiteX79" fmla="*/ 1117600 w 6734119"/>
              <a:gd name="connsiteY79" fmla="*/ 2098217 h 2624244"/>
              <a:gd name="connsiteX80" fmla="*/ 1195294 w 6734119"/>
              <a:gd name="connsiteY80" fmla="*/ 2068334 h 2624244"/>
              <a:gd name="connsiteX81" fmla="*/ 1225177 w 6734119"/>
              <a:gd name="connsiteY81" fmla="*/ 2062358 h 2624244"/>
              <a:gd name="connsiteX82" fmla="*/ 1249082 w 6734119"/>
              <a:gd name="connsiteY82" fmla="*/ 2056381 h 2624244"/>
              <a:gd name="connsiteX83" fmla="*/ 1284941 w 6734119"/>
              <a:gd name="connsiteY83" fmla="*/ 2044428 h 2624244"/>
              <a:gd name="connsiteX84" fmla="*/ 1374588 w 6734119"/>
              <a:gd name="connsiteY84" fmla="*/ 2026499 h 2624244"/>
              <a:gd name="connsiteX85" fmla="*/ 1464235 w 6734119"/>
              <a:gd name="connsiteY85" fmla="*/ 2020523 h 2624244"/>
              <a:gd name="connsiteX86" fmla="*/ 1500094 w 6734119"/>
              <a:gd name="connsiteY86" fmla="*/ 2008570 h 2624244"/>
              <a:gd name="connsiteX87" fmla="*/ 1535953 w 6734119"/>
              <a:gd name="connsiteY87" fmla="*/ 2002593 h 2624244"/>
              <a:gd name="connsiteX88" fmla="*/ 1553882 w 6734119"/>
              <a:gd name="connsiteY88" fmla="*/ 1984664 h 2624244"/>
              <a:gd name="connsiteX89" fmla="*/ 1607671 w 6734119"/>
              <a:gd name="connsiteY89" fmla="*/ 1966734 h 2624244"/>
              <a:gd name="connsiteX90" fmla="*/ 1625600 w 6734119"/>
              <a:gd name="connsiteY90" fmla="*/ 1960758 h 2624244"/>
              <a:gd name="connsiteX91" fmla="*/ 1661459 w 6734119"/>
              <a:gd name="connsiteY91" fmla="*/ 1942828 h 2624244"/>
              <a:gd name="connsiteX92" fmla="*/ 1685365 w 6734119"/>
              <a:gd name="connsiteY92" fmla="*/ 1924899 h 2624244"/>
              <a:gd name="connsiteX93" fmla="*/ 1703294 w 6734119"/>
              <a:gd name="connsiteY93" fmla="*/ 1912946 h 2624244"/>
              <a:gd name="connsiteX94" fmla="*/ 1709271 w 6734119"/>
              <a:gd name="connsiteY94" fmla="*/ 1895017 h 2624244"/>
              <a:gd name="connsiteX95" fmla="*/ 1727200 w 6734119"/>
              <a:gd name="connsiteY95" fmla="*/ 1889040 h 2624244"/>
              <a:gd name="connsiteX96" fmla="*/ 1757082 w 6734119"/>
              <a:gd name="connsiteY96" fmla="*/ 1877087 h 2624244"/>
              <a:gd name="connsiteX97" fmla="*/ 1780988 w 6734119"/>
              <a:gd name="connsiteY97" fmla="*/ 1859158 h 2624244"/>
              <a:gd name="connsiteX98" fmla="*/ 1816847 w 6734119"/>
              <a:gd name="connsiteY98" fmla="*/ 1847205 h 2624244"/>
              <a:gd name="connsiteX99" fmla="*/ 1840753 w 6734119"/>
              <a:gd name="connsiteY99" fmla="*/ 1835252 h 2624244"/>
              <a:gd name="connsiteX100" fmla="*/ 1858682 w 6734119"/>
              <a:gd name="connsiteY100" fmla="*/ 1811346 h 2624244"/>
              <a:gd name="connsiteX101" fmla="*/ 1894541 w 6734119"/>
              <a:gd name="connsiteY101" fmla="*/ 1775487 h 2624244"/>
              <a:gd name="connsiteX102" fmla="*/ 1906494 w 6734119"/>
              <a:gd name="connsiteY102" fmla="*/ 1757558 h 2624244"/>
              <a:gd name="connsiteX103" fmla="*/ 1930400 w 6734119"/>
              <a:gd name="connsiteY103" fmla="*/ 1751581 h 2624244"/>
              <a:gd name="connsiteX104" fmla="*/ 1960282 w 6734119"/>
              <a:gd name="connsiteY104" fmla="*/ 1679864 h 2624244"/>
              <a:gd name="connsiteX105" fmla="*/ 1984188 w 6734119"/>
              <a:gd name="connsiteY105" fmla="*/ 1638028 h 2624244"/>
              <a:gd name="connsiteX106" fmla="*/ 1996141 w 6734119"/>
              <a:gd name="connsiteY106" fmla="*/ 1614123 h 2624244"/>
              <a:gd name="connsiteX107" fmla="*/ 2020047 w 6734119"/>
              <a:gd name="connsiteY107" fmla="*/ 1596193 h 2624244"/>
              <a:gd name="connsiteX108" fmla="*/ 2055906 w 6734119"/>
              <a:gd name="connsiteY108" fmla="*/ 1548381 h 2624244"/>
              <a:gd name="connsiteX109" fmla="*/ 2073835 w 6734119"/>
              <a:gd name="connsiteY109" fmla="*/ 1518499 h 2624244"/>
              <a:gd name="connsiteX110" fmla="*/ 2115671 w 6734119"/>
              <a:gd name="connsiteY110" fmla="*/ 1500570 h 2624244"/>
              <a:gd name="connsiteX111" fmla="*/ 2157506 w 6734119"/>
              <a:gd name="connsiteY111" fmla="*/ 1464711 h 2624244"/>
              <a:gd name="connsiteX112" fmla="*/ 2199341 w 6734119"/>
              <a:gd name="connsiteY112" fmla="*/ 1428852 h 2624244"/>
              <a:gd name="connsiteX113" fmla="*/ 2217271 w 6734119"/>
              <a:gd name="connsiteY113" fmla="*/ 1422875 h 2624244"/>
              <a:gd name="connsiteX114" fmla="*/ 2253129 w 6734119"/>
              <a:gd name="connsiteY114" fmla="*/ 1404946 h 2624244"/>
              <a:gd name="connsiteX115" fmla="*/ 2378635 w 6734119"/>
              <a:gd name="connsiteY115" fmla="*/ 1387017 h 2624244"/>
              <a:gd name="connsiteX116" fmla="*/ 2414494 w 6734119"/>
              <a:gd name="connsiteY116" fmla="*/ 1375064 h 2624244"/>
              <a:gd name="connsiteX117" fmla="*/ 2623671 w 6734119"/>
              <a:gd name="connsiteY117" fmla="*/ 1387017 h 2624244"/>
              <a:gd name="connsiteX118" fmla="*/ 2641600 w 6734119"/>
              <a:gd name="connsiteY118" fmla="*/ 1392993 h 2624244"/>
              <a:gd name="connsiteX119" fmla="*/ 2683435 w 6734119"/>
              <a:gd name="connsiteY119" fmla="*/ 1404946 h 2624244"/>
              <a:gd name="connsiteX120" fmla="*/ 2707341 w 6734119"/>
              <a:gd name="connsiteY120" fmla="*/ 1422875 h 2624244"/>
              <a:gd name="connsiteX121" fmla="*/ 2731247 w 6734119"/>
              <a:gd name="connsiteY121" fmla="*/ 1458734 h 2624244"/>
              <a:gd name="connsiteX122" fmla="*/ 2761129 w 6734119"/>
              <a:gd name="connsiteY122" fmla="*/ 1464711 h 2624244"/>
              <a:gd name="connsiteX123" fmla="*/ 2779059 w 6734119"/>
              <a:gd name="connsiteY123" fmla="*/ 1482640 h 2624244"/>
              <a:gd name="connsiteX124" fmla="*/ 2808941 w 6734119"/>
              <a:gd name="connsiteY124" fmla="*/ 1524475 h 2624244"/>
              <a:gd name="connsiteX125" fmla="*/ 2856753 w 6734119"/>
              <a:gd name="connsiteY125" fmla="*/ 1542405 h 2624244"/>
              <a:gd name="connsiteX126" fmla="*/ 2898588 w 6734119"/>
              <a:gd name="connsiteY126" fmla="*/ 1566311 h 2624244"/>
              <a:gd name="connsiteX127" fmla="*/ 2922494 w 6734119"/>
              <a:gd name="connsiteY127" fmla="*/ 1584240 h 2624244"/>
              <a:gd name="connsiteX128" fmla="*/ 2940424 w 6734119"/>
              <a:gd name="connsiteY128" fmla="*/ 1596193 h 2624244"/>
              <a:gd name="connsiteX129" fmla="*/ 2958353 w 6734119"/>
              <a:gd name="connsiteY129" fmla="*/ 1620099 h 2624244"/>
              <a:gd name="connsiteX130" fmla="*/ 2970306 w 6734119"/>
              <a:gd name="connsiteY130" fmla="*/ 1638028 h 2624244"/>
              <a:gd name="connsiteX131" fmla="*/ 3012141 w 6734119"/>
              <a:gd name="connsiteY131" fmla="*/ 1673887 h 2624244"/>
              <a:gd name="connsiteX132" fmla="*/ 3024094 w 6734119"/>
              <a:gd name="connsiteY132" fmla="*/ 1691817 h 2624244"/>
              <a:gd name="connsiteX133" fmla="*/ 3042024 w 6734119"/>
              <a:gd name="connsiteY133" fmla="*/ 1727675 h 2624244"/>
              <a:gd name="connsiteX134" fmla="*/ 3071906 w 6734119"/>
              <a:gd name="connsiteY134" fmla="*/ 1763534 h 2624244"/>
              <a:gd name="connsiteX135" fmla="*/ 3095812 w 6734119"/>
              <a:gd name="connsiteY135" fmla="*/ 1811346 h 2624244"/>
              <a:gd name="connsiteX136" fmla="*/ 3131671 w 6734119"/>
              <a:gd name="connsiteY136" fmla="*/ 1853181 h 2624244"/>
              <a:gd name="connsiteX137" fmla="*/ 3155577 w 6734119"/>
              <a:gd name="connsiteY137" fmla="*/ 1906970 h 2624244"/>
              <a:gd name="connsiteX138" fmla="*/ 3167529 w 6734119"/>
              <a:gd name="connsiteY138" fmla="*/ 1924899 h 2624244"/>
              <a:gd name="connsiteX139" fmla="*/ 3185459 w 6734119"/>
              <a:gd name="connsiteY139" fmla="*/ 1960758 h 2624244"/>
              <a:gd name="connsiteX140" fmla="*/ 3203388 w 6734119"/>
              <a:gd name="connsiteY140" fmla="*/ 1972711 h 2624244"/>
              <a:gd name="connsiteX141" fmla="*/ 3215341 w 6734119"/>
              <a:gd name="connsiteY141" fmla="*/ 2002593 h 2624244"/>
              <a:gd name="connsiteX142" fmla="*/ 3221318 w 6734119"/>
              <a:gd name="connsiteY142" fmla="*/ 2020523 h 2624244"/>
              <a:gd name="connsiteX143" fmla="*/ 3239247 w 6734119"/>
              <a:gd name="connsiteY143" fmla="*/ 2044428 h 2624244"/>
              <a:gd name="connsiteX144" fmla="*/ 3257177 w 6734119"/>
              <a:gd name="connsiteY144" fmla="*/ 2080287 h 2624244"/>
              <a:gd name="connsiteX145" fmla="*/ 3275106 w 6734119"/>
              <a:gd name="connsiteY145" fmla="*/ 2086264 h 2624244"/>
              <a:gd name="connsiteX146" fmla="*/ 3293035 w 6734119"/>
              <a:gd name="connsiteY146" fmla="*/ 2098217 h 2624244"/>
              <a:gd name="connsiteX147" fmla="*/ 3316941 w 6734119"/>
              <a:gd name="connsiteY147" fmla="*/ 2128099 h 2624244"/>
              <a:gd name="connsiteX148" fmla="*/ 3334871 w 6734119"/>
              <a:gd name="connsiteY148" fmla="*/ 2163958 h 2624244"/>
              <a:gd name="connsiteX149" fmla="*/ 3352800 w 6734119"/>
              <a:gd name="connsiteY149" fmla="*/ 2181887 h 2624244"/>
              <a:gd name="connsiteX150" fmla="*/ 3358777 w 6734119"/>
              <a:gd name="connsiteY150" fmla="*/ 2199817 h 2624244"/>
              <a:gd name="connsiteX151" fmla="*/ 3376706 w 6734119"/>
              <a:gd name="connsiteY151" fmla="*/ 2205793 h 2624244"/>
              <a:gd name="connsiteX152" fmla="*/ 3388659 w 6734119"/>
              <a:gd name="connsiteY152" fmla="*/ 2223723 h 2624244"/>
              <a:gd name="connsiteX153" fmla="*/ 3406588 w 6734119"/>
              <a:gd name="connsiteY153" fmla="*/ 2253605 h 2624244"/>
              <a:gd name="connsiteX154" fmla="*/ 3430494 w 6734119"/>
              <a:gd name="connsiteY154" fmla="*/ 2313370 h 2624244"/>
              <a:gd name="connsiteX155" fmla="*/ 3448424 w 6734119"/>
              <a:gd name="connsiteY155" fmla="*/ 2319346 h 2624244"/>
              <a:gd name="connsiteX156" fmla="*/ 3454400 w 6734119"/>
              <a:gd name="connsiteY156" fmla="*/ 2349228 h 2624244"/>
              <a:gd name="connsiteX157" fmla="*/ 3490259 w 6734119"/>
              <a:gd name="connsiteY157" fmla="*/ 2379111 h 2624244"/>
              <a:gd name="connsiteX158" fmla="*/ 3508188 w 6734119"/>
              <a:gd name="connsiteY158" fmla="*/ 2397040 h 2624244"/>
              <a:gd name="connsiteX159" fmla="*/ 3538071 w 6734119"/>
              <a:gd name="connsiteY159" fmla="*/ 2432899 h 2624244"/>
              <a:gd name="connsiteX160" fmla="*/ 3544047 w 6734119"/>
              <a:gd name="connsiteY160" fmla="*/ 2450828 h 2624244"/>
              <a:gd name="connsiteX161" fmla="*/ 3579906 w 6734119"/>
              <a:gd name="connsiteY161" fmla="*/ 2474734 h 2624244"/>
              <a:gd name="connsiteX162" fmla="*/ 3597835 w 6734119"/>
              <a:gd name="connsiteY162" fmla="*/ 2486687 h 2624244"/>
              <a:gd name="connsiteX163" fmla="*/ 3621741 w 6734119"/>
              <a:gd name="connsiteY163" fmla="*/ 2492664 h 2624244"/>
              <a:gd name="connsiteX164" fmla="*/ 3645647 w 6734119"/>
              <a:gd name="connsiteY164" fmla="*/ 2504617 h 2624244"/>
              <a:gd name="connsiteX165" fmla="*/ 3663577 w 6734119"/>
              <a:gd name="connsiteY165" fmla="*/ 2510593 h 2624244"/>
              <a:gd name="connsiteX166" fmla="*/ 3681506 w 6734119"/>
              <a:gd name="connsiteY166" fmla="*/ 2528523 h 2624244"/>
              <a:gd name="connsiteX167" fmla="*/ 3771153 w 6734119"/>
              <a:gd name="connsiteY167" fmla="*/ 2546452 h 2624244"/>
              <a:gd name="connsiteX168" fmla="*/ 3807012 w 6734119"/>
              <a:gd name="connsiteY168" fmla="*/ 2570358 h 2624244"/>
              <a:gd name="connsiteX169" fmla="*/ 3842871 w 6734119"/>
              <a:gd name="connsiteY169" fmla="*/ 2582311 h 2624244"/>
              <a:gd name="connsiteX170" fmla="*/ 4040094 w 6734119"/>
              <a:gd name="connsiteY170" fmla="*/ 2600240 h 2624244"/>
              <a:gd name="connsiteX171" fmla="*/ 4147671 w 6734119"/>
              <a:gd name="connsiteY171" fmla="*/ 2618170 h 2624244"/>
              <a:gd name="connsiteX172" fmla="*/ 4177553 w 6734119"/>
              <a:gd name="connsiteY172" fmla="*/ 2624146 h 2624244"/>
              <a:gd name="connsiteX173" fmla="*/ 4386729 w 6734119"/>
              <a:gd name="connsiteY173" fmla="*/ 2594264 h 2624244"/>
              <a:gd name="connsiteX174" fmla="*/ 4464424 w 6734119"/>
              <a:gd name="connsiteY174" fmla="*/ 2576334 h 2624244"/>
              <a:gd name="connsiteX175" fmla="*/ 4500282 w 6734119"/>
              <a:gd name="connsiteY175" fmla="*/ 2564381 h 2624244"/>
              <a:gd name="connsiteX176" fmla="*/ 4536141 w 6734119"/>
              <a:gd name="connsiteY176" fmla="*/ 2558405 h 2624244"/>
              <a:gd name="connsiteX177" fmla="*/ 4649694 w 6734119"/>
              <a:gd name="connsiteY177" fmla="*/ 2552428 h 2624244"/>
              <a:gd name="connsiteX178" fmla="*/ 4721412 w 6734119"/>
              <a:gd name="connsiteY178" fmla="*/ 2570358 h 2624244"/>
              <a:gd name="connsiteX179" fmla="*/ 4763247 w 6734119"/>
              <a:gd name="connsiteY179" fmla="*/ 2576334 h 2624244"/>
              <a:gd name="connsiteX180" fmla="*/ 4960471 w 6734119"/>
              <a:gd name="connsiteY180" fmla="*/ 2564381 h 2624244"/>
              <a:gd name="connsiteX181" fmla="*/ 5050118 w 6734119"/>
              <a:gd name="connsiteY181" fmla="*/ 2540475 h 2624244"/>
              <a:gd name="connsiteX182" fmla="*/ 5080000 w 6734119"/>
              <a:gd name="connsiteY182" fmla="*/ 2528523 h 2624244"/>
              <a:gd name="connsiteX183" fmla="*/ 5145741 w 6734119"/>
              <a:gd name="connsiteY183" fmla="*/ 2480711 h 2624244"/>
              <a:gd name="connsiteX184" fmla="*/ 5205506 w 6734119"/>
              <a:gd name="connsiteY184" fmla="*/ 2462781 h 2624244"/>
              <a:gd name="connsiteX185" fmla="*/ 5235388 w 6734119"/>
              <a:gd name="connsiteY185" fmla="*/ 2444852 h 2624244"/>
              <a:gd name="connsiteX186" fmla="*/ 5277224 w 6734119"/>
              <a:gd name="connsiteY186" fmla="*/ 2426923 h 2624244"/>
              <a:gd name="connsiteX187" fmla="*/ 5336988 w 6734119"/>
              <a:gd name="connsiteY187" fmla="*/ 2379111 h 2624244"/>
              <a:gd name="connsiteX188" fmla="*/ 5941728 w 6734119"/>
              <a:gd name="connsiteY188" fmla="*/ 2364874 h 2624244"/>
              <a:gd name="connsiteX189" fmla="*/ 6568141 w 6734119"/>
              <a:gd name="connsiteY189" fmla="*/ 1990640 h 2624244"/>
              <a:gd name="connsiteX190" fmla="*/ 6687672 w 6734119"/>
              <a:gd name="connsiteY190" fmla="*/ 974640 h 2624244"/>
              <a:gd name="connsiteX191" fmla="*/ 5904753 w 6734119"/>
              <a:gd name="connsiteY191" fmla="*/ 476 h 2624244"/>
              <a:gd name="connsiteX192" fmla="*/ 4434542 w 6734119"/>
              <a:gd name="connsiteY192" fmla="*/ 849134 h 2624244"/>
              <a:gd name="connsiteX193" fmla="*/ 2862730 w 6734119"/>
              <a:gd name="connsiteY193" fmla="*/ 1165888 h 2624244"/>
              <a:gd name="connsiteX0" fmla="*/ 2862730 w 6734119"/>
              <a:gd name="connsiteY0" fmla="*/ 1165888 h 2624244"/>
              <a:gd name="connsiteX1" fmla="*/ 2629646 w 6734119"/>
              <a:gd name="connsiteY1" fmla="*/ 598122 h 2624244"/>
              <a:gd name="connsiteX2" fmla="*/ 2689412 w 6734119"/>
              <a:gd name="connsiteY2" fmla="*/ 191723 h 2624244"/>
              <a:gd name="connsiteX3" fmla="*/ 2647577 w 6734119"/>
              <a:gd name="connsiteY3" fmla="*/ 209652 h 2624244"/>
              <a:gd name="connsiteX4" fmla="*/ 2617694 w 6734119"/>
              <a:gd name="connsiteY4" fmla="*/ 221605 h 2624244"/>
              <a:gd name="connsiteX5" fmla="*/ 2593788 w 6734119"/>
              <a:gd name="connsiteY5" fmla="*/ 227581 h 2624244"/>
              <a:gd name="connsiteX6" fmla="*/ 2516094 w 6734119"/>
              <a:gd name="connsiteY6" fmla="*/ 245511 h 2624244"/>
              <a:gd name="connsiteX7" fmla="*/ 2480235 w 6734119"/>
              <a:gd name="connsiteY7" fmla="*/ 257464 h 2624244"/>
              <a:gd name="connsiteX8" fmla="*/ 2408518 w 6734119"/>
              <a:gd name="connsiteY8" fmla="*/ 263440 h 2624244"/>
              <a:gd name="connsiteX9" fmla="*/ 2378635 w 6734119"/>
              <a:gd name="connsiteY9" fmla="*/ 275393 h 2624244"/>
              <a:gd name="connsiteX10" fmla="*/ 2288988 w 6734119"/>
              <a:gd name="connsiteY10" fmla="*/ 281370 h 2624244"/>
              <a:gd name="connsiteX11" fmla="*/ 2259106 w 6734119"/>
              <a:gd name="connsiteY11" fmla="*/ 305275 h 2624244"/>
              <a:gd name="connsiteX12" fmla="*/ 2217271 w 6734119"/>
              <a:gd name="connsiteY12" fmla="*/ 317228 h 2624244"/>
              <a:gd name="connsiteX13" fmla="*/ 2145553 w 6734119"/>
              <a:gd name="connsiteY13" fmla="*/ 335158 h 2624244"/>
              <a:gd name="connsiteX14" fmla="*/ 2127624 w 6734119"/>
              <a:gd name="connsiteY14" fmla="*/ 347111 h 2624244"/>
              <a:gd name="connsiteX15" fmla="*/ 2097741 w 6734119"/>
              <a:gd name="connsiteY15" fmla="*/ 359064 h 2624244"/>
              <a:gd name="connsiteX16" fmla="*/ 2049929 w 6734119"/>
              <a:gd name="connsiteY16" fmla="*/ 365040 h 2624244"/>
              <a:gd name="connsiteX17" fmla="*/ 1984188 w 6734119"/>
              <a:gd name="connsiteY17" fmla="*/ 382970 h 2624244"/>
              <a:gd name="connsiteX18" fmla="*/ 1828800 w 6734119"/>
              <a:gd name="connsiteY18" fmla="*/ 418828 h 2624244"/>
              <a:gd name="connsiteX19" fmla="*/ 1792941 w 6734119"/>
              <a:gd name="connsiteY19" fmla="*/ 430781 h 2624244"/>
              <a:gd name="connsiteX20" fmla="*/ 1697318 w 6734119"/>
              <a:gd name="connsiteY20" fmla="*/ 448711 h 2624244"/>
              <a:gd name="connsiteX21" fmla="*/ 1595718 w 6734119"/>
              <a:gd name="connsiteY21" fmla="*/ 472617 h 2624244"/>
              <a:gd name="connsiteX22" fmla="*/ 1529977 w 6734119"/>
              <a:gd name="connsiteY22" fmla="*/ 490546 h 2624244"/>
              <a:gd name="connsiteX23" fmla="*/ 1398494 w 6734119"/>
              <a:gd name="connsiteY23" fmla="*/ 526405 h 2624244"/>
              <a:gd name="connsiteX24" fmla="*/ 860612 w 6734119"/>
              <a:gd name="connsiteY24" fmla="*/ 550311 h 2624244"/>
              <a:gd name="connsiteX25" fmla="*/ 794871 w 6734119"/>
              <a:gd name="connsiteY25" fmla="*/ 562264 h 2624244"/>
              <a:gd name="connsiteX26" fmla="*/ 729129 w 6734119"/>
              <a:gd name="connsiteY26" fmla="*/ 568240 h 2624244"/>
              <a:gd name="connsiteX27" fmla="*/ 633506 w 6734119"/>
              <a:gd name="connsiteY27" fmla="*/ 580193 h 2624244"/>
              <a:gd name="connsiteX28" fmla="*/ 603624 w 6734119"/>
              <a:gd name="connsiteY28" fmla="*/ 592146 h 2624244"/>
              <a:gd name="connsiteX29" fmla="*/ 579718 w 6734119"/>
              <a:gd name="connsiteY29" fmla="*/ 598123 h 2624244"/>
              <a:gd name="connsiteX30" fmla="*/ 472141 w 6734119"/>
              <a:gd name="connsiteY30" fmla="*/ 633981 h 2624244"/>
              <a:gd name="connsiteX31" fmla="*/ 436282 w 6734119"/>
              <a:gd name="connsiteY31" fmla="*/ 663864 h 2624244"/>
              <a:gd name="connsiteX32" fmla="*/ 418353 w 6734119"/>
              <a:gd name="connsiteY32" fmla="*/ 681793 h 2624244"/>
              <a:gd name="connsiteX33" fmla="*/ 400424 w 6734119"/>
              <a:gd name="connsiteY33" fmla="*/ 687770 h 2624244"/>
              <a:gd name="connsiteX34" fmla="*/ 382494 w 6734119"/>
              <a:gd name="connsiteY34" fmla="*/ 699723 h 2624244"/>
              <a:gd name="connsiteX35" fmla="*/ 364565 w 6734119"/>
              <a:gd name="connsiteY35" fmla="*/ 729605 h 2624244"/>
              <a:gd name="connsiteX36" fmla="*/ 298824 w 6734119"/>
              <a:gd name="connsiteY36" fmla="*/ 759487 h 2624244"/>
              <a:gd name="connsiteX37" fmla="*/ 239059 w 6734119"/>
              <a:gd name="connsiteY37" fmla="*/ 813275 h 2624244"/>
              <a:gd name="connsiteX38" fmla="*/ 209177 w 6734119"/>
              <a:gd name="connsiteY38" fmla="*/ 825228 h 2624244"/>
              <a:gd name="connsiteX39" fmla="*/ 167341 w 6734119"/>
              <a:gd name="connsiteY39" fmla="*/ 843158 h 2624244"/>
              <a:gd name="connsiteX40" fmla="*/ 131482 w 6734119"/>
              <a:gd name="connsiteY40" fmla="*/ 879017 h 2624244"/>
              <a:gd name="connsiteX41" fmla="*/ 95624 w 6734119"/>
              <a:gd name="connsiteY41" fmla="*/ 908899 h 2624244"/>
              <a:gd name="connsiteX42" fmla="*/ 65741 w 6734119"/>
              <a:gd name="connsiteY42" fmla="*/ 938781 h 2624244"/>
              <a:gd name="connsiteX43" fmla="*/ 47812 w 6734119"/>
              <a:gd name="connsiteY43" fmla="*/ 974640 h 2624244"/>
              <a:gd name="connsiteX44" fmla="*/ 0 w 6734119"/>
              <a:gd name="connsiteY44" fmla="*/ 1094170 h 2624244"/>
              <a:gd name="connsiteX45" fmla="*/ 5977 w 6734119"/>
              <a:gd name="connsiteY45" fmla="*/ 1201746 h 2624244"/>
              <a:gd name="connsiteX46" fmla="*/ 23906 w 6734119"/>
              <a:gd name="connsiteY46" fmla="*/ 1231628 h 2624244"/>
              <a:gd name="connsiteX47" fmla="*/ 41835 w 6734119"/>
              <a:gd name="connsiteY47" fmla="*/ 1297370 h 2624244"/>
              <a:gd name="connsiteX48" fmla="*/ 59765 w 6734119"/>
              <a:gd name="connsiteY48" fmla="*/ 1375064 h 2624244"/>
              <a:gd name="connsiteX49" fmla="*/ 71718 w 6734119"/>
              <a:gd name="connsiteY49" fmla="*/ 1428852 h 2624244"/>
              <a:gd name="connsiteX50" fmla="*/ 83671 w 6734119"/>
              <a:gd name="connsiteY50" fmla="*/ 1452758 h 2624244"/>
              <a:gd name="connsiteX51" fmla="*/ 89647 w 6734119"/>
              <a:gd name="connsiteY51" fmla="*/ 1506546 h 2624244"/>
              <a:gd name="connsiteX52" fmla="*/ 107577 w 6734119"/>
              <a:gd name="connsiteY52" fmla="*/ 1530452 h 2624244"/>
              <a:gd name="connsiteX53" fmla="*/ 119529 w 6734119"/>
              <a:gd name="connsiteY53" fmla="*/ 1548381 h 2624244"/>
              <a:gd name="connsiteX54" fmla="*/ 143435 w 6734119"/>
              <a:gd name="connsiteY54" fmla="*/ 1578264 h 2624244"/>
              <a:gd name="connsiteX55" fmla="*/ 179294 w 6734119"/>
              <a:gd name="connsiteY55" fmla="*/ 1626075 h 2624244"/>
              <a:gd name="connsiteX56" fmla="*/ 197224 w 6734119"/>
              <a:gd name="connsiteY56" fmla="*/ 1638028 h 2624244"/>
              <a:gd name="connsiteX57" fmla="*/ 215153 w 6734119"/>
              <a:gd name="connsiteY57" fmla="*/ 1655958 h 2624244"/>
              <a:gd name="connsiteX58" fmla="*/ 227106 w 6734119"/>
              <a:gd name="connsiteY58" fmla="*/ 1673887 h 2624244"/>
              <a:gd name="connsiteX59" fmla="*/ 245035 w 6734119"/>
              <a:gd name="connsiteY59" fmla="*/ 1679864 h 2624244"/>
              <a:gd name="connsiteX60" fmla="*/ 262965 w 6734119"/>
              <a:gd name="connsiteY60" fmla="*/ 1697793 h 2624244"/>
              <a:gd name="connsiteX61" fmla="*/ 286871 w 6734119"/>
              <a:gd name="connsiteY61" fmla="*/ 1733652 h 2624244"/>
              <a:gd name="connsiteX62" fmla="*/ 322729 w 6734119"/>
              <a:gd name="connsiteY62" fmla="*/ 1769511 h 2624244"/>
              <a:gd name="connsiteX63" fmla="*/ 340659 w 6734119"/>
              <a:gd name="connsiteY63" fmla="*/ 1787440 h 2624244"/>
              <a:gd name="connsiteX64" fmla="*/ 358588 w 6734119"/>
              <a:gd name="connsiteY64" fmla="*/ 1811346 h 2624244"/>
              <a:gd name="connsiteX65" fmla="*/ 406400 w 6734119"/>
              <a:gd name="connsiteY65" fmla="*/ 1859158 h 2624244"/>
              <a:gd name="connsiteX66" fmla="*/ 424329 w 6734119"/>
              <a:gd name="connsiteY66" fmla="*/ 1900993 h 2624244"/>
              <a:gd name="connsiteX67" fmla="*/ 442259 w 6734119"/>
              <a:gd name="connsiteY67" fmla="*/ 1936852 h 2624244"/>
              <a:gd name="connsiteX68" fmla="*/ 448235 w 6734119"/>
              <a:gd name="connsiteY68" fmla="*/ 1954781 h 2624244"/>
              <a:gd name="connsiteX69" fmla="*/ 484094 w 6734119"/>
              <a:gd name="connsiteY69" fmla="*/ 1990640 h 2624244"/>
              <a:gd name="connsiteX70" fmla="*/ 496047 w 6734119"/>
              <a:gd name="connsiteY70" fmla="*/ 2020523 h 2624244"/>
              <a:gd name="connsiteX71" fmla="*/ 513977 w 6734119"/>
              <a:gd name="connsiteY71" fmla="*/ 2038452 h 2624244"/>
              <a:gd name="connsiteX72" fmla="*/ 525929 w 6734119"/>
              <a:gd name="connsiteY72" fmla="*/ 2056381 h 2624244"/>
              <a:gd name="connsiteX73" fmla="*/ 543859 w 6734119"/>
              <a:gd name="connsiteY73" fmla="*/ 2080287 h 2624244"/>
              <a:gd name="connsiteX74" fmla="*/ 597647 w 6734119"/>
              <a:gd name="connsiteY74" fmla="*/ 2098217 h 2624244"/>
              <a:gd name="connsiteX75" fmla="*/ 615577 w 6734119"/>
              <a:gd name="connsiteY75" fmla="*/ 2110170 h 2624244"/>
              <a:gd name="connsiteX76" fmla="*/ 639482 w 6734119"/>
              <a:gd name="connsiteY76" fmla="*/ 2116146 h 2624244"/>
              <a:gd name="connsiteX77" fmla="*/ 693271 w 6734119"/>
              <a:gd name="connsiteY77" fmla="*/ 2128099 h 2624244"/>
              <a:gd name="connsiteX78" fmla="*/ 1063812 w 6734119"/>
              <a:gd name="connsiteY78" fmla="*/ 2116146 h 2624244"/>
              <a:gd name="connsiteX79" fmla="*/ 1117600 w 6734119"/>
              <a:gd name="connsiteY79" fmla="*/ 2098217 h 2624244"/>
              <a:gd name="connsiteX80" fmla="*/ 1195294 w 6734119"/>
              <a:gd name="connsiteY80" fmla="*/ 2068334 h 2624244"/>
              <a:gd name="connsiteX81" fmla="*/ 1225177 w 6734119"/>
              <a:gd name="connsiteY81" fmla="*/ 2062358 h 2624244"/>
              <a:gd name="connsiteX82" fmla="*/ 1249082 w 6734119"/>
              <a:gd name="connsiteY82" fmla="*/ 2056381 h 2624244"/>
              <a:gd name="connsiteX83" fmla="*/ 1284941 w 6734119"/>
              <a:gd name="connsiteY83" fmla="*/ 2044428 h 2624244"/>
              <a:gd name="connsiteX84" fmla="*/ 1374588 w 6734119"/>
              <a:gd name="connsiteY84" fmla="*/ 2026499 h 2624244"/>
              <a:gd name="connsiteX85" fmla="*/ 1464235 w 6734119"/>
              <a:gd name="connsiteY85" fmla="*/ 2020523 h 2624244"/>
              <a:gd name="connsiteX86" fmla="*/ 1500094 w 6734119"/>
              <a:gd name="connsiteY86" fmla="*/ 2008570 h 2624244"/>
              <a:gd name="connsiteX87" fmla="*/ 1535953 w 6734119"/>
              <a:gd name="connsiteY87" fmla="*/ 2002593 h 2624244"/>
              <a:gd name="connsiteX88" fmla="*/ 1553882 w 6734119"/>
              <a:gd name="connsiteY88" fmla="*/ 1984664 h 2624244"/>
              <a:gd name="connsiteX89" fmla="*/ 1607671 w 6734119"/>
              <a:gd name="connsiteY89" fmla="*/ 1966734 h 2624244"/>
              <a:gd name="connsiteX90" fmla="*/ 1625600 w 6734119"/>
              <a:gd name="connsiteY90" fmla="*/ 1960758 h 2624244"/>
              <a:gd name="connsiteX91" fmla="*/ 1661459 w 6734119"/>
              <a:gd name="connsiteY91" fmla="*/ 1942828 h 2624244"/>
              <a:gd name="connsiteX92" fmla="*/ 1685365 w 6734119"/>
              <a:gd name="connsiteY92" fmla="*/ 1924899 h 2624244"/>
              <a:gd name="connsiteX93" fmla="*/ 1703294 w 6734119"/>
              <a:gd name="connsiteY93" fmla="*/ 1912946 h 2624244"/>
              <a:gd name="connsiteX94" fmla="*/ 1709271 w 6734119"/>
              <a:gd name="connsiteY94" fmla="*/ 1895017 h 2624244"/>
              <a:gd name="connsiteX95" fmla="*/ 1727200 w 6734119"/>
              <a:gd name="connsiteY95" fmla="*/ 1889040 h 2624244"/>
              <a:gd name="connsiteX96" fmla="*/ 1757082 w 6734119"/>
              <a:gd name="connsiteY96" fmla="*/ 1877087 h 2624244"/>
              <a:gd name="connsiteX97" fmla="*/ 1780988 w 6734119"/>
              <a:gd name="connsiteY97" fmla="*/ 1859158 h 2624244"/>
              <a:gd name="connsiteX98" fmla="*/ 1816847 w 6734119"/>
              <a:gd name="connsiteY98" fmla="*/ 1847205 h 2624244"/>
              <a:gd name="connsiteX99" fmla="*/ 1840753 w 6734119"/>
              <a:gd name="connsiteY99" fmla="*/ 1835252 h 2624244"/>
              <a:gd name="connsiteX100" fmla="*/ 1858682 w 6734119"/>
              <a:gd name="connsiteY100" fmla="*/ 1811346 h 2624244"/>
              <a:gd name="connsiteX101" fmla="*/ 1894541 w 6734119"/>
              <a:gd name="connsiteY101" fmla="*/ 1775487 h 2624244"/>
              <a:gd name="connsiteX102" fmla="*/ 1906494 w 6734119"/>
              <a:gd name="connsiteY102" fmla="*/ 1757558 h 2624244"/>
              <a:gd name="connsiteX103" fmla="*/ 1930400 w 6734119"/>
              <a:gd name="connsiteY103" fmla="*/ 1751581 h 2624244"/>
              <a:gd name="connsiteX104" fmla="*/ 1960282 w 6734119"/>
              <a:gd name="connsiteY104" fmla="*/ 1679864 h 2624244"/>
              <a:gd name="connsiteX105" fmla="*/ 1984188 w 6734119"/>
              <a:gd name="connsiteY105" fmla="*/ 1638028 h 2624244"/>
              <a:gd name="connsiteX106" fmla="*/ 1996141 w 6734119"/>
              <a:gd name="connsiteY106" fmla="*/ 1614123 h 2624244"/>
              <a:gd name="connsiteX107" fmla="*/ 2020047 w 6734119"/>
              <a:gd name="connsiteY107" fmla="*/ 1596193 h 2624244"/>
              <a:gd name="connsiteX108" fmla="*/ 2055906 w 6734119"/>
              <a:gd name="connsiteY108" fmla="*/ 1548381 h 2624244"/>
              <a:gd name="connsiteX109" fmla="*/ 2073835 w 6734119"/>
              <a:gd name="connsiteY109" fmla="*/ 1518499 h 2624244"/>
              <a:gd name="connsiteX110" fmla="*/ 2115671 w 6734119"/>
              <a:gd name="connsiteY110" fmla="*/ 1500570 h 2624244"/>
              <a:gd name="connsiteX111" fmla="*/ 2157506 w 6734119"/>
              <a:gd name="connsiteY111" fmla="*/ 1464711 h 2624244"/>
              <a:gd name="connsiteX112" fmla="*/ 2199341 w 6734119"/>
              <a:gd name="connsiteY112" fmla="*/ 1428852 h 2624244"/>
              <a:gd name="connsiteX113" fmla="*/ 2217271 w 6734119"/>
              <a:gd name="connsiteY113" fmla="*/ 1422875 h 2624244"/>
              <a:gd name="connsiteX114" fmla="*/ 2253129 w 6734119"/>
              <a:gd name="connsiteY114" fmla="*/ 1404946 h 2624244"/>
              <a:gd name="connsiteX115" fmla="*/ 2378635 w 6734119"/>
              <a:gd name="connsiteY115" fmla="*/ 1387017 h 2624244"/>
              <a:gd name="connsiteX116" fmla="*/ 2414494 w 6734119"/>
              <a:gd name="connsiteY116" fmla="*/ 1375064 h 2624244"/>
              <a:gd name="connsiteX117" fmla="*/ 2623671 w 6734119"/>
              <a:gd name="connsiteY117" fmla="*/ 1387017 h 2624244"/>
              <a:gd name="connsiteX118" fmla="*/ 2641600 w 6734119"/>
              <a:gd name="connsiteY118" fmla="*/ 1392993 h 2624244"/>
              <a:gd name="connsiteX119" fmla="*/ 2683435 w 6734119"/>
              <a:gd name="connsiteY119" fmla="*/ 1404946 h 2624244"/>
              <a:gd name="connsiteX120" fmla="*/ 2707341 w 6734119"/>
              <a:gd name="connsiteY120" fmla="*/ 1422875 h 2624244"/>
              <a:gd name="connsiteX121" fmla="*/ 2731247 w 6734119"/>
              <a:gd name="connsiteY121" fmla="*/ 1458734 h 2624244"/>
              <a:gd name="connsiteX122" fmla="*/ 2761129 w 6734119"/>
              <a:gd name="connsiteY122" fmla="*/ 1464711 h 2624244"/>
              <a:gd name="connsiteX123" fmla="*/ 2779059 w 6734119"/>
              <a:gd name="connsiteY123" fmla="*/ 1482640 h 2624244"/>
              <a:gd name="connsiteX124" fmla="*/ 2808941 w 6734119"/>
              <a:gd name="connsiteY124" fmla="*/ 1524475 h 2624244"/>
              <a:gd name="connsiteX125" fmla="*/ 2856753 w 6734119"/>
              <a:gd name="connsiteY125" fmla="*/ 1542405 h 2624244"/>
              <a:gd name="connsiteX126" fmla="*/ 2898588 w 6734119"/>
              <a:gd name="connsiteY126" fmla="*/ 1566311 h 2624244"/>
              <a:gd name="connsiteX127" fmla="*/ 2922494 w 6734119"/>
              <a:gd name="connsiteY127" fmla="*/ 1584240 h 2624244"/>
              <a:gd name="connsiteX128" fmla="*/ 2940424 w 6734119"/>
              <a:gd name="connsiteY128" fmla="*/ 1596193 h 2624244"/>
              <a:gd name="connsiteX129" fmla="*/ 2958353 w 6734119"/>
              <a:gd name="connsiteY129" fmla="*/ 1620099 h 2624244"/>
              <a:gd name="connsiteX130" fmla="*/ 2970306 w 6734119"/>
              <a:gd name="connsiteY130" fmla="*/ 1638028 h 2624244"/>
              <a:gd name="connsiteX131" fmla="*/ 3012141 w 6734119"/>
              <a:gd name="connsiteY131" fmla="*/ 1673887 h 2624244"/>
              <a:gd name="connsiteX132" fmla="*/ 3024094 w 6734119"/>
              <a:gd name="connsiteY132" fmla="*/ 1691817 h 2624244"/>
              <a:gd name="connsiteX133" fmla="*/ 3042024 w 6734119"/>
              <a:gd name="connsiteY133" fmla="*/ 1727675 h 2624244"/>
              <a:gd name="connsiteX134" fmla="*/ 3071906 w 6734119"/>
              <a:gd name="connsiteY134" fmla="*/ 1763534 h 2624244"/>
              <a:gd name="connsiteX135" fmla="*/ 3095812 w 6734119"/>
              <a:gd name="connsiteY135" fmla="*/ 1811346 h 2624244"/>
              <a:gd name="connsiteX136" fmla="*/ 3131671 w 6734119"/>
              <a:gd name="connsiteY136" fmla="*/ 1853181 h 2624244"/>
              <a:gd name="connsiteX137" fmla="*/ 3155577 w 6734119"/>
              <a:gd name="connsiteY137" fmla="*/ 1906970 h 2624244"/>
              <a:gd name="connsiteX138" fmla="*/ 3167529 w 6734119"/>
              <a:gd name="connsiteY138" fmla="*/ 1924899 h 2624244"/>
              <a:gd name="connsiteX139" fmla="*/ 3185459 w 6734119"/>
              <a:gd name="connsiteY139" fmla="*/ 1960758 h 2624244"/>
              <a:gd name="connsiteX140" fmla="*/ 3203388 w 6734119"/>
              <a:gd name="connsiteY140" fmla="*/ 1972711 h 2624244"/>
              <a:gd name="connsiteX141" fmla="*/ 3215341 w 6734119"/>
              <a:gd name="connsiteY141" fmla="*/ 2002593 h 2624244"/>
              <a:gd name="connsiteX142" fmla="*/ 3221318 w 6734119"/>
              <a:gd name="connsiteY142" fmla="*/ 2020523 h 2624244"/>
              <a:gd name="connsiteX143" fmla="*/ 3239247 w 6734119"/>
              <a:gd name="connsiteY143" fmla="*/ 2044428 h 2624244"/>
              <a:gd name="connsiteX144" fmla="*/ 3257177 w 6734119"/>
              <a:gd name="connsiteY144" fmla="*/ 2080287 h 2624244"/>
              <a:gd name="connsiteX145" fmla="*/ 3275106 w 6734119"/>
              <a:gd name="connsiteY145" fmla="*/ 2086264 h 2624244"/>
              <a:gd name="connsiteX146" fmla="*/ 3293035 w 6734119"/>
              <a:gd name="connsiteY146" fmla="*/ 2098217 h 2624244"/>
              <a:gd name="connsiteX147" fmla="*/ 3316941 w 6734119"/>
              <a:gd name="connsiteY147" fmla="*/ 2128099 h 2624244"/>
              <a:gd name="connsiteX148" fmla="*/ 3334871 w 6734119"/>
              <a:gd name="connsiteY148" fmla="*/ 2163958 h 2624244"/>
              <a:gd name="connsiteX149" fmla="*/ 3352800 w 6734119"/>
              <a:gd name="connsiteY149" fmla="*/ 2181887 h 2624244"/>
              <a:gd name="connsiteX150" fmla="*/ 3358777 w 6734119"/>
              <a:gd name="connsiteY150" fmla="*/ 2199817 h 2624244"/>
              <a:gd name="connsiteX151" fmla="*/ 3376706 w 6734119"/>
              <a:gd name="connsiteY151" fmla="*/ 2205793 h 2624244"/>
              <a:gd name="connsiteX152" fmla="*/ 3388659 w 6734119"/>
              <a:gd name="connsiteY152" fmla="*/ 2223723 h 2624244"/>
              <a:gd name="connsiteX153" fmla="*/ 3406588 w 6734119"/>
              <a:gd name="connsiteY153" fmla="*/ 2253605 h 2624244"/>
              <a:gd name="connsiteX154" fmla="*/ 3430494 w 6734119"/>
              <a:gd name="connsiteY154" fmla="*/ 2313370 h 2624244"/>
              <a:gd name="connsiteX155" fmla="*/ 3448424 w 6734119"/>
              <a:gd name="connsiteY155" fmla="*/ 2319346 h 2624244"/>
              <a:gd name="connsiteX156" fmla="*/ 3454400 w 6734119"/>
              <a:gd name="connsiteY156" fmla="*/ 2349228 h 2624244"/>
              <a:gd name="connsiteX157" fmla="*/ 3490259 w 6734119"/>
              <a:gd name="connsiteY157" fmla="*/ 2379111 h 2624244"/>
              <a:gd name="connsiteX158" fmla="*/ 3508188 w 6734119"/>
              <a:gd name="connsiteY158" fmla="*/ 2397040 h 2624244"/>
              <a:gd name="connsiteX159" fmla="*/ 3538071 w 6734119"/>
              <a:gd name="connsiteY159" fmla="*/ 2432899 h 2624244"/>
              <a:gd name="connsiteX160" fmla="*/ 3544047 w 6734119"/>
              <a:gd name="connsiteY160" fmla="*/ 2450828 h 2624244"/>
              <a:gd name="connsiteX161" fmla="*/ 3579906 w 6734119"/>
              <a:gd name="connsiteY161" fmla="*/ 2474734 h 2624244"/>
              <a:gd name="connsiteX162" fmla="*/ 3597835 w 6734119"/>
              <a:gd name="connsiteY162" fmla="*/ 2486687 h 2624244"/>
              <a:gd name="connsiteX163" fmla="*/ 3621741 w 6734119"/>
              <a:gd name="connsiteY163" fmla="*/ 2492664 h 2624244"/>
              <a:gd name="connsiteX164" fmla="*/ 3645647 w 6734119"/>
              <a:gd name="connsiteY164" fmla="*/ 2504617 h 2624244"/>
              <a:gd name="connsiteX165" fmla="*/ 3663577 w 6734119"/>
              <a:gd name="connsiteY165" fmla="*/ 2510593 h 2624244"/>
              <a:gd name="connsiteX166" fmla="*/ 3681506 w 6734119"/>
              <a:gd name="connsiteY166" fmla="*/ 2528523 h 2624244"/>
              <a:gd name="connsiteX167" fmla="*/ 3771153 w 6734119"/>
              <a:gd name="connsiteY167" fmla="*/ 2546452 h 2624244"/>
              <a:gd name="connsiteX168" fmla="*/ 3807012 w 6734119"/>
              <a:gd name="connsiteY168" fmla="*/ 2570358 h 2624244"/>
              <a:gd name="connsiteX169" fmla="*/ 3842871 w 6734119"/>
              <a:gd name="connsiteY169" fmla="*/ 2582311 h 2624244"/>
              <a:gd name="connsiteX170" fmla="*/ 4040094 w 6734119"/>
              <a:gd name="connsiteY170" fmla="*/ 2600240 h 2624244"/>
              <a:gd name="connsiteX171" fmla="*/ 4147671 w 6734119"/>
              <a:gd name="connsiteY171" fmla="*/ 2618170 h 2624244"/>
              <a:gd name="connsiteX172" fmla="*/ 4177553 w 6734119"/>
              <a:gd name="connsiteY172" fmla="*/ 2624146 h 2624244"/>
              <a:gd name="connsiteX173" fmla="*/ 4386729 w 6734119"/>
              <a:gd name="connsiteY173" fmla="*/ 2594264 h 2624244"/>
              <a:gd name="connsiteX174" fmla="*/ 4464424 w 6734119"/>
              <a:gd name="connsiteY174" fmla="*/ 2576334 h 2624244"/>
              <a:gd name="connsiteX175" fmla="*/ 4500282 w 6734119"/>
              <a:gd name="connsiteY175" fmla="*/ 2564381 h 2624244"/>
              <a:gd name="connsiteX176" fmla="*/ 4536141 w 6734119"/>
              <a:gd name="connsiteY176" fmla="*/ 2558405 h 2624244"/>
              <a:gd name="connsiteX177" fmla="*/ 4649694 w 6734119"/>
              <a:gd name="connsiteY177" fmla="*/ 2552428 h 2624244"/>
              <a:gd name="connsiteX178" fmla="*/ 4721412 w 6734119"/>
              <a:gd name="connsiteY178" fmla="*/ 2570358 h 2624244"/>
              <a:gd name="connsiteX179" fmla="*/ 4763247 w 6734119"/>
              <a:gd name="connsiteY179" fmla="*/ 2576334 h 2624244"/>
              <a:gd name="connsiteX180" fmla="*/ 4960471 w 6734119"/>
              <a:gd name="connsiteY180" fmla="*/ 2564381 h 2624244"/>
              <a:gd name="connsiteX181" fmla="*/ 5050118 w 6734119"/>
              <a:gd name="connsiteY181" fmla="*/ 2540475 h 2624244"/>
              <a:gd name="connsiteX182" fmla="*/ 5080000 w 6734119"/>
              <a:gd name="connsiteY182" fmla="*/ 2528523 h 2624244"/>
              <a:gd name="connsiteX183" fmla="*/ 5145741 w 6734119"/>
              <a:gd name="connsiteY183" fmla="*/ 2480711 h 2624244"/>
              <a:gd name="connsiteX184" fmla="*/ 5205506 w 6734119"/>
              <a:gd name="connsiteY184" fmla="*/ 2462781 h 2624244"/>
              <a:gd name="connsiteX185" fmla="*/ 5235388 w 6734119"/>
              <a:gd name="connsiteY185" fmla="*/ 2444852 h 2624244"/>
              <a:gd name="connsiteX186" fmla="*/ 5277224 w 6734119"/>
              <a:gd name="connsiteY186" fmla="*/ 2426923 h 2624244"/>
              <a:gd name="connsiteX187" fmla="*/ 5941728 w 6734119"/>
              <a:gd name="connsiteY187" fmla="*/ 2364874 h 2624244"/>
              <a:gd name="connsiteX188" fmla="*/ 6568141 w 6734119"/>
              <a:gd name="connsiteY188" fmla="*/ 1990640 h 2624244"/>
              <a:gd name="connsiteX189" fmla="*/ 6687672 w 6734119"/>
              <a:gd name="connsiteY189" fmla="*/ 974640 h 2624244"/>
              <a:gd name="connsiteX190" fmla="*/ 5904753 w 6734119"/>
              <a:gd name="connsiteY190" fmla="*/ 476 h 2624244"/>
              <a:gd name="connsiteX191" fmla="*/ 4434542 w 6734119"/>
              <a:gd name="connsiteY191" fmla="*/ 849134 h 2624244"/>
              <a:gd name="connsiteX192" fmla="*/ 2862730 w 6734119"/>
              <a:gd name="connsiteY192" fmla="*/ 1165888 h 262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6734119" h="2624244">
                <a:moveTo>
                  <a:pt x="2862730" y="1165888"/>
                </a:moveTo>
                <a:cubicBezTo>
                  <a:pt x="2558926" y="1077237"/>
                  <a:pt x="2658532" y="760483"/>
                  <a:pt x="2629646" y="598122"/>
                </a:cubicBezTo>
                <a:cubicBezTo>
                  <a:pt x="2600760" y="435761"/>
                  <a:pt x="2749747" y="179655"/>
                  <a:pt x="2689412" y="191723"/>
                </a:cubicBezTo>
                <a:cubicBezTo>
                  <a:pt x="2647438" y="212708"/>
                  <a:pt x="2682749" y="196462"/>
                  <a:pt x="2647577" y="209652"/>
                </a:cubicBezTo>
                <a:cubicBezTo>
                  <a:pt x="2637532" y="213419"/>
                  <a:pt x="2627872" y="218213"/>
                  <a:pt x="2617694" y="221605"/>
                </a:cubicBezTo>
                <a:cubicBezTo>
                  <a:pt x="2609902" y="224202"/>
                  <a:pt x="2601757" y="225589"/>
                  <a:pt x="2593788" y="227581"/>
                </a:cubicBezTo>
                <a:cubicBezTo>
                  <a:pt x="2554817" y="253562"/>
                  <a:pt x="2595224" y="230674"/>
                  <a:pt x="2516094" y="245511"/>
                </a:cubicBezTo>
                <a:cubicBezTo>
                  <a:pt x="2503710" y="247833"/>
                  <a:pt x="2492663" y="255393"/>
                  <a:pt x="2480235" y="257464"/>
                </a:cubicBezTo>
                <a:cubicBezTo>
                  <a:pt x="2456573" y="261408"/>
                  <a:pt x="2432424" y="261448"/>
                  <a:pt x="2408518" y="263440"/>
                </a:cubicBezTo>
                <a:cubicBezTo>
                  <a:pt x="2398557" y="267424"/>
                  <a:pt x="2389245" y="273802"/>
                  <a:pt x="2378635" y="275393"/>
                </a:cubicBezTo>
                <a:cubicBezTo>
                  <a:pt x="2349018" y="279836"/>
                  <a:pt x="2318042" y="274106"/>
                  <a:pt x="2288988" y="281370"/>
                </a:cubicBezTo>
                <a:cubicBezTo>
                  <a:pt x="2276613" y="284464"/>
                  <a:pt x="2270515" y="299571"/>
                  <a:pt x="2259106" y="305275"/>
                </a:cubicBezTo>
                <a:cubicBezTo>
                  <a:pt x="2246134" y="311761"/>
                  <a:pt x="2231216" y="313244"/>
                  <a:pt x="2217271" y="317228"/>
                </a:cubicBezTo>
                <a:cubicBezTo>
                  <a:pt x="2176244" y="344579"/>
                  <a:pt x="2226791" y="314848"/>
                  <a:pt x="2145553" y="335158"/>
                </a:cubicBezTo>
                <a:cubicBezTo>
                  <a:pt x="2138585" y="336900"/>
                  <a:pt x="2134048" y="343899"/>
                  <a:pt x="2127624" y="347111"/>
                </a:cubicBezTo>
                <a:cubicBezTo>
                  <a:pt x="2118028" y="351909"/>
                  <a:pt x="2108195" y="356652"/>
                  <a:pt x="2097741" y="359064"/>
                </a:cubicBezTo>
                <a:cubicBezTo>
                  <a:pt x="2082091" y="362675"/>
                  <a:pt x="2065866" y="363048"/>
                  <a:pt x="2049929" y="365040"/>
                </a:cubicBezTo>
                <a:cubicBezTo>
                  <a:pt x="1999698" y="390157"/>
                  <a:pt x="2056548" y="364880"/>
                  <a:pt x="1984188" y="382970"/>
                </a:cubicBezTo>
                <a:cubicBezTo>
                  <a:pt x="1819811" y="424064"/>
                  <a:pt x="1992882" y="393585"/>
                  <a:pt x="1828800" y="418828"/>
                </a:cubicBezTo>
                <a:cubicBezTo>
                  <a:pt x="1816847" y="422812"/>
                  <a:pt x="1805227" y="427989"/>
                  <a:pt x="1792941" y="430781"/>
                </a:cubicBezTo>
                <a:cubicBezTo>
                  <a:pt x="1761318" y="437968"/>
                  <a:pt x="1728084" y="438456"/>
                  <a:pt x="1697318" y="448711"/>
                </a:cubicBezTo>
                <a:cubicBezTo>
                  <a:pt x="1640329" y="467707"/>
                  <a:pt x="1673855" y="458410"/>
                  <a:pt x="1595718" y="472617"/>
                </a:cubicBezTo>
                <a:cubicBezTo>
                  <a:pt x="1559575" y="496712"/>
                  <a:pt x="1595760" y="476450"/>
                  <a:pt x="1529977" y="490546"/>
                </a:cubicBezTo>
                <a:cubicBezTo>
                  <a:pt x="1457461" y="506085"/>
                  <a:pt x="1520652" y="517185"/>
                  <a:pt x="1398494" y="526405"/>
                </a:cubicBezTo>
                <a:cubicBezTo>
                  <a:pt x="1219532" y="539912"/>
                  <a:pt x="1039906" y="542342"/>
                  <a:pt x="860612" y="550311"/>
                </a:cubicBezTo>
                <a:cubicBezTo>
                  <a:pt x="838698" y="554295"/>
                  <a:pt x="816940" y="559255"/>
                  <a:pt x="794871" y="562264"/>
                </a:cubicBezTo>
                <a:cubicBezTo>
                  <a:pt x="773068" y="565237"/>
                  <a:pt x="750999" y="565810"/>
                  <a:pt x="729129" y="568240"/>
                </a:cubicBezTo>
                <a:cubicBezTo>
                  <a:pt x="697203" y="571787"/>
                  <a:pt x="665380" y="576209"/>
                  <a:pt x="633506" y="580193"/>
                </a:cubicBezTo>
                <a:cubicBezTo>
                  <a:pt x="623545" y="584177"/>
                  <a:pt x="613801" y="588753"/>
                  <a:pt x="603624" y="592146"/>
                </a:cubicBezTo>
                <a:cubicBezTo>
                  <a:pt x="595832" y="594744"/>
                  <a:pt x="587409" y="595239"/>
                  <a:pt x="579718" y="598123"/>
                </a:cubicBezTo>
                <a:cubicBezTo>
                  <a:pt x="480237" y="635428"/>
                  <a:pt x="541302" y="622455"/>
                  <a:pt x="472141" y="633981"/>
                </a:cubicBezTo>
                <a:cubicBezTo>
                  <a:pt x="419772" y="686353"/>
                  <a:pt x="486197" y="622268"/>
                  <a:pt x="436282" y="663864"/>
                </a:cubicBezTo>
                <a:cubicBezTo>
                  <a:pt x="429789" y="669275"/>
                  <a:pt x="425385" y="677105"/>
                  <a:pt x="418353" y="681793"/>
                </a:cubicBezTo>
                <a:cubicBezTo>
                  <a:pt x="413111" y="685288"/>
                  <a:pt x="406059" y="684953"/>
                  <a:pt x="400424" y="687770"/>
                </a:cubicBezTo>
                <a:cubicBezTo>
                  <a:pt x="393999" y="690982"/>
                  <a:pt x="388471" y="695739"/>
                  <a:pt x="382494" y="699723"/>
                </a:cubicBezTo>
                <a:cubicBezTo>
                  <a:pt x="376518" y="709684"/>
                  <a:pt x="373247" y="721888"/>
                  <a:pt x="364565" y="729605"/>
                </a:cubicBezTo>
                <a:cubicBezTo>
                  <a:pt x="347558" y="744722"/>
                  <a:pt x="318277" y="748679"/>
                  <a:pt x="298824" y="759487"/>
                </a:cubicBezTo>
                <a:cubicBezTo>
                  <a:pt x="263630" y="779040"/>
                  <a:pt x="278169" y="784832"/>
                  <a:pt x="239059" y="813275"/>
                </a:cubicBezTo>
                <a:cubicBezTo>
                  <a:pt x="230383" y="819585"/>
                  <a:pt x="218772" y="820430"/>
                  <a:pt x="209177" y="825228"/>
                </a:cubicBezTo>
                <a:cubicBezTo>
                  <a:pt x="167903" y="845865"/>
                  <a:pt x="217094" y="830719"/>
                  <a:pt x="167341" y="843158"/>
                </a:cubicBezTo>
                <a:cubicBezTo>
                  <a:pt x="155388" y="855111"/>
                  <a:pt x="144468" y="868195"/>
                  <a:pt x="131482" y="879017"/>
                </a:cubicBezTo>
                <a:cubicBezTo>
                  <a:pt x="119529" y="888978"/>
                  <a:pt x="106626" y="897897"/>
                  <a:pt x="95624" y="908899"/>
                </a:cubicBezTo>
                <a:cubicBezTo>
                  <a:pt x="55784" y="948739"/>
                  <a:pt x="113551" y="906908"/>
                  <a:pt x="65741" y="938781"/>
                </a:cubicBezTo>
                <a:cubicBezTo>
                  <a:pt x="37752" y="980765"/>
                  <a:pt x="67058" y="933398"/>
                  <a:pt x="47812" y="974640"/>
                </a:cubicBezTo>
                <a:cubicBezTo>
                  <a:pt x="1282" y="1074347"/>
                  <a:pt x="20478" y="1012256"/>
                  <a:pt x="0" y="1094170"/>
                </a:cubicBezTo>
                <a:cubicBezTo>
                  <a:pt x="1992" y="1130029"/>
                  <a:pt x="-177" y="1166363"/>
                  <a:pt x="5977" y="1201746"/>
                </a:cubicBezTo>
                <a:cubicBezTo>
                  <a:pt x="7967" y="1213190"/>
                  <a:pt x="20490" y="1220526"/>
                  <a:pt x="23906" y="1231628"/>
                </a:cubicBezTo>
                <a:cubicBezTo>
                  <a:pt x="49413" y="1314528"/>
                  <a:pt x="12637" y="1253571"/>
                  <a:pt x="41835" y="1297370"/>
                </a:cubicBezTo>
                <a:cubicBezTo>
                  <a:pt x="53264" y="1377366"/>
                  <a:pt x="40075" y="1302865"/>
                  <a:pt x="59765" y="1375064"/>
                </a:cubicBezTo>
                <a:cubicBezTo>
                  <a:pt x="63555" y="1388960"/>
                  <a:pt x="66348" y="1414531"/>
                  <a:pt x="71718" y="1428852"/>
                </a:cubicBezTo>
                <a:cubicBezTo>
                  <a:pt x="74846" y="1437194"/>
                  <a:pt x="79687" y="1444789"/>
                  <a:pt x="83671" y="1452758"/>
                </a:cubicBezTo>
                <a:cubicBezTo>
                  <a:pt x="85663" y="1470687"/>
                  <a:pt x="84342" y="1489304"/>
                  <a:pt x="89647" y="1506546"/>
                </a:cubicBezTo>
                <a:cubicBezTo>
                  <a:pt x="92576" y="1516066"/>
                  <a:pt x="101787" y="1522346"/>
                  <a:pt x="107577" y="1530452"/>
                </a:cubicBezTo>
                <a:cubicBezTo>
                  <a:pt x="111752" y="1536297"/>
                  <a:pt x="116317" y="1541957"/>
                  <a:pt x="119529" y="1548381"/>
                </a:cubicBezTo>
                <a:cubicBezTo>
                  <a:pt x="147215" y="1603754"/>
                  <a:pt x="98104" y="1527896"/>
                  <a:pt x="143435" y="1578264"/>
                </a:cubicBezTo>
                <a:cubicBezTo>
                  <a:pt x="156762" y="1593071"/>
                  <a:pt x="162718" y="1615025"/>
                  <a:pt x="179294" y="1626075"/>
                </a:cubicBezTo>
                <a:cubicBezTo>
                  <a:pt x="185271" y="1630059"/>
                  <a:pt x="191706" y="1633430"/>
                  <a:pt x="197224" y="1638028"/>
                </a:cubicBezTo>
                <a:cubicBezTo>
                  <a:pt x="203717" y="1643439"/>
                  <a:pt x="209742" y="1649465"/>
                  <a:pt x="215153" y="1655958"/>
                </a:cubicBezTo>
                <a:cubicBezTo>
                  <a:pt x="219751" y="1661476"/>
                  <a:pt x="221497" y="1669400"/>
                  <a:pt x="227106" y="1673887"/>
                </a:cubicBezTo>
                <a:cubicBezTo>
                  <a:pt x="232025" y="1677822"/>
                  <a:pt x="239059" y="1677872"/>
                  <a:pt x="245035" y="1679864"/>
                </a:cubicBezTo>
                <a:cubicBezTo>
                  <a:pt x="251012" y="1685840"/>
                  <a:pt x="259185" y="1690233"/>
                  <a:pt x="262965" y="1697793"/>
                </a:cubicBezTo>
                <a:cubicBezTo>
                  <a:pt x="283159" y="1738180"/>
                  <a:pt x="251252" y="1721778"/>
                  <a:pt x="286871" y="1733652"/>
                </a:cubicBezTo>
                <a:lnTo>
                  <a:pt x="322729" y="1769511"/>
                </a:lnTo>
                <a:cubicBezTo>
                  <a:pt x="328706" y="1775488"/>
                  <a:pt x="335588" y="1780678"/>
                  <a:pt x="340659" y="1787440"/>
                </a:cubicBezTo>
                <a:cubicBezTo>
                  <a:pt x="346635" y="1795409"/>
                  <a:pt x="351545" y="1804303"/>
                  <a:pt x="358588" y="1811346"/>
                </a:cubicBezTo>
                <a:cubicBezTo>
                  <a:pt x="426810" y="1879568"/>
                  <a:pt x="332587" y="1766891"/>
                  <a:pt x="406400" y="1859158"/>
                </a:cubicBezTo>
                <a:cubicBezTo>
                  <a:pt x="420418" y="1901209"/>
                  <a:pt x="402172" y="1849292"/>
                  <a:pt x="424329" y="1900993"/>
                </a:cubicBezTo>
                <a:cubicBezTo>
                  <a:pt x="439173" y="1935630"/>
                  <a:pt x="419292" y="1902403"/>
                  <a:pt x="442259" y="1936852"/>
                </a:cubicBezTo>
                <a:cubicBezTo>
                  <a:pt x="444251" y="1942828"/>
                  <a:pt x="444202" y="1949942"/>
                  <a:pt x="448235" y="1954781"/>
                </a:cubicBezTo>
                <a:cubicBezTo>
                  <a:pt x="479416" y="1992199"/>
                  <a:pt x="465513" y="1953478"/>
                  <a:pt x="484094" y="1990640"/>
                </a:cubicBezTo>
                <a:cubicBezTo>
                  <a:pt x="488892" y="2000236"/>
                  <a:pt x="490361" y="2011425"/>
                  <a:pt x="496047" y="2020523"/>
                </a:cubicBezTo>
                <a:cubicBezTo>
                  <a:pt x="500527" y="2027690"/>
                  <a:pt x="508566" y="2031959"/>
                  <a:pt x="513977" y="2038452"/>
                </a:cubicBezTo>
                <a:cubicBezTo>
                  <a:pt x="518575" y="2043970"/>
                  <a:pt x="521754" y="2050536"/>
                  <a:pt x="525929" y="2056381"/>
                </a:cubicBezTo>
                <a:cubicBezTo>
                  <a:pt x="531719" y="2064487"/>
                  <a:pt x="535255" y="2075268"/>
                  <a:pt x="543859" y="2080287"/>
                </a:cubicBezTo>
                <a:cubicBezTo>
                  <a:pt x="560184" y="2089810"/>
                  <a:pt x="581922" y="2087734"/>
                  <a:pt x="597647" y="2098217"/>
                </a:cubicBezTo>
                <a:cubicBezTo>
                  <a:pt x="603624" y="2102201"/>
                  <a:pt x="608975" y="2107341"/>
                  <a:pt x="615577" y="2110170"/>
                </a:cubicBezTo>
                <a:cubicBezTo>
                  <a:pt x="623126" y="2113405"/>
                  <a:pt x="631479" y="2114299"/>
                  <a:pt x="639482" y="2116146"/>
                </a:cubicBezTo>
                <a:lnTo>
                  <a:pt x="693271" y="2128099"/>
                </a:lnTo>
                <a:cubicBezTo>
                  <a:pt x="816785" y="2124115"/>
                  <a:pt x="940539" y="2124827"/>
                  <a:pt x="1063812" y="2116146"/>
                </a:cubicBezTo>
                <a:cubicBezTo>
                  <a:pt x="1082664" y="2114818"/>
                  <a:pt x="1099265" y="2102801"/>
                  <a:pt x="1117600" y="2098217"/>
                </a:cubicBezTo>
                <a:cubicBezTo>
                  <a:pt x="1181457" y="2082252"/>
                  <a:pt x="1084038" y="2108067"/>
                  <a:pt x="1195294" y="2068334"/>
                </a:cubicBezTo>
                <a:cubicBezTo>
                  <a:pt x="1204860" y="2064917"/>
                  <a:pt x="1215261" y="2064562"/>
                  <a:pt x="1225177" y="2062358"/>
                </a:cubicBezTo>
                <a:cubicBezTo>
                  <a:pt x="1233195" y="2060576"/>
                  <a:pt x="1241215" y="2058741"/>
                  <a:pt x="1249082" y="2056381"/>
                </a:cubicBezTo>
                <a:cubicBezTo>
                  <a:pt x="1261150" y="2052760"/>
                  <a:pt x="1272873" y="2048048"/>
                  <a:pt x="1284941" y="2044428"/>
                </a:cubicBezTo>
                <a:cubicBezTo>
                  <a:pt x="1308327" y="2037412"/>
                  <a:pt x="1360768" y="2028094"/>
                  <a:pt x="1374588" y="2026499"/>
                </a:cubicBezTo>
                <a:cubicBezTo>
                  <a:pt x="1404339" y="2023066"/>
                  <a:pt x="1434353" y="2022515"/>
                  <a:pt x="1464235" y="2020523"/>
                </a:cubicBezTo>
                <a:cubicBezTo>
                  <a:pt x="1476188" y="2016539"/>
                  <a:pt x="1487871" y="2011626"/>
                  <a:pt x="1500094" y="2008570"/>
                </a:cubicBezTo>
                <a:cubicBezTo>
                  <a:pt x="1511850" y="2005631"/>
                  <a:pt x="1524880" y="2007515"/>
                  <a:pt x="1535953" y="2002593"/>
                </a:cubicBezTo>
                <a:cubicBezTo>
                  <a:pt x="1543676" y="1999160"/>
                  <a:pt x="1546322" y="1988444"/>
                  <a:pt x="1553882" y="1984664"/>
                </a:cubicBezTo>
                <a:cubicBezTo>
                  <a:pt x="1570786" y="1976212"/>
                  <a:pt x="1589741" y="1972711"/>
                  <a:pt x="1607671" y="1966734"/>
                </a:cubicBezTo>
                <a:cubicBezTo>
                  <a:pt x="1613647" y="1964742"/>
                  <a:pt x="1619966" y="1963575"/>
                  <a:pt x="1625600" y="1960758"/>
                </a:cubicBezTo>
                <a:cubicBezTo>
                  <a:pt x="1637553" y="1954781"/>
                  <a:pt x="1650000" y="1949704"/>
                  <a:pt x="1661459" y="1942828"/>
                </a:cubicBezTo>
                <a:cubicBezTo>
                  <a:pt x="1670000" y="1937703"/>
                  <a:pt x="1677260" y="1930689"/>
                  <a:pt x="1685365" y="1924899"/>
                </a:cubicBezTo>
                <a:cubicBezTo>
                  <a:pt x="1691210" y="1920724"/>
                  <a:pt x="1697318" y="1916930"/>
                  <a:pt x="1703294" y="1912946"/>
                </a:cubicBezTo>
                <a:cubicBezTo>
                  <a:pt x="1705286" y="1906970"/>
                  <a:pt x="1704816" y="1899472"/>
                  <a:pt x="1709271" y="1895017"/>
                </a:cubicBezTo>
                <a:cubicBezTo>
                  <a:pt x="1713726" y="1890562"/>
                  <a:pt x="1721301" y="1891252"/>
                  <a:pt x="1727200" y="1889040"/>
                </a:cubicBezTo>
                <a:cubicBezTo>
                  <a:pt x="1737245" y="1885273"/>
                  <a:pt x="1747704" y="1882297"/>
                  <a:pt x="1757082" y="1877087"/>
                </a:cubicBezTo>
                <a:cubicBezTo>
                  <a:pt x="1765789" y="1872250"/>
                  <a:pt x="1772079" y="1863613"/>
                  <a:pt x="1780988" y="1859158"/>
                </a:cubicBezTo>
                <a:cubicBezTo>
                  <a:pt x="1792257" y="1853523"/>
                  <a:pt x="1805578" y="1852840"/>
                  <a:pt x="1816847" y="1847205"/>
                </a:cubicBezTo>
                <a:lnTo>
                  <a:pt x="1840753" y="1835252"/>
                </a:lnTo>
                <a:cubicBezTo>
                  <a:pt x="1846729" y="1827283"/>
                  <a:pt x="1852019" y="1818750"/>
                  <a:pt x="1858682" y="1811346"/>
                </a:cubicBezTo>
                <a:cubicBezTo>
                  <a:pt x="1869990" y="1798781"/>
                  <a:pt x="1885164" y="1789552"/>
                  <a:pt x="1894541" y="1775487"/>
                </a:cubicBezTo>
                <a:cubicBezTo>
                  <a:pt x="1898525" y="1769511"/>
                  <a:pt x="1900518" y="1761542"/>
                  <a:pt x="1906494" y="1757558"/>
                </a:cubicBezTo>
                <a:cubicBezTo>
                  <a:pt x="1913328" y="1753002"/>
                  <a:pt x="1922431" y="1753573"/>
                  <a:pt x="1930400" y="1751581"/>
                </a:cubicBezTo>
                <a:cubicBezTo>
                  <a:pt x="1968191" y="1694897"/>
                  <a:pt x="1899682" y="1801064"/>
                  <a:pt x="1960282" y="1679864"/>
                </a:cubicBezTo>
                <a:cubicBezTo>
                  <a:pt x="1996395" y="1607637"/>
                  <a:pt x="1950404" y="1697149"/>
                  <a:pt x="1984188" y="1638028"/>
                </a:cubicBezTo>
                <a:cubicBezTo>
                  <a:pt x="1988608" y="1630293"/>
                  <a:pt x="1990343" y="1620887"/>
                  <a:pt x="1996141" y="1614123"/>
                </a:cubicBezTo>
                <a:cubicBezTo>
                  <a:pt x="2002624" y="1606560"/>
                  <a:pt x="2013347" y="1603564"/>
                  <a:pt x="2020047" y="1596193"/>
                </a:cubicBezTo>
                <a:cubicBezTo>
                  <a:pt x="2033448" y="1581452"/>
                  <a:pt x="2045656" y="1565464"/>
                  <a:pt x="2055906" y="1548381"/>
                </a:cubicBezTo>
                <a:cubicBezTo>
                  <a:pt x="2061882" y="1538420"/>
                  <a:pt x="2066275" y="1527318"/>
                  <a:pt x="2073835" y="1518499"/>
                </a:cubicBezTo>
                <a:cubicBezTo>
                  <a:pt x="2085092" y="1505367"/>
                  <a:pt x="2100243" y="1504427"/>
                  <a:pt x="2115671" y="1500570"/>
                </a:cubicBezTo>
                <a:cubicBezTo>
                  <a:pt x="2160160" y="1456079"/>
                  <a:pt x="2103838" y="1510713"/>
                  <a:pt x="2157506" y="1464711"/>
                </a:cubicBezTo>
                <a:cubicBezTo>
                  <a:pt x="2178705" y="1446540"/>
                  <a:pt x="2173119" y="1443836"/>
                  <a:pt x="2199341" y="1428852"/>
                </a:cubicBezTo>
                <a:cubicBezTo>
                  <a:pt x="2204811" y="1425726"/>
                  <a:pt x="2211636" y="1425692"/>
                  <a:pt x="2217271" y="1422875"/>
                </a:cubicBezTo>
                <a:cubicBezTo>
                  <a:pt x="2240772" y="1411125"/>
                  <a:pt x="2228097" y="1409953"/>
                  <a:pt x="2253129" y="1404946"/>
                </a:cubicBezTo>
                <a:cubicBezTo>
                  <a:pt x="2309073" y="1393757"/>
                  <a:pt x="2325746" y="1392893"/>
                  <a:pt x="2378635" y="1387017"/>
                </a:cubicBezTo>
                <a:cubicBezTo>
                  <a:pt x="2390588" y="1383033"/>
                  <a:pt x="2401894" y="1375064"/>
                  <a:pt x="2414494" y="1375064"/>
                </a:cubicBezTo>
                <a:cubicBezTo>
                  <a:pt x="2484333" y="1375064"/>
                  <a:pt x="2554048" y="1381521"/>
                  <a:pt x="2623671" y="1387017"/>
                </a:cubicBezTo>
                <a:cubicBezTo>
                  <a:pt x="2629951" y="1387513"/>
                  <a:pt x="2635566" y="1391183"/>
                  <a:pt x="2641600" y="1392993"/>
                </a:cubicBezTo>
                <a:cubicBezTo>
                  <a:pt x="2655491" y="1397160"/>
                  <a:pt x="2669490" y="1400962"/>
                  <a:pt x="2683435" y="1404946"/>
                </a:cubicBezTo>
                <a:cubicBezTo>
                  <a:pt x="2691404" y="1410922"/>
                  <a:pt x="2700964" y="1415223"/>
                  <a:pt x="2707341" y="1422875"/>
                </a:cubicBezTo>
                <a:cubicBezTo>
                  <a:pt x="2726314" y="1445643"/>
                  <a:pt x="2695014" y="1440617"/>
                  <a:pt x="2731247" y="1458734"/>
                </a:cubicBezTo>
                <a:cubicBezTo>
                  <a:pt x="2740333" y="1463277"/>
                  <a:pt x="2751168" y="1462719"/>
                  <a:pt x="2761129" y="1464711"/>
                </a:cubicBezTo>
                <a:cubicBezTo>
                  <a:pt x="2767106" y="1470687"/>
                  <a:pt x="2773648" y="1476147"/>
                  <a:pt x="2779059" y="1482640"/>
                </a:cubicBezTo>
                <a:cubicBezTo>
                  <a:pt x="2787402" y="1492651"/>
                  <a:pt x="2799370" y="1517297"/>
                  <a:pt x="2808941" y="1524475"/>
                </a:cubicBezTo>
                <a:cubicBezTo>
                  <a:pt x="2814655" y="1528761"/>
                  <a:pt x="2846273" y="1538911"/>
                  <a:pt x="2856753" y="1542405"/>
                </a:cubicBezTo>
                <a:cubicBezTo>
                  <a:pt x="2897006" y="1582658"/>
                  <a:pt x="2850431" y="1542233"/>
                  <a:pt x="2898588" y="1566311"/>
                </a:cubicBezTo>
                <a:cubicBezTo>
                  <a:pt x="2907497" y="1570766"/>
                  <a:pt x="2914389" y="1578451"/>
                  <a:pt x="2922494" y="1584240"/>
                </a:cubicBezTo>
                <a:cubicBezTo>
                  <a:pt x="2928339" y="1588415"/>
                  <a:pt x="2934447" y="1592209"/>
                  <a:pt x="2940424" y="1596193"/>
                </a:cubicBezTo>
                <a:cubicBezTo>
                  <a:pt x="2946400" y="1604162"/>
                  <a:pt x="2952563" y="1611994"/>
                  <a:pt x="2958353" y="1620099"/>
                </a:cubicBezTo>
                <a:cubicBezTo>
                  <a:pt x="2962528" y="1625944"/>
                  <a:pt x="2965708" y="1632510"/>
                  <a:pt x="2970306" y="1638028"/>
                </a:cubicBezTo>
                <a:cubicBezTo>
                  <a:pt x="2984182" y="1654680"/>
                  <a:pt x="2994550" y="1660694"/>
                  <a:pt x="3012141" y="1673887"/>
                </a:cubicBezTo>
                <a:cubicBezTo>
                  <a:pt x="3016125" y="1679864"/>
                  <a:pt x="3020882" y="1685392"/>
                  <a:pt x="3024094" y="1691817"/>
                </a:cubicBezTo>
                <a:cubicBezTo>
                  <a:pt x="3037571" y="1718771"/>
                  <a:pt x="3020615" y="1701984"/>
                  <a:pt x="3042024" y="1727675"/>
                </a:cubicBezTo>
                <a:cubicBezTo>
                  <a:pt x="3061989" y="1751633"/>
                  <a:pt x="3057851" y="1737766"/>
                  <a:pt x="3071906" y="1763534"/>
                </a:cubicBezTo>
                <a:cubicBezTo>
                  <a:pt x="3080438" y="1779177"/>
                  <a:pt x="3085121" y="1797091"/>
                  <a:pt x="3095812" y="1811346"/>
                </a:cubicBezTo>
                <a:cubicBezTo>
                  <a:pt x="3118812" y="1842014"/>
                  <a:pt x="3106698" y="1828209"/>
                  <a:pt x="3131671" y="1853181"/>
                </a:cubicBezTo>
                <a:cubicBezTo>
                  <a:pt x="3140244" y="1878901"/>
                  <a:pt x="3138285" y="1875845"/>
                  <a:pt x="3155577" y="1906970"/>
                </a:cubicBezTo>
                <a:cubicBezTo>
                  <a:pt x="3159065" y="1913249"/>
                  <a:pt x="3164317" y="1918475"/>
                  <a:pt x="3167529" y="1924899"/>
                </a:cubicBezTo>
                <a:cubicBezTo>
                  <a:pt x="3177250" y="1944340"/>
                  <a:pt x="3168333" y="1943632"/>
                  <a:pt x="3185459" y="1960758"/>
                </a:cubicBezTo>
                <a:cubicBezTo>
                  <a:pt x="3190538" y="1965837"/>
                  <a:pt x="3197412" y="1968727"/>
                  <a:pt x="3203388" y="1972711"/>
                </a:cubicBezTo>
                <a:cubicBezTo>
                  <a:pt x="3207372" y="1982672"/>
                  <a:pt x="3211574" y="1992548"/>
                  <a:pt x="3215341" y="2002593"/>
                </a:cubicBezTo>
                <a:cubicBezTo>
                  <a:pt x="3217553" y="2008492"/>
                  <a:pt x="3218192" y="2015053"/>
                  <a:pt x="3221318" y="2020523"/>
                </a:cubicBezTo>
                <a:cubicBezTo>
                  <a:pt x="3226260" y="2029171"/>
                  <a:pt x="3233271" y="2036460"/>
                  <a:pt x="3239247" y="2044428"/>
                </a:cubicBezTo>
                <a:cubicBezTo>
                  <a:pt x="3243184" y="2056239"/>
                  <a:pt x="3246645" y="2071861"/>
                  <a:pt x="3257177" y="2080287"/>
                </a:cubicBezTo>
                <a:cubicBezTo>
                  <a:pt x="3262096" y="2084222"/>
                  <a:pt x="3269471" y="2083447"/>
                  <a:pt x="3275106" y="2086264"/>
                </a:cubicBezTo>
                <a:cubicBezTo>
                  <a:pt x="3281530" y="2089476"/>
                  <a:pt x="3287059" y="2094233"/>
                  <a:pt x="3293035" y="2098217"/>
                </a:cubicBezTo>
                <a:cubicBezTo>
                  <a:pt x="3304671" y="2133121"/>
                  <a:pt x="3289908" y="2101066"/>
                  <a:pt x="3316941" y="2128099"/>
                </a:cubicBezTo>
                <a:cubicBezTo>
                  <a:pt x="3345152" y="2156310"/>
                  <a:pt x="3315428" y="2134793"/>
                  <a:pt x="3334871" y="2163958"/>
                </a:cubicBezTo>
                <a:cubicBezTo>
                  <a:pt x="3339559" y="2170990"/>
                  <a:pt x="3346824" y="2175911"/>
                  <a:pt x="3352800" y="2181887"/>
                </a:cubicBezTo>
                <a:cubicBezTo>
                  <a:pt x="3354792" y="2187864"/>
                  <a:pt x="3354322" y="2195362"/>
                  <a:pt x="3358777" y="2199817"/>
                </a:cubicBezTo>
                <a:cubicBezTo>
                  <a:pt x="3363231" y="2204271"/>
                  <a:pt x="3371787" y="2201858"/>
                  <a:pt x="3376706" y="2205793"/>
                </a:cubicBezTo>
                <a:cubicBezTo>
                  <a:pt x="3382315" y="2210280"/>
                  <a:pt x="3384852" y="2217632"/>
                  <a:pt x="3388659" y="2223723"/>
                </a:cubicBezTo>
                <a:cubicBezTo>
                  <a:pt x="3394815" y="2233573"/>
                  <a:pt x="3401781" y="2243030"/>
                  <a:pt x="3406588" y="2253605"/>
                </a:cubicBezTo>
                <a:cubicBezTo>
                  <a:pt x="3410477" y="2262162"/>
                  <a:pt x="3420600" y="2303477"/>
                  <a:pt x="3430494" y="2313370"/>
                </a:cubicBezTo>
                <a:cubicBezTo>
                  <a:pt x="3434949" y="2317825"/>
                  <a:pt x="3442447" y="2317354"/>
                  <a:pt x="3448424" y="2319346"/>
                </a:cubicBezTo>
                <a:cubicBezTo>
                  <a:pt x="3450416" y="2329307"/>
                  <a:pt x="3449857" y="2340142"/>
                  <a:pt x="3454400" y="2349228"/>
                </a:cubicBezTo>
                <a:cubicBezTo>
                  <a:pt x="3461884" y="2364196"/>
                  <a:pt x="3478490" y="2369303"/>
                  <a:pt x="3490259" y="2379111"/>
                </a:cubicBezTo>
                <a:cubicBezTo>
                  <a:pt x="3496752" y="2384522"/>
                  <a:pt x="3502212" y="2391064"/>
                  <a:pt x="3508188" y="2397040"/>
                </a:cubicBezTo>
                <a:cubicBezTo>
                  <a:pt x="3521892" y="2438151"/>
                  <a:pt x="3501888" y="2389480"/>
                  <a:pt x="3538071" y="2432899"/>
                </a:cubicBezTo>
                <a:cubicBezTo>
                  <a:pt x="3542104" y="2437738"/>
                  <a:pt x="3539593" y="2446374"/>
                  <a:pt x="3544047" y="2450828"/>
                </a:cubicBezTo>
                <a:cubicBezTo>
                  <a:pt x="3554205" y="2460986"/>
                  <a:pt x="3567953" y="2466765"/>
                  <a:pt x="3579906" y="2474734"/>
                </a:cubicBezTo>
                <a:cubicBezTo>
                  <a:pt x="3585882" y="2478718"/>
                  <a:pt x="3590867" y="2484945"/>
                  <a:pt x="3597835" y="2486687"/>
                </a:cubicBezTo>
                <a:cubicBezTo>
                  <a:pt x="3605804" y="2488679"/>
                  <a:pt x="3614050" y="2489780"/>
                  <a:pt x="3621741" y="2492664"/>
                </a:cubicBezTo>
                <a:cubicBezTo>
                  <a:pt x="3630083" y="2495792"/>
                  <a:pt x="3637458" y="2501108"/>
                  <a:pt x="3645647" y="2504617"/>
                </a:cubicBezTo>
                <a:cubicBezTo>
                  <a:pt x="3651438" y="2507099"/>
                  <a:pt x="3657600" y="2508601"/>
                  <a:pt x="3663577" y="2510593"/>
                </a:cubicBezTo>
                <a:cubicBezTo>
                  <a:pt x="3669553" y="2516570"/>
                  <a:pt x="3675013" y="2523112"/>
                  <a:pt x="3681506" y="2528523"/>
                </a:cubicBezTo>
                <a:cubicBezTo>
                  <a:pt x="3710973" y="2553079"/>
                  <a:pt x="3720406" y="2542223"/>
                  <a:pt x="3771153" y="2546452"/>
                </a:cubicBezTo>
                <a:cubicBezTo>
                  <a:pt x="3783106" y="2554421"/>
                  <a:pt x="3793383" y="2565815"/>
                  <a:pt x="3807012" y="2570358"/>
                </a:cubicBezTo>
                <a:cubicBezTo>
                  <a:pt x="3818965" y="2574342"/>
                  <a:pt x="3830803" y="2578691"/>
                  <a:pt x="3842871" y="2582311"/>
                </a:cubicBezTo>
                <a:cubicBezTo>
                  <a:pt x="3905621" y="2601135"/>
                  <a:pt x="3980814" y="2596152"/>
                  <a:pt x="4040094" y="2600240"/>
                </a:cubicBezTo>
                <a:lnTo>
                  <a:pt x="4147671" y="2618170"/>
                </a:lnTo>
                <a:cubicBezTo>
                  <a:pt x="4157679" y="2619910"/>
                  <a:pt x="4167432" y="2625014"/>
                  <a:pt x="4177553" y="2624146"/>
                </a:cubicBezTo>
                <a:cubicBezTo>
                  <a:pt x="4288007" y="2614678"/>
                  <a:pt x="4311018" y="2609405"/>
                  <a:pt x="4386729" y="2594264"/>
                </a:cubicBezTo>
                <a:cubicBezTo>
                  <a:pt x="4435937" y="2569660"/>
                  <a:pt x="4383219" y="2592576"/>
                  <a:pt x="4464424" y="2576334"/>
                </a:cubicBezTo>
                <a:cubicBezTo>
                  <a:pt x="4476779" y="2573863"/>
                  <a:pt x="4488059" y="2567437"/>
                  <a:pt x="4500282" y="2564381"/>
                </a:cubicBezTo>
                <a:cubicBezTo>
                  <a:pt x="4512038" y="2561442"/>
                  <a:pt x="4524188" y="2560397"/>
                  <a:pt x="4536141" y="2558405"/>
                </a:cubicBezTo>
                <a:cubicBezTo>
                  <a:pt x="4578349" y="2530267"/>
                  <a:pt x="4557107" y="2539201"/>
                  <a:pt x="4649694" y="2552428"/>
                </a:cubicBezTo>
                <a:cubicBezTo>
                  <a:pt x="4674088" y="2555913"/>
                  <a:pt x="4697018" y="2566873"/>
                  <a:pt x="4721412" y="2570358"/>
                </a:cubicBezTo>
                <a:lnTo>
                  <a:pt x="4763247" y="2576334"/>
                </a:lnTo>
                <a:cubicBezTo>
                  <a:pt x="4828988" y="2572350"/>
                  <a:pt x="4895012" y="2571654"/>
                  <a:pt x="4960471" y="2564381"/>
                </a:cubicBezTo>
                <a:cubicBezTo>
                  <a:pt x="4971843" y="2563117"/>
                  <a:pt x="5025802" y="2549593"/>
                  <a:pt x="5050118" y="2540475"/>
                </a:cubicBezTo>
                <a:cubicBezTo>
                  <a:pt x="5060163" y="2536708"/>
                  <a:pt x="5070039" y="2532507"/>
                  <a:pt x="5080000" y="2528523"/>
                </a:cubicBezTo>
                <a:cubicBezTo>
                  <a:pt x="5103184" y="2505338"/>
                  <a:pt x="5108627" y="2497206"/>
                  <a:pt x="5145741" y="2480711"/>
                </a:cubicBezTo>
                <a:cubicBezTo>
                  <a:pt x="5164747" y="2472264"/>
                  <a:pt x="5186195" y="2470506"/>
                  <a:pt x="5205506" y="2462781"/>
                </a:cubicBezTo>
                <a:cubicBezTo>
                  <a:pt x="5216291" y="2458467"/>
                  <a:pt x="5224998" y="2450047"/>
                  <a:pt x="5235388" y="2444852"/>
                </a:cubicBezTo>
                <a:cubicBezTo>
                  <a:pt x="5248958" y="2438067"/>
                  <a:pt x="5263279" y="2432899"/>
                  <a:pt x="5277224" y="2426923"/>
                </a:cubicBezTo>
                <a:cubicBezTo>
                  <a:pt x="5394947" y="2413593"/>
                  <a:pt x="5726575" y="2437588"/>
                  <a:pt x="5941728" y="2364874"/>
                </a:cubicBezTo>
                <a:cubicBezTo>
                  <a:pt x="6156881" y="2292160"/>
                  <a:pt x="6443817" y="2222346"/>
                  <a:pt x="6568141" y="1990640"/>
                </a:cubicBezTo>
                <a:cubicBezTo>
                  <a:pt x="6692465" y="1758934"/>
                  <a:pt x="6798237" y="1306334"/>
                  <a:pt x="6687672" y="974640"/>
                </a:cubicBezTo>
                <a:cubicBezTo>
                  <a:pt x="6577107" y="642946"/>
                  <a:pt x="6280275" y="21394"/>
                  <a:pt x="5904753" y="476"/>
                </a:cubicBezTo>
                <a:cubicBezTo>
                  <a:pt x="5529231" y="-20442"/>
                  <a:pt x="4941546" y="654899"/>
                  <a:pt x="4434542" y="849134"/>
                </a:cubicBezTo>
                <a:cubicBezTo>
                  <a:pt x="3927538" y="1043369"/>
                  <a:pt x="3131671" y="1331237"/>
                  <a:pt x="2862730" y="1165888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2"/>
          <p:cNvSpPr/>
          <p:nvPr/>
        </p:nvSpPr>
        <p:spPr>
          <a:xfrm>
            <a:off x="4182464" y="2391180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47059" y="709218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Chalmers two-</a:t>
            </a:r>
            <a:r>
              <a:rPr lang="en-GB" sz="2000" b="1" dirty="0" err="1"/>
              <a:t>dimensionalism</a:t>
            </a:r>
            <a:endParaRPr lang="en-GB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847058" y="136451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Statements have a primary and secondary intension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7057" y="1910814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secondary intension is the set of possible worlds at which the statement is true</a:t>
            </a:r>
          </a:p>
        </p:txBody>
      </p:sp>
      <p:sp>
        <p:nvSpPr>
          <p:cNvPr id="7" name="Rectangle 6"/>
          <p:cNvSpPr/>
          <p:nvPr/>
        </p:nvSpPr>
        <p:spPr>
          <a:xfrm>
            <a:off x="847057" y="2457109"/>
            <a:ext cx="1072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primary intension is the set of “scenarios” at which the statement is “verified”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847057" y="4612646"/>
            <a:ext cx="10086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“… if one wants a set of possibilities of some sort to play the role of objects of credences, then primary intensions appear to be natural candidates” (Chalmers 2011, p618)</a:t>
            </a:r>
          </a:p>
        </p:txBody>
      </p:sp>
      <p:sp>
        <p:nvSpPr>
          <p:cNvPr id="9" name="Rectangle 8"/>
          <p:cNvSpPr/>
          <p:nvPr/>
        </p:nvSpPr>
        <p:spPr>
          <a:xfrm>
            <a:off x="847057" y="3520056"/>
            <a:ext cx="100865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“The primary intension of S is [verified] at a scenario w </a:t>
            </a:r>
            <a:r>
              <a:rPr lang="en-GB" sz="2000" dirty="0" err="1">
                <a:solidFill>
                  <a:srgbClr val="7030A0"/>
                </a:solidFill>
              </a:rPr>
              <a:t>iff</a:t>
            </a:r>
            <a:r>
              <a:rPr lang="en-GB" sz="2000" dirty="0">
                <a:solidFill>
                  <a:srgbClr val="7030A0"/>
                </a:solidFill>
              </a:rPr>
              <a:t> D epistemically necessitates S, where D is a canonical specification of w” (Chalmers, “Epistemic Two-Dimensional Semantics” p180)</a:t>
            </a:r>
          </a:p>
        </p:txBody>
      </p:sp>
    </p:spTree>
    <p:extLst>
      <p:ext uri="{BB962C8B-B14F-4D97-AF65-F5344CB8AC3E}">
        <p14:creationId xmlns:p14="http://schemas.microsoft.com/office/powerpoint/2010/main" val="3281896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88720" y="648393"/>
            <a:ext cx="9506129" cy="57212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57" y="4049108"/>
            <a:ext cx="707525" cy="707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00" y="2406997"/>
            <a:ext cx="707525" cy="707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71" y="3341583"/>
            <a:ext cx="707525" cy="707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82" y="1564351"/>
            <a:ext cx="707525" cy="707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87" y="5046281"/>
            <a:ext cx="707525" cy="707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6" y="4733448"/>
            <a:ext cx="707525" cy="7075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44149" y="1477456"/>
            <a:ext cx="472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man who was born in 1903 and was christened “Eric Blair” is a waiter. </a:t>
            </a:r>
          </a:p>
        </p:txBody>
      </p:sp>
    </p:spTree>
    <p:extLst>
      <p:ext uri="{BB962C8B-B14F-4D97-AF65-F5344CB8AC3E}">
        <p14:creationId xmlns:p14="http://schemas.microsoft.com/office/powerpoint/2010/main" val="1694025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88720" y="648393"/>
            <a:ext cx="9506129" cy="57212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57" y="4049108"/>
            <a:ext cx="707525" cy="707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00" y="2406997"/>
            <a:ext cx="707525" cy="707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271" y="3341583"/>
            <a:ext cx="707525" cy="707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82" y="1564351"/>
            <a:ext cx="707525" cy="707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87" y="5046281"/>
            <a:ext cx="707525" cy="707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6" y="4733448"/>
            <a:ext cx="707525" cy="7075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17658" y="2286107"/>
            <a:ext cx="4724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man who came into the pie shop last Tuesday in the grey suit, who calls himself “Eric Blair”, is a waiter. </a:t>
            </a:r>
          </a:p>
        </p:txBody>
      </p:sp>
    </p:spTree>
    <p:extLst>
      <p:ext uri="{BB962C8B-B14F-4D97-AF65-F5344CB8AC3E}">
        <p14:creationId xmlns:p14="http://schemas.microsoft.com/office/powerpoint/2010/main" val="4145605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rwelltoday.com/pottsorwellfriendc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54" y="581868"/>
            <a:ext cx="2400299" cy="37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067" t="42570" r="51381" b="7205"/>
          <a:stretch/>
        </p:blipFill>
        <p:spPr>
          <a:xfrm>
            <a:off x="1688951" y="581868"/>
            <a:ext cx="1775011" cy="3700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951" y="4367796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0055" y="4367796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Paul Potts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2813" y="4972018"/>
            <a:ext cx="3039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Eric Blair is the man who came into the pie shop last Tuesday in the grey suit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0054" y="4972017"/>
            <a:ext cx="3039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Eric Blair is the author who drinks bitter at the Carpenters’ Arms</a:t>
            </a:r>
          </a:p>
        </p:txBody>
      </p:sp>
    </p:spTree>
    <p:extLst>
      <p:ext uri="{BB962C8B-B14F-4D97-AF65-F5344CB8AC3E}">
        <p14:creationId xmlns:p14="http://schemas.microsoft.com/office/powerpoint/2010/main" val="36953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1812" y="2048509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76" y="2447724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52753" y="4359795"/>
            <a:ext cx="207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not a waiter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9783" y="4547578"/>
            <a:ext cx="179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a waiter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2141" y="5729510"/>
            <a:ext cx="210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not a waiter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690" y="5271009"/>
            <a:ext cx="164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a waiter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04105" y="3095276"/>
            <a:ext cx="2145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7030A0"/>
                </a:solidFill>
              </a:rPr>
              <a:t>The man who comes into the pie shop is a waiter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0929" y="2986466"/>
            <a:ext cx="207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not a waiter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52081" y="1387448"/>
            <a:ext cx="183182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The author that drinks in the Carpenter’s Arms is not a waiter</a:t>
            </a:r>
          </a:p>
        </p:txBody>
      </p:sp>
      <p:sp>
        <p:nvSpPr>
          <p:cNvPr id="30" name="Freeform: Shape 29"/>
          <p:cNvSpPr/>
          <p:nvPr/>
        </p:nvSpPr>
        <p:spPr>
          <a:xfrm flipH="1">
            <a:off x="8372740" y="2086983"/>
            <a:ext cx="830167" cy="417499"/>
          </a:xfrm>
          <a:custGeom>
            <a:avLst/>
            <a:gdLst>
              <a:gd name="connsiteX0" fmla="*/ 372407 w 397121"/>
              <a:gd name="connsiteY0" fmla="*/ 618978 h 618978"/>
              <a:gd name="connsiteX1" fmla="*/ 358339 w 397121"/>
              <a:gd name="connsiteY1" fmla="*/ 393895 h 618978"/>
              <a:gd name="connsiteX2" fmla="*/ 6647 w 397121"/>
              <a:gd name="connsiteY2" fmla="*/ 168812 h 618978"/>
              <a:gd name="connsiteX3" fmla="*/ 119188 w 397121"/>
              <a:gd name="connsiteY3" fmla="*/ 0 h 618978"/>
              <a:gd name="connsiteX4" fmla="*/ 119188 w 397121"/>
              <a:gd name="connsiteY4" fmla="*/ 0 h 618978"/>
              <a:gd name="connsiteX0" fmla="*/ 344271 w 384941"/>
              <a:gd name="connsiteY0" fmla="*/ 675249 h 675249"/>
              <a:gd name="connsiteX1" fmla="*/ 358339 w 384941"/>
              <a:gd name="connsiteY1" fmla="*/ 393895 h 675249"/>
              <a:gd name="connsiteX2" fmla="*/ 6647 w 384941"/>
              <a:gd name="connsiteY2" fmla="*/ 168812 h 675249"/>
              <a:gd name="connsiteX3" fmla="*/ 119188 w 384941"/>
              <a:gd name="connsiteY3" fmla="*/ 0 h 675249"/>
              <a:gd name="connsiteX4" fmla="*/ 119188 w 384941"/>
              <a:gd name="connsiteY4" fmla="*/ 0 h 675249"/>
              <a:gd name="connsiteX0" fmla="*/ 544291 w 547272"/>
              <a:gd name="connsiteY0" fmla="*/ 654667 h 654667"/>
              <a:gd name="connsiteX1" fmla="*/ 358339 w 547272"/>
              <a:gd name="connsiteY1" fmla="*/ 393895 h 654667"/>
              <a:gd name="connsiteX2" fmla="*/ 6647 w 547272"/>
              <a:gd name="connsiteY2" fmla="*/ 168812 h 654667"/>
              <a:gd name="connsiteX3" fmla="*/ 119188 w 547272"/>
              <a:gd name="connsiteY3" fmla="*/ 0 h 654667"/>
              <a:gd name="connsiteX4" fmla="*/ 119188 w 547272"/>
              <a:gd name="connsiteY4" fmla="*/ 0 h 654667"/>
              <a:gd name="connsiteX0" fmla="*/ 668605 w 671586"/>
              <a:gd name="connsiteY0" fmla="*/ 798732 h 798732"/>
              <a:gd name="connsiteX1" fmla="*/ 482653 w 671586"/>
              <a:gd name="connsiteY1" fmla="*/ 537960 h 798732"/>
              <a:gd name="connsiteX2" fmla="*/ 130961 w 671586"/>
              <a:gd name="connsiteY2" fmla="*/ 312877 h 798732"/>
              <a:gd name="connsiteX3" fmla="*/ 243502 w 671586"/>
              <a:gd name="connsiteY3" fmla="*/ 144065 h 798732"/>
              <a:gd name="connsiteX4" fmla="*/ 0 w 671586"/>
              <a:gd name="connsiteY4" fmla="*/ 0 h 798732"/>
              <a:gd name="connsiteX0" fmla="*/ 668605 w 670987"/>
              <a:gd name="connsiteY0" fmla="*/ 798732 h 798732"/>
              <a:gd name="connsiteX1" fmla="*/ 482653 w 670987"/>
              <a:gd name="connsiteY1" fmla="*/ 537960 h 798732"/>
              <a:gd name="connsiteX2" fmla="*/ 348374 w 670987"/>
              <a:gd name="connsiteY2" fmla="*/ 580428 h 798732"/>
              <a:gd name="connsiteX3" fmla="*/ 243502 w 670987"/>
              <a:gd name="connsiteY3" fmla="*/ 144065 h 798732"/>
              <a:gd name="connsiteX4" fmla="*/ 0 w 670987"/>
              <a:gd name="connsiteY4" fmla="*/ 0 h 798732"/>
              <a:gd name="connsiteX0" fmla="*/ 668605 w 671109"/>
              <a:gd name="connsiteY0" fmla="*/ 798732 h 798732"/>
              <a:gd name="connsiteX1" fmla="*/ 482653 w 671109"/>
              <a:gd name="connsiteY1" fmla="*/ 537960 h 798732"/>
              <a:gd name="connsiteX2" fmla="*/ 296195 w 671109"/>
              <a:gd name="connsiteY2" fmla="*/ 621591 h 798732"/>
              <a:gd name="connsiteX3" fmla="*/ 243502 w 671109"/>
              <a:gd name="connsiteY3" fmla="*/ 144065 h 798732"/>
              <a:gd name="connsiteX4" fmla="*/ 0 w 671109"/>
              <a:gd name="connsiteY4" fmla="*/ 0 h 7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109" h="798732">
                <a:moveTo>
                  <a:pt x="668605" y="798732"/>
                </a:moveTo>
                <a:cubicBezTo>
                  <a:pt x="692051" y="723704"/>
                  <a:pt x="544721" y="567483"/>
                  <a:pt x="482653" y="537960"/>
                </a:cubicBezTo>
                <a:cubicBezTo>
                  <a:pt x="420585" y="508437"/>
                  <a:pt x="336053" y="687240"/>
                  <a:pt x="296195" y="621591"/>
                </a:cubicBezTo>
                <a:cubicBezTo>
                  <a:pt x="256337" y="555942"/>
                  <a:pt x="243502" y="144065"/>
                  <a:pt x="243502" y="144065"/>
                </a:cubicBezTo>
                <a:lnTo>
                  <a:pt x="0" y="0"/>
                </a:lnTo>
              </a:path>
            </a:pathLst>
          </a:custGeom>
          <a:noFill/>
          <a:ln w="254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386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2640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“On the account I have given, it is clear that the epistemic intension of a name can vary between speakers … This suggests that for a general account, epistemic intensions cannot be assigned to expression </a:t>
            </a:r>
            <a:r>
              <a:rPr lang="en-GB" sz="2000" i="1" dirty="0"/>
              <a:t>types</a:t>
            </a:r>
            <a:r>
              <a:rPr lang="en-GB" sz="2000" dirty="0"/>
              <a:t> but rather must be assigned to expression </a:t>
            </a:r>
            <a:r>
              <a:rPr lang="en-GB" sz="2000" i="1" dirty="0"/>
              <a:t>tokens</a:t>
            </a:r>
            <a:r>
              <a:rPr lang="en-GB" sz="2000" dirty="0"/>
              <a:t> (or perhaps to expression types in contexts of use)”</a:t>
            </a:r>
          </a:p>
          <a:p>
            <a:pPr marL="0" indent="0">
              <a:buNone/>
            </a:pPr>
            <a:r>
              <a:rPr lang="en-GB" sz="2000" dirty="0"/>
              <a:t>Chalmers 2002, “On Sense and Intension”, p174</a:t>
            </a:r>
          </a:p>
        </p:txBody>
      </p:sp>
    </p:spTree>
    <p:extLst>
      <p:ext uri="{BB962C8B-B14F-4D97-AF65-F5344CB8AC3E}">
        <p14:creationId xmlns:p14="http://schemas.microsoft.com/office/powerpoint/2010/main" val="276357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970" t="45139" r="50765" b="7205"/>
          <a:stretch/>
        </p:blipFill>
        <p:spPr>
          <a:xfrm>
            <a:off x="2247153" y="2751409"/>
            <a:ext cx="1495313" cy="326824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614894" y="50955"/>
            <a:ext cx="4775200" cy="2994211"/>
          </a:xfrm>
          <a:prstGeom prst="cloudCallout">
            <a:avLst>
              <a:gd name="adj1" fmla="val -91596"/>
              <a:gd name="adj2" fmla="val 7391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424" y="1021976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Cr(EB is a waiter) = 0.9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424" y="1548061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a waiter) = 0.2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7153" y="6105120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152" y="3266670"/>
            <a:ext cx="3552825" cy="2838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2151" y="6247646"/>
            <a:ext cx="355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Eric Blair AKA George Orwell</a:t>
            </a:r>
          </a:p>
        </p:txBody>
      </p:sp>
    </p:spTree>
    <p:extLst>
      <p:ext uri="{BB962C8B-B14F-4D97-AF65-F5344CB8AC3E}">
        <p14:creationId xmlns:p14="http://schemas.microsoft.com/office/powerpoint/2010/main" val="2278054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rwelltoday.com/pottsorwellfriendc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878" y="581867"/>
            <a:ext cx="2400299" cy="37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067" t="42570" r="51381" b="7205"/>
          <a:stretch/>
        </p:blipFill>
        <p:spPr>
          <a:xfrm>
            <a:off x="1688951" y="581868"/>
            <a:ext cx="1775011" cy="3700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951" y="4367796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55878" y="4367796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Paul Potts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2813" y="4972018"/>
            <a:ext cx="3039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Eric Blair is the man who came into the pie shop last Tuesday in the grey suit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52965" y="4972018"/>
            <a:ext cx="3039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Eric Blair is the author who I met up with yesterday.</a:t>
            </a:r>
          </a:p>
        </p:txBody>
      </p:sp>
      <p:sp>
        <p:nvSpPr>
          <p:cNvPr id="2" name="Speech Bubble: Oval 1"/>
          <p:cNvSpPr/>
          <p:nvPr/>
        </p:nvSpPr>
        <p:spPr>
          <a:xfrm>
            <a:off x="3377901" y="892885"/>
            <a:ext cx="5066852" cy="1043491"/>
          </a:xfrm>
          <a:prstGeom prst="wedgeEllipseCallout">
            <a:avLst>
              <a:gd name="adj1" fmla="val -55228"/>
              <a:gd name="adj2" fmla="val 5116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bet you that Eric Blair came into my shop last Tuesday</a:t>
            </a:r>
          </a:p>
        </p:txBody>
      </p:sp>
      <p:sp>
        <p:nvSpPr>
          <p:cNvPr id="10" name="Speech Bubble: Oval 9"/>
          <p:cNvSpPr/>
          <p:nvPr/>
        </p:nvSpPr>
        <p:spPr>
          <a:xfrm>
            <a:off x="3776494" y="2104319"/>
            <a:ext cx="5066852" cy="1043491"/>
          </a:xfrm>
          <a:prstGeom prst="wedgeEllipseCallout">
            <a:avLst>
              <a:gd name="adj1" fmla="val 80865"/>
              <a:gd name="adj2" fmla="val 270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You’re on!</a:t>
            </a:r>
          </a:p>
        </p:txBody>
      </p:sp>
    </p:spTree>
    <p:extLst>
      <p:ext uri="{BB962C8B-B14F-4D97-AF65-F5344CB8AC3E}">
        <p14:creationId xmlns:p14="http://schemas.microsoft.com/office/powerpoint/2010/main" val="490527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1837973" y="4185891"/>
            <a:ext cx="2202121" cy="2153093"/>
          </a:xfrm>
          <a:prstGeom prst="smileyFac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Callout 4"/>
          <p:cNvSpPr/>
          <p:nvPr/>
        </p:nvSpPr>
        <p:spPr>
          <a:xfrm>
            <a:off x="5725458" y="627529"/>
            <a:ext cx="4775200" cy="2994211"/>
          </a:xfrm>
          <a:prstGeom prst="cloudCallout">
            <a:avLst>
              <a:gd name="adj1" fmla="val -78530"/>
              <a:gd name="adj2" fmla="val 7966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624" y="1727200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Cr(P) = </a:t>
            </a:r>
            <a:r>
              <a:rPr lang="en-GB" sz="2000" i="1" dirty="0"/>
              <a:t>v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28329" y="2127310"/>
            <a:ext cx="591671" cy="23371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2188" y="4580964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sort of thing is P?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4587" y="4580964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P is a sentence. </a:t>
            </a:r>
          </a:p>
        </p:txBody>
      </p:sp>
    </p:spTree>
    <p:extLst>
      <p:ext uri="{BB962C8B-B14F-4D97-AF65-F5344CB8AC3E}">
        <p14:creationId xmlns:p14="http://schemas.microsoft.com/office/powerpoint/2010/main" val="63144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970" t="45139" r="50765" b="7205"/>
          <a:stretch/>
        </p:blipFill>
        <p:spPr>
          <a:xfrm>
            <a:off x="2247153" y="2751409"/>
            <a:ext cx="1495313" cy="326824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614894" y="50955"/>
            <a:ext cx="4775200" cy="2994211"/>
          </a:xfrm>
          <a:prstGeom prst="cloudCallout">
            <a:avLst>
              <a:gd name="adj1" fmla="val -91596"/>
              <a:gd name="adj2" fmla="val 73918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424" y="1021976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Cr(EB is a waiter) = 0.9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424" y="1548061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a waiter) = 0.2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7153" y="6105120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152" y="3266670"/>
            <a:ext cx="3552825" cy="2838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2151" y="6247646"/>
            <a:ext cx="355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Eric Blair AKA George Orwell</a:t>
            </a:r>
          </a:p>
        </p:txBody>
      </p:sp>
    </p:spTree>
    <p:extLst>
      <p:ext uri="{BB962C8B-B14F-4D97-AF65-F5344CB8AC3E}">
        <p14:creationId xmlns:p14="http://schemas.microsoft.com/office/powerpoint/2010/main" val="2943217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1837973" y="4185891"/>
            <a:ext cx="2202121" cy="2153093"/>
          </a:xfrm>
          <a:prstGeom prst="smileyFac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Callout 4"/>
          <p:cNvSpPr/>
          <p:nvPr/>
        </p:nvSpPr>
        <p:spPr>
          <a:xfrm>
            <a:off x="5725458" y="627529"/>
            <a:ext cx="4775200" cy="2994211"/>
          </a:xfrm>
          <a:prstGeom prst="cloudCallout">
            <a:avLst>
              <a:gd name="adj1" fmla="val -78530"/>
              <a:gd name="adj2" fmla="val 7966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624" y="1727200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Cr(P) = </a:t>
            </a:r>
            <a:r>
              <a:rPr lang="en-GB" sz="2000" i="1" dirty="0"/>
              <a:t>v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28329" y="2127310"/>
            <a:ext cx="591671" cy="23371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2188" y="4580964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sort of thing is P?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4587" y="4580964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 is a sentence.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2188" y="5082674"/>
            <a:ext cx="516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A sentence </a:t>
            </a:r>
            <a:r>
              <a:rPr lang="en-GB" sz="2000" i="1" dirty="0">
                <a:solidFill>
                  <a:srgbClr val="7030A0"/>
                </a:solidFill>
              </a:rPr>
              <a:t>type</a:t>
            </a:r>
            <a:r>
              <a:rPr lang="en-GB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882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1837973" y="4185891"/>
            <a:ext cx="2202121" cy="2153093"/>
          </a:xfrm>
          <a:prstGeom prst="smileyFac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Callout 4"/>
          <p:cNvSpPr/>
          <p:nvPr/>
        </p:nvSpPr>
        <p:spPr>
          <a:xfrm>
            <a:off x="5725458" y="627529"/>
            <a:ext cx="4775200" cy="2994211"/>
          </a:xfrm>
          <a:prstGeom prst="cloudCallout">
            <a:avLst>
              <a:gd name="adj1" fmla="val -78530"/>
              <a:gd name="adj2" fmla="val 7966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624" y="1727200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Cr(P) = </a:t>
            </a:r>
            <a:r>
              <a:rPr lang="en-GB" sz="2000" i="1" dirty="0"/>
              <a:t>v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28329" y="2127310"/>
            <a:ext cx="591671" cy="23371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2188" y="4580964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sort of thing is P?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4587" y="4580964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 is a sentence.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2188" y="5082674"/>
            <a:ext cx="516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A sentence </a:t>
            </a:r>
            <a:r>
              <a:rPr lang="en-GB" sz="2000" i="1" dirty="0">
                <a:solidFill>
                  <a:srgbClr val="7030A0"/>
                </a:solidFill>
              </a:rPr>
              <a:t>token</a:t>
            </a:r>
            <a:r>
              <a:rPr lang="en-GB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4518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rwelltoday.com/pottsorwellfriendc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878" y="581867"/>
            <a:ext cx="2400299" cy="37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067" t="42570" r="51381" b="7205"/>
          <a:stretch/>
        </p:blipFill>
        <p:spPr>
          <a:xfrm>
            <a:off x="1688951" y="581868"/>
            <a:ext cx="1775011" cy="3700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951" y="4367796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55878" y="4367796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Paul Potts</a:t>
            </a:r>
          </a:p>
        </p:txBody>
      </p:sp>
      <p:sp>
        <p:nvSpPr>
          <p:cNvPr id="2" name="Speech Bubble: Oval 1"/>
          <p:cNvSpPr/>
          <p:nvPr/>
        </p:nvSpPr>
        <p:spPr>
          <a:xfrm>
            <a:off x="3377901" y="892885"/>
            <a:ext cx="5066852" cy="1043491"/>
          </a:xfrm>
          <a:prstGeom prst="wedgeEllipseCallout">
            <a:avLst>
              <a:gd name="adj1" fmla="val -55228"/>
              <a:gd name="adj2" fmla="val 51160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bet you that Eric Blair came into my shop last Tuesday</a:t>
            </a:r>
          </a:p>
        </p:txBody>
      </p:sp>
      <p:sp>
        <p:nvSpPr>
          <p:cNvPr id="10" name="Speech Bubble: Oval 9"/>
          <p:cNvSpPr/>
          <p:nvPr/>
        </p:nvSpPr>
        <p:spPr>
          <a:xfrm>
            <a:off x="3776494" y="2104319"/>
            <a:ext cx="5066852" cy="1043491"/>
          </a:xfrm>
          <a:prstGeom prst="wedgeEllipseCallout">
            <a:avLst>
              <a:gd name="adj1" fmla="val 80865"/>
              <a:gd name="adj2" fmla="val 2706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You’re on!</a:t>
            </a:r>
          </a:p>
        </p:txBody>
      </p:sp>
    </p:spTree>
    <p:extLst>
      <p:ext uri="{BB962C8B-B14F-4D97-AF65-F5344CB8AC3E}">
        <p14:creationId xmlns:p14="http://schemas.microsoft.com/office/powerpoint/2010/main" val="36347980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272" t="19538" r="21733" b="15511"/>
          <a:stretch/>
        </p:blipFill>
        <p:spPr>
          <a:xfrm>
            <a:off x="1738265" y="1088966"/>
            <a:ext cx="8202440" cy="51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04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15054"/>
              </p:ext>
            </p:extLst>
          </p:nvPr>
        </p:nvGraphicFramePr>
        <p:xfrm>
          <a:off x="977641" y="1792686"/>
          <a:ext cx="10219096" cy="247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774">
                  <a:extLst>
                    <a:ext uri="{9D8B030D-6E8A-4147-A177-3AD203B41FA5}">
                      <a16:colId xmlns:a16="http://schemas.microsoft.com/office/drawing/2014/main" val="2628301952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3542102409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2929129443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1068963594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Many Clouds wins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Rocky Creek wins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998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Bet on Many Clouds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£££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8587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Bet on Rocky Creek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£££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05031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8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685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an event/proposition, which corresponds to a set of states – and by states we mean possible worlds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36" y="4161637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75" y="298078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90" y="4969598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05" y="4759905"/>
            <a:ext cx="707525" cy="7075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62707" y="3157645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2190" y="3752406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64430" y="4359795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8061" y="4904503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9101" y="5695072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32253" y="5503526"/>
            <a:ext cx="149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Dice lands 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34" y="3488259"/>
            <a:ext cx="252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P: dice lands on an even number</a:t>
            </a:r>
          </a:p>
        </p:txBody>
      </p:sp>
      <p:sp>
        <p:nvSpPr>
          <p:cNvPr id="3" name="Freeform 2"/>
          <p:cNvSpPr/>
          <p:nvPr/>
        </p:nvSpPr>
        <p:spPr>
          <a:xfrm>
            <a:off x="4560047" y="2372615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91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 sentence, which corresponds to a set of interpretations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4560047" y="2372615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Vertical Scroll 3"/>
          <p:cNvSpPr/>
          <p:nvPr/>
        </p:nvSpPr>
        <p:spPr>
          <a:xfrm>
            <a:off x="5744972" y="2414946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Vertical Scroll 22"/>
          <p:cNvSpPr/>
          <p:nvPr/>
        </p:nvSpPr>
        <p:spPr>
          <a:xfrm>
            <a:off x="8485020" y="4505417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Vertical Scroll 23"/>
          <p:cNvSpPr/>
          <p:nvPr/>
        </p:nvSpPr>
        <p:spPr>
          <a:xfrm>
            <a:off x="9914650" y="2912285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Vertical Scroll 24"/>
          <p:cNvSpPr/>
          <p:nvPr/>
        </p:nvSpPr>
        <p:spPr>
          <a:xfrm>
            <a:off x="5472435" y="4228204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Vertical Scroll 25"/>
          <p:cNvSpPr/>
          <p:nvPr/>
        </p:nvSpPr>
        <p:spPr>
          <a:xfrm>
            <a:off x="6717819" y="4907652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Vertical Scroll 26"/>
          <p:cNvSpPr/>
          <p:nvPr/>
        </p:nvSpPr>
        <p:spPr>
          <a:xfrm>
            <a:off x="8117300" y="3028289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5625" y="1750612"/>
            <a:ext cx="3215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“Eric Blair” designates Eric Blair</a:t>
            </a:r>
          </a:p>
          <a:p>
            <a:r>
              <a:rPr lang="en-GB" dirty="0"/>
              <a:t>“… is a waiter” picks out the set of people who are waiters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61372" y="2500132"/>
            <a:ext cx="2016275" cy="2101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14151" y="580621"/>
            <a:ext cx="3215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“Eric Blair” designates Teresa May</a:t>
            </a:r>
          </a:p>
          <a:p>
            <a:r>
              <a:rPr lang="en-GB" dirty="0"/>
              <a:t>“… is a waiter” picks out the set of people who are retail assistants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747844" y="1900616"/>
            <a:ext cx="388113" cy="1458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4212" y="3727645"/>
            <a:ext cx="320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P: Eric Blair is a waiter </a:t>
            </a:r>
          </a:p>
        </p:txBody>
      </p:sp>
    </p:spTree>
    <p:extLst>
      <p:ext uri="{BB962C8B-B14F-4D97-AF65-F5344CB8AC3E}">
        <p14:creationId xmlns:p14="http://schemas.microsoft.com/office/powerpoint/2010/main" val="11480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an event/proposition, which corresponds to a set of states – and by states we mean possible worlds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98183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52753" y="4359795"/>
            <a:ext cx="207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EB is not a waiter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9783" y="4513140"/>
            <a:ext cx="179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EB is a waiter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2141" y="5695072"/>
            <a:ext cx="210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EB is not a waiter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690" y="5271009"/>
            <a:ext cx="164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EB is a waiter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34" y="3051976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" name="Freeform 2"/>
          <p:cNvSpPr/>
          <p:nvPr/>
        </p:nvSpPr>
        <p:spPr>
          <a:xfrm>
            <a:off x="4182464" y="2391180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873409" y="3718020"/>
            <a:ext cx="179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EB is a waiter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0929" y="2952028"/>
            <a:ext cx="207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EB is not a waiter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34" y="3689364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</p:spTree>
    <p:extLst>
      <p:ext uri="{BB962C8B-B14F-4D97-AF65-F5344CB8AC3E}">
        <p14:creationId xmlns:p14="http://schemas.microsoft.com/office/powerpoint/2010/main" val="639796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651656"/>
              </p:ext>
            </p:extLst>
          </p:nvPr>
        </p:nvGraphicFramePr>
        <p:xfrm>
          <a:off x="977641" y="1792686"/>
          <a:ext cx="102190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774">
                  <a:extLst>
                    <a:ext uri="{9D8B030D-6E8A-4147-A177-3AD203B41FA5}">
                      <a16:colId xmlns:a16="http://schemas.microsoft.com/office/drawing/2014/main" val="2628301952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3542102409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2929129443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1068963594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State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State 2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998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Outcome A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Outcome B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8587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05031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8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5782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11327"/>
              </p:ext>
            </p:extLst>
          </p:nvPr>
        </p:nvGraphicFramePr>
        <p:xfrm>
          <a:off x="977641" y="1792686"/>
          <a:ext cx="102190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774">
                  <a:extLst>
                    <a:ext uri="{9D8B030D-6E8A-4147-A177-3AD203B41FA5}">
                      <a16:colId xmlns:a16="http://schemas.microsoft.com/office/drawing/2014/main" val="2628301952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3542102409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2929129443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1068963594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State 1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Cr(State 1)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State 2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Cr(State 2)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b="0" i="0" dirty="0">
                          <a:solidFill>
                            <a:schemeClr val="tx1"/>
                          </a:solidFill>
                        </a:rPr>
                        <a:t>’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998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Outcome A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V(Outcome A)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Outcome B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V(Outcome B)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v’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8587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05031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8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2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 sentence, which corresponds to a set of interpretations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4560047" y="2372615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Vertical Scroll 3"/>
          <p:cNvSpPr/>
          <p:nvPr/>
        </p:nvSpPr>
        <p:spPr>
          <a:xfrm>
            <a:off x="5744972" y="2414946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Vertical Scroll 22"/>
          <p:cNvSpPr/>
          <p:nvPr/>
        </p:nvSpPr>
        <p:spPr>
          <a:xfrm>
            <a:off x="8485020" y="4505417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Vertical Scroll 23"/>
          <p:cNvSpPr/>
          <p:nvPr/>
        </p:nvSpPr>
        <p:spPr>
          <a:xfrm>
            <a:off x="9914650" y="2912285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Vertical Scroll 24"/>
          <p:cNvSpPr/>
          <p:nvPr/>
        </p:nvSpPr>
        <p:spPr>
          <a:xfrm>
            <a:off x="5472435" y="4228204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Vertical Scroll 25"/>
          <p:cNvSpPr/>
          <p:nvPr/>
        </p:nvSpPr>
        <p:spPr>
          <a:xfrm>
            <a:off x="6717819" y="4907652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Vertical Scroll 26"/>
          <p:cNvSpPr/>
          <p:nvPr/>
        </p:nvSpPr>
        <p:spPr>
          <a:xfrm>
            <a:off x="8117300" y="3028289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5625" y="1750612"/>
            <a:ext cx="3215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“Eric Blair” designates Eric Blair</a:t>
            </a:r>
          </a:p>
          <a:p>
            <a:r>
              <a:rPr lang="en-GB" dirty="0"/>
              <a:t>“… is a waiter” picks out the set of people who are waiters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61372" y="2500132"/>
            <a:ext cx="2016275" cy="2101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14151" y="580621"/>
            <a:ext cx="3215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“Eric Blair” designates Teresa May</a:t>
            </a:r>
          </a:p>
          <a:p>
            <a:r>
              <a:rPr lang="en-GB" dirty="0"/>
              <a:t>“… is a waiter” picks out the set of people who are retail assistants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747844" y="1900616"/>
            <a:ext cx="388113" cy="1458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4212" y="3727645"/>
            <a:ext cx="320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P: Eric Blair is a waiter </a:t>
            </a:r>
          </a:p>
        </p:txBody>
      </p:sp>
    </p:spTree>
    <p:extLst>
      <p:ext uri="{BB962C8B-B14F-4D97-AF65-F5344CB8AC3E}">
        <p14:creationId xmlns:p14="http://schemas.microsoft.com/office/powerpoint/2010/main" val="8386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971545"/>
              </p:ext>
            </p:extLst>
          </p:nvPr>
        </p:nvGraphicFramePr>
        <p:xfrm>
          <a:off x="977641" y="1792686"/>
          <a:ext cx="102190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774">
                  <a:extLst>
                    <a:ext uri="{9D8B030D-6E8A-4147-A177-3AD203B41FA5}">
                      <a16:colId xmlns:a16="http://schemas.microsoft.com/office/drawing/2014/main" val="2628301952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3542102409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2929129443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1068963594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Interpretation 1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Cr(Interpretation 1)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Interpretation 2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Cr(Interpretation 2)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b="0" i="0" dirty="0">
                          <a:solidFill>
                            <a:schemeClr val="tx1"/>
                          </a:solidFill>
                        </a:rPr>
                        <a:t>’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998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Outcome A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V(Outcome A)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Outcome B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V(Outcome B)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v’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8587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05031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84433"/>
                  </a:ext>
                </a:extLst>
              </a:tr>
            </a:tbl>
          </a:graphicData>
        </a:graphic>
      </p:graphicFrame>
      <p:sp>
        <p:nvSpPr>
          <p:cNvPr id="4" name="Vertical Scroll 3"/>
          <p:cNvSpPr/>
          <p:nvPr/>
        </p:nvSpPr>
        <p:spPr>
          <a:xfrm>
            <a:off x="5147814" y="1229958"/>
            <a:ext cx="593702" cy="885463"/>
          </a:xfrm>
          <a:prstGeom prst="verticalScroll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Vertical Scroll 3"/>
          <p:cNvSpPr/>
          <p:nvPr/>
        </p:nvSpPr>
        <p:spPr>
          <a:xfrm>
            <a:off x="7698181" y="1229957"/>
            <a:ext cx="593702" cy="885463"/>
          </a:xfrm>
          <a:prstGeom prst="verticalScroll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5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 sentence, which corresponds to a set of interpretations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4560047" y="2372615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Vertical Scroll 3"/>
          <p:cNvSpPr/>
          <p:nvPr/>
        </p:nvSpPr>
        <p:spPr>
          <a:xfrm>
            <a:off x="5744972" y="2414946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Vertical Scroll 22"/>
          <p:cNvSpPr/>
          <p:nvPr/>
        </p:nvSpPr>
        <p:spPr>
          <a:xfrm>
            <a:off x="8485020" y="4505417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Vertical Scroll 23"/>
          <p:cNvSpPr/>
          <p:nvPr/>
        </p:nvSpPr>
        <p:spPr>
          <a:xfrm>
            <a:off x="9914650" y="2912285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Vertical Scroll 24"/>
          <p:cNvSpPr/>
          <p:nvPr/>
        </p:nvSpPr>
        <p:spPr>
          <a:xfrm>
            <a:off x="5472435" y="4228204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Vertical Scroll 25"/>
          <p:cNvSpPr/>
          <p:nvPr/>
        </p:nvSpPr>
        <p:spPr>
          <a:xfrm>
            <a:off x="6717819" y="4907652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Vertical Scroll 26"/>
          <p:cNvSpPr/>
          <p:nvPr/>
        </p:nvSpPr>
        <p:spPr>
          <a:xfrm>
            <a:off x="8117300" y="3028289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5625" y="1750612"/>
            <a:ext cx="3215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“Eric Blair” designates Eric Blair</a:t>
            </a:r>
          </a:p>
          <a:p>
            <a:r>
              <a:rPr lang="en-GB" dirty="0"/>
              <a:t>“… is a waiter” picks out the set of people who are waiters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61372" y="2500132"/>
            <a:ext cx="2016275" cy="2101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14151" y="580621"/>
            <a:ext cx="3215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“Eric Blair” designates Teresa May</a:t>
            </a:r>
          </a:p>
          <a:p>
            <a:r>
              <a:rPr lang="en-GB" dirty="0"/>
              <a:t>“… is a waiter” picks out the set of people who are retail assistants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747844" y="1900616"/>
            <a:ext cx="388113" cy="1458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0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7641" y="1792686"/>
          <a:ext cx="102190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774">
                  <a:extLst>
                    <a:ext uri="{9D8B030D-6E8A-4147-A177-3AD203B41FA5}">
                      <a16:colId xmlns:a16="http://schemas.microsoft.com/office/drawing/2014/main" val="2628301952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3542102409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2929129443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1068963594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Interpretation 1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Cr(Interpretation 1)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Interpretation 2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Cr(Interpretation 2)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b="0" i="0" dirty="0">
                          <a:solidFill>
                            <a:schemeClr val="tx1"/>
                          </a:solidFill>
                        </a:rPr>
                        <a:t>’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998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Outcome A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V(Outcome A)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Outcome B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V(Outcome B)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v’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8587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05031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84433"/>
                  </a:ext>
                </a:extLst>
              </a:tr>
            </a:tbl>
          </a:graphicData>
        </a:graphic>
      </p:graphicFrame>
      <p:sp>
        <p:nvSpPr>
          <p:cNvPr id="4" name="Vertical Scroll 3"/>
          <p:cNvSpPr/>
          <p:nvPr/>
        </p:nvSpPr>
        <p:spPr>
          <a:xfrm>
            <a:off x="5147814" y="1229958"/>
            <a:ext cx="593702" cy="885463"/>
          </a:xfrm>
          <a:prstGeom prst="verticalScroll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Vertical Scroll 3"/>
          <p:cNvSpPr/>
          <p:nvPr/>
        </p:nvSpPr>
        <p:spPr>
          <a:xfrm>
            <a:off x="7698181" y="1229957"/>
            <a:ext cx="593702" cy="885463"/>
          </a:xfrm>
          <a:prstGeom prst="verticalScroll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6048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 sentence, which corresponds to a set of interpretations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4560047" y="2372615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Vertical Scroll 3"/>
          <p:cNvSpPr/>
          <p:nvPr/>
        </p:nvSpPr>
        <p:spPr>
          <a:xfrm>
            <a:off x="5744972" y="2414946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Vertical Scroll 22"/>
          <p:cNvSpPr/>
          <p:nvPr/>
        </p:nvSpPr>
        <p:spPr>
          <a:xfrm>
            <a:off x="8485020" y="4505417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Vertical Scroll 23"/>
          <p:cNvSpPr/>
          <p:nvPr/>
        </p:nvSpPr>
        <p:spPr>
          <a:xfrm>
            <a:off x="9914650" y="2912285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Vertical Scroll 24"/>
          <p:cNvSpPr/>
          <p:nvPr/>
        </p:nvSpPr>
        <p:spPr>
          <a:xfrm>
            <a:off x="5472435" y="4228204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Vertical Scroll 25"/>
          <p:cNvSpPr/>
          <p:nvPr/>
        </p:nvSpPr>
        <p:spPr>
          <a:xfrm>
            <a:off x="6717819" y="4907652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Vertical Scroll 26"/>
          <p:cNvSpPr/>
          <p:nvPr/>
        </p:nvSpPr>
        <p:spPr>
          <a:xfrm>
            <a:off x="8117300" y="3028289"/>
            <a:ext cx="593702" cy="885463"/>
          </a:xfrm>
          <a:prstGeom prst="verticalScroll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5625" y="1750612"/>
            <a:ext cx="3215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“Eric Blair” designates Eric Blair</a:t>
            </a:r>
          </a:p>
          <a:p>
            <a:r>
              <a:rPr lang="en-GB" dirty="0"/>
              <a:t>“… is a waiter” picks out the set of people who are waiters (namely Master Kelly…)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61372" y="2500132"/>
            <a:ext cx="2016275" cy="2101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0145" y="4781666"/>
            <a:ext cx="3215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“Eric Blair” designates Eric Blair</a:t>
            </a:r>
          </a:p>
          <a:p>
            <a:r>
              <a:rPr lang="en-GB" dirty="0"/>
              <a:t>“… is a waiter” picks out the set of people who are waiters (namely Miss Kelly…)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3725892" y="5531186"/>
            <a:ext cx="2991927" cy="124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7641" y="1792686"/>
          <a:ext cx="102190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774">
                  <a:extLst>
                    <a:ext uri="{9D8B030D-6E8A-4147-A177-3AD203B41FA5}">
                      <a16:colId xmlns:a16="http://schemas.microsoft.com/office/drawing/2014/main" val="2628301952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3542102409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2929129443"/>
                    </a:ext>
                  </a:extLst>
                </a:gridCol>
                <a:gridCol w="2554774">
                  <a:extLst>
                    <a:ext uri="{9D8B030D-6E8A-4147-A177-3AD203B41FA5}">
                      <a16:colId xmlns:a16="http://schemas.microsoft.com/office/drawing/2014/main" val="1068963594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Interpretation 1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Cr(Interpretation 1)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Interpretation 2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Cr(Interpretation 2)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b="0" i="0" dirty="0">
                          <a:solidFill>
                            <a:schemeClr val="tx1"/>
                          </a:solidFill>
                        </a:rPr>
                        <a:t>’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998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Outcome A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V(Outcome A)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Outcome B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V(Outcome B) = </a:t>
                      </a:r>
                      <a:r>
                        <a:rPr lang="en-GB" b="0" i="1" dirty="0">
                          <a:solidFill>
                            <a:schemeClr val="tx1"/>
                          </a:solidFill>
                        </a:rPr>
                        <a:t>v’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85879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Action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05031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384433"/>
                  </a:ext>
                </a:extLst>
              </a:tr>
            </a:tbl>
          </a:graphicData>
        </a:graphic>
      </p:graphicFrame>
      <p:sp>
        <p:nvSpPr>
          <p:cNvPr id="4" name="Vertical Scroll 3"/>
          <p:cNvSpPr/>
          <p:nvPr/>
        </p:nvSpPr>
        <p:spPr>
          <a:xfrm>
            <a:off x="5147814" y="1229958"/>
            <a:ext cx="593702" cy="885463"/>
          </a:xfrm>
          <a:prstGeom prst="verticalScroll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Vertical Scroll 3"/>
          <p:cNvSpPr/>
          <p:nvPr/>
        </p:nvSpPr>
        <p:spPr>
          <a:xfrm>
            <a:off x="7698181" y="1229957"/>
            <a:ext cx="593702" cy="885463"/>
          </a:xfrm>
          <a:prstGeom prst="verticalScroll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40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73" y="551611"/>
            <a:ext cx="10515600" cy="61830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What the objects of credence cannot be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7273" y="1749039"/>
            <a:ext cx="10515600" cy="344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Propositions – sets of metaphysically possible worlds</a:t>
            </a:r>
          </a:p>
          <a:p>
            <a:r>
              <a:rPr lang="en-GB" sz="2000" dirty="0"/>
              <a:t>Propositions’ – sets of impossible worlds</a:t>
            </a:r>
          </a:p>
          <a:p>
            <a:r>
              <a:rPr lang="en-GB" sz="2000" dirty="0"/>
              <a:t>Epistemic intensions - sets of “scenarios”</a:t>
            </a:r>
          </a:p>
          <a:p>
            <a:r>
              <a:rPr lang="en-GB" sz="2000" dirty="0"/>
              <a:t>Sentence tokens – sets of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319785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an event/proposition, which corresponds to a set of states – and by states we mean possible worlds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98183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52753" y="4359795"/>
            <a:ext cx="207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not a waiter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9783" y="4513140"/>
            <a:ext cx="179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a waiter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2141" y="5695072"/>
            <a:ext cx="210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not a waiter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690" y="5271009"/>
            <a:ext cx="164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a waiter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34" y="3051976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" name="Freeform 2"/>
          <p:cNvSpPr/>
          <p:nvPr/>
        </p:nvSpPr>
        <p:spPr>
          <a:xfrm>
            <a:off x="4182464" y="2391180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873409" y="3718020"/>
            <a:ext cx="179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a waiter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0929" y="2952028"/>
            <a:ext cx="207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not a waiter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34" y="3689364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</p:spTree>
    <p:extLst>
      <p:ext uri="{BB962C8B-B14F-4D97-AF65-F5344CB8AC3E}">
        <p14:creationId xmlns:p14="http://schemas.microsoft.com/office/powerpoint/2010/main" val="396891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824" y="723153"/>
            <a:ext cx="1053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 is an event/proposition, which corresponds to a set of states – and by states we mean possible worlds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812" y="2014071"/>
            <a:ext cx="7159812" cy="40819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95" y="3905462"/>
            <a:ext cx="707525" cy="707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8" y="2981839"/>
            <a:ext cx="707525" cy="707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1" y="3598699"/>
            <a:ext cx="707525" cy="7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77" y="2267198"/>
            <a:ext cx="707525" cy="707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5" y="4899952"/>
            <a:ext cx="707525" cy="707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90" y="4513140"/>
            <a:ext cx="707525" cy="70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52753" y="4359795"/>
            <a:ext cx="207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not a waiter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9783" y="4513140"/>
            <a:ext cx="179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a waiter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52141" y="5695072"/>
            <a:ext cx="210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not a waiter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690" y="5271009"/>
            <a:ext cx="164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a waiter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34" y="3051976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EB is a waiter</a:t>
            </a:r>
          </a:p>
        </p:txBody>
      </p:sp>
      <p:sp>
        <p:nvSpPr>
          <p:cNvPr id="3" name="Freeform 2"/>
          <p:cNvSpPr/>
          <p:nvPr/>
        </p:nvSpPr>
        <p:spPr>
          <a:xfrm>
            <a:off x="4182464" y="2391180"/>
            <a:ext cx="5396773" cy="3609930"/>
          </a:xfrm>
          <a:custGeom>
            <a:avLst/>
            <a:gdLst>
              <a:gd name="connsiteX0" fmla="*/ 3657600 w 5396773"/>
              <a:gd name="connsiteY0" fmla="*/ 149456 h 3609930"/>
              <a:gd name="connsiteX1" fmla="*/ 3657600 w 5396773"/>
              <a:gd name="connsiteY1" fmla="*/ 149456 h 3609930"/>
              <a:gd name="connsiteX2" fmla="*/ 3095812 w 5396773"/>
              <a:gd name="connsiteY2" fmla="*/ 1045926 h 3609930"/>
              <a:gd name="connsiteX3" fmla="*/ 3042024 w 5396773"/>
              <a:gd name="connsiteY3" fmla="*/ 1069832 h 3609930"/>
              <a:gd name="connsiteX4" fmla="*/ 2988235 w 5396773"/>
              <a:gd name="connsiteY4" fmla="*/ 1087761 h 3609930"/>
              <a:gd name="connsiteX5" fmla="*/ 2952377 w 5396773"/>
              <a:gd name="connsiteY5" fmla="*/ 1105691 h 3609930"/>
              <a:gd name="connsiteX6" fmla="*/ 2928471 w 5396773"/>
              <a:gd name="connsiteY6" fmla="*/ 1117644 h 3609930"/>
              <a:gd name="connsiteX7" fmla="*/ 2838824 w 5396773"/>
              <a:gd name="connsiteY7" fmla="*/ 1123620 h 3609930"/>
              <a:gd name="connsiteX8" fmla="*/ 2820894 w 5396773"/>
              <a:gd name="connsiteY8" fmla="*/ 1135573 h 3609930"/>
              <a:gd name="connsiteX9" fmla="*/ 2802965 w 5396773"/>
              <a:gd name="connsiteY9" fmla="*/ 1141550 h 3609930"/>
              <a:gd name="connsiteX10" fmla="*/ 2761129 w 5396773"/>
              <a:gd name="connsiteY10" fmla="*/ 1153503 h 3609930"/>
              <a:gd name="connsiteX11" fmla="*/ 2689412 w 5396773"/>
              <a:gd name="connsiteY11" fmla="*/ 1177409 h 3609930"/>
              <a:gd name="connsiteX12" fmla="*/ 2647577 w 5396773"/>
              <a:gd name="connsiteY12" fmla="*/ 1195338 h 3609930"/>
              <a:gd name="connsiteX13" fmla="*/ 2617694 w 5396773"/>
              <a:gd name="connsiteY13" fmla="*/ 1207291 h 3609930"/>
              <a:gd name="connsiteX14" fmla="*/ 2593788 w 5396773"/>
              <a:gd name="connsiteY14" fmla="*/ 1213267 h 3609930"/>
              <a:gd name="connsiteX15" fmla="*/ 2516094 w 5396773"/>
              <a:gd name="connsiteY15" fmla="*/ 1231197 h 3609930"/>
              <a:gd name="connsiteX16" fmla="*/ 2480235 w 5396773"/>
              <a:gd name="connsiteY16" fmla="*/ 1243150 h 3609930"/>
              <a:gd name="connsiteX17" fmla="*/ 2408518 w 5396773"/>
              <a:gd name="connsiteY17" fmla="*/ 1249126 h 3609930"/>
              <a:gd name="connsiteX18" fmla="*/ 2378635 w 5396773"/>
              <a:gd name="connsiteY18" fmla="*/ 1261079 h 3609930"/>
              <a:gd name="connsiteX19" fmla="*/ 2288988 w 5396773"/>
              <a:gd name="connsiteY19" fmla="*/ 1267056 h 3609930"/>
              <a:gd name="connsiteX20" fmla="*/ 2259106 w 5396773"/>
              <a:gd name="connsiteY20" fmla="*/ 1290961 h 3609930"/>
              <a:gd name="connsiteX21" fmla="*/ 2217271 w 5396773"/>
              <a:gd name="connsiteY21" fmla="*/ 1302914 h 3609930"/>
              <a:gd name="connsiteX22" fmla="*/ 2145553 w 5396773"/>
              <a:gd name="connsiteY22" fmla="*/ 1320844 h 3609930"/>
              <a:gd name="connsiteX23" fmla="*/ 2127624 w 5396773"/>
              <a:gd name="connsiteY23" fmla="*/ 1332797 h 3609930"/>
              <a:gd name="connsiteX24" fmla="*/ 2097741 w 5396773"/>
              <a:gd name="connsiteY24" fmla="*/ 1344750 h 3609930"/>
              <a:gd name="connsiteX25" fmla="*/ 2049929 w 5396773"/>
              <a:gd name="connsiteY25" fmla="*/ 1350726 h 3609930"/>
              <a:gd name="connsiteX26" fmla="*/ 1984188 w 5396773"/>
              <a:gd name="connsiteY26" fmla="*/ 1368656 h 3609930"/>
              <a:gd name="connsiteX27" fmla="*/ 1828800 w 5396773"/>
              <a:gd name="connsiteY27" fmla="*/ 1404514 h 3609930"/>
              <a:gd name="connsiteX28" fmla="*/ 1792941 w 5396773"/>
              <a:gd name="connsiteY28" fmla="*/ 1416467 h 3609930"/>
              <a:gd name="connsiteX29" fmla="*/ 1697318 w 5396773"/>
              <a:gd name="connsiteY29" fmla="*/ 1434397 h 3609930"/>
              <a:gd name="connsiteX30" fmla="*/ 1595718 w 5396773"/>
              <a:gd name="connsiteY30" fmla="*/ 1458303 h 3609930"/>
              <a:gd name="connsiteX31" fmla="*/ 1529977 w 5396773"/>
              <a:gd name="connsiteY31" fmla="*/ 1476232 h 3609930"/>
              <a:gd name="connsiteX32" fmla="*/ 1398494 w 5396773"/>
              <a:gd name="connsiteY32" fmla="*/ 1512091 h 3609930"/>
              <a:gd name="connsiteX33" fmla="*/ 860612 w 5396773"/>
              <a:gd name="connsiteY33" fmla="*/ 1535997 h 3609930"/>
              <a:gd name="connsiteX34" fmla="*/ 794871 w 5396773"/>
              <a:gd name="connsiteY34" fmla="*/ 1547950 h 3609930"/>
              <a:gd name="connsiteX35" fmla="*/ 729129 w 5396773"/>
              <a:gd name="connsiteY35" fmla="*/ 1553926 h 3609930"/>
              <a:gd name="connsiteX36" fmla="*/ 633506 w 5396773"/>
              <a:gd name="connsiteY36" fmla="*/ 1565879 h 3609930"/>
              <a:gd name="connsiteX37" fmla="*/ 603624 w 5396773"/>
              <a:gd name="connsiteY37" fmla="*/ 1577832 h 3609930"/>
              <a:gd name="connsiteX38" fmla="*/ 579718 w 5396773"/>
              <a:gd name="connsiteY38" fmla="*/ 1583809 h 3609930"/>
              <a:gd name="connsiteX39" fmla="*/ 472141 w 5396773"/>
              <a:gd name="connsiteY39" fmla="*/ 1619667 h 3609930"/>
              <a:gd name="connsiteX40" fmla="*/ 436282 w 5396773"/>
              <a:gd name="connsiteY40" fmla="*/ 1649550 h 3609930"/>
              <a:gd name="connsiteX41" fmla="*/ 418353 w 5396773"/>
              <a:gd name="connsiteY41" fmla="*/ 1667479 h 3609930"/>
              <a:gd name="connsiteX42" fmla="*/ 400424 w 5396773"/>
              <a:gd name="connsiteY42" fmla="*/ 1673456 h 3609930"/>
              <a:gd name="connsiteX43" fmla="*/ 382494 w 5396773"/>
              <a:gd name="connsiteY43" fmla="*/ 1685409 h 3609930"/>
              <a:gd name="connsiteX44" fmla="*/ 364565 w 5396773"/>
              <a:gd name="connsiteY44" fmla="*/ 1715291 h 3609930"/>
              <a:gd name="connsiteX45" fmla="*/ 298824 w 5396773"/>
              <a:gd name="connsiteY45" fmla="*/ 1745173 h 3609930"/>
              <a:gd name="connsiteX46" fmla="*/ 239059 w 5396773"/>
              <a:gd name="connsiteY46" fmla="*/ 1798961 h 3609930"/>
              <a:gd name="connsiteX47" fmla="*/ 209177 w 5396773"/>
              <a:gd name="connsiteY47" fmla="*/ 1810914 h 3609930"/>
              <a:gd name="connsiteX48" fmla="*/ 167341 w 5396773"/>
              <a:gd name="connsiteY48" fmla="*/ 1828844 h 3609930"/>
              <a:gd name="connsiteX49" fmla="*/ 131482 w 5396773"/>
              <a:gd name="connsiteY49" fmla="*/ 1864703 h 3609930"/>
              <a:gd name="connsiteX50" fmla="*/ 95624 w 5396773"/>
              <a:gd name="connsiteY50" fmla="*/ 1894585 h 3609930"/>
              <a:gd name="connsiteX51" fmla="*/ 65741 w 5396773"/>
              <a:gd name="connsiteY51" fmla="*/ 1924467 h 3609930"/>
              <a:gd name="connsiteX52" fmla="*/ 47812 w 5396773"/>
              <a:gd name="connsiteY52" fmla="*/ 1960326 h 3609930"/>
              <a:gd name="connsiteX53" fmla="*/ 0 w 5396773"/>
              <a:gd name="connsiteY53" fmla="*/ 2079856 h 3609930"/>
              <a:gd name="connsiteX54" fmla="*/ 5977 w 5396773"/>
              <a:gd name="connsiteY54" fmla="*/ 2187432 h 3609930"/>
              <a:gd name="connsiteX55" fmla="*/ 23906 w 5396773"/>
              <a:gd name="connsiteY55" fmla="*/ 2217314 h 3609930"/>
              <a:gd name="connsiteX56" fmla="*/ 41835 w 5396773"/>
              <a:gd name="connsiteY56" fmla="*/ 2283056 h 3609930"/>
              <a:gd name="connsiteX57" fmla="*/ 59765 w 5396773"/>
              <a:gd name="connsiteY57" fmla="*/ 2360750 h 3609930"/>
              <a:gd name="connsiteX58" fmla="*/ 71718 w 5396773"/>
              <a:gd name="connsiteY58" fmla="*/ 2414538 h 3609930"/>
              <a:gd name="connsiteX59" fmla="*/ 83671 w 5396773"/>
              <a:gd name="connsiteY59" fmla="*/ 2438444 h 3609930"/>
              <a:gd name="connsiteX60" fmla="*/ 89647 w 5396773"/>
              <a:gd name="connsiteY60" fmla="*/ 2492232 h 3609930"/>
              <a:gd name="connsiteX61" fmla="*/ 107577 w 5396773"/>
              <a:gd name="connsiteY61" fmla="*/ 2516138 h 3609930"/>
              <a:gd name="connsiteX62" fmla="*/ 119529 w 5396773"/>
              <a:gd name="connsiteY62" fmla="*/ 2534067 h 3609930"/>
              <a:gd name="connsiteX63" fmla="*/ 143435 w 5396773"/>
              <a:gd name="connsiteY63" fmla="*/ 2563950 h 3609930"/>
              <a:gd name="connsiteX64" fmla="*/ 179294 w 5396773"/>
              <a:gd name="connsiteY64" fmla="*/ 2611761 h 3609930"/>
              <a:gd name="connsiteX65" fmla="*/ 197224 w 5396773"/>
              <a:gd name="connsiteY65" fmla="*/ 2623714 h 3609930"/>
              <a:gd name="connsiteX66" fmla="*/ 215153 w 5396773"/>
              <a:gd name="connsiteY66" fmla="*/ 2641644 h 3609930"/>
              <a:gd name="connsiteX67" fmla="*/ 227106 w 5396773"/>
              <a:gd name="connsiteY67" fmla="*/ 2659573 h 3609930"/>
              <a:gd name="connsiteX68" fmla="*/ 245035 w 5396773"/>
              <a:gd name="connsiteY68" fmla="*/ 2665550 h 3609930"/>
              <a:gd name="connsiteX69" fmla="*/ 262965 w 5396773"/>
              <a:gd name="connsiteY69" fmla="*/ 2683479 h 3609930"/>
              <a:gd name="connsiteX70" fmla="*/ 286871 w 5396773"/>
              <a:gd name="connsiteY70" fmla="*/ 2719338 h 3609930"/>
              <a:gd name="connsiteX71" fmla="*/ 322729 w 5396773"/>
              <a:gd name="connsiteY71" fmla="*/ 2755197 h 3609930"/>
              <a:gd name="connsiteX72" fmla="*/ 340659 w 5396773"/>
              <a:gd name="connsiteY72" fmla="*/ 2773126 h 3609930"/>
              <a:gd name="connsiteX73" fmla="*/ 358588 w 5396773"/>
              <a:gd name="connsiteY73" fmla="*/ 2797032 h 3609930"/>
              <a:gd name="connsiteX74" fmla="*/ 406400 w 5396773"/>
              <a:gd name="connsiteY74" fmla="*/ 2844844 h 3609930"/>
              <a:gd name="connsiteX75" fmla="*/ 424329 w 5396773"/>
              <a:gd name="connsiteY75" fmla="*/ 2886679 h 3609930"/>
              <a:gd name="connsiteX76" fmla="*/ 442259 w 5396773"/>
              <a:gd name="connsiteY76" fmla="*/ 2922538 h 3609930"/>
              <a:gd name="connsiteX77" fmla="*/ 448235 w 5396773"/>
              <a:gd name="connsiteY77" fmla="*/ 2940467 h 3609930"/>
              <a:gd name="connsiteX78" fmla="*/ 484094 w 5396773"/>
              <a:gd name="connsiteY78" fmla="*/ 2976326 h 3609930"/>
              <a:gd name="connsiteX79" fmla="*/ 496047 w 5396773"/>
              <a:gd name="connsiteY79" fmla="*/ 3006209 h 3609930"/>
              <a:gd name="connsiteX80" fmla="*/ 513977 w 5396773"/>
              <a:gd name="connsiteY80" fmla="*/ 3024138 h 3609930"/>
              <a:gd name="connsiteX81" fmla="*/ 525929 w 5396773"/>
              <a:gd name="connsiteY81" fmla="*/ 3042067 h 3609930"/>
              <a:gd name="connsiteX82" fmla="*/ 543859 w 5396773"/>
              <a:gd name="connsiteY82" fmla="*/ 3065973 h 3609930"/>
              <a:gd name="connsiteX83" fmla="*/ 597647 w 5396773"/>
              <a:gd name="connsiteY83" fmla="*/ 3083903 h 3609930"/>
              <a:gd name="connsiteX84" fmla="*/ 615577 w 5396773"/>
              <a:gd name="connsiteY84" fmla="*/ 3095856 h 3609930"/>
              <a:gd name="connsiteX85" fmla="*/ 639482 w 5396773"/>
              <a:gd name="connsiteY85" fmla="*/ 3101832 h 3609930"/>
              <a:gd name="connsiteX86" fmla="*/ 693271 w 5396773"/>
              <a:gd name="connsiteY86" fmla="*/ 3113785 h 3609930"/>
              <a:gd name="connsiteX87" fmla="*/ 1063812 w 5396773"/>
              <a:gd name="connsiteY87" fmla="*/ 3101832 h 3609930"/>
              <a:gd name="connsiteX88" fmla="*/ 1117600 w 5396773"/>
              <a:gd name="connsiteY88" fmla="*/ 3083903 h 3609930"/>
              <a:gd name="connsiteX89" fmla="*/ 1195294 w 5396773"/>
              <a:gd name="connsiteY89" fmla="*/ 3054020 h 3609930"/>
              <a:gd name="connsiteX90" fmla="*/ 1225177 w 5396773"/>
              <a:gd name="connsiteY90" fmla="*/ 3048044 h 3609930"/>
              <a:gd name="connsiteX91" fmla="*/ 1249082 w 5396773"/>
              <a:gd name="connsiteY91" fmla="*/ 3042067 h 3609930"/>
              <a:gd name="connsiteX92" fmla="*/ 1284941 w 5396773"/>
              <a:gd name="connsiteY92" fmla="*/ 3030114 h 3609930"/>
              <a:gd name="connsiteX93" fmla="*/ 1374588 w 5396773"/>
              <a:gd name="connsiteY93" fmla="*/ 3012185 h 3609930"/>
              <a:gd name="connsiteX94" fmla="*/ 1464235 w 5396773"/>
              <a:gd name="connsiteY94" fmla="*/ 3006209 h 3609930"/>
              <a:gd name="connsiteX95" fmla="*/ 1500094 w 5396773"/>
              <a:gd name="connsiteY95" fmla="*/ 2994256 h 3609930"/>
              <a:gd name="connsiteX96" fmla="*/ 1535953 w 5396773"/>
              <a:gd name="connsiteY96" fmla="*/ 2988279 h 3609930"/>
              <a:gd name="connsiteX97" fmla="*/ 1553882 w 5396773"/>
              <a:gd name="connsiteY97" fmla="*/ 2970350 h 3609930"/>
              <a:gd name="connsiteX98" fmla="*/ 1607671 w 5396773"/>
              <a:gd name="connsiteY98" fmla="*/ 2952420 h 3609930"/>
              <a:gd name="connsiteX99" fmla="*/ 1625600 w 5396773"/>
              <a:gd name="connsiteY99" fmla="*/ 2946444 h 3609930"/>
              <a:gd name="connsiteX100" fmla="*/ 1661459 w 5396773"/>
              <a:gd name="connsiteY100" fmla="*/ 2928514 h 3609930"/>
              <a:gd name="connsiteX101" fmla="*/ 1685365 w 5396773"/>
              <a:gd name="connsiteY101" fmla="*/ 2910585 h 3609930"/>
              <a:gd name="connsiteX102" fmla="*/ 1703294 w 5396773"/>
              <a:gd name="connsiteY102" fmla="*/ 2898632 h 3609930"/>
              <a:gd name="connsiteX103" fmla="*/ 1709271 w 5396773"/>
              <a:gd name="connsiteY103" fmla="*/ 2880703 h 3609930"/>
              <a:gd name="connsiteX104" fmla="*/ 1727200 w 5396773"/>
              <a:gd name="connsiteY104" fmla="*/ 2874726 h 3609930"/>
              <a:gd name="connsiteX105" fmla="*/ 1757082 w 5396773"/>
              <a:gd name="connsiteY105" fmla="*/ 2862773 h 3609930"/>
              <a:gd name="connsiteX106" fmla="*/ 1780988 w 5396773"/>
              <a:gd name="connsiteY106" fmla="*/ 2844844 h 3609930"/>
              <a:gd name="connsiteX107" fmla="*/ 1816847 w 5396773"/>
              <a:gd name="connsiteY107" fmla="*/ 2832891 h 3609930"/>
              <a:gd name="connsiteX108" fmla="*/ 1840753 w 5396773"/>
              <a:gd name="connsiteY108" fmla="*/ 2820938 h 3609930"/>
              <a:gd name="connsiteX109" fmla="*/ 1858682 w 5396773"/>
              <a:gd name="connsiteY109" fmla="*/ 2797032 h 3609930"/>
              <a:gd name="connsiteX110" fmla="*/ 1894541 w 5396773"/>
              <a:gd name="connsiteY110" fmla="*/ 2761173 h 3609930"/>
              <a:gd name="connsiteX111" fmla="*/ 1906494 w 5396773"/>
              <a:gd name="connsiteY111" fmla="*/ 2743244 h 3609930"/>
              <a:gd name="connsiteX112" fmla="*/ 1930400 w 5396773"/>
              <a:gd name="connsiteY112" fmla="*/ 2737267 h 3609930"/>
              <a:gd name="connsiteX113" fmla="*/ 1960282 w 5396773"/>
              <a:gd name="connsiteY113" fmla="*/ 2665550 h 3609930"/>
              <a:gd name="connsiteX114" fmla="*/ 1984188 w 5396773"/>
              <a:gd name="connsiteY114" fmla="*/ 2623714 h 3609930"/>
              <a:gd name="connsiteX115" fmla="*/ 1996141 w 5396773"/>
              <a:gd name="connsiteY115" fmla="*/ 2599809 h 3609930"/>
              <a:gd name="connsiteX116" fmla="*/ 2020047 w 5396773"/>
              <a:gd name="connsiteY116" fmla="*/ 2581879 h 3609930"/>
              <a:gd name="connsiteX117" fmla="*/ 2055906 w 5396773"/>
              <a:gd name="connsiteY117" fmla="*/ 2534067 h 3609930"/>
              <a:gd name="connsiteX118" fmla="*/ 2073835 w 5396773"/>
              <a:gd name="connsiteY118" fmla="*/ 2504185 h 3609930"/>
              <a:gd name="connsiteX119" fmla="*/ 2115671 w 5396773"/>
              <a:gd name="connsiteY119" fmla="*/ 2486256 h 3609930"/>
              <a:gd name="connsiteX120" fmla="*/ 2157506 w 5396773"/>
              <a:gd name="connsiteY120" fmla="*/ 2450397 h 3609930"/>
              <a:gd name="connsiteX121" fmla="*/ 2199341 w 5396773"/>
              <a:gd name="connsiteY121" fmla="*/ 2414538 h 3609930"/>
              <a:gd name="connsiteX122" fmla="*/ 2217271 w 5396773"/>
              <a:gd name="connsiteY122" fmla="*/ 2408561 h 3609930"/>
              <a:gd name="connsiteX123" fmla="*/ 2253129 w 5396773"/>
              <a:gd name="connsiteY123" fmla="*/ 2390632 h 3609930"/>
              <a:gd name="connsiteX124" fmla="*/ 2378635 w 5396773"/>
              <a:gd name="connsiteY124" fmla="*/ 2372703 h 3609930"/>
              <a:gd name="connsiteX125" fmla="*/ 2414494 w 5396773"/>
              <a:gd name="connsiteY125" fmla="*/ 2360750 h 3609930"/>
              <a:gd name="connsiteX126" fmla="*/ 2623671 w 5396773"/>
              <a:gd name="connsiteY126" fmla="*/ 2372703 h 3609930"/>
              <a:gd name="connsiteX127" fmla="*/ 2641600 w 5396773"/>
              <a:gd name="connsiteY127" fmla="*/ 2378679 h 3609930"/>
              <a:gd name="connsiteX128" fmla="*/ 2683435 w 5396773"/>
              <a:gd name="connsiteY128" fmla="*/ 2390632 h 3609930"/>
              <a:gd name="connsiteX129" fmla="*/ 2707341 w 5396773"/>
              <a:gd name="connsiteY129" fmla="*/ 2408561 h 3609930"/>
              <a:gd name="connsiteX130" fmla="*/ 2731247 w 5396773"/>
              <a:gd name="connsiteY130" fmla="*/ 2444420 h 3609930"/>
              <a:gd name="connsiteX131" fmla="*/ 2761129 w 5396773"/>
              <a:gd name="connsiteY131" fmla="*/ 2450397 h 3609930"/>
              <a:gd name="connsiteX132" fmla="*/ 2779059 w 5396773"/>
              <a:gd name="connsiteY132" fmla="*/ 2468326 h 3609930"/>
              <a:gd name="connsiteX133" fmla="*/ 2808941 w 5396773"/>
              <a:gd name="connsiteY133" fmla="*/ 2510161 h 3609930"/>
              <a:gd name="connsiteX134" fmla="*/ 2856753 w 5396773"/>
              <a:gd name="connsiteY134" fmla="*/ 2528091 h 3609930"/>
              <a:gd name="connsiteX135" fmla="*/ 2898588 w 5396773"/>
              <a:gd name="connsiteY135" fmla="*/ 2551997 h 3609930"/>
              <a:gd name="connsiteX136" fmla="*/ 2922494 w 5396773"/>
              <a:gd name="connsiteY136" fmla="*/ 2569926 h 3609930"/>
              <a:gd name="connsiteX137" fmla="*/ 2940424 w 5396773"/>
              <a:gd name="connsiteY137" fmla="*/ 2581879 h 3609930"/>
              <a:gd name="connsiteX138" fmla="*/ 2958353 w 5396773"/>
              <a:gd name="connsiteY138" fmla="*/ 2605785 h 3609930"/>
              <a:gd name="connsiteX139" fmla="*/ 2970306 w 5396773"/>
              <a:gd name="connsiteY139" fmla="*/ 2623714 h 3609930"/>
              <a:gd name="connsiteX140" fmla="*/ 3012141 w 5396773"/>
              <a:gd name="connsiteY140" fmla="*/ 2659573 h 3609930"/>
              <a:gd name="connsiteX141" fmla="*/ 3024094 w 5396773"/>
              <a:gd name="connsiteY141" fmla="*/ 2677503 h 3609930"/>
              <a:gd name="connsiteX142" fmla="*/ 3042024 w 5396773"/>
              <a:gd name="connsiteY142" fmla="*/ 2713361 h 3609930"/>
              <a:gd name="connsiteX143" fmla="*/ 3071906 w 5396773"/>
              <a:gd name="connsiteY143" fmla="*/ 2749220 h 3609930"/>
              <a:gd name="connsiteX144" fmla="*/ 3095812 w 5396773"/>
              <a:gd name="connsiteY144" fmla="*/ 2797032 h 3609930"/>
              <a:gd name="connsiteX145" fmla="*/ 3131671 w 5396773"/>
              <a:gd name="connsiteY145" fmla="*/ 2838867 h 3609930"/>
              <a:gd name="connsiteX146" fmla="*/ 3155577 w 5396773"/>
              <a:gd name="connsiteY146" fmla="*/ 2892656 h 3609930"/>
              <a:gd name="connsiteX147" fmla="*/ 3167529 w 5396773"/>
              <a:gd name="connsiteY147" fmla="*/ 2910585 h 3609930"/>
              <a:gd name="connsiteX148" fmla="*/ 3185459 w 5396773"/>
              <a:gd name="connsiteY148" fmla="*/ 2946444 h 3609930"/>
              <a:gd name="connsiteX149" fmla="*/ 3203388 w 5396773"/>
              <a:gd name="connsiteY149" fmla="*/ 2958397 h 3609930"/>
              <a:gd name="connsiteX150" fmla="*/ 3215341 w 5396773"/>
              <a:gd name="connsiteY150" fmla="*/ 2988279 h 3609930"/>
              <a:gd name="connsiteX151" fmla="*/ 3221318 w 5396773"/>
              <a:gd name="connsiteY151" fmla="*/ 3006209 h 3609930"/>
              <a:gd name="connsiteX152" fmla="*/ 3239247 w 5396773"/>
              <a:gd name="connsiteY152" fmla="*/ 3030114 h 3609930"/>
              <a:gd name="connsiteX153" fmla="*/ 3257177 w 5396773"/>
              <a:gd name="connsiteY153" fmla="*/ 3065973 h 3609930"/>
              <a:gd name="connsiteX154" fmla="*/ 3275106 w 5396773"/>
              <a:gd name="connsiteY154" fmla="*/ 3071950 h 3609930"/>
              <a:gd name="connsiteX155" fmla="*/ 3293035 w 5396773"/>
              <a:gd name="connsiteY155" fmla="*/ 3083903 h 3609930"/>
              <a:gd name="connsiteX156" fmla="*/ 3316941 w 5396773"/>
              <a:gd name="connsiteY156" fmla="*/ 3113785 h 3609930"/>
              <a:gd name="connsiteX157" fmla="*/ 3334871 w 5396773"/>
              <a:gd name="connsiteY157" fmla="*/ 3149644 h 3609930"/>
              <a:gd name="connsiteX158" fmla="*/ 3352800 w 5396773"/>
              <a:gd name="connsiteY158" fmla="*/ 3167573 h 3609930"/>
              <a:gd name="connsiteX159" fmla="*/ 3358777 w 5396773"/>
              <a:gd name="connsiteY159" fmla="*/ 3185503 h 3609930"/>
              <a:gd name="connsiteX160" fmla="*/ 3376706 w 5396773"/>
              <a:gd name="connsiteY160" fmla="*/ 3191479 h 3609930"/>
              <a:gd name="connsiteX161" fmla="*/ 3388659 w 5396773"/>
              <a:gd name="connsiteY161" fmla="*/ 3209409 h 3609930"/>
              <a:gd name="connsiteX162" fmla="*/ 3406588 w 5396773"/>
              <a:gd name="connsiteY162" fmla="*/ 3239291 h 3609930"/>
              <a:gd name="connsiteX163" fmla="*/ 3430494 w 5396773"/>
              <a:gd name="connsiteY163" fmla="*/ 3299056 h 3609930"/>
              <a:gd name="connsiteX164" fmla="*/ 3448424 w 5396773"/>
              <a:gd name="connsiteY164" fmla="*/ 3305032 h 3609930"/>
              <a:gd name="connsiteX165" fmla="*/ 3454400 w 5396773"/>
              <a:gd name="connsiteY165" fmla="*/ 3334914 h 3609930"/>
              <a:gd name="connsiteX166" fmla="*/ 3490259 w 5396773"/>
              <a:gd name="connsiteY166" fmla="*/ 3364797 h 3609930"/>
              <a:gd name="connsiteX167" fmla="*/ 3508188 w 5396773"/>
              <a:gd name="connsiteY167" fmla="*/ 3382726 h 3609930"/>
              <a:gd name="connsiteX168" fmla="*/ 3538071 w 5396773"/>
              <a:gd name="connsiteY168" fmla="*/ 3418585 h 3609930"/>
              <a:gd name="connsiteX169" fmla="*/ 3544047 w 5396773"/>
              <a:gd name="connsiteY169" fmla="*/ 3436514 h 3609930"/>
              <a:gd name="connsiteX170" fmla="*/ 3579906 w 5396773"/>
              <a:gd name="connsiteY170" fmla="*/ 3460420 h 3609930"/>
              <a:gd name="connsiteX171" fmla="*/ 3597835 w 5396773"/>
              <a:gd name="connsiteY171" fmla="*/ 3472373 h 3609930"/>
              <a:gd name="connsiteX172" fmla="*/ 3621741 w 5396773"/>
              <a:gd name="connsiteY172" fmla="*/ 3478350 h 3609930"/>
              <a:gd name="connsiteX173" fmla="*/ 3645647 w 5396773"/>
              <a:gd name="connsiteY173" fmla="*/ 3490303 h 3609930"/>
              <a:gd name="connsiteX174" fmla="*/ 3663577 w 5396773"/>
              <a:gd name="connsiteY174" fmla="*/ 3496279 h 3609930"/>
              <a:gd name="connsiteX175" fmla="*/ 3681506 w 5396773"/>
              <a:gd name="connsiteY175" fmla="*/ 3514209 h 3609930"/>
              <a:gd name="connsiteX176" fmla="*/ 3771153 w 5396773"/>
              <a:gd name="connsiteY176" fmla="*/ 3532138 h 3609930"/>
              <a:gd name="connsiteX177" fmla="*/ 3807012 w 5396773"/>
              <a:gd name="connsiteY177" fmla="*/ 3556044 h 3609930"/>
              <a:gd name="connsiteX178" fmla="*/ 3842871 w 5396773"/>
              <a:gd name="connsiteY178" fmla="*/ 3567997 h 3609930"/>
              <a:gd name="connsiteX179" fmla="*/ 4040094 w 5396773"/>
              <a:gd name="connsiteY179" fmla="*/ 3585926 h 3609930"/>
              <a:gd name="connsiteX180" fmla="*/ 4147671 w 5396773"/>
              <a:gd name="connsiteY180" fmla="*/ 3603856 h 3609930"/>
              <a:gd name="connsiteX181" fmla="*/ 4177553 w 5396773"/>
              <a:gd name="connsiteY181" fmla="*/ 3609832 h 3609930"/>
              <a:gd name="connsiteX182" fmla="*/ 4386729 w 5396773"/>
              <a:gd name="connsiteY182" fmla="*/ 3579950 h 3609930"/>
              <a:gd name="connsiteX183" fmla="*/ 4464424 w 5396773"/>
              <a:gd name="connsiteY183" fmla="*/ 3562020 h 3609930"/>
              <a:gd name="connsiteX184" fmla="*/ 4500282 w 5396773"/>
              <a:gd name="connsiteY184" fmla="*/ 3550067 h 3609930"/>
              <a:gd name="connsiteX185" fmla="*/ 4536141 w 5396773"/>
              <a:gd name="connsiteY185" fmla="*/ 3544091 h 3609930"/>
              <a:gd name="connsiteX186" fmla="*/ 4649694 w 5396773"/>
              <a:gd name="connsiteY186" fmla="*/ 3538114 h 3609930"/>
              <a:gd name="connsiteX187" fmla="*/ 4721412 w 5396773"/>
              <a:gd name="connsiteY187" fmla="*/ 3556044 h 3609930"/>
              <a:gd name="connsiteX188" fmla="*/ 4763247 w 5396773"/>
              <a:gd name="connsiteY188" fmla="*/ 3562020 h 3609930"/>
              <a:gd name="connsiteX189" fmla="*/ 4960471 w 5396773"/>
              <a:gd name="connsiteY189" fmla="*/ 3550067 h 3609930"/>
              <a:gd name="connsiteX190" fmla="*/ 5050118 w 5396773"/>
              <a:gd name="connsiteY190" fmla="*/ 3526161 h 3609930"/>
              <a:gd name="connsiteX191" fmla="*/ 5080000 w 5396773"/>
              <a:gd name="connsiteY191" fmla="*/ 3514209 h 3609930"/>
              <a:gd name="connsiteX192" fmla="*/ 5145741 w 5396773"/>
              <a:gd name="connsiteY192" fmla="*/ 3466397 h 3609930"/>
              <a:gd name="connsiteX193" fmla="*/ 5205506 w 5396773"/>
              <a:gd name="connsiteY193" fmla="*/ 3448467 h 3609930"/>
              <a:gd name="connsiteX194" fmla="*/ 5235388 w 5396773"/>
              <a:gd name="connsiteY194" fmla="*/ 3430538 h 3609930"/>
              <a:gd name="connsiteX195" fmla="*/ 5277224 w 5396773"/>
              <a:gd name="connsiteY195" fmla="*/ 3412609 h 3609930"/>
              <a:gd name="connsiteX196" fmla="*/ 5336988 w 5396773"/>
              <a:gd name="connsiteY196" fmla="*/ 3364797 h 3609930"/>
              <a:gd name="connsiteX197" fmla="*/ 5354918 w 5396773"/>
              <a:gd name="connsiteY197" fmla="*/ 3346867 h 3609930"/>
              <a:gd name="connsiteX198" fmla="*/ 5378824 w 5396773"/>
              <a:gd name="connsiteY198" fmla="*/ 3328938 h 3609930"/>
              <a:gd name="connsiteX199" fmla="*/ 5390777 w 5396773"/>
              <a:gd name="connsiteY199" fmla="*/ 3263197 h 3609930"/>
              <a:gd name="connsiteX200" fmla="*/ 5396753 w 5396773"/>
              <a:gd name="connsiteY200" fmla="*/ 3221361 h 3609930"/>
              <a:gd name="connsiteX201" fmla="*/ 5384800 w 5396773"/>
              <a:gd name="connsiteY201" fmla="*/ 3018161 h 3609930"/>
              <a:gd name="connsiteX202" fmla="*/ 5378824 w 5396773"/>
              <a:gd name="connsiteY202" fmla="*/ 2994256 h 3609930"/>
              <a:gd name="connsiteX203" fmla="*/ 5360894 w 5396773"/>
              <a:gd name="connsiteY203" fmla="*/ 2976326 h 3609930"/>
              <a:gd name="connsiteX204" fmla="*/ 5348941 w 5396773"/>
              <a:gd name="connsiteY204" fmla="*/ 2958397 h 3609930"/>
              <a:gd name="connsiteX205" fmla="*/ 5336988 w 5396773"/>
              <a:gd name="connsiteY205" fmla="*/ 2916561 h 3609930"/>
              <a:gd name="connsiteX206" fmla="*/ 5301129 w 5396773"/>
              <a:gd name="connsiteY206" fmla="*/ 2880703 h 3609930"/>
              <a:gd name="connsiteX207" fmla="*/ 5289177 w 5396773"/>
              <a:gd name="connsiteY207" fmla="*/ 2850820 h 3609930"/>
              <a:gd name="connsiteX208" fmla="*/ 5235388 w 5396773"/>
              <a:gd name="connsiteY208" fmla="*/ 2779103 h 3609930"/>
              <a:gd name="connsiteX209" fmla="*/ 5211482 w 5396773"/>
              <a:gd name="connsiteY209" fmla="*/ 2725314 h 3609930"/>
              <a:gd name="connsiteX210" fmla="*/ 5163671 w 5396773"/>
              <a:gd name="connsiteY210" fmla="*/ 2677503 h 3609930"/>
              <a:gd name="connsiteX211" fmla="*/ 5145741 w 5396773"/>
              <a:gd name="connsiteY211" fmla="*/ 2641644 h 3609930"/>
              <a:gd name="connsiteX212" fmla="*/ 5127812 w 5396773"/>
              <a:gd name="connsiteY212" fmla="*/ 2629691 h 3609930"/>
              <a:gd name="connsiteX213" fmla="*/ 5109882 w 5396773"/>
              <a:gd name="connsiteY213" fmla="*/ 2611761 h 3609930"/>
              <a:gd name="connsiteX214" fmla="*/ 5085977 w 5396773"/>
              <a:gd name="connsiteY214" fmla="*/ 2593832 h 3609930"/>
              <a:gd name="connsiteX215" fmla="*/ 5032188 w 5396773"/>
              <a:gd name="connsiteY215" fmla="*/ 2557973 h 3609930"/>
              <a:gd name="connsiteX216" fmla="*/ 4996329 w 5396773"/>
              <a:gd name="connsiteY216" fmla="*/ 2528091 h 3609930"/>
              <a:gd name="connsiteX217" fmla="*/ 4960471 w 5396773"/>
              <a:gd name="connsiteY217" fmla="*/ 2516138 h 3609930"/>
              <a:gd name="connsiteX218" fmla="*/ 4930588 w 5396773"/>
              <a:gd name="connsiteY218" fmla="*/ 2480279 h 3609930"/>
              <a:gd name="connsiteX219" fmla="*/ 4912659 w 5396773"/>
              <a:gd name="connsiteY219" fmla="*/ 2468326 h 3609930"/>
              <a:gd name="connsiteX220" fmla="*/ 4882777 w 5396773"/>
              <a:gd name="connsiteY220" fmla="*/ 2432467 h 3609930"/>
              <a:gd name="connsiteX221" fmla="*/ 4858871 w 5396773"/>
              <a:gd name="connsiteY221" fmla="*/ 2408561 h 3609930"/>
              <a:gd name="connsiteX222" fmla="*/ 4823012 w 5396773"/>
              <a:gd name="connsiteY222" fmla="*/ 2360750 h 3609930"/>
              <a:gd name="connsiteX223" fmla="*/ 4805082 w 5396773"/>
              <a:gd name="connsiteY223" fmla="*/ 2354773 h 3609930"/>
              <a:gd name="connsiteX224" fmla="*/ 4781177 w 5396773"/>
              <a:gd name="connsiteY224" fmla="*/ 2336844 h 3609930"/>
              <a:gd name="connsiteX225" fmla="*/ 4751294 w 5396773"/>
              <a:gd name="connsiteY225" fmla="*/ 2295009 h 3609930"/>
              <a:gd name="connsiteX226" fmla="*/ 4709459 w 5396773"/>
              <a:gd name="connsiteY226" fmla="*/ 2265126 h 3609930"/>
              <a:gd name="connsiteX227" fmla="*/ 4673600 w 5396773"/>
              <a:gd name="connsiteY227" fmla="*/ 2235244 h 3609930"/>
              <a:gd name="connsiteX228" fmla="*/ 4655671 w 5396773"/>
              <a:gd name="connsiteY228" fmla="*/ 2205361 h 3609930"/>
              <a:gd name="connsiteX229" fmla="*/ 4595906 w 5396773"/>
              <a:gd name="connsiteY229" fmla="*/ 2187432 h 3609930"/>
              <a:gd name="connsiteX230" fmla="*/ 4566024 w 5396773"/>
              <a:gd name="connsiteY230" fmla="*/ 2169503 h 3609930"/>
              <a:gd name="connsiteX231" fmla="*/ 4506259 w 5396773"/>
              <a:gd name="connsiteY231" fmla="*/ 2145597 h 3609930"/>
              <a:gd name="connsiteX232" fmla="*/ 4452471 w 5396773"/>
              <a:gd name="connsiteY232" fmla="*/ 2115714 h 3609930"/>
              <a:gd name="connsiteX233" fmla="*/ 4434541 w 5396773"/>
              <a:gd name="connsiteY233" fmla="*/ 2091809 h 3609930"/>
              <a:gd name="connsiteX234" fmla="*/ 4416612 w 5396773"/>
              <a:gd name="connsiteY234" fmla="*/ 2079856 h 3609930"/>
              <a:gd name="connsiteX235" fmla="*/ 4392706 w 5396773"/>
              <a:gd name="connsiteY235" fmla="*/ 2055950 h 3609930"/>
              <a:gd name="connsiteX236" fmla="*/ 4404659 w 5396773"/>
              <a:gd name="connsiteY236" fmla="*/ 1810914 h 3609930"/>
              <a:gd name="connsiteX237" fmla="*/ 4410635 w 5396773"/>
              <a:gd name="connsiteY237" fmla="*/ 1775056 h 3609930"/>
              <a:gd name="connsiteX238" fmla="*/ 4422588 w 5396773"/>
              <a:gd name="connsiteY238" fmla="*/ 1757126 h 3609930"/>
              <a:gd name="connsiteX239" fmla="*/ 4440518 w 5396773"/>
              <a:gd name="connsiteY239" fmla="*/ 1697361 h 3609930"/>
              <a:gd name="connsiteX240" fmla="*/ 4446494 w 5396773"/>
              <a:gd name="connsiteY240" fmla="*/ 1661503 h 3609930"/>
              <a:gd name="connsiteX241" fmla="*/ 4458447 w 5396773"/>
              <a:gd name="connsiteY241" fmla="*/ 1637597 h 3609930"/>
              <a:gd name="connsiteX242" fmla="*/ 4488329 w 5396773"/>
              <a:gd name="connsiteY242" fmla="*/ 1571856 h 3609930"/>
              <a:gd name="connsiteX243" fmla="*/ 4506259 w 5396773"/>
              <a:gd name="connsiteY243" fmla="*/ 1524044 h 3609930"/>
              <a:gd name="connsiteX244" fmla="*/ 4518212 w 5396773"/>
              <a:gd name="connsiteY244" fmla="*/ 1500138 h 3609930"/>
              <a:gd name="connsiteX245" fmla="*/ 4524188 w 5396773"/>
              <a:gd name="connsiteY245" fmla="*/ 1482209 h 3609930"/>
              <a:gd name="connsiteX246" fmla="*/ 4536141 w 5396773"/>
              <a:gd name="connsiteY246" fmla="*/ 1440373 h 3609930"/>
              <a:gd name="connsiteX247" fmla="*/ 4542118 w 5396773"/>
              <a:gd name="connsiteY247" fmla="*/ 1392561 h 3609930"/>
              <a:gd name="connsiteX248" fmla="*/ 4548094 w 5396773"/>
              <a:gd name="connsiteY248" fmla="*/ 1356703 h 3609930"/>
              <a:gd name="connsiteX249" fmla="*/ 4572000 w 5396773"/>
              <a:gd name="connsiteY249" fmla="*/ 1338773 h 3609930"/>
              <a:gd name="connsiteX250" fmla="*/ 4577977 w 5396773"/>
              <a:gd name="connsiteY250" fmla="*/ 1296938 h 3609930"/>
              <a:gd name="connsiteX251" fmla="*/ 4589929 w 5396773"/>
              <a:gd name="connsiteY251" fmla="*/ 1273032 h 3609930"/>
              <a:gd name="connsiteX252" fmla="*/ 4542118 w 5396773"/>
              <a:gd name="connsiteY252" fmla="*/ 914444 h 3609930"/>
              <a:gd name="connsiteX253" fmla="*/ 4536141 w 5396773"/>
              <a:gd name="connsiteY253" fmla="*/ 860656 h 3609930"/>
              <a:gd name="connsiteX254" fmla="*/ 4524188 w 5396773"/>
              <a:gd name="connsiteY254" fmla="*/ 836750 h 3609930"/>
              <a:gd name="connsiteX255" fmla="*/ 4500282 w 5396773"/>
              <a:gd name="connsiteY255" fmla="*/ 776985 h 3609930"/>
              <a:gd name="connsiteX256" fmla="*/ 4488329 w 5396773"/>
              <a:gd name="connsiteY256" fmla="*/ 729173 h 3609930"/>
              <a:gd name="connsiteX257" fmla="*/ 4464424 w 5396773"/>
              <a:gd name="connsiteY257" fmla="*/ 699291 h 3609930"/>
              <a:gd name="connsiteX258" fmla="*/ 4452471 w 5396773"/>
              <a:gd name="connsiteY258" fmla="*/ 669409 h 3609930"/>
              <a:gd name="connsiteX259" fmla="*/ 4446494 w 5396773"/>
              <a:gd name="connsiteY259" fmla="*/ 633550 h 3609930"/>
              <a:gd name="connsiteX260" fmla="*/ 4434541 w 5396773"/>
              <a:gd name="connsiteY260" fmla="*/ 615620 h 3609930"/>
              <a:gd name="connsiteX261" fmla="*/ 4428565 w 5396773"/>
              <a:gd name="connsiteY261" fmla="*/ 579761 h 3609930"/>
              <a:gd name="connsiteX262" fmla="*/ 4416612 w 5396773"/>
              <a:gd name="connsiteY262" fmla="*/ 537926 h 3609930"/>
              <a:gd name="connsiteX263" fmla="*/ 4392706 w 5396773"/>
              <a:gd name="connsiteY263" fmla="*/ 454256 h 3609930"/>
              <a:gd name="connsiteX264" fmla="*/ 4374777 w 5396773"/>
              <a:gd name="connsiteY264" fmla="*/ 418397 h 3609930"/>
              <a:gd name="connsiteX265" fmla="*/ 4332941 w 5396773"/>
              <a:gd name="connsiteY265" fmla="*/ 322773 h 3609930"/>
              <a:gd name="connsiteX266" fmla="*/ 4315012 w 5396773"/>
              <a:gd name="connsiteY266" fmla="*/ 298867 h 3609930"/>
              <a:gd name="connsiteX267" fmla="*/ 4297082 w 5396773"/>
              <a:gd name="connsiteY267" fmla="*/ 251056 h 3609930"/>
              <a:gd name="connsiteX268" fmla="*/ 4261224 w 5396773"/>
              <a:gd name="connsiteY268" fmla="*/ 215197 h 3609930"/>
              <a:gd name="connsiteX269" fmla="*/ 4243294 w 5396773"/>
              <a:gd name="connsiteY269" fmla="*/ 185314 h 3609930"/>
              <a:gd name="connsiteX270" fmla="*/ 4207435 w 5396773"/>
              <a:gd name="connsiteY270" fmla="*/ 155432 h 3609930"/>
              <a:gd name="connsiteX271" fmla="*/ 4189506 w 5396773"/>
              <a:gd name="connsiteY271" fmla="*/ 137503 h 3609930"/>
              <a:gd name="connsiteX272" fmla="*/ 4171577 w 5396773"/>
              <a:gd name="connsiteY272" fmla="*/ 131526 h 3609930"/>
              <a:gd name="connsiteX273" fmla="*/ 4135718 w 5396773"/>
              <a:gd name="connsiteY273" fmla="*/ 107620 h 3609930"/>
              <a:gd name="connsiteX274" fmla="*/ 4099859 w 5396773"/>
              <a:gd name="connsiteY274" fmla="*/ 89691 h 3609930"/>
              <a:gd name="connsiteX275" fmla="*/ 4058024 w 5396773"/>
              <a:gd name="connsiteY275" fmla="*/ 53832 h 3609930"/>
              <a:gd name="connsiteX276" fmla="*/ 4034118 w 5396773"/>
              <a:gd name="connsiteY276" fmla="*/ 35903 h 3609930"/>
              <a:gd name="connsiteX277" fmla="*/ 3986306 w 5396773"/>
              <a:gd name="connsiteY277" fmla="*/ 17973 h 3609930"/>
              <a:gd name="connsiteX278" fmla="*/ 3968377 w 5396773"/>
              <a:gd name="connsiteY278" fmla="*/ 6020 h 3609930"/>
              <a:gd name="connsiteX279" fmla="*/ 3842871 w 5396773"/>
              <a:gd name="connsiteY279" fmla="*/ 6020 h 3609930"/>
              <a:gd name="connsiteX280" fmla="*/ 3771153 w 5396773"/>
              <a:gd name="connsiteY280" fmla="*/ 17973 h 3609930"/>
              <a:gd name="connsiteX281" fmla="*/ 3747247 w 5396773"/>
              <a:gd name="connsiteY281" fmla="*/ 29926 h 3609930"/>
              <a:gd name="connsiteX282" fmla="*/ 3693459 w 5396773"/>
              <a:gd name="connsiteY282" fmla="*/ 59809 h 3609930"/>
              <a:gd name="connsiteX283" fmla="*/ 3669553 w 5396773"/>
              <a:gd name="connsiteY283" fmla="*/ 113597 h 3609930"/>
              <a:gd name="connsiteX284" fmla="*/ 3657600 w 5396773"/>
              <a:gd name="connsiteY284" fmla="*/ 149456 h 36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5396773" h="3609930">
                <a:moveTo>
                  <a:pt x="3657600" y="149456"/>
                </a:moveTo>
                <a:lnTo>
                  <a:pt x="3657600" y="149456"/>
                </a:lnTo>
                <a:cubicBezTo>
                  <a:pt x="3470337" y="448279"/>
                  <a:pt x="3287390" y="749851"/>
                  <a:pt x="3095812" y="1045926"/>
                </a:cubicBezTo>
                <a:cubicBezTo>
                  <a:pt x="3084772" y="1062987"/>
                  <a:pt x="3058895" y="1064641"/>
                  <a:pt x="3042024" y="1069832"/>
                </a:cubicBezTo>
                <a:cubicBezTo>
                  <a:pt x="3023960" y="1075390"/>
                  <a:pt x="2988235" y="1087761"/>
                  <a:pt x="2988235" y="1087761"/>
                </a:cubicBezTo>
                <a:cubicBezTo>
                  <a:pt x="2953782" y="1110730"/>
                  <a:pt x="2987015" y="1090846"/>
                  <a:pt x="2952377" y="1105691"/>
                </a:cubicBezTo>
                <a:cubicBezTo>
                  <a:pt x="2944188" y="1109201"/>
                  <a:pt x="2937271" y="1116255"/>
                  <a:pt x="2928471" y="1117644"/>
                </a:cubicBezTo>
                <a:cubicBezTo>
                  <a:pt x="2898889" y="1122315"/>
                  <a:pt x="2868706" y="1121628"/>
                  <a:pt x="2838824" y="1123620"/>
                </a:cubicBezTo>
                <a:cubicBezTo>
                  <a:pt x="2832847" y="1127604"/>
                  <a:pt x="2827319" y="1132361"/>
                  <a:pt x="2820894" y="1135573"/>
                </a:cubicBezTo>
                <a:cubicBezTo>
                  <a:pt x="2815259" y="1138390"/>
                  <a:pt x="2808999" y="1139740"/>
                  <a:pt x="2802965" y="1141550"/>
                </a:cubicBezTo>
                <a:cubicBezTo>
                  <a:pt x="2789073" y="1145718"/>
                  <a:pt x="2774787" y="1148625"/>
                  <a:pt x="2761129" y="1153503"/>
                </a:cubicBezTo>
                <a:cubicBezTo>
                  <a:pt x="2686694" y="1180087"/>
                  <a:pt x="2749747" y="1165341"/>
                  <a:pt x="2689412" y="1177409"/>
                </a:cubicBezTo>
                <a:cubicBezTo>
                  <a:pt x="2647438" y="1198394"/>
                  <a:pt x="2682749" y="1182148"/>
                  <a:pt x="2647577" y="1195338"/>
                </a:cubicBezTo>
                <a:cubicBezTo>
                  <a:pt x="2637532" y="1199105"/>
                  <a:pt x="2627872" y="1203899"/>
                  <a:pt x="2617694" y="1207291"/>
                </a:cubicBezTo>
                <a:cubicBezTo>
                  <a:pt x="2609902" y="1209888"/>
                  <a:pt x="2601757" y="1211275"/>
                  <a:pt x="2593788" y="1213267"/>
                </a:cubicBezTo>
                <a:cubicBezTo>
                  <a:pt x="2554817" y="1239248"/>
                  <a:pt x="2595224" y="1216360"/>
                  <a:pt x="2516094" y="1231197"/>
                </a:cubicBezTo>
                <a:cubicBezTo>
                  <a:pt x="2503710" y="1233519"/>
                  <a:pt x="2492663" y="1241079"/>
                  <a:pt x="2480235" y="1243150"/>
                </a:cubicBezTo>
                <a:cubicBezTo>
                  <a:pt x="2456573" y="1247094"/>
                  <a:pt x="2432424" y="1247134"/>
                  <a:pt x="2408518" y="1249126"/>
                </a:cubicBezTo>
                <a:cubicBezTo>
                  <a:pt x="2398557" y="1253110"/>
                  <a:pt x="2389245" y="1259488"/>
                  <a:pt x="2378635" y="1261079"/>
                </a:cubicBezTo>
                <a:cubicBezTo>
                  <a:pt x="2349018" y="1265522"/>
                  <a:pt x="2318042" y="1259792"/>
                  <a:pt x="2288988" y="1267056"/>
                </a:cubicBezTo>
                <a:cubicBezTo>
                  <a:pt x="2276613" y="1270150"/>
                  <a:pt x="2270515" y="1285257"/>
                  <a:pt x="2259106" y="1290961"/>
                </a:cubicBezTo>
                <a:cubicBezTo>
                  <a:pt x="2246134" y="1297447"/>
                  <a:pt x="2231216" y="1298930"/>
                  <a:pt x="2217271" y="1302914"/>
                </a:cubicBezTo>
                <a:cubicBezTo>
                  <a:pt x="2176244" y="1330265"/>
                  <a:pt x="2226791" y="1300534"/>
                  <a:pt x="2145553" y="1320844"/>
                </a:cubicBezTo>
                <a:cubicBezTo>
                  <a:pt x="2138585" y="1322586"/>
                  <a:pt x="2134048" y="1329585"/>
                  <a:pt x="2127624" y="1332797"/>
                </a:cubicBezTo>
                <a:cubicBezTo>
                  <a:pt x="2118028" y="1337595"/>
                  <a:pt x="2108195" y="1342338"/>
                  <a:pt x="2097741" y="1344750"/>
                </a:cubicBezTo>
                <a:cubicBezTo>
                  <a:pt x="2082091" y="1348361"/>
                  <a:pt x="2065866" y="1348734"/>
                  <a:pt x="2049929" y="1350726"/>
                </a:cubicBezTo>
                <a:cubicBezTo>
                  <a:pt x="1999698" y="1375843"/>
                  <a:pt x="2056548" y="1350566"/>
                  <a:pt x="1984188" y="1368656"/>
                </a:cubicBezTo>
                <a:cubicBezTo>
                  <a:pt x="1819811" y="1409750"/>
                  <a:pt x="1992882" y="1379271"/>
                  <a:pt x="1828800" y="1404514"/>
                </a:cubicBezTo>
                <a:cubicBezTo>
                  <a:pt x="1816847" y="1408498"/>
                  <a:pt x="1805227" y="1413675"/>
                  <a:pt x="1792941" y="1416467"/>
                </a:cubicBezTo>
                <a:cubicBezTo>
                  <a:pt x="1761318" y="1423654"/>
                  <a:pt x="1728084" y="1424142"/>
                  <a:pt x="1697318" y="1434397"/>
                </a:cubicBezTo>
                <a:cubicBezTo>
                  <a:pt x="1640329" y="1453393"/>
                  <a:pt x="1673855" y="1444096"/>
                  <a:pt x="1595718" y="1458303"/>
                </a:cubicBezTo>
                <a:cubicBezTo>
                  <a:pt x="1559575" y="1482398"/>
                  <a:pt x="1595760" y="1462136"/>
                  <a:pt x="1529977" y="1476232"/>
                </a:cubicBezTo>
                <a:cubicBezTo>
                  <a:pt x="1457461" y="1491771"/>
                  <a:pt x="1520652" y="1502871"/>
                  <a:pt x="1398494" y="1512091"/>
                </a:cubicBezTo>
                <a:cubicBezTo>
                  <a:pt x="1219532" y="1525598"/>
                  <a:pt x="1039906" y="1528028"/>
                  <a:pt x="860612" y="1535997"/>
                </a:cubicBezTo>
                <a:cubicBezTo>
                  <a:pt x="838698" y="1539981"/>
                  <a:pt x="816940" y="1544941"/>
                  <a:pt x="794871" y="1547950"/>
                </a:cubicBezTo>
                <a:cubicBezTo>
                  <a:pt x="773068" y="1550923"/>
                  <a:pt x="750999" y="1551496"/>
                  <a:pt x="729129" y="1553926"/>
                </a:cubicBezTo>
                <a:cubicBezTo>
                  <a:pt x="697203" y="1557473"/>
                  <a:pt x="665380" y="1561895"/>
                  <a:pt x="633506" y="1565879"/>
                </a:cubicBezTo>
                <a:cubicBezTo>
                  <a:pt x="623545" y="1569863"/>
                  <a:pt x="613801" y="1574439"/>
                  <a:pt x="603624" y="1577832"/>
                </a:cubicBezTo>
                <a:cubicBezTo>
                  <a:pt x="595832" y="1580430"/>
                  <a:pt x="587409" y="1580925"/>
                  <a:pt x="579718" y="1583809"/>
                </a:cubicBezTo>
                <a:cubicBezTo>
                  <a:pt x="480237" y="1621114"/>
                  <a:pt x="541302" y="1608141"/>
                  <a:pt x="472141" y="1619667"/>
                </a:cubicBezTo>
                <a:cubicBezTo>
                  <a:pt x="419772" y="1672039"/>
                  <a:pt x="486197" y="1607954"/>
                  <a:pt x="436282" y="1649550"/>
                </a:cubicBezTo>
                <a:cubicBezTo>
                  <a:pt x="429789" y="1654961"/>
                  <a:pt x="425385" y="1662791"/>
                  <a:pt x="418353" y="1667479"/>
                </a:cubicBezTo>
                <a:cubicBezTo>
                  <a:pt x="413111" y="1670974"/>
                  <a:pt x="406059" y="1670639"/>
                  <a:pt x="400424" y="1673456"/>
                </a:cubicBezTo>
                <a:cubicBezTo>
                  <a:pt x="393999" y="1676668"/>
                  <a:pt x="388471" y="1681425"/>
                  <a:pt x="382494" y="1685409"/>
                </a:cubicBezTo>
                <a:cubicBezTo>
                  <a:pt x="376518" y="1695370"/>
                  <a:pt x="373247" y="1707574"/>
                  <a:pt x="364565" y="1715291"/>
                </a:cubicBezTo>
                <a:cubicBezTo>
                  <a:pt x="347558" y="1730408"/>
                  <a:pt x="318277" y="1734365"/>
                  <a:pt x="298824" y="1745173"/>
                </a:cubicBezTo>
                <a:cubicBezTo>
                  <a:pt x="263630" y="1764726"/>
                  <a:pt x="278169" y="1770518"/>
                  <a:pt x="239059" y="1798961"/>
                </a:cubicBezTo>
                <a:cubicBezTo>
                  <a:pt x="230383" y="1805271"/>
                  <a:pt x="218772" y="1806116"/>
                  <a:pt x="209177" y="1810914"/>
                </a:cubicBezTo>
                <a:cubicBezTo>
                  <a:pt x="167903" y="1831551"/>
                  <a:pt x="217094" y="1816405"/>
                  <a:pt x="167341" y="1828844"/>
                </a:cubicBezTo>
                <a:cubicBezTo>
                  <a:pt x="155388" y="1840797"/>
                  <a:pt x="144468" y="1853881"/>
                  <a:pt x="131482" y="1864703"/>
                </a:cubicBezTo>
                <a:cubicBezTo>
                  <a:pt x="119529" y="1874664"/>
                  <a:pt x="106626" y="1883583"/>
                  <a:pt x="95624" y="1894585"/>
                </a:cubicBezTo>
                <a:cubicBezTo>
                  <a:pt x="55784" y="1934425"/>
                  <a:pt x="113551" y="1892594"/>
                  <a:pt x="65741" y="1924467"/>
                </a:cubicBezTo>
                <a:cubicBezTo>
                  <a:pt x="37752" y="1966451"/>
                  <a:pt x="67058" y="1919084"/>
                  <a:pt x="47812" y="1960326"/>
                </a:cubicBezTo>
                <a:cubicBezTo>
                  <a:pt x="1282" y="2060033"/>
                  <a:pt x="20478" y="1997942"/>
                  <a:pt x="0" y="2079856"/>
                </a:cubicBezTo>
                <a:cubicBezTo>
                  <a:pt x="1992" y="2115715"/>
                  <a:pt x="-177" y="2152049"/>
                  <a:pt x="5977" y="2187432"/>
                </a:cubicBezTo>
                <a:cubicBezTo>
                  <a:pt x="7967" y="2198876"/>
                  <a:pt x="20490" y="2206212"/>
                  <a:pt x="23906" y="2217314"/>
                </a:cubicBezTo>
                <a:cubicBezTo>
                  <a:pt x="49413" y="2300214"/>
                  <a:pt x="12637" y="2239257"/>
                  <a:pt x="41835" y="2283056"/>
                </a:cubicBezTo>
                <a:cubicBezTo>
                  <a:pt x="53264" y="2363052"/>
                  <a:pt x="40075" y="2288551"/>
                  <a:pt x="59765" y="2360750"/>
                </a:cubicBezTo>
                <a:cubicBezTo>
                  <a:pt x="63555" y="2374646"/>
                  <a:pt x="66348" y="2400217"/>
                  <a:pt x="71718" y="2414538"/>
                </a:cubicBezTo>
                <a:cubicBezTo>
                  <a:pt x="74846" y="2422880"/>
                  <a:pt x="79687" y="2430475"/>
                  <a:pt x="83671" y="2438444"/>
                </a:cubicBezTo>
                <a:cubicBezTo>
                  <a:pt x="85663" y="2456373"/>
                  <a:pt x="84342" y="2474990"/>
                  <a:pt x="89647" y="2492232"/>
                </a:cubicBezTo>
                <a:cubicBezTo>
                  <a:pt x="92576" y="2501752"/>
                  <a:pt x="101787" y="2508032"/>
                  <a:pt x="107577" y="2516138"/>
                </a:cubicBezTo>
                <a:cubicBezTo>
                  <a:pt x="111752" y="2521983"/>
                  <a:pt x="116317" y="2527643"/>
                  <a:pt x="119529" y="2534067"/>
                </a:cubicBezTo>
                <a:cubicBezTo>
                  <a:pt x="147215" y="2589440"/>
                  <a:pt x="98104" y="2513582"/>
                  <a:pt x="143435" y="2563950"/>
                </a:cubicBezTo>
                <a:cubicBezTo>
                  <a:pt x="156762" y="2578757"/>
                  <a:pt x="162718" y="2600711"/>
                  <a:pt x="179294" y="2611761"/>
                </a:cubicBezTo>
                <a:cubicBezTo>
                  <a:pt x="185271" y="2615745"/>
                  <a:pt x="191706" y="2619116"/>
                  <a:pt x="197224" y="2623714"/>
                </a:cubicBezTo>
                <a:cubicBezTo>
                  <a:pt x="203717" y="2629125"/>
                  <a:pt x="209742" y="2635151"/>
                  <a:pt x="215153" y="2641644"/>
                </a:cubicBezTo>
                <a:cubicBezTo>
                  <a:pt x="219751" y="2647162"/>
                  <a:pt x="221497" y="2655086"/>
                  <a:pt x="227106" y="2659573"/>
                </a:cubicBezTo>
                <a:cubicBezTo>
                  <a:pt x="232025" y="2663508"/>
                  <a:pt x="239059" y="2663558"/>
                  <a:pt x="245035" y="2665550"/>
                </a:cubicBezTo>
                <a:cubicBezTo>
                  <a:pt x="251012" y="2671526"/>
                  <a:pt x="259185" y="2675919"/>
                  <a:pt x="262965" y="2683479"/>
                </a:cubicBezTo>
                <a:cubicBezTo>
                  <a:pt x="283159" y="2723866"/>
                  <a:pt x="251252" y="2707464"/>
                  <a:pt x="286871" y="2719338"/>
                </a:cubicBezTo>
                <a:lnTo>
                  <a:pt x="322729" y="2755197"/>
                </a:lnTo>
                <a:cubicBezTo>
                  <a:pt x="328706" y="2761174"/>
                  <a:pt x="335588" y="2766364"/>
                  <a:pt x="340659" y="2773126"/>
                </a:cubicBezTo>
                <a:cubicBezTo>
                  <a:pt x="346635" y="2781095"/>
                  <a:pt x="351545" y="2789989"/>
                  <a:pt x="358588" y="2797032"/>
                </a:cubicBezTo>
                <a:cubicBezTo>
                  <a:pt x="426810" y="2865254"/>
                  <a:pt x="332587" y="2752577"/>
                  <a:pt x="406400" y="2844844"/>
                </a:cubicBezTo>
                <a:cubicBezTo>
                  <a:pt x="420418" y="2886895"/>
                  <a:pt x="402172" y="2834978"/>
                  <a:pt x="424329" y="2886679"/>
                </a:cubicBezTo>
                <a:cubicBezTo>
                  <a:pt x="439173" y="2921316"/>
                  <a:pt x="419292" y="2888089"/>
                  <a:pt x="442259" y="2922538"/>
                </a:cubicBezTo>
                <a:cubicBezTo>
                  <a:pt x="444251" y="2928514"/>
                  <a:pt x="444202" y="2935628"/>
                  <a:pt x="448235" y="2940467"/>
                </a:cubicBezTo>
                <a:cubicBezTo>
                  <a:pt x="479416" y="2977885"/>
                  <a:pt x="465513" y="2939164"/>
                  <a:pt x="484094" y="2976326"/>
                </a:cubicBezTo>
                <a:cubicBezTo>
                  <a:pt x="488892" y="2985922"/>
                  <a:pt x="490361" y="2997111"/>
                  <a:pt x="496047" y="3006209"/>
                </a:cubicBezTo>
                <a:cubicBezTo>
                  <a:pt x="500527" y="3013376"/>
                  <a:pt x="508566" y="3017645"/>
                  <a:pt x="513977" y="3024138"/>
                </a:cubicBezTo>
                <a:cubicBezTo>
                  <a:pt x="518575" y="3029656"/>
                  <a:pt x="521754" y="3036222"/>
                  <a:pt x="525929" y="3042067"/>
                </a:cubicBezTo>
                <a:cubicBezTo>
                  <a:pt x="531719" y="3050173"/>
                  <a:pt x="535255" y="3060954"/>
                  <a:pt x="543859" y="3065973"/>
                </a:cubicBezTo>
                <a:cubicBezTo>
                  <a:pt x="560184" y="3075496"/>
                  <a:pt x="581922" y="3073420"/>
                  <a:pt x="597647" y="3083903"/>
                </a:cubicBezTo>
                <a:cubicBezTo>
                  <a:pt x="603624" y="3087887"/>
                  <a:pt x="608975" y="3093027"/>
                  <a:pt x="615577" y="3095856"/>
                </a:cubicBezTo>
                <a:cubicBezTo>
                  <a:pt x="623126" y="3099091"/>
                  <a:pt x="631479" y="3099985"/>
                  <a:pt x="639482" y="3101832"/>
                </a:cubicBezTo>
                <a:lnTo>
                  <a:pt x="693271" y="3113785"/>
                </a:lnTo>
                <a:cubicBezTo>
                  <a:pt x="816785" y="3109801"/>
                  <a:pt x="940539" y="3110513"/>
                  <a:pt x="1063812" y="3101832"/>
                </a:cubicBezTo>
                <a:cubicBezTo>
                  <a:pt x="1082664" y="3100504"/>
                  <a:pt x="1099265" y="3088487"/>
                  <a:pt x="1117600" y="3083903"/>
                </a:cubicBezTo>
                <a:cubicBezTo>
                  <a:pt x="1181457" y="3067938"/>
                  <a:pt x="1084038" y="3093753"/>
                  <a:pt x="1195294" y="3054020"/>
                </a:cubicBezTo>
                <a:cubicBezTo>
                  <a:pt x="1204860" y="3050603"/>
                  <a:pt x="1215261" y="3050248"/>
                  <a:pt x="1225177" y="3048044"/>
                </a:cubicBezTo>
                <a:cubicBezTo>
                  <a:pt x="1233195" y="3046262"/>
                  <a:pt x="1241215" y="3044427"/>
                  <a:pt x="1249082" y="3042067"/>
                </a:cubicBezTo>
                <a:cubicBezTo>
                  <a:pt x="1261150" y="3038446"/>
                  <a:pt x="1272873" y="3033734"/>
                  <a:pt x="1284941" y="3030114"/>
                </a:cubicBezTo>
                <a:cubicBezTo>
                  <a:pt x="1308327" y="3023098"/>
                  <a:pt x="1360768" y="3013780"/>
                  <a:pt x="1374588" y="3012185"/>
                </a:cubicBezTo>
                <a:cubicBezTo>
                  <a:pt x="1404339" y="3008752"/>
                  <a:pt x="1434353" y="3008201"/>
                  <a:pt x="1464235" y="3006209"/>
                </a:cubicBezTo>
                <a:cubicBezTo>
                  <a:pt x="1476188" y="3002225"/>
                  <a:pt x="1487871" y="2997312"/>
                  <a:pt x="1500094" y="2994256"/>
                </a:cubicBezTo>
                <a:cubicBezTo>
                  <a:pt x="1511850" y="2991317"/>
                  <a:pt x="1524880" y="2993201"/>
                  <a:pt x="1535953" y="2988279"/>
                </a:cubicBezTo>
                <a:cubicBezTo>
                  <a:pt x="1543676" y="2984846"/>
                  <a:pt x="1546322" y="2974130"/>
                  <a:pt x="1553882" y="2970350"/>
                </a:cubicBezTo>
                <a:cubicBezTo>
                  <a:pt x="1570786" y="2961898"/>
                  <a:pt x="1589741" y="2958397"/>
                  <a:pt x="1607671" y="2952420"/>
                </a:cubicBezTo>
                <a:cubicBezTo>
                  <a:pt x="1613647" y="2950428"/>
                  <a:pt x="1619966" y="2949261"/>
                  <a:pt x="1625600" y="2946444"/>
                </a:cubicBezTo>
                <a:cubicBezTo>
                  <a:pt x="1637553" y="2940467"/>
                  <a:pt x="1650000" y="2935390"/>
                  <a:pt x="1661459" y="2928514"/>
                </a:cubicBezTo>
                <a:cubicBezTo>
                  <a:pt x="1670000" y="2923389"/>
                  <a:pt x="1677260" y="2916375"/>
                  <a:pt x="1685365" y="2910585"/>
                </a:cubicBezTo>
                <a:cubicBezTo>
                  <a:pt x="1691210" y="2906410"/>
                  <a:pt x="1697318" y="2902616"/>
                  <a:pt x="1703294" y="2898632"/>
                </a:cubicBezTo>
                <a:cubicBezTo>
                  <a:pt x="1705286" y="2892656"/>
                  <a:pt x="1704816" y="2885158"/>
                  <a:pt x="1709271" y="2880703"/>
                </a:cubicBezTo>
                <a:cubicBezTo>
                  <a:pt x="1713726" y="2876248"/>
                  <a:pt x="1721301" y="2876938"/>
                  <a:pt x="1727200" y="2874726"/>
                </a:cubicBezTo>
                <a:cubicBezTo>
                  <a:pt x="1737245" y="2870959"/>
                  <a:pt x="1747704" y="2867983"/>
                  <a:pt x="1757082" y="2862773"/>
                </a:cubicBezTo>
                <a:cubicBezTo>
                  <a:pt x="1765789" y="2857936"/>
                  <a:pt x="1772079" y="2849299"/>
                  <a:pt x="1780988" y="2844844"/>
                </a:cubicBezTo>
                <a:cubicBezTo>
                  <a:pt x="1792257" y="2839209"/>
                  <a:pt x="1805578" y="2838526"/>
                  <a:pt x="1816847" y="2832891"/>
                </a:cubicBezTo>
                <a:lnTo>
                  <a:pt x="1840753" y="2820938"/>
                </a:lnTo>
                <a:cubicBezTo>
                  <a:pt x="1846729" y="2812969"/>
                  <a:pt x="1852019" y="2804436"/>
                  <a:pt x="1858682" y="2797032"/>
                </a:cubicBezTo>
                <a:cubicBezTo>
                  <a:pt x="1869990" y="2784467"/>
                  <a:pt x="1885164" y="2775238"/>
                  <a:pt x="1894541" y="2761173"/>
                </a:cubicBezTo>
                <a:cubicBezTo>
                  <a:pt x="1898525" y="2755197"/>
                  <a:pt x="1900518" y="2747228"/>
                  <a:pt x="1906494" y="2743244"/>
                </a:cubicBezTo>
                <a:cubicBezTo>
                  <a:pt x="1913328" y="2738688"/>
                  <a:pt x="1922431" y="2739259"/>
                  <a:pt x="1930400" y="2737267"/>
                </a:cubicBezTo>
                <a:cubicBezTo>
                  <a:pt x="1968191" y="2680583"/>
                  <a:pt x="1899682" y="2786750"/>
                  <a:pt x="1960282" y="2665550"/>
                </a:cubicBezTo>
                <a:cubicBezTo>
                  <a:pt x="1996395" y="2593323"/>
                  <a:pt x="1950404" y="2682835"/>
                  <a:pt x="1984188" y="2623714"/>
                </a:cubicBezTo>
                <a:cubicBezTo>
                  <a:pt x="1988608" y="2615979"/>
                  <a:pt x="1990343" y="2606573"/>
                  <a:pt x="1996141" y="2599809"/>
                </a:cubicBezTo>
                <a:cubicBezTo>
                  <a:pt x="2002624" y="2592246"/>
                  <a:pt x="2013347" y="2589250"/>
                  <a:pt x="2020047" y="2581879"/>
                </a:cubicBezTo>
                <a:cubicBezTo>
                  <a:pt x="2033448" y="2567138"/>
                  <a:pt x="2045656" y="2551150"/>
                  <a:pt x="2055906" y="2534067"/>
                </a:cubicBezTo>
                <a:cubicBezTo>
                  <a:pt x="2061882" y="2524106"/>
                  <a:pt x="2066275" y="2513004"/>
                  <a:pt x="2073835" y="2504185"/>
                </a:cubicBezTo>
                <a:cubicBezTo>
                  <a:pt x="2085092" y="2491053"/>
                  <a:pt x="2100243" y="2490113"/>
                  <a:pt x="2115671" y="2486256"/>
                </a:cubicBezTo>
                <a:cubicBezTo>
                  <a:pt x="2160160" y="2441765"/>
                  <a:pt x="2103838" y="2496399"/>
                  <a:pt x="2157506" y="2450397"/>
                </a:cubicBezTo>
                <a:cubicBezTo>
                  <a:pt x="2178705" y="2432226"/>
                  <a:pt x="2173119" y="2429522"/>
                  <a:pt x="2199341" y="2414538"/>
                </a:cubicBezTo>
                <a:cubicBezTo>
                  <a:pt x="2204811" y="2411412"/>
                  <a:pt x="2211636" y="2411378"/>
                  <a:pt x="2217271" y="2408561"/>
                </a:cubicBezTo>
                <a:cubicBezTo>
                  <a:pt x="2240772" y="2396811"/>
                  <a:pt x="2228097" y="2395639"/>
                  <a:pt x="2253129" y="2390632"/>
                </a:cubicBezTo>
                <a:cubicBezTo>
                  <a:pt x="2309073" y="2379443"/>
                  <a:pt x="2325746" y="2378579"/>
                  <a:pt x="2378635" y="2372703"/>
                </a:cubicBezTo>
                <a:cubicBezTo>
                  <a:pt x="2390588" y="2368719"/>
                  <a:pt x="2401894" y="2360750"/>
                  <a:pt x="2414494" y="2360750"/>
                </a:cubicBezTo>
                <a:cubicBezTo>
                  <a:pt x="2484333" y="2360750"/>
                  <a:pt x="2554048" y="2367207"/>
                  <a:pt x="2623671" y="2372703"/>
                </a:cubicBezTo>
                <a:cubicBezTo>
                  <a:pt x="2629951" y="2373199"/>
                  <a:pt x="2635566" y="2376869"/>
                  <a:pt x="2641600" y="2378679"/>
                </a:cubicBezTo>
                <a:cubicBezTo>
                  <a:pt x="2655491" y="2382846"/>
                  <a:pt x="2669490" y="2386648"/>
                  <a:pt x="2683435" y="2390632"/>
                </a:cubicBezTo>
                <a:cubicBezTo>
                  <a:pt x="2691404" y="2396608"/>
                  <a:pt x="2700964" y="2400909"/>
                  <a:pt x="2707341" y="2408561"/>
                </a:cubicBezTo>
                <a:cubicBezTo>
                  <a:pt x="2726314" y="2431329"/>
                  <a:pt x="2695014" y="2426303"/>
                  <a:pt x="2731247" y="2444420"/>
                </a:cubicBezTo>
                <a:cubicBezTo>
                  <a:pt x="2740333" y="2448963"/>
                  <a:pt x="2751168" y="2448405"/>
                  <a:pt x="2761129" y="2450397"/>
                </a:cubicBezTo>
                <a:cubicBezTo>
                  <a:pt x="2767106" y="2456373"/>
                  <a:pt x="2773648" y="2461833"/>
                  <a:pt x="2779059" y="2468326"/>
                </a:cubicBezTo>
                <a:cubicBezTo>
                  <a:pt x="2787402" y="2478337"/>
                  <a:pt x="2799370" y="2502983"/>
                  <a:pt x="2808941" y="2510161"/>
                </a:cubicBezTo>
                <a:cubicBezTo>
                  <a:pt x="2814655" y="2514447"/>
                  <a:pt x="2846273" y="2524597"/>
                  <a:pt x="2856753" y="2528091"/>
                </a:cubicBezTo>
                <a:cubicBezTo>
                  <a:pt x="2897006" y="2568344"/>
                  <a:pt x="2850431" y="2527919"/>
                  <a:pt x="2898588" y="2551997"/>
                </a:cubicBezTo>
                <a:cubicBezTo>
                  <a:pt x="2907497" y="2556452"/>
                  <a:pt x="2914389" y="2564137"/>
                  <a:pt x="2922494" y="2569926"/>
                </a:cubicBezTo>
                <a:cubicBezTo>
                  <a:pt x="2928339" y="2574101"/>
                  <a:pt x="2934447" y="2577895"/>
                  <a:pt x="2940424" y="2581879"/>
                </a:cubicBezTo>
                <a:cubicBezTo>
                  <a:pt x="2946400" y="2589848"/>
                  <a:pt x="2952563" y="2597680"/>
                  <a:pt x="2958353" y="2605785"/>
                </a:cubicBezTo>
                <a:cubicBezTo>
                  <a:pt x="2962528" y="2611630"/>
                  <a:pt x="2965708" y="2618196"/>
                  <a:pt x="2970306" y="2623714"/>
                </a:cubicBezTo>
                <a:cubicBezTo>
                  <a:pt x="2984182" y="2640366"/>
                  <a:pt x="2994550" y="2646380"/>
                  <a:pt x="3012141" y="2659573"/>
                </a:cubicBezTo>
                <a:cubicBezTo>
                  <a:pt x="3016125" y="2665550"/>
                  <a:pt x="3020882" y="2671078"/>
                  <a:pt x="3024094" y="2677503"/>
                </a:cubicBezTo>
                <a:cubicBezTo>
                  <a:pt x="3037571" y="2704457"/>
                  <a:pt x="3020615" y="2687670"/>
                  <a:pt x="3042024" y="2713361"/>
                </a:cubicBezTo>
                <a:cubicBezTo>
                  <a:pt x="3061989" y="2737319"/>
                  <a:pt x="3057851" y="2723452"/>
                  <a:pt x="3071906" y="2749220"/>
                </a:cubicBezTo>
                <a:cubicBezTo>
                  <a:pt x="3080438" y="2764863"/>
                  <a:pt x="3085121" y="2782777"/>
                  <a:pt x="3095812" y="2797032"/>
                </a:cubicBezTo>
                <a:cubicBezTo>
                  <a:pt x="3118812" y="2827700"/>
                  <a:pt x="3106698" y="2813895"/>
                  <a:pt x="3131671" y="2838867"/>
                </a:cubicBezTo>
                <a:cubicBezTo>
                  <a:pt x="3140244" y="2864587"/>
                  <a:pt x="3138285" y="2861531"/>
                  <a:pt x="3155577" y="2892656"/>
                </a:cubicBezTo>
                <a:cubicBezTo>
                  <a:pt x="3159065" y="2898935"/>
                  <a:pt x="3164317" y="2904161"/>
                  <a:pt x="3167529" y="2910585"/>
                </a:cubicBezTo>
                <a:cubicBezTo>
                  <a:pt x="3177250" y="2930026"/>
                  <a:pt x="3168333" y="2929318"/>
                  <a:pt x="3185459" y="2946444"/>
                </a:cubicBezTo>
                <a:cubicBezTo>
                  <a:pt x="3190538" y="2951523"/>
                  <a:pt x="3197412" y="2954413"/>
                  <a:pt x="3203388" y="2958397"/>
                </a:cubicBezTo>
                <a:cubicBezTo>
                  <a:pt x="3207372" y="2968358"/>
                  <a:pt x="3211574" y="2978234"/>
                  <a:pt x="3215341" y="2988279"/>
                </a:cubicBezTo>
                <a:cubicBezTo>
                  <a:pt x="3217553" y="2994178"/>
                  <a:pt x="3218192" y="3000739"/>
                  <a:pt x="3221318" y="3006209"/>
                </a:cubicBezTo>
                <a:cubicBezTo>
                  <a:pt x="3226260" y="3014857"/>
                  <a:pt x="3233271" y="3022146"/>
                  <a:pt x="3239247" y="3030114"/>
                </a:cubicBezTo>
                <a:cubicBezTo>
                  <a:pt x="3243184" y="3041925"/>
                  <a:pt x="3246645" y="3057547"/>
                  <a:pt x="3257177" y="3065973"/>
                </a:cubicBezTo>
                <a:cubicBezTo>
                  <a:pt x="3262096" y="3069908"/>
                  <a:pt x="3269471" y="3069133"/>
                  <a:pt x="3275106" y="3071950"/>
                </a:cubicBezTo>
                <a:cubicBezTo>
                  <a:pt x="3281530" y="3075162"/>
                  <a:pt x="3287059" y="3079919"/>
                  <a:pt x="3293035" y="3083903"/>
                </a:cubicBezTo>
                <a:cubicBezTo>
                  <a:pt x="3304671" y="3118807"/>
                  <a:pt x="3289908" y="3086752"/>
                  <a:pt x="3316941" y="3113785"/>
                </a:cubicBezTo>
                <a:cubicBezTo>
                  <a:pt x="3345152" y="3141996"/>
                  <a:pt x="3315428" y="3120479"/>
                  <a:pt x="3334871" y="3149644"/>
                </a:cubicBezTo>
                <a:cubicBezTo>
                  <a:pt x="3339559" y="3156676"/>
                  <a:pt x="3346824" y="3161597"/>
                  <a:pt x="3352800" y="3167573"/>
                </a:cubicBezTo>
                <a:cubicBezTo>
                  <a:pt x="3354792" y="3173550"/>
                  <a:pt x="3354322" y="3181048"/>
                  <a:pt x="3358777" y="3185503"/>
                </a:cubicBezTo>
                <a:cubicBezTo>
                  <a:pt x="3363231" y="3189957"/>
                  <a:pt x="3371787" y="3187544"/>
                  <a:pt x="3376706" y="3191479"/>
                </a:cubicBezTo>
                <a:cubicBezTo>
                  <a:pt x="3382315" y="3195966"/>
                  <a:pt x="3384852" y="3203318"/>
                  <a:pt x="3388659" y="3209409"/>
                </a:cubicBezTo>
                <a:cubicBezTo>
                  <a:pt x="3394815" y="3219259"/>
                  <a:pt x="3401781" y="3228716"/>
                  <a:pt x="3406588" y="3239291"/>
                </a:cubicBezTo>
                <a:cubicBezTo>
                  <a:pt x="3410477" y="3247848"/>
                  <a:pt x="3420600" y="3289163"/>
                  <a:pt x="3430494" y="3299056"/>
                </a:cubicBezTo>
                <a:cubicBezTo>
                  <a:pt x="3434949" y="3303511"/>
                  <a:pt x="3442447" y="3303040"/>
                  <a:pt x="3448424" y="3305032"/>
                </a:cubicBezTo>
                <a:cubicBezTo>
                  <a:pt x="3450416" y="3314993"/>
                  <a:pt x="3449857" y="3325828"/>
                  <a:pt x="3454400" y="3334914"/>
                </a:cubicBezTo>
                <a:cubicBezTo>
                  <a:pt x="3461884" y="3349882"/>
                  <a:pt x="3478490" y="3354989"/>
                  <a:pt x="3490259" y="3364797"/>
                </a:cubicBezTo>
                <a:cubicBezTo>
                  <a:pt x="3496752" y="3370208"/>
                  <a:pt x="3502212" y="3376750"/>
                  <a:pt x="3508188" y="3382726"/>
                </a:cubicBezTo>
                <a:cubicBezTo>
                  <a:pt x="3521892" y="3423837"/>
                  <a:pt x="3501888" y="3375166"/>
                  <a:pt x="3538071" y="3418585"/>
                </a:cubicBezTo>
                <a:cubicBezTo>
                  <a:pt x="3542104" y="3423424"/>
                  <a:pt x="3539593" y="3432060"/>
                  <a:pt x="3544047" y="3436514"/>
                </a:cubicBezTo>
                <a:cubicBezTo>
                  <a:pt x="3554205" y="3446672"/>
                  <a:pt x="3567953" y="3452451"/>
                  <a:pt x="3579906" y="3460420"/>
                </a:cubicBezTo>
                <a:cubicBezTo>
                  <a:pt x="3585882" y="3464404"/>
                  <a:pt x="3590867" y="3470631"/>
                  <a:pt x="3597835" y="3472373"/>
                </a:cubicBezTo>
                <a:cubicBezTo>
                  <a:pt x="3605804" y="3474365"/>
                  <a:pt x="3614050" y="3475466"/>
                  <a:pt x="3621741" y="3478350"/>
                </a:cubicBezTo>
                <a:cubicBezTo>
                  <a:pt x="3630083" y="3481478"/>
                  <a:pt x="3637458" y="3486794"/>
                  <a:pt x="3645647" y="3490303"/>
                </a:cubicBezTo>
                <a:cubicBezTo>
                  <a:pt x="3651438" y="3492785"/>
                  <a:pt x="3657600" y="3494287"/>
                  <a:pt x="3663577" y="3496279"/>
                </a:cubicBezTo>
                <a:cubicBezTo>
                  <a:pt x="3669553" y="3502256"/>
                  <a:pt x="3675013" y="3508798"/>
                  <a:pt x="3681506" y="3514209"/>
                </a:cubicBezTo>
                <a:cubicBezTo>
                  <a:pt x="3710973" y="3538765"/>
                  <a:pt x="3720406" y="3527909"/>
                  <a:pt x="3771153" y="3532138"/>
                </a:cubicBezTo>
                <a:cubicBezTo>
                  <a:pt x="3783106" y="3540107"/>
                  <a:pt x="3793383" y="3551501"/>
                  <a:pt x="3807012" y="3556044"/>
                </a:cubicBezTo>
                <a:cubicBezTo>
                  <a:pt x="3818965" y="3560028"/>
                  <a:pt x="3830803" y="3564377"/>
                  <a:pt x="3842871" y="3567997"/>
                </a:cubicBezTo>
                <a:cubicBezTo>
                  <a:pt x="3905621" y="3586821"/>
                  <a:pt x="3980814" y="3581838"/>
                  <a:pt x="4040094" y="3585926"/>
                </a:cubicBezTo>
                <a:lnTo>
                  <a:pt x="4147671" y="3603856"/>
                </a:lnTo>
                <a:cubicBezTo>
                  <a:pt x="4157679" y="3605596"/>
                  <a:pt x="4167432" y="3610700"/>
                  <a:pt x="4177553" y="3609832"/>
                </a:cubicBezTo>
                <a:cubicBezTo>
                  <a:pt x="4288007" y="3600364"/>
                  <a:pt x="4311018" y="3595091"/>
                  <a:pt x="4386729" y="3579950"/>
                </a:cubicBezTo>
                <a:cubicBezTo>
                  <a:pt x="4435937" y="3555346"/>
                  <a:pt x="4383219" y="3578262"/>
                  <a:pt x="4464424" y="3562020"/>
                </a:cubicBezTo>
                <a:cubicBezTo>
                  <a:pt x="4476779" y="3559549"/>
                  <a:pt x="4488059" y="3553123"/>
                  <a:pt x="4500282" y="3550067"/>
                </a:cubicBezTo>
                <a:cubicBezTo>
                  <a:pt x="4512038" y="3547128"/>
                  <a:pt x="4524188" y="3546083"/>
                  <a:pt x="4536141" y="3544091"/>
                </a:cubicBezTo>
                <a:cubicBezTo>
                  <a:pt x="4578349" y="3515953"/>
                  <a:pt x="4557107" y="3524887"/>
                  <a:pt x="4649694" y="3538114"/>
                </a:cubicBezTo>
                <a:cubicBezTo>
                  <a:pt x="4674088" y="3541599"/>
                  <a:pt x="4697018" y="3552559"/>
                  <a:pt x="4721412" y="3556044"/>
                </a:cubicBezTo>
                <a:lnTo>
                  <a:pt x="4763247" y="3562020"/>
                </a:lnTo>
                <a:cubicBezTo>
                  <a:pt x="4828988" y="3558036"/>
                  <a:pt x="4895012" y="3557340"/>
                  <a:pt x="4960471" y="3550067"/>
                </a:cubicBezTo>
                <a:cubicBezTo>
                  <a:pt x="4971843" y="3548803"/>
                  <a:pt x="5025802" y="3535279"/>
                  <a:pt x="5050118" y="3526161"/>
                </a:cubicBezTo>
                <a:cubicBezTo>
                  <a:pt x="5060163" y="3522394"/>
                  <a:pt x="5070039" y="3518193"/>
                  <a:pt x="5080000" y="3514209"/>
                </a:cubicBezTo>
                <a:cubicBezTo>
                  <a:pt x="5103184" y="3491024"/>
                  <a:pt x="5108627" y="3482892"/>
                  <a:pt x="5145741" y="3466397"/>
                </a:cubicBezTo>
                <a:cubicBezTo>
                  <a:pt x="5164747" y="3457950"/>
                  <a:pt x="5186195" y="3456192"/>
                  <a:pt x="5205506" y="3448467"/>
                </a:cubicBezTo>
                <a:cubicBezTo>
                  <a:pt x="5216291" y="3444153"/>
                  <a:pt x="5224998" y="3435733"/>
                  <a:pt x="5235388" y="3430538"/>
                </a:cubicBezTo>
                <a:cubicBezTo>
                  <a:pt x="5248958" y="3423753"/>
                  <a:pt x="5263279" y="3418585"/>
                  <a:pt x="5277224" y="3412609"/>
                </a:cubicBezTo>
                <a:cubicBezTo>
                  <a:pt x="5345849" y="3343982"/>
                  <a:pt x="5269852" y="3415149"/>
                  <a:pt x="5336988" y="3364797"/>
                </a:cubicBezTo>
                <a:cubicBezTo>
                  <a:pt x="5343750" y="3359726"/>
                  <a:pt x="5348501" y="3352368"/>
                  <a:pt x="5354918" y="3346867"/>
                </a:cubicBezTo>
                <a:cubicBezTo>
                  <a:pt x="5362481" y="3340385"/>
                  <a:pt x="5370855" y="3334914"/>
                  <a:pt x="5378824" y="3328938"/>
                </a:cubicBezTo>
                <a:cubicBezTo>
                  <a:pt x="5382808" y="3307024"/>
                  <a:pt x="5387115" y="3285167"/>
                  <a:pt x="5390777" y="3263197"/>
                </a:cubicBezTo>
                <a:cubicBezTo>
                  <a:pt x="5393093" y="3249302"/>
                  <a:pt x="5397097" y="3235444"/>
                  <a:pt x="5396753" y="3221361"/>
                </a:cubicBezTo>
                <a:cubicBezTo>
                  <a:pt x="5395098" y="3153531"/>
                  <a:pt x="5390140" y="3085801"/>
                  <a:pt x="5384800" y="3018161"/>
                </a:cubicBezTo>
                <a:cubicBezTo>
                  <a:pt x="5384154" y="3009973"/>
                  <a:pt x="5382899" y="3001387"/>
                  <a:pt x="5378824" y="2994256"/>
                </a:cubicBezTo>
                <a:cubicBezTo>
                  <a:pt x="5374630" y="2986917"/>
                  <a:pt x="5366305" y="2982819"/>
                  <a:pt x="5360894" y="2976326"/>
                </a:cubicBezTo>
                <a:cubicBezTo>
                  <a:pt x="5356296" y="2970808"/>
                  <a:pt x="5352925" y="2964373"/>
                  <a:pt x="5348941" y="2958397"/>
                </a:cubicBezTo>
                <a:cubicBezTo>
                  <a:pt x="5344957" y="2944452"/>
                  <a:pt x="5344589" y="2928913"/>
                  <a:pt x="5336988" y="2916561"/>
                </a:cubicBezTo>
                <a:cubicBezTo>
                  <a:pt x="5328129" y="2902165"/>
                  <a:pt x="5301129" y="2880703"/>
                  <a:pt x="5301129" y="2880703"/>
                </a:cubicBezTo>
                <a:cubicBezTo>
                  <a:pt x="5297145" y="2870742"/>
                  <a:pt x="5295005" y="2859827"/>
                  <a:pt x="5289177" y="2850820"/>
                </a:cubicBezTo>
                <a:cubicBezTo>
                  <a:pt x="5272943" y="2825732"/>
                  <a:pt x="5246486" y="2806848"/>
                  <a:pt x="5235388" y="2779103"/>
                </a:cubicBezTo>
                <a:cubicBezTo>
                  <a:pt x="5232539" y="2771980"/>
                  <a:pt x="5217925" y="2733046"/>
                  <a:pt x="5211482" y="2725314"/>
                </a:cubicBezTo>
                <a:cubicBezTo>
                  <a:pt x="5197053" y="2708000"/>
                  <a:pt x="5173751" y="2697662"/>
                  <a:pt x="5163671" y="2677503"/>
                </a:cubicBezTo>
                <a:cubicBezTo>
                  <a:pt x="5157694" y="2665550"/>
                  <a:pt x="5153759" y="2652335"/>
                  <a:pt x="5145741" y="2641644"/>
                </a:cubicBezTo>
                <a:cubicBezTo>
                  <a:pt x="5141431" y="2635898"/>
                  <a:pt x="5133330" y="2634289"/>
                  <a:pt x="5127812" y="2629691"/>
                </a:cubicBezTo>
                <a:cubicBezTo>
                  <a:pt x="5121319" y="2624280"/>
                  <a:pt x="5116299" y="2617262"/>
                  <a:pt x="5109882" y="2611761"/>
                </a:cubicBezTo>
                <a:cubicBezTo>
                  <a:pt x="5102319" y="2605279"/>
                  <a:pt x="5093755" y="2600054"/>
                  <a:pt x="5085977" y="2593832"/>
                </a:cubicBezTo>
                <a:cubicBezTo>
                  <a:pt x="5042372" y="2558948"/>
                  <a:pt x="5066055" y="2569263"/>
                  <a:pt x="5032188" y="2557973"/>
                </a:cubicBezTo>
                <a:cubicBezTo>
                  <a:pt x="5020235" y="2548012"/>
                  <a:pt x="5009769" y="2535931"/>
                  <a:pt x="4996329" y="2528091"/>
                </a:cubicBezTo>
                <a:cubicBezTo>
                  <a:pt x="4985446" y="2521743"/>
                  <a:pt x="4960471" y="2516138"/>
                  <a:pt x="4960471" y="2516138"/>
                </a:cubicBezTo>
                <a:cubicBezTo>
                  <a:pt x="4950510" y="2504185"/>
                  <a:pt x="4941590" y="2491281"/>
                  <a:pt x="4930588" y="2480279"/>
                </a:cubicBezTo>
                <a:cubicBezTo>
                  <a:pt x="4925509" y="2475200"/>
                  <a:pt x="4917738" y="2473405"/>
                  <a:pt x="4912659" y="2468326"/>
                </a:cubicBezTo>
                <a:cubicBezTo>
                  <a:pt x="4901657" y="2457324"/>
                  <a:pt x="4893186" y="2444032"/>
                  <a:pt x="4882777" y="2432467"/>
                </a:cubicBezTo>
                <a:cubicBezTo>
                  <a:pt x="4875238" y="2424090"/>
                  <a:pt x="4865790" y="2417456"/>
                  <a:pt x="4858871" y="2408561"/>
                </a:cubicBezTo>
                <a:cubicBezTo>
                  <a:pt x="4842232" y="2387168"/>
                  <a:pt x="4845052" y="2375443"/>
                  <a:pt x="4823012" y="2360750"/>
                </a:cubicBezTo>
                <a:cubicBezTo>
                  <a:pt x="4817770" y="2357255"/>
                  <a:pt x="4811059" y="2356765"/>
                  <a:pt x="4805082" y="2354773"/>
                </a:cubicBezTo>
                <a:cubicBezTo>
                  <a:pt x="4797114" y="2348797"/>
                  <a:pt x="4788220" y="2343887"/>
                  <a:pt x="4781177" y="2336844"/>
                </a:cubicBezTo>
                <a:cubicBezTo>
                  <a:pt x="4745797" y="2301463"/>
                  <a:pt x="4798358" y="2337366"/>
                  <a:pt x="4751294" y="2295009"/>
                </a:cubicBezTo>
                <a:cubicBezTo>
                  <a:pt x="4738556" y="2283545"/>
                  <a:pt x="4722841" y="2275832"/>
                  <a:pt x="4709459" y="2265126"/>
                </a:cubicBezTo>
                <a:cubicBezTo>
                  <a:pt x="4651941" y="2219112"/>
                  <a:pt x="4727888" y="2271437"/>
                  <a:pt x="4673600" y="2235244"/>
                </a:cubicBezTo>
                <a:cubicBezTo>
                  <a:pt x="4667624" y="2225283"/>
                  <a:pt x="4665187" y="2212022"/>
                  <a:pt x="4655671" y="2205361"/>
                </a:cubicBezTo>
                <a:cubicBezTo>
                  <a:pt x="4646209" y="2198738"/>
                  <a:pt x="4610900" y="2194929"/>
                  <a:pt x="4595906" y="2187432"/>
                </a:cubicBezTo>
                <a:cubicBezTo>
                  <a:pt x="4585516" y="2182237"/>
                  <a:pt x="4576550" y="2174415"/>
                  <a:pt x="4566024" y="2169503"/>
                </a:cubicBezTo>
                <a:cubicBezTo>
                  <a:pt x="4546581" y="2160429"/>
                  <a:pt x="4526181" y="2153566"/>
                  <a:pt x="4506259" y="2145597"/>
                </a:cubicBezTo>
                <a:cubicBezTo>
                  <a:pt x="4462282" y="2086963"/>
                  <a:pt x="4520996" y="2153783"/>
                  <a:pt x="4452471" y="2115714"/>
                </a:cubicBezTo>
                <a:cubicBezTo>
                  <a:pt x="4443764" y="2110877"/>
                  <a:pt x="4441584" y="2098852"/>
                  <a:pt x="4434541" y="2091809"/>
                </a:cubicBezTo>
                <a:cubicBezTo>
                  <a:pt x="4429462" y="2086730"/>
                  <a:pt x="4422066" y="2084530"/>
                  <a:pt x="4416612" y="2079856"/>
                </a:cubicBezTo>
                <a:cubicBezTo>
                  <a:pt x="4408056" y="2072522"/>
                  <a:pt x="4400675" y="2063919"/>
                  <a:pt x="4392706" y="2055950"/>
                </a:cubicBezTo>
                <a:cubicBezTo>
                  <a:pt x="4396690" y="1974271"/>
                  <a:pt x="4399450" y="1892524"/>
                  <a:pt x="4404659" y="1810914"/>
                </a:cubicBezTo>
                <a:cubicBezTo>
                  <a:pt x="4405431" y="1798821"/>
                  <a:pt x="4406803" y="1786552"/>
                  <a:pt x="4410635" y="1775056"/>
                </a:cubicBezTo>
                <a:cubicBezTo>
                  <a:pt x="4412906" y="1768242"/>
                  <a:pt x="4418604" y="1763103"/>
                  <a:pt x="4422588" y="1757126"/>
                </a:cubicBezTo>
                <a:cubicBezTo>
                  <a:pt x="4441847" y="1641582"/>
                  <a:pt x="4414458" y="1784230"/>
                  <a:pt x="4440518" y="1697361"/>
                </a:cubicBezTo>
                <a:cubicBezTo>
                  <a:pt x="4444000" y="1685755"/>
                  <a:pt x="4443012" y="1673109"/>
                  <a:pt x="4446494" y="1661503"/>
                </a:cubicBezTo>
                <a:cubicBezTo>
                  <a:pt x="4449054" y="1652969"/>
                  <a:pt x="4454679" y="1645670"/>
                  <a:pt x="4458447" y="1637597"/>
                </a:cubicBezTo>
                <a:cubicBezTo>
                  <a:pt x="4468626" y="1615784"/>
                  <a:pt x="4478988" y="1594041"/>
                  <a:pt x="4488329" y="1571856"/>
                </a:cubicBezTo>
                <a:cubicBezTo>
                  <a:pt x="4494934" y="1556169"/>
                  <a:pt x="4499712" y="1539756"/>
                  <a:pt x="4506259" y="1524044"/>
                </a:cubicBezTo>
                <a:cubicBezTo>
                  <a:pt x="4509686" y="1515820"/>
                  <a:pt x="4514703" y="1508327"/>
                  <a:pt x="4518212" y="1500138"/>
                </a:cubicBezTo>
                <a:cubicBezTo>
                  <a:pt x="4520693" y="1494348"/>
                  <a:pt x="4522378" y="1488243"/>
                  <a:pt x="4524188" y="1482209"/>
                </a:cubicBezTo>
                <a:cubicBezTo>
                  <a:pt x="4528355" y="1468317"/>
                  <a:pt x="4532157" y="1454318"/>
                  <a:pt x="4536141" y="1440373"/>
                </a:cubicBezTo>
                <a:cubicBezTo>
                  <a:pt x="4538133" y="1424436"/>
                  <a:pt x="4539847" y="1408461"/>
                  <a:pt x="4542118" y="1392561"/>
                </a:cubicBezTo>
                <a:cubicBezTo>
                  <a:pt x="4543832" y="1380565"/>
                  <a:pt x="4542209" y="1367296"/>
                  <a:pt x="4548094" y="1356703"/>
                </a:cubicBezTo>
                <a:cubicBezTo>
                  <a:pt x="4552931" y="1347996"/>
                  <a:pt x="4564031" y="1344750"/>
                  <a:pt x="4572000" y="1338773"/>
                </a:cubicBezTo>
                <a:cubicBezTo>
                  <a:pt x="4573992" y="1324828"/>
                  <a:pt x="4574271" y="1310528"/>
                  <a:pt x="4577977" y="1296938"/>
                </a:cubicBezTo>
                <a:cubicBezTo>
                  <a:pt x="4580321" y="1288343"/>
                  <a:pt x="4589682" y="1281938"/>
                  <a:pt x="4589929" y="1273032"/>
                </a:cubicBezTo>
                <a:cubicBezTo>
                  <a:pt x="4595369" y="1077165"/>
                  <a:pt x="4587511" y="1096018"/>
                  <a:pt x="4542118" y="914444"/>
                </a:cubicBezTo>
                <a:cubicBezTo>
                  <a:pt x="4540126" y="896515"/>
                  <a:pt x="4540198" y="878234"/>
                  <a:pt x="4536141" y="860656"/>
                </a:cubicBezTo>
                <a:cubicBezTo>
                  <a:pt x="4534138" y="851975"/>
                  <a:pt x="4527316" y="845092"/>
                  <a:pt x="4524188" y="836750"/>
                </a:cubicBezTo>
                <a:cubicBezTo>
                  <a:pt x="4496537" y="763012"/>
                  <a:pt x="4551877" y="880173"/>
                  <a:pt x="4500282" y="776985"/>
                </a:cubicBezTo>
                <a:cubicBezTo>
                  <a:pt x="4496298" y="761048"/>
                  <a:pt x="4495213" y="744089"/>
                  <a:pt x="4488329" y="729173"/>
                </a:cubicBezTo>
                <a:cubicBezTo>
                  <a:pt x="4482984" y="717591"/>
                  <a:pt x="4470987" y="710229"/>
                  <a:pt x="4464424" y="699291"/>
                </a:cubicBezTo>
                <a:cubicBezTo>
                  <a:pt x="4458905" y="690092"/>
                  <a:pt x="4456455" y="679370"/>
                  <a:pt x="4452471" y="669409"/>
                </a:cubicBezTo>
                <a:cubicBezTo>
                  <a:pt x="4450479" y="657456"/>
                  <a:pt x="4450326" y="645046"/>
                  <a:pt x="4446494" y="633550"/>
                </a:cubicBezTo>
                <a:cubicBezTo>
                  <a:pt x="4444222" y="626736"/>
                  <a:pt x="4436812" y="622434"/>
                  <a:pt x="4434541" y="615620"/>
                </a:cubicBezTo>
                <a:cubicBezTo>
                  <a:pt x="4430709" y="604124"/>
                  <a:pt x="4431290" y="591569"/>
                  <a:pt x="4428565" y="579761"/>
                </a:cubicBezTo>
                <a:cubicBezTo>
                  <a:pt x="4425304" y="565629"/>
                  <a:pt x="4420130" y="551996"/>
                  <a:pt x="4416612" y="537926"/>
                </a:cubicBezTo>
                <a:cubicBezTo>
                  <a:pt x="4404262" y="488527"/>
                  <a:pt x="4418808" y="519513"/>
                  <a:pt x="4392706" y="454256"/>
                </a:cubicBezTo>
                <a:cubicBezTo>
                  <a:pt x="4387743" y="441848"/>
                  <a:pt x="4380307" y="430563"/>
                  <a:pt x="4374777" y="418397"/>
                </a:cubicBezTo>
                <a:cubicBezTo>
                  <a:pt x="4360380" y="386724"/>
                  <a:pt x="4353816" y="350607"/>
                  <a:pt x="4332941" y="322773"/>
                </a:cubicBezTo>
                <a:cubicBezTo>
                  <a:pt x="4326965" y="314804"/>
                  <a:pt x="4319467" y="307776"/>
                  <a:pt x="4315012" y="298867"/>
                </a:cubicBezTo>
                <a:cubicBezTo>
                  <a:pt x="4307400" y="283643"/>
                  <a:pt x="4306286" y="265374"/>
                  <a:pt x="4297082" y="251056"/>
                </a:cubicBezTo>
                <a:cubicBezTo>
                  <a:pt x="4287941" y="236837"/>
                  <a:pt x="4269921" y="229692"/>
                  <a:pt x="4261224" y="215197"/>
                </a:cubicBezTo>
                <a:cubicBezTo>
                  <a:pt x="4255247" y="205236"/>
                  <a:pt x="4251065" y="193948"/>
                  <a:pt x="4243294" y="185314"/>
                </a:cubicBezTo>
                <a:cubicBezTo>
                  <a:pt x="4232885" y="173749"/>
                  <a:pt x="4219064" y="165769"/>
                  <a:pt x="4207435" y="155432"/>
                </a:cubicBezTo>
                <a:cubicBezTo>
                  <a:pt x="4201118" y="149817"/>
                  <a:pt x="4196538" y="142191"/>
                  <a:pt x="4189506" y="137503"/>
                </a:cubicBezTo>
                <a:cubicBezTo>
                  <a:pt x="4184264" y="134008"/>
                  <a:pt x="4177084" y="134585"/>
                  <a:pt x="4171577" y="131526"/>
                </a:cubicBezTo>
                <a:cubicBezTo>
                  <a:pt x="4159019" y="124549"/>
                  <a:pt x="4148567" y="114044"/>
                  <a:pt x="4135718" y="107620"/>
                </a:cubicBezTo>
                <a:lnTo>
                  <a:pt x="4099859" y="89691"/>
                </a:lnTo>
                <a:cubicBezTo>
                  <a:pt x="4070110" y="50026"/>
                  <a:pt x="4096628" y="77960"/>
                  <a:pt x="4058024" y="53832"/>
                </a:cubicBezTo>
                <a:cubicBezTo>
                  <a:pt x="4049577" y="48553"/>
                  <a:pt x="4042565" y="41182"/>
                  <a:pt x="4034118" y="35903"/>
                </a:cubicBezTo>
                <a:cubicBezTo>
                  <a:pt x="4013283" y="22881"/>
                  <a:pt x="4009251" y="23710"/>
                  <a:pt x="3986306" y="17973"/>
                </a:cubicBezTo>
                <a:cubicBezTo>
                  <a:pt x="3980330" y="13989"/>
                  <a:pt x="3975376" y="7635"/>
                  <a:pt x="3968377" y="6020"/>
                </a:cubicBezTo>
                <a:cubicBezTo>
                  <a:pt x="3924814" y="-4033"/>
                  <a:pt x="3886680" y="306"/>
                  <a:pt x="3842871" y="6020"/>
                </a:cubicBezTo>
                <a:cubicBezTo>
                  <a:pt x="3818839" y="9155"/>
                  <a:pt x="3771153" y="17973"/>
                  <a:pt x="3771153" y="17973"/>
                </a:cubicBezTo>
                <a:cubicBezTo>
                  <a:pt x="3763184" y="21957"/>
                  <a:pt x="3755035" y="25599"/>
                  <a:pt x="3747247" y="29926"/>
                </a:cubicBezTo>
                <a:cubicBezTo>
                  <a:pt x="3679708" y="67449"/>
                  <a:pt x="3750777" y="31150"/>
                  <a:pt x="3693459" y="59809"/>
                </a:cubicBezTo>
                <a:cubicBezTo>
                  <a:pt x="3687570" y="89250"/>
                  <a:pt x="3691574" y="91575"/>
                  <a:pt x="3669553" y="113597"/>
                </a:cubicBezTo>
                <a:cubicBezTo>
                  <a:pt x="3649967" y="133184"/>
                  <a:pt x="3659592" y="143480"/>
                  <a:pt x="3657600" y="14945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873409" y="3718020"/>
            <a:ext cx="179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a waiter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0929" y="2952028"/>
            <a:ext cx="207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GO is not a waiter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734" y="3689364"/>
            <a:ext cx="25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GO is a waiter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40753" y="1033929"/>
            <a:ext cx="97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5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6164" y="101443"/>
            <a:ext cx="4775200" cy="2994211"/>
          </a:xfrm>
          <a:prstGeom prst="cloudCallout">
            <a:avLst>
              <a:gd name="adj1" fmla="val -78530"/>
              <a:gd name="adj2" fmla="val 7966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424" y="750372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Cr(EB is a waiter) = 0.9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424" y="1599356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a waiter) = 0.2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424" y="1174864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Cr(GO is a waiter) </a:t>
            </a:r>
            <a:r>
              <a:rPr lang="en-GB" sz="2000" dirty="0">
                <a:sym typeface="Symbol" panose="05050102010706020507" pitchFamily="18" charset="2"/>
              </a:rPr>
              <a:t></a:t>
            </a:r>
            <a:r>
              <a:rPr lang="en-GB" sz="2000" dirty="0"/>
              <a:t> 0.9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6970" t="45139" r="50765" b="7205"/>
          <a:stretch/>
        </p:blipFill>
        <p:spPr>
          <a:xfrm>
            <a:off x="2399553" y="2903809"/>
            <a:ext cx="1495313" cy="3268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9553" y="6257520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</p:spTree>
    <p:extLst>
      <p:ext uri="{BB962C8B-B14F-4D97-AF65-F5344CB8AC3E}">
        <p14:creationId xmlns:p14="http://schemas.microsoft.com/office/powerpoint/2010/main" val="72335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6164" y="101443"/>
            <a:ext cx="4775200" cy="2994211"/>
          </a:xfrm>
          <a:prstGeom prst="cloudCallout">
            <a:avLst>
              <a:gd name="adj1" fmla="val -78530"/>
              <a:gd name="adj2" fmla="val 7966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6424" y="758673"/>
            <a:ext cx="3729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Believes that EB is a waiter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6424" y="1235727"/>
            <a:ext cx="301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Doesn’t believe that GO is a waiter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424" y="2020557"/>
            <a:ext cx="301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Believes that GO is not a waiter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6970" t="45139" r="50765" b="7205"/>
          <a:stretch/>
        </p:blipFill>
        <p:spPr>
          <a:xfrm>
            <a:off x="2399553" y="2903809"/>
            <a:ext cx="1495313" cy="3268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9553" y="6257520"/>
            <a:ext cx="23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Mrs Kelly</a:t>
            </a:r>
          </a:p>
        </p:txBody>
      </p:sp>
    </p:spTree>
    <p:extLst>
      <p:ext uri="{BB962C8B-B14F-4D97-AF65-F5344CB8AC3E}">
        <p14:creationId xmlns:p14="http://schemas.microsoft.com/office/powerpoint/2010/main" val="137478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13400</TotalTime>
  <Words>2831</Words>
  <Application>Microsoft Office PowerPoint</Application>
  <PresentationFormat>Widescreen</PresentationFormat>
  <Paragraphs>393</Paragraphs>
  <Slides>58</Slides>
  <Notes>0</Notes>
  <HiddenSlides>17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Mahtani,A</dc:creator>
  <cp:lastModifiedBy>Anna Mahtani</cp:lastModifiedBy>
  <cp:revision>78</cp:revision>
  <dcterms:created xsi:type="dcterms:W3CDTF">2017-05-09T08:11:30Z</dcterms:created>
  <dcterms:modified xsi:type="dcterms:W3CDTF">2019-07-09T16:27:24Z</dcterms:modified>
</cp:coreProperties>
</file>