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7" r:id="rId3"/>
  </p:sldMasterIdLst>
  <p:notesMasterIdLst>
    <p:notesMasterId r:id="rId54"/>
  </p:notesMasterIdLst>
  <p:handoutMasterIdLst>
    <p:handoutMasterId r:id="rId55"/>
  </p:handoutMasterIdLst>
  <p:sldIdLst>
    <p:sldId id="338" r:id="rId4"/>
    <p:sldId id="257" r:id="rId5"/>
    <p:sldId id="258" r:id="rId6"/>
    <p:sldId id="339" r:id="rId7"/>
    <p:sldId id="405" r:id="rId8"/>
    <p:sldId id="259" r:id="rId9"/>
    <p:sldId id="407" r:id="rId10"/>
    <p:sldId id="406" r:id="rId11"/>
    <p:sldId id="358" r:id="rId12"/>
    <p:sldId id="263" r:id="rId13"/>
    <p:sldId id="379" r:id="rId14"/>
    <p:sldId id="286" r:id="rId15"/>
    <p:sldId id="381" r:id="rId16"/>
    <p:sldId id="380" r:id="rId17"/>
    <p:sldId id="382" r:id="rId18"/>
    <p:sldId id="342" r:id="rId19"/>
    <p:sldId id="383" r:id="rId20"/>
    <p:sldId id="289" r:id="rId21"/>
    <p:sldId id="290" r:id="rId22"/>
    <p:sldId id="300" r:id="rId23"/>
    <p:sldId id="347" r:id="rId24"/>
    <p:sldId id="294" r:id="rId25"/>
    <p:sldId id="348" r:id="rId26"/>
    <p:sldId id="349" r:id="rId27"/>
    <p:sldId id="350" r:id="rId28"/>
    <p:sldId id="351" r:id="rId29"/>
    <p:sldId id="303" r:id="rId30"/>
    <p:sldId id="302" r:id="rId31"/>
    <p:sldId id="384" r:id="rId32"/>
    <p:sldId id="364" r:id="rId33"/>
    <p:sldId id="309" r:id="rId34"/>
    <p:sldId id="352" r:id="rId35"/>
    <p:sldId id="318" r:id="rId36"/>
    <p:sldId id="353" r:id="rId37"/>
    <p:sldId id="354" r:id="rId38"/>
    <p:sldId id="355" r:id="rId39"/>
    <p:sldId id="316" r:id="rId40"/>
    <p:sldId id="356" r:id="rId41"/>
    <p:sldId id="412" r:id="rId42"/>
    <p:sldId id="321" r:id="rId43"/>
    <p:sldId id="323" r:id="rId44"/>
    <p:sldId id="324" r:id="rId45"/>
    <p:sldId id="388" r:id="rId46"/>
    <p:sldId id="408" r:id="rId47"/>
    <p:sldId id="409" r:id="rId48"/>
    <p:sldId id="389" r:id="rId49"/>
    <p:sldId id="400" r:id="rId50"/>
    <p:sldId id="401" r:id="rId51"/>
    <p:sldId id="402" r:id="rId52"/>
    <p:sldId id="413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12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90" autoAdjust="0"/>
    <p:restoredTop sz="94624" autoAdjust="0"/>
  </p:normalViewPr>
  <p:slideViewPr>
    <p:cSldViewPr>
      <p:cViewPr varScale="1">
        <p:scale>
          <a:sx n="105" d="100"/>
          <a:sy n="105" d="100"/>
        </p:scale>
        <p:origin x="163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B791A-A982-41E4-A1C9-FCA4BB745D68}" type="datetimeFigureOut">
              <a:rPr lang="en-GB" smtClean="0"/>
              <a:pPr/>
              <a:t>09/07/2019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5D51C-BB2E-420F-BB78-B52F4F098EF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A7BD3-182B-4AFA-AF8A-E31417B366BE}" type="datetimeFigureOut">
              <a:rPr lang="en-GB" smtClean="0"/>
              <a:pPr/>
              <a:t>09/07/2019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A87D7-BD55-4DAD-9778-6E5F0569D8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91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A87D7-BD55-4DAD-9778-6E5F0569D86D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8515-4DC1-433B-B659-E502D06D58F2}" type="datetime1">
              <a:rPr lang="en-GB" smtClean="0"/>
              <a:pPr/>
              <a:t>09/07/2019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Introduction   </a:t>
            </a:r>
            <a:r>
              <a:rPr lang="en-GB" dirty="0" err="1"/>
              <a:t>Elga's</a:t>
            </a:r>
            <a:r>
              <a:rPr lang="en-GB" dirty="0"/>
              <a:t> Argument    Game Theory    </a:t>
            </a:r>
            <a:r>
              <a:rPr lang="en-GB" dirty="0" err="1"/>
              <a:t>Ustable</a:t>
            </a:r>
            <a:r>
              <a:rPr lang="en-GB" dirty="0"/>
              <a:t> Betting Behaviour      The Sharp Probabilities?      Way forward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FDAC-8F79-4B99-A983-48E58FBD43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4B630-FF8D-4F94-850E-D18F903E508B}" type="datetime1">
              <a:rPr lang="en-GB" smtClean="0"/>
              <a:pPr/>
              <a:t>09/07/2019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Introduction   </a:t>
            </a:r>
            <a:r>
              <a:rPr lang="en-GB" dirty="0" err="1"/>
              <a:t>Elga's</a:t>
            </a:r>
            <a:r>
              <a:rPr lang="en-GB" dirty="0"/>
              <a:t> Argument    Game Theory    </a:t>
            </a:r>
            <a:r>
              <a:rPr lang="en-GB" dirty="0" err="1"/>
              <a:t>Ustable</a:t>
            </a:r>
            <a:r>
              <a:rPr lang="en-GB" dirty="0"/>
              <a:t> Betting Behaviour      The Sharp Probabilities?      Way forward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FDAC-8F79-4B99-A983-48E58FBD43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4F47-159D-4022-85C5-4FF32AD50A94}" type="datetime1">
              <a:rPr lang="en-GB" smtClean="0"/>
              <a:pPr/>
              <a:t>09/07/2019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Introduction   </a:t>
            </a:r>
            <a:r>
              <a:rPr lang="en-GB" dirty="0" err="1"/>
              <a:t>Elga's</a:t>
            </a:r>
            <a:r>
              <a:rPr lang="en-GB" dirty="0"/>
              <a:t> Argument    Game Theory    </a:t>
            </a:r>
            <a:r>
              <a:rPr lang="en-GB" dirty="0" err="1"/>
              <a:t>Ustable</a:t>
            </a:r>
            <a:r>
              <a:rPr lang="en-GB" dirty="0"/>
              <a:t> Betting Behaviour      The Sharp Probabilities?      Way forward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FDAC-8F79-4B99-A983-48E58FBD43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28E2-5B5E-4702-9935-39AE0F302E5F}" type="datetime1">
              <a:rPr lang="en-GB" smtClean="0"/>
              <a:pPr/>
              <a:t>09/07/2019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Introduction   </a:t>
            </a:r>
            <a:r>
              <a:rPr lang="en-GB" dirty="0" err="1"/>
              <a:t>Elga's</a:t>
            </a:r>
            <a:r>
              <a:rPr lang="en-GB" dirty="0"/>
              <a:t> Argument    Game Theory    </a:t>
            </a:r>
            <a:r>
              <a:rPr lang="en-GB" dirty="0" err="1"/>
              <a:t>Ustable</a:t>
            </a:r>
            <a:r>
              <a:rPr lang="en-GB" dirty="0"/>
              <a:t> Betting Behaviour      The Sharp Probabilities?      Way forward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CAC3-F64F-445F-A232-84487496FA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484C-065D-4A25-830B-11A0EDC81BC7}" type="datetime1">
              <a:rPr lang="en-GB" smtClean="0"/>
              <a:pPr/>
              <a:t>09/07/2019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Introduction   </a:t>
            </a:r>
            <a:r>
              <a:rPr lang="en-GB" dirty="0" err="1"/>
              <a:t>Elga's</a:t>
            </a:r>
            <a:r>
              <a:rPr lang="en-GB" dirty="0"/>
              <a:t> Argument    Game Theory    </a:t>
            </a:r>
            <a:r>
              <a:rPr lang="en-GB" dirty="0" err="1"/>
              <a:t>Ustable</a:t>
            </a:r>
            <a:r>
              <a:rPr lang="en-GB" dirty="0"/>
              <a:t> Betting Behaviour      The Sharp Probabilities?      Way forward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CAC3-F64F-445F-A232-84487496FA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F680-A9B4-405A-B811-10C0740FD829}" type="datetime1">
              <a:rPr lang="en-GB" smtClean="0"/>
              <a:pPr/>
              <a:t>09/07/2019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Introduction   </a:t>
            </a:r>
            <a:r>
              <a:rPr lang="en-GB" dirty="0" err="1"/>
              <a:t>Elga's</a:t>
            </a:r>
            <a:r>
              <a:rPr lang="en-GB" dirty="0"/>
              <a:t> Argument    Game Theory    </a:t>
            </a:r>
            <a:r>
              <a:rPr lang="en-GB" dirty="0" err="1"/>
              <a:t>Ustable</a:t>
            </a:r>
            <a:r>
              <a:rPr lang="en-GB" dirty="0"/>
              <a:t> Betting Behaviour      The Sharp Probabilities?      Way forward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CAC3-F64F-445F-A232-84487496FA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E013-FCDE-49CF-AEFF-F04F4C78D670}" type="datetime1">
              <a:rPr lang="en-GB" smtClean="0"/>
              <a:pPr/>
              <a:t>09/07/2019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Introduction   </a:t>
            </a:r>
            <a:r>
              <a:rPr lang="en-GB" dirty="0" err="1"/>
              <a:t>Elga's</a:t>
            </a:r>
            <a:r>
              <a:rPr lang="en-GB" dirty="0"/>
              <a:t> Argument    Game Theory    </a:t>
            </a:r>
            <a:r>
              <a:rPr lang="en-GB" dirty="0" err="1"/>
              <a:t>Ustable</a:t>
            </a:r>
            <a:r>
              <a:rPr lang="en-GB" dirty="0"/>
              <a:t> Betting Behaviour      The Sharp Probabilities?      Way forward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CAC3-F64F-445F-A232-84487496FA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D905-033C-4E6C-B311-8E919B344352}" type="datetime1">
              <a:rPr lang="en-GB" smtClean="0"/>
              <a:pPr/>
              <a:t>09/07/2019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Introduction   </a:t>
            </a:r>
            <a:r>
              <a:rPr lang="en-GB" dirty="0" err="1"/>
              <a:t>Elga's</a:t>
            </a:r>
            <a:r>
              <a:rPr lang="en-GB" dirty="0"/>
              <a:t> Argument    Game Theory    </a:t>
            </a:r>
            <a:r>
              <a:rPr lang="en-GB" dirty="0" err="1"/>
              <a:t>Ustable</a:t>
            </a:r>
            <a:r>
              <a:rPr lang="en-GB" dirty="0"/>
              <a:t> Betting Behaviour      The Sharp Probabilities?      Way forward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CAC3-F64F-445F-A232-84487496FA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B216-769D-4725-8C23-2876A62347C0}" type="datetime1">
              <a:rPr lang="en-GB" smtClean="0"/>
              <a:pPr/>
              <a:t>09/07/2019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Introduction   </a:t>
            </a:r>
            <a:r>
              <a:rPr lang="en-GB" dirty="0" err="1"/>
              <a:t>Elga's</a:t>
            </a:r>
            <a:r>
              <a:rPr lang="en-GB" dirty="0"/>
              <a:t> Argument    Game Theory    </a:t>
            </a:r>
            <a:r>
              <a:rPr lang="en-GB" dirty="0" err="1"/>
              <a:t>Ustable</a:t>
            </a:r>
            <a:r>
              <a:rPr lang="en-GB" dirty="0"/>
              <a:t> Betting Behaviour      The Sharp Probabilities?      Way forward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CAC3-F64F-445F-A232-84487496FA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AE9A-99F9-4D94-9E29-7F10EFD73982}" type="datetime1">
              <a:rPr lang="en-GB" smtClean="0"/>
              <a:pPr/>
              <a:t>09/07/2019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Introduction   </a:t>
            </a:r>
            <a:r>
              <a:rPr lang="en-GB" dirty="0" err="1"/>
              <a:t>Elga's</a:t>
            </a:r>
            <a:r>
              <a:rPr lang="en-GB" dirty="0"/>
              <a:t> Argument    Game Theory    </a:t>
            </a:r>
            <a:r>
              <a:rPr lang="en-GB" dirty="0" err="1"/>
              <a:t>Ustable</a:t>
            </a:r>
            <a:r>
              <a:rPr lang="en-GB" dirty="0"/>
              <a:t> Betting Behaviour      The Sharp Probabilities?      Way forward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CAC3-F64F-445F-A232-84487496FA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64B6-2692-42AE-83E3-4FEF9EC61A54}" type="datetime1">
              <a:rPr lang="en-GB" smtClean="0"/>
              <a:pPr/>
              <a:t>09/07/2019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Introduction   </a:t>
            </a:r>
            <a:r>
              <a:rPr lang="en-GB" dirty="0" err="1"/>
              <a:t>Elga's</a:t>
            </a:r>
            <a:r>
              <a:rPr lang="en-GB" dirty="0"/>
              <a:t> Argument    Game Theory    </a:t>
            </a:r>
            <a:r>
              <a:rPr lang="en-GB" dirty="0" err="1"/>
              <a:t>Ustable</a:t>
            </a:r>
            <a:r>
              <a:rPr lang="en-GB" dirty="0"/>
              <a:t> Betting Behaviour      The Sharp Probabilities?      Way forward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CAC3-F64F-445F-A232-84487496FA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C233-46BC-4321-B75D-FB7A453232F0}" type="datetime1">
              <a:rPr lang="en-GB" smtClean="0"/>
              <a:pPr/>
              <a:t>09/07/2019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Introduction   </a:t>
            </a:r>
            <a:r>
              <a:rPr lang="en-GB" dirty="0" err="1"/>
              <a:t>Elga's</a:t>
            </a:r>
            <a:r>
              <a:rPr lang="en-GB" dirty="0"/>
              <a:t> Argument    Game Theory    </a:t>
            </a:r>
            <a:r>
              <a:rPr lang="en-GB" dirty="0" err="1"/>
              <a:t>Ustable</a:t>
            </a:r>
            <a:r>
              <a:rPr lang="en-GB" dirty="0"/>
              <a:t> Betting Behaviour      The Sharp Probabilities?      Way forward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FDAC-8F79-4B99-A983-48E58FBD43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AD2D-1444-40D8-897B-BDFBAAED785B}" type="datetime1">
              <a:rPr lang="en-GB" smtClean="0"/>
              <a:pPr/>
              <a:t>09/07/2019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Introduction   </a:t>
            </a:r>
            <a:r>
              <a:rPr lang="en-GB" dirty="0" err="1"/>
              <a:t>Elga's</a:t>
            </a:r>
            <a:r>
              <a:rPr lang="en-GB" dirty="0"/>
              <a:t> Argument    Game Theory    </a:t>
            </a:r>
            <a:r>
              <a:rPr lang="en-GB" dirty="0" err="1"/>
              <a:t>Ustable</a:t>
            </a:r>
            <a:r>
              <a:rPr lang="en-GB" dirty="0"/>
              <a:t> Betting Behaviour      The Sharp Probabilities?      Way forward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CAC3-F64F-445F-A232-84487496FA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94AB-3E46-4ED3-A279-93114F979C2A}" type="datetime1">
              <a:rPr lang="en-GB" smtClean="0"/>
              <a:pPr/>
              <a:t>09/07/2019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Introduction   </a:t>
            </a:r>
            <a:r>
              <a:rPr lang="en-GB" dirty="0" err="1"/>
              <a:t>Elga's</a:t>
            </a:r>
            <a:r>
              <a:rPr lang="en-GB" dirty="0"/>
              <a:t> Argument    Game Theory    </a:t>
            </a:r>
            <a:r>
              <a:rPr lang="en-GB" dirty="0" err="1"/>
              <a:t>Ustable</a:t>
            </a:r>
            <a:r>
              <a:rPr lang="en-GB" dirty="0"/>
              <a:t> Betting Behaviour      The Sharp Probabilities?      Way forward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CAC3-F64F-445F-A232-84487496FA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BDCF-CC91-4117-91CE-0629293BF0E6}" type="datetime1">
              <a:rPr lang="en-GB" smtClean="0"/>
              <a:pPr/>
              <a:t>09/07/2019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Introduction   </a:t>
            </a:r>
            <a:r>
              <a:rPr lang="en-GB" dirty="0" err="1"/>
              <a:t>Elga's</a:t>
            </a:r>
            <a:r>
              <a:rPr lang="en-GB" dirty="0"/>
              <a:t> Argument    Game Theory    </a:t>
            </a:r>
            <a:r>
              <a:rPr lang="en-GB" dirty="0" err="1"/>
              <a:t>Ustable</a:t>
            </a:r>
            <a:r>
              <a:rPr lang="en-GB" dirty="0"/>
              <a:t> Betting Behaviour      The Sharp Probabilities?      Way forward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CAC3-F64F-445F-A232-84487496FA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5C77-388A-410D-A4B5-194B53F861DC}" type="datetime1">
              <a:rPr lang="en-GB" smtClean="0"/>
              <a:pPr/>
              <a:t>09/07/2019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Introduction   </a:t>
            </a:r>
            <a:r>
              <a:rPr lang="en-GB" dirty="0" err="1"/>
              <a:t>Elga's</a:t>
            </a:r>
            <a:r>
              <a:rPr lang="en-GB" dirty="0"/>
              <a:t> Argument    Game Theory    </a:t>
            </a:r>
            <a:r>
              <a:rPr lang="en-GB" dirty="0" err="1"/>
              <a:t>Ustable</a:t>
            </a:r>
            <a:r>
              <a:rPr lang="en-GB" dirty="0"/>
              <a:t> Betting Behaviour      The Sharp Probabilities?      Way forward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CAC3-F64F-445F-A232-84487496FA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Introduction   </a:t>
            </a:r>
            <a:r>
              <a:rPr lang="en-GB" dirty="0" err="1"/>
              <a:t>Elga's</a:t>
            </a:r>
            <a:r>
              <a:rPr lang="en-GB" dirty="0"/>
              <a:t> Argument    Game Theory    </a:t>
            </a:r>
            <a:r>
              <a:rPr lang="en-GB" dirty="0" err="1"/>
              <a:t>Ustable</a:t>
            </a:r>
            <a:r>
              <a:rPr lang="en-GB" dirty="0"/>
              <a:t> Betting Behaviour      The Sharp Probabilities?      Way forward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Introduction   </a:t>
            </a:r>
            <a:r>
              <a:rPr lang="en-GB" dirty="0" err="1"/>
              <a:t>Elga's</a:t>
            </a:r>
            <a:r>
              <a:rPr lang="en-GB" dirty="0"/>
              <a:t> Argument    Game Theory    </a:t>
            </a:r>
            <a:r>
              <a:rPr lang="en-GB" dirty="0" err="1"/>
              <a:t>Ustable</a:t>
            </a:r>
            <a:r>
              <a:rPr lang="en-GB" dirty="0"/>
              <a:t> Betting Behaviour      The Sharp Probabilities?      Way forward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Introduction   </a:t>
            </a:r>
            <a:r>
              <a:rPr lang="en-GB" dirty="0" err="1"/>
              <a:t>Elga's</a:t>
            </a:r>
            <a:r>
              <a:rPr lang="en-GB" dirty="0"/>
              <a:t> Argument    Game Theory    </a:t>
            </a:r>
            <a:r>
              <a:rPr lang="en-GB" dirty="0" err="1"/>
              <a:t>Ustable</a:t>
            </a:r>
            <a:r>
              <a:rPr lang="en-GB" dirty="0"/>
              <a:t> Betting Behaviour      The Sharp Probabilities?      Way forward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DC9FC5-6883-4B84-BC00-3EE52C43FEAE}" type="datetime1">
              <a:rPr lang="en-GB" smtClean="0"/>
              <a:pPr/>
              <a:t>09/07/2019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Introduction   </a:t>
            </a:r>
            <a:r>
              <a:rPr lang="en-GB" dirty="0" err="1"/>
              <a:t>Elga's</a:t>
            </a:r>
            <a:r>
              <a:rPr lang="en-GB" dirty="0"/>
              <a:t> Argument    Game Theory    </a:t>
            </a:r>
            <a:r>
              <a:rPr lang="en-GB" dirty="0" err="1"/>
              <a:t>Ustable</a:t>
            </a:r>
            <a:r>
              <a:rPr lang="en-GB" dirty="0"/>
              <a:t> Betting Behaviour      The Sharp Probabilities?      Way forward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C2434E-99A1-4AB1-9801-61FFAA4C84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C63D1D-8909-4ED8-924E-DD76F2B43FF9}" type="datetime1">
              <a:rPr lang="en-GB" smtClean="0"/>
              <a:pPr/>
              <a:t>09/07/2019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Introduction   </a:t>
            </a:r>
            <a:r>
              <a:rPr lang="en-GB" dirty="0" err="1"/>
              <a:t>Elga's</a:t>
            </a:r>
            <a:r>
              <a:rPr lang="en-GB" dirty="0"/>
              <a:t> Argument    Game Theory    </a:t>
            </a:r>
            <a:r>
              <a:rPr lang="en-GB" dirty="0" err="1"/>
              <a:t>Ustable</a:t>
            </a:r>
            <a:r>
              <a:rPr lang="en-GB" dirty="0"/>
              <a:t> Betting Behaviour      The Sharp Probabilities?      Way forward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C2434E-99A1-4AB1-9801-61FFAA4C84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E1ACCA-7AEA-4937-8EBA-131D287AAB0D}" type="datetime1">
              <a:rPr lang="en-GB" smtClean="0"/>
              <a:pPr/>
              <a:t>09/07/2019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Introduction   </a:t>
            </a:r>
            <a:r>
              <a:rPr lang="en-GB" dirty="0" err="1"/>
              <a:t>Elga's</a:t>
            </a:r>
            <a:r>
              <a:rPr lang="en-GB" dirty="0"/>
              <a:t> Argument    Game Theory    </a:t>
            </a:r>
            <a:r>
              <a:rPr lang="en-GB" dirty="0" err="1"/>
              <a:t>Ustable</a:t>
            </a:r>
            <a:r>
              <a:rPr lang="en-GB" dirty="0"/>
              <a:t> Betting Behaviour      The Sharp Probabilities?      Way forward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C2434E-99A1-4AB1-9801-61FFAA4C84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FB6CD-0011-45D4-A851-FBD328BAA809}" type="datetime1">
              <a:rPr lang="en-GB" smtClean="0"/>
              <a:pPr/>
              <a:t>09/07/2019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Introduction   </a:t>
            </a:r>
            <a:r>
              <a:rPr lang="en-GB" dirty="0" err="1"/>
              <a:t>Elga's</a:t>
            </a:r>
            <a:r>
              <a:rPr lang="en-GB" dirty="0"/>
              <a:t> Argument    Game Theory    </a:t>
            </a:r>
            <a:r>
              <a:rPr lang="en-GB" dirty="0" err="1"/>
              <a:t>Ustable</a:t>
            </a:r>
            <a:r>
              <a:rPr lang="en-GB" dirty="0"/>
              <a:t> Betting Behaviour      The Sharp Probabilities?      Way forward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FDAC-8F79-4B99-A983-48E58FBD43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916090-9692-4579-BBD0-A695C562CCCA}" type="datetime1">
              <a:rPr lang="en-GB" smtClean="0"/>
              <a:pPr/>
              <a:t>09/07/2019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Introduction   </a:t>
            </a:r>
            <a:r>
              <a:rPr lang="en-GB" dirty="0" err="1"/>
              <a:t>Elga's</a:t>
            </a:r>
            <a:r>
              <a:rPr lang="en-GB" dirty="0"/>
              <a:t> Argument    Game Theory    </a:t>
            </a:r>
            <a:r>
              <a:rPr lang="en-GB" dirty="0" err="1"/>
              <a:t>Ustable</a:t>
            </a:r>
            <a:r>
              <a:rPr lang="en-GB" dirty="0"/>
              <a:t> Betting Behaviour      The Sharp Probabilities?      Way forward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C2434E-99A1-4AB1-9801-61FFAA4C84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035CD5-225A-4D65-8703-8587D343A84C}" type="datetime1">
              <a:rPr lang="en-GB" smtClean="0"/>
              <a:pPr/>
              <a:t>09/07/2019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Introduction   </a:t>
            </a:r>
            <a:r>
              <a:rPr lang="en-GB" dirty="0" err="1"/>
              <a:t>Elga's</a:t>
            </a:r>
            <a:r>
              <a:rPr lang="en-GB" dirty="0"/>
              <a:t> Argument    Game Theory    </a:t>
            </a:r>
            <a:r>
              <a:rPr lang="en-GB" dirty="0" err="1"/>
              <a:t>Ustable</a:t>
            </a:r>
            <a:r>
              <a:rPr lang="en-GB" dirty="0"/>
              <a:t> Betting Behaviour      The Sharp Probabilities?      Way forward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C2434E-99A1-4AB1-9801-61FFAA4C84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ABF73B-4252-4A8B-97E8-1B688A20C132}" type="datetime1">
              <a:rPr lang="en-GB" smtClean="0"/>
              <a:pPr/>
              <a:t>09/07/2019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Introduction   </a:t>
            </a:r>
            <a:r>
              <a:rPr lang="en-GB" dirty="0" err="1"/>
              <a:t>Elga's</a:t>
            </a:r>
            <a:r>
              <a:rPr lang="en-GB" dirty="0"/>
              <a:t> Argument    Game Theory    </a:t>
            </a:r>
            <a:r>
              <a:rPr lang="en-GB" dirty="0" err="1"/>
              <a:t>Ustable</a:t>
            </a:r>
            <a:r>
              <a:rPr lang="en-GB" dirty="0"/>
              <a:t> Betting Behaviour      The Sharp Probabilities?      Way forward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C2434E-99A1-4AB1-9801-61FFAA4C84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F637EC-8A6A-4AF5-937D-C945CBB950E8}" type="datetime1">
              <a:rPr lang="en-GB" smtClean="0"/>
              <a:pPr/>
              <a:t>09/07/2019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Introduction   </a:t>
            </a:r>
            <a:r>
              <a:rPr lang="en-GB" dirty="0" err="1"/>
              <a:t>Elga's</a:t>
            </a:r>
            <a:r>
              <a:rPr lang="en-GB" dirty="0"/>
              <a:t> Argument    Game Theory    </a:t>
            </a:r>
            <a:r>
              <a:rPr lang="en-GB" dirty="0" err="1"/>
              <a:t>Ustable</a:t>
            </a:r>
            <a:r>
              <a:rPr lang="en-GB" dirty="0"/>
              <a:t> Betting Behaviour      The Sharp Probabilities?      Way forward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C2434E-99A1-4AB1-9801-61FFAA4C84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52A8CB-3843-43F6-BA5C-3F2D1129FFE2}" type="datetime1">
              <a:rPr lang="en-GB" smtClean="0"/>
              <a:pPr/>
              <a:t>09/07/2019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Introduction   </a:t>
            </a:r>
            <a:r>
              <a:rPr lang="en-GB" dirty="0" err="1"/>
              <a:t>Elga's</a:t>
            </a:r>
            <a:r>
              <a:rPr lang="en-GB" dirty="0"/>
              <a:t> Argument    Game Theory    </a:t>
            </a:r>
            <a:r>
              <a:rPr lang="en-GB" dirty="0" err="1"/>
              <a:t>Ustable</a:t>
            </a:r>
            <a:r>
              <a:rPr lang="en-GB" dirty="0"/>
              <a:t> Betting Behaviour      The Sharp Probabilities?      Way forward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C2434E-99A1-4AB1-9801-61FFAA4C84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EB44-DCFE-49A7-A045-619EF0079674}" type="datetime1">
              <a:rPr lang="en-GB" smtClean="0"/>
              <a:pPr/>
              <a:t>09/07/2019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Introduction   </a:t>
            </a:r>
            <a:r>
              <a:rPr lang="en-GB" dirty="0" err="1"/>
              <a:t>Elga's</a:t>
            </a:r>
            <a:r>
              <a:rPr lang="en-GB" dirty="0"/>
              <a:t> Argument    Game Theory    </a:t>
            </a:r>
            <a:r>
              <a:rPr lang="en-GB" dirty="0" err="1"/>
              <a:t>Ustable</a:t>
            </a:r>
            <a:r>
              <a:rPr lang="en-GB" dirty="0"/>
              <a:t> Betting Behaviour      The Sharp Probabilities?      Way forward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FDAC-8F79-4B99-A983-48E58FBD43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BF0E-EE05-405A-B475-73C75606F43B}" type="datetime1">
              <a:rPr lang="en-GB" smtClean="0"/>
              <a:pPr/>
              <a:t>09/07/2019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Introduction   </a:t>
            </a:r>
            <a:r>
              <a:rPr lang="en-GB" dirty="0" err="1"/>
              <a:t>Elga's</a:t>
            </a:r>
            <a:r>
              <a:rPr lang="en-GB" dirty="0"/>
              <a:t> Argument    Game Theory    </a:t>
            </a:r>
            <a:r>
              <a:rPr lang="en-GB" dirty="0" err="1"/>
              <a:t>Ustable</a:t>
            </a:r>
            <a:r>
              <a:rPr lang="en-GB" dirty="0"/>
              <a:t> Betting Behaviour      The Sharp Probabilities?      Way forward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FDAC-8F79-4B99-A983-48E58FBD43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A1EE-CE35-4532-AF28-3E646C42766A}" type="datetime1">
              <a:rPr lang="en-GB" smtClean="0"/>
              <a:pPr/>
              <a:t>09/07/2019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Introduction   </a:t>
            </a:r>
            <a:r>
              <a:rPr lang="en-GB" dirty="0" err="1"/>
              <a:t>Elga's</a:t>
            </a:r>
            <a:r>
              <a:rPr lang="en-GB" dirty="0"/>
              <a:t> Argument    Game Theory    </a:t>
            </a:r>
            <a:r>
              <a:rPr lang="en-GB" dirty="0" err="1"/>
              <a:t>Ustable</a:t>
            </a:r>
            <a:r>
              <a:rPr lang="en-GB" dirty="0"/>
              <a:t> Betting Behaviour      The Sharp Probabilities?      Way forward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FDAC-8F79-4B99-A983-48E58FBD43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C9FEA-02BA-4F93-A8F9-119F06EC3AA4}" type="datetime1">
              <a:rPr lang="en-GB" smtClean="0"/>
              <a:pPr/>
              <a:t>09/07/2019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Introduction   </a:t>
            </a:r>
            <a:r>
              <a:rPr lang="en-GB" dirty="0" err="1"/>
              <a:t>Elga's</a:t>
            </a:r>
            <a:r>
              <a:rPr lang="en-GB" dirty="0"/>
              <a:t> Argument    Game Theory    </a:t>
            </a:r>
            <a:r>
              <a:rPr lang="en-GB" dirty="0" err="1"/>
              <a:t>Ustable</a:t>
            </a:r>
            <a:r>
              <a:rPr lang="en-GB" dirty="0"/>
              <a:t> Betting Behaviour      The Sharp Probabilities?      Way forward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FDAC-8F79-4B99-A983-48E58FBD43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040E-AB04-472C-ACD7-A3FBEDE8388D}" type="datetime1">
              <a:rPr lang="en-GB" smtClean="0"/>
              <a:pPr/>
              <a:t>09/07/2019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Introduction   </a:t>
            </a:r>
            <a:r>
              <a:rPr lang="en-GB" dirty="0" err="1"/>
              <a:t>Elga's</a:t>
            </a:r>
            <a:r>
              <a:rPr lang="en-GB" dirty="0"/>
              <a:t> Argument    Game Theory    </a:t>
            </a:r>
            <a:r>
              <a:rPr lang="en-GB" dirty="0" err="1"/>
              <a:t>Ustable</a:t>
            </a:r>
            <a:r>
              <a:rPr lang="en-GB" dirty="0"/>
              <a:t> Betting Behaviour      The Sharp Probabilities?      Way forward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FDAC-8F79-4B99-A983-48E58FBD43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080C-C30F-46DE-B7C0-751E018553F7}" type="datetime1">
              <a:rPr lang="en-GB" smtClean="0"/>
              <a:pPr/>
              <a:t>09/07/2019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Introduction   </a:t>
            </a:r>
            <a:r>
              <a:rPr lang="en-GB" dirty="0" err="1"/>
              <a:t>Elga's</a:t>
            </a:r>
            <a:r>
              <a:rPr lang="en-GB" dirty="0"/>
              <a:t> Argument    Game Theory    </a:t>
            </a:r>
            <a:r>
              <a:rPr lang="en-GB" dirty="0" err="1"/>
              <a:t>Ustable</a:t>
            </a:r>
            <a:r>
              <a:rPr lang="en-GB" dirty="0"/>
              <a:t> Betting Behaviour      The Sharp Probabilities?      Way forward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FDAC-8F79-4B99-A983-48E58FBD43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B89E2-6CC3-4637-9966-01F7671E3C92}" type="datetime1">
              <a:rPr lang="en-GB" smtClean="0"/>
              <a:pPr/>
              <a:t>09/07/2019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Introduction   </a:t>
            </a:r>
            <a:r>
              <a:rPr lang="en-GB" dirty="0" err="1"/>
              <a:t>Elga's</a:t>
            </a:r>
            <a:r>
              <a:rPr lang="en-GB" dirty="0"/>
              <a:t> Argument    Game Theory    </a:t>
            </a:r>
            <a:r>
              <a:rPr lang="en-GB" dirty="0" err="1"/>
              <a:t>Ustable</a:t>
            </a:r>
            <a:r>
              <a:rPr lang="en-GB" dirty="0"/>
              <a:t> Betting Behaviour      The Sharp Probabilities?      Way forward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0FDAC-8F79-4B99-A983-48E58FBD435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0701F-4828-439E-866D-40199CF9DCA6}" type="datetime1">
              <a:rPr lang="en-GB" smtClean="0"/>
              <a:pPr/>
              <a:t>09/07/2019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Introduction   </a:t>
            </a:r>
            <a:r>
              <a:rPr lang="en-GB" dirty="0" err="1"/>
              <a:t>Elga's</a:t>
            </a:r>
            <a:r>
              <a:rPr lang="en-GB" dirty="0"/>
              <a:t> Argument    Game Theory    </a:t>
            </a:r>
            <a:r>
              <a:rPr lang="en-GB" dirty="0" err="1"/>
              <a:t>Ustable</a:t>
            </a:r>
            <a:r>
              <a:rPr lang="en-GB" dirty="0"/>
              <a:t> Betting Behaviour      The Sharp Probabilities?      Way forward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ECAC3-F64F-445F-A232-84487496FA7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356351"/>
            <a:ext cx="8280920" cy="313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Introduction   </a:t>
            </a:r>
            <a:r>
              <a:rPr lang="en-GB" dirty="0" err="1"/>
              <a:t>Elga's</a:t>
            </a:r>
            <a:r>
              <a:rPr lang="en-GB" dirty="0"/>
              <a:t> Argument    Game Theory    </a:t>
            </a:r>
            <a:r>
              <a:rPr lang="en-GB" dirty="0" err="1"/>
              <a:t>Ustable</a:t>
            </a:r>
            <a:r>
              <a:rPr lang="en-GB" dirty="0"/>
              <a:t> Betting Behaviour      The Sharp Probabilities?      Way forward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ill Sans M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inceton.edu/main/images/news/2010/03/20100208_ElgaA_059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08720"/>
            <a:ext cx="2304256" cy="37266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951312" y="4077072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Gill Sans MT" pitchFamily="34" charset="0"/>
              </a:rPr>
              <a:t>“Subjective Probabilities should be sharp”</a:t>
            </a:r>
          </a:p>
          <a:p>
            <a:pPr algn="ctr"/>
            <a:r>
              <a:rPr lang="en-GB" sz="2400" dirty="0">
                <a:latin typeface="Gill Sans MT" pitchFamily="34" charset="0"/>
              </a:rPr>
              <a:t>Adam </a:t>
            </a:r>
            <a:r>
              <a:rPr lang="en-GB" sz="2400" dirty="0" err="1">
                <a:latin typeface="Gill Sans MT" pitchFamily="34" charset="0"/>
              </a:rPr>
              <a:t>Elga</a:t>
            </a:r>
            <a:endParaRPr lang="en-GB" sz="2400" dirty="0">
              <a:latin typeface="Gill Sans MT" pitchFamily="34" charset="0"/>
            </a:endParaRPr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Introduction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dirty="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Elga's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Argument    Game Theory    Unstable Betting Behaviour     Sharp Probabilities?      Way forward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112474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Gill Sans MT" pitchFamily="34" charset="0"/>
              </a:rPr>
              <a:t>IMPRECISE: A rational agent can have imprecise </a:t>
            </a:r>
            <a:r>
              <a:rPr lang="en-GB" sz="2400" dirty="0" err="1">
                <a:latin typeface="Gill Sans MT" pitchFamily="34" charset="0"/>
              </a:rPr>
              <a:t>credences</a:t>
            </a:r>
            <a:endParaRPr lang="en-GB" sz="2400" dirty="0">
              <a:latin typeface="Gill Sans M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2204864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Gill Sans MT" pitchFamily="34" charset="0"/>
              </a:rPr>
              <a:t>A:</a:t>
            </a:r>
            <a:r>
              <a:rPr lang="en-GB" sz="2400" dirty="0">
                <a:latin typeface="Gill Sans MT" pitchFamily="34" charset="0"/>
              </a:rPr>
              <a:t> </a:t>
            </a:r>
            <a:r>
              <a:rPr lang="en-GB" sz="2400" i="1" dirty="0">
                <a:latin typeface="Gill Sans MT" pitchFamily="34" charset="0"/>
              </a:rPr>
              <a:t>Rational choice is constrained just by ‘The Permissive choice Rules’</a:t>
            </a:r>
          </a:p>
        </p:txBody>
      </p:sp>
      <p:sp>
        <p:nvSpPr>
          <p:cNvPr id="9" name="Down Arrow 8"/>
          <p:cNvSpPr/>
          <p:nvPr/>
        </p:nvSpPr>
        <p:spPr>
          <a:xfrm>
            <a:off x="4283968" y="3356992"/>
            <a:ext cx="504056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115616" y="4437112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Gill Sans MT" pitchFamily="34" charset="0"/>
              </a:rPr>
              <a:t>You can rationally reject both bets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0152" y="4365104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sym typeface="Wingdings"/>
              </a:rPr>
              <a:t>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170080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Gill Sans MT" pitchFamily="34" charset="0"/>
              </a:rPr>
              <a:t>Q: How is rational action constrained?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00392" y="1052736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sym typeface="Wingdings"/>
              </a:rPr>
              <a:t>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Introduction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b="1" dirty="0" err="1">
                <a:solidFill>
                  <a:schemeClr val="bg1"/>
                </a:solidFill>
                <a:latin typeface="Gill Sans MT" pitchFamily="34" charset="0"/>
              </a:rPr>
              <a:t>Elga's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Argument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  Game Theory    Unstable Betting Behaviour     Sharp Probabilities?      Way forward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2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268760"/>
            <a:ext cx="352839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 pitchFamily="34" charset="0"/>
              </a:rPr>
              <a:t>If FAKE COIN, you lose £10. Otherwise, you win £15.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2924944"/>
            <a:ext cx="345638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 pitchFamily="34" charset="0"/>
              </a:rPr>
              <a:t>If FAKE COIN, you win £15. Otherwise, you lose £10.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76470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Gill Sans MT" pitchFamily="34" charset="0"/>
              </a:rPr>
              <a:t>Bet 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242088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Gill Sans MT" pitchFamily="34" charset="0"/>
              </a:rPr>
              <a:t>Bet B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8172400" y="170080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72400" y="206084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172400" y="242088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172400" y="278092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172072" y="314096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172400" y="350100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172400" y="422108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172400" y="386104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172400" y="458112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172400" y="494116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172400" y="530120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172400" y="1700808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460432" y="515719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Gill Sans MT" pitchFamily="34" charset="0"/>
              </a:rPr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460432" y="155679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Gill Sans MT" pitchFamily="34" charset="0"/>
              </a:rPr>
              <a:t>1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7596336" y="3140968"/>
            <a:ext cx="216024" cy="216024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6948264" y="393305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Gill Sans MT" pitchFamily="34" charset="0"/>
              </a:rPr>
              <a:t>Accept A</a:t>
            </a:r>
          </a:p>
        </p:txBody>
      </p:sp>
      <p:sp>
        <p:nvSpPr>
          <p:cNvPr id="64" name="Left Brace 63"/>
          <p:cNvSpPr/>
          <p:nvPr/>
        </p:nvSpPr>
        <p:spPr>
          <a:xfrm>
            <a:off x="7524328" y="1700808"/>
            <a:ext cx="288032" cy="144016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6876256" y="206084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Gill Sans MT" pitchFamily="34" charset="0"/>
              </a:rPr>
              <a:t>Reject A</a:t>
            </a:r>
          </a:p>
        </p:txBody>
      </p:sp>
      <p:sp>
        <p:nvSpPr>
          <p:cNvPr id="66" name="Left Brace 65"/>
          <p:cNvSpPr/>
          <p:nvPr/>
        </p:nvSpPr>
        <p:spPr>
          <a:xfrm>
            <a:off x="6660232" y="3861048"/>
            <a:ext cx="216024" cy="144016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/>
          <p:cNvSpPr txBox="1"/>
          <p:nvPr/>
        </p:nvSpPr>
        <p:spPr>
          <a:xfrm>
            <a:off x="5940152" y="429309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Gill Sans MT" pitchFamily="34" charset="0"/>
              </a:rPr>
              <a:t>Reject B</a:t>
            </a:r>
          </a:p>
        </p:txBody>
      </p:sp>
      <p:sp>
        <p:nvSpPr>
          <p:cNvPr id="68" name="Left Brace 67"/>
          <p:cNvSpPr/>
          <p:nvPr/>
        </p:nvSpPr>
        <p:spPr>
          <a:xfrm>
            <a:off x="6588224" y="1700808"/>
            <a:ext cx="288032" cy="216024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5940152" y="2420888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Gill Sans MT" pitchFamily="34" charset="0"/>
              </a:rPr>
              <a:t>Accept B</a:t>
            </a:r>
          </a:p>
        </p:txBody>
      </p:sp>
      <p:sp>
        <p:nvSpPr>
          <p:cNvPr id="29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Introduction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b="1" dirty="0" err="1">
                <a:solidFill>
                  <a:schemeClr val="bg1"/>
                </a:solidFill>
                <a:latin typeface="Gill Sans MT" pitchFamily="34" charset="0"/>
              </a:rPr>
              <a:t>Elga's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Argument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  Game Theory    Unstable Betting Behaviour     Sharp Probabilities?      Way forward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956376" y="2420888"/>
            <a:ext cx="432048" cy="2160240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1475656" y="76470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ACCEPT!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19872" y="76470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REJECT!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43808" y="764704"/>
            <a:ext cx="78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or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7544" y="3933056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Gill Sans MT" pitchFamily="34" charset="0"/>
              </a:rPr>
              <a:t>Q: How is rational action constrained?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7544" y="458112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Gill Sans MT" pitchFamily="34" charset="0"/>
              </a:rPr>
              <a:t>A: By the ‘sequence proposal’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403648" y="234888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ACCEPT!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419872" y="2132856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REJECT (but only if A was accepted)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771800" y="2348880"/>
            <a:ext cx="78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43" grpId="0"/>
      <p:bldP spid="44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4283968" y="1772816"/>
            <a:ext cx="0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228184" y="1772816"/>
            <a:ext cx="0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3568" y="1772816"/>
            <a:ext cx="73448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5536" y="620688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ym typeface="Webdings"/>
              </a:rPr>
              <a:t></a:t>
            </a:r>
            <a:endParaRPr lang="en-GB" sz="8800" dirty="0"/>
          </a:p>
        </p:txBody>
      </p:sp>
      <p:sp>
        <p:nvSpPr>
          <p:cNvPr id="16" name="TextBox 15"/>
          <p:cNvSpPr txBox="1"/>
          <p:nvPr/>
        </p:nvSpPr>
        <p:spPr>
          <a:xfrm>
            <a:off x="3347864" y="2132856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ill Sans MT" pitchFamily="34" charset="0"/>
              </a:rPr>
              <a:t>Sally is offered A, and rejects it.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08104" y="213285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ill Sans MT" pitchFamily="34" charset="0"/>
              </a:rPr>
              <a:t>Sally is offered 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08104" y="249289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Gill Sans MT" pitchFamily="34" charset="0"/>
              </a:rPr>
              <a:t>SHE IS RATIONALLY REQUIRED TO ACCEPT B</a:t>
            </a:r>
          </a:p>
        </p:txBody>
      </p:sp>
      <p:sp>
        <p:nvSpPr>
          <p:cNvPr id="24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Introduction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b="1" dirty="0" err="1">
                <a:solidFill>
                  <a:schemeClr val="bg1"/>
                </a:solidFill>
                <a:latin typeface="Gill Sans MT" pitchFamily="34" charset="0"/>
              </a:rPr>
              <a:t>Elga's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Argument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  Game Theory    Unstable Betting Behaviour     Sharp Probabilities?      Way forward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06358E-6 L 0.34253 -0.0002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254 -0.00023 L 0.56302 -0.0002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268760"/>
            <a:ext cx="352839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 pitchFamily="34" charset="0"/>
              </a:rPr>
              <a:t>If FAKE COIN, you lose £10. Otherwise, you win £15.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2924944"/>
            <a:ext cx="345638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 pitchFamily="34" charset="0"/>
              </a:rPr>
              <a:t>If FAKE COIN, you win £15. Otherwise, you lose £10.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76470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Gill Sans MT" pitchFamily="34" charset="0"/>
              </a:rPr>
              <a:t>Bet 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242088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Gill Sans MT" pitchFamily="34" charset="0"/>
              </a:rPr>
              <a:t>Bet B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8172400" y="170080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72400" y="206084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172400" y="242088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172400" y="278092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172072" y="314096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172400" y="350100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172400" y="422108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172400" y="386104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172400" y="458112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172400" y="494116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172400" y="530120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172400" y="1700808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460432" y="515719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Gill Sans MT" pitchFamily="34" charset="0"/>
              </a:rPr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460432" y="155679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Gill Sans MT" pitchFamily="34" charset="0"/>
              </a:rPr>
              <a:t>1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7596336" y="3140968"/>
            <a:ext cx="216024" cy="216024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6948264" y="393305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Gill Sans MT" pitchFamily="34" charset="0"/>
              </a:rPr>
              <a:t>Accept A</a:t>
            </a:r>
          </a:p>
        </p:txBody>
      </p:sp>
      <p:sp>
        <p:nvSpPr>
          <p:cNvPr id="64" name="Left Brace 63"/>
          <p:cNvSpPr/>
          <p:nvPr/>
        </p:nvSpPr>
        <p:spPr>
          <a:xfrm>
            <a:off x="7524328" y="1700808"/>
            <a:ext cx="288032" cy="144016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6876256" y="206084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Gill Sans MT" pitchFamily="34" charset="0"/>
              </a:rPr>
              <a:t>Reject A</a:t>
            </a:r>
          </a:p>
        </p:txBody>
      </p:sp>
      <p:sp>
        <p:nvSpPr>
          <p:cNvPr id="66" name="Left Brace 65"/>
          <p:cNvSpPr/>
          <p:nvPr/>
        </p:nvSpPr>
        <p:spPr>
          <a:xfrm>
            <a:off x="6660232" y="3861048"/>
            <a:ext cx="216024" cy="144016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/>
          <p:cNvSpPr txBox="1"/>
          <p:nvPr/>
        </p:nvSpPr>
        <p:spPr>
          <a:xfrm>
            <a:off x="5940152" y="429309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Gill Sans MT" pitchFamily="34" charset="0"/>
              </a:rPr>
              <a:t>Reject B</a:t>
            </a:r>
          </a:p>
        </p:txBody>
      </p:sp>
      <p:sp>
        <p:nvSpPr>
          <p:cNvPr id="68" name="Left Brace 67"/>
          <p:cNvSpPr/>
          <p:nvPr/>
        </p:nvSpPr>
        <p:spPr>
          <a:xfrm>
            <a:off x="6588224" y="1700808"/>
            <a:ext cx="288032" cy="216024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5940152" y="2420888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Gill Sans MT" pitchFamily="34" charset="0"/>
              </a:rPr>
              <a:t>Accept B</a:t>
            </a:r>
          </a:p>
        </p:txBody>
      </p:sp>
      <p:sp>
        <p:nvSpPr>
          <p:cNvPr id="29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Introduction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b="1" dirty="0" err="1">
                <a:solidFill>
                  <a:schemeClr val="bg1"/>
                </a:solidFill>
                <a:latin typeface="Gill Sans MT" pitchFamily="34" charset="0"/>
              </a:rPr>
              <a:t>Elga's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Argument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  Game Theory    Unstable Betting Behaviour     Sharp Probabilities?      Way forward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956376" y="2420888"/>
            <a:ext cx="432048" cy="2160240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1475656" y="76470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ACCEPT!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19872" y="76470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REJECT!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43808" y="764704"/>
            <a:ext cx="78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or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7544" y="3933056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Gill Sans MT" pitchFamily="34" charset="0"/>
              </a:rPr>
              <a:t>Q: How is rational action constrained?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7544" y="458112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Gill Sans MT" pitchFamily="34" charset="0"/>
              </a:rPr>
              <a:t>A: By the ‘sequence proposal’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403648" y="234888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ACCEPT!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419872" y="2132856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REJECT (but only if A was accepted)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771800" y="2348880"/>
            <a:ext cx="78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or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4283968" y="1772816"/>
            <a:ext cx="0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228184" y="1772816"/>
            <a:ext cx="0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3568" y="1772816"/>
            <a:ext cx="73448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5536" y="620688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ym typeface="Webdings"/>
              </a:rPr>
              <a:t></a:t>
            </a:r>
            <a:endParaRPr lang="en-GB" sz="8800" dirty="0"/>
          </a:p>
        </p:txBody>
      </p:sp>
      <p:sp>
        <p:nvSpPr>
          <p:cNvPr id="16" name="TextBox 15"/>
          <p:cNvSpPr txBox="1"/>
          <p:nvPr/>
        </p:nvSpPr>
        <p:spPr>
          <a:xfrm>
            <a:off x="3347864" y="2132856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ill Sans MT" pitchFamily="34" charset="0"/>
              </a:rPr>
              <a:t>Sally is offered A, and rejects it.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08104" y="213285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ill Sans MT" pitchFamily="34" charset="0"/>
              </a:rPr>
              <a:t>Sally is offered 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08104" y="249289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Gill Sans MT" pitchFamily="34" charset="0"/>
              </a:rPr>
              <a:t>SHE IS RATIONALLY REQUIRED TO ACCEPT B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300192" y="4581128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27584" y="4581128"/>
            <a:ext cx="73448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652120" y="3429000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ym typeface="Webdings"/>
              </a:rPr>
              <a:t></a:t>
            </a:r>
            <a:endParaRPr lang="en-GB" sz="8800" dirty="0"/>
          </a:p>
        </p:txBody>
      </p:sp>
      <p:sp>
        <p:nvSpPr>
          <p:cNvPr id="22" name="TextBox 21"/>
          <p:cNvSpPr txBox="1"/>
          <p:nvPr/>
        </p:nvSpPr>
        <p:spPr>
          <a:xfrm>
            <a:off x="5364088" y="494116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ill Sans MT" pitchFamily="34" charset="0"/>
              </a:rPr>
              <a:t>Sally is offered 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64088" y="530120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  <a:latin typeface="Gill Sans MT" pitchFamily="34" charset="0"/>
              </a:rPr>
              <a:t>SHE IS NOT RATIONALLY REQUIRED TO ACCEPT B</a:t>
            </a:r>
          </a:p>
        </p:txBody>
      </p:sp>
      <p:sp>
        <p:nvSpPr>
          <p:cNvPr id="36" name="Rounded Rectangular Callout 35"/>
          <p:cNvSpPr/>
          <p:nvPr/>
        </p:nvSpPr>
        <p:spPr>
          <a:xfrm>
            <a:off x="323528" y="2852936"/>
            <a:ext cx="4464496" cy="2448272"/>
          </a:xfrm>
          <a:prstGeom prst="wedgeRoundRectCallout">
            <a:avLst>
              <a:gd name="adj1" fmla="val -54557"/>
              <a:gd name="adj2" fmla="val 8977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Gill Sans MT" pitchFamily="34" charset="0"/>
              </a:rPr>
              <a:t>“In the two situations, when Sally is deciding whether to accept Bet B she faces choices that are exactly the same in every respect that she cares about. So it can’t be that rationality imposes different requirements on her in the two situations”</a:t>
            </a:r>
          </a:p>
          <a:p>
            <a:r>
              <a:rPr lang="en-GB" dirty="0" err="1">
                <a:solidFill>
                  <a:schemeClr val="tx1"/>
                </a:solidFill>
                <a:latin typeface="Gill Sans MT" pitchFamily="34" charset="0"/>
              </a:rPr>
              <a:t>Elga</a:t>
            </a:r>
            <a:r>
              <a:rPr lang="en-GB" dirty="0">
                <a:solidFill>
                  <a:schemeClr val="tx1"/>
                </a:solidFill>
                <a:latin typeface="Gill Sans MT" pitchFamily="34" charset="0"/>
              </a:rPr>
              <a:t>, ‘Subjective Probabilities Should be Sharp’, p8</a:t>
            </a:r>
          </a:p>
        </p:txBody>
      </p:sp>
      <p:sp>
        <p:nvSpPr>
          <p:cNvPr id="24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Introduction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b="1" dirty="0" err="1">
                <a:solidFill>
                  <a:schemeClr val="bg1"/>
                </a:solidFill>
                <a:latin typeface="Gill Sans MT" pitchFamily="34" charset="0"/>
              </a:rPr>
              <a:t>Elga's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Argument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  Game Theory    Unstable Betting Behaviour     Sharp Probabilities?      Way forward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06358E-6 L 0.34253 -0.0002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254 -0.00023 L 0.56302 -0.0002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6" grpId="0"/>
      <p:bldP spid="17" grpId="0"/>
      <p:bldP spid="18" grpId="0"/>
      <p:bldP spid="21" grpId="0"/>
      <p:bldP spid="22" grpId="0"/>
      <p:bldP spid="23" grpId="0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268760"/>
            <a:ext cx="352839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 pitchFamily="34" charset="0"/>
              </a:rPr>
              <a:t>If FAKE COIN, you lose £10. Otherwise, you win £15.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2924944"/>
            <a:ext cx="345638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 pitchFamily="34" charset="0"/>
              </a:rPr>
              <a:t>If FAKE COIN, you win £15. Otherwise, you lose £10.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76470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Gill Sans MT" pitchFamily="34" charset="0"/>
              </a:rPr>
              <a:t>Bet 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242088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Gill Sans MT" pitchFamily="34" charset="0"/>
              </a:rPr>
              <a:t>Bet B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8172400" y="170080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72400" y="206084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172400" y="242088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172400" y="278092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172072" y="314096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172400" y="350100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172400" y="422108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172400" y="386104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172400" y="458112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172400" y="494116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172400" y="530120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172400" y="1700808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460432" y="515719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Gill Sans MT" pitchFamily="34" charset="0"/>
              </a:rPr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460432" y="155679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Gill Sans MT" pitchFamily="34" charset="0"/>
              </a:rPr>
              <a:t>1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7596336" y="3140968"/>
            <a:ext cx="216024" cy="216024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6948264" y="393305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Gill Sans MT" pitchFamily="34" charset="0"/>
              </a:rPr>
              <a:t>Accept A</a:t>
            </a:r>
          </a:p>
        </p:txBody>
      </p:sp>
      <p:sp>
        <p:nvSpPr>
          <p:cNvPr id="64" name="Left Brace 63"/>
          <p:cNvSpPr/>
          <p:nvPr/>
        </p:nvSpPr>
        <p:spPr>
          <a:xfrm>
            <a:off x="7524328" y="1700808"/>
            <a:ext cx="288032" cy="144016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6876256" y="206084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Gill Sans MT" pitchFamily="34" charset="0"/>
              </a:rPr>
              <a:t>Reject A</a:t>
            </a:r>
          </a:p>
        </p:txBody>
      </p:sp>
      <p:sp>
        <p:nvSpPr>
          <p:cNvPr id="66" name="Left Brace 65"/>
          <p:cNvSpPr/>
          <p:nvPr/>
        </p:nvSpPr>
        <p:spPr>
          <a:xfrm>
            <a:off x="6660232" y="3861048"/>
            <a:ext cx="216024" cy="144016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/>
          <p:cNvSpPr txBox="1"/>
          <p:nvPr/>
        </p:nvSpPr>
        <p:spPr>
          <a:xfrm>
            <a:off x="5940152" y="429309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Gill Sans MT" pitchFamily="34" charset="0"/>
              </a:rPr>
              <a:t>Reject B</a:t>
            </a:r>
          </a:p>
        </p:txBody>
      </p:sp>
      <p:sp>
        <p:nvSpPr>
          <p:cNvPr id="68" name="Left Brace 67"/>
          <p:cNvSpPr/>
          <p:nvPr/>
        </p:nvSpPr>
        <p:spPr>
          <a:xfrm>
            <a:off x="6588224" y="1700808"/>
            <a:ext cx="288032" cy="216024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5940152" y="2420888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Gill Sans MT" pitchFamily="34" charset="0"/>
              </a:rPr>
              <a:t>Accept B</a:t>
            </a:r>
          </a:p>
        </p:txBody>
      </p:sp>
      <p:sp>
        <p:nvSpPr>
          <p:cNvPr id="29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Introduction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b="1" dirty="0" err="1">
                <a:solidFill>
                  <a:schemeClr val="bg1"/>
                </a:solidFill>
                <a:latin typeface="Gill Sans MT" pitchFamily="34" charset="0"/>
              </a:rPr>
              <a:t>Elga's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Argument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  Game Theory    Unstable Betting Behaviour     Sharp Probabilities?      Way forward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956376" y="2420888"/>
            <a:ext cx="432048" cy="2160240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467544" y="3933056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Gill Sans MT" pitchFamily="34" charset="0"/>
              </a:rPr>
              <a:t>Q: How is rational action constrained?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7544" y="458112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Gill Sans MT" pitchFamily="34" charset="0"/>
              </a:rPr>
              <a:t>A: By the ‘planning proposal</a:t>
            </a:r>
            <a:r>
              <a:rPr lang="en-GB" sz="2400" dirty="0">
                <a:latin typeface="Gill Sans MT" pitchFamily="34" charset="0"/>
              </a:rPr>
              <a:t>’</a:t>
            </a:r>
            <a:endParaRPr lang="en-GB" sz="2400" i="1" dirty="0">
              <a:latin typeface="Gill Sans MT" pitchFamily="34" charset="0"/>
            </a:endParaRPr>
          </a:p>
        </p:txBody>
      </p:sp>
      <p:sp>
        <p:nvSpPr>
          <p:cNvPr id="49" name="Left Brace 48"/>
          <p:cNvSpPr/>
          <p:nvPr/>
        </p:nvSpPr>
        <p:spPr>
          <a:xfrm>
            <a:off x="7596336" y="3140968"/>
            <a:ext cx="288032" cy="72008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Left Brace 49"/>
          <p:cNvSpPr/>
          <p:nvPr/>
        </p:nvSpPr>
        <p:spPr>
          <a:xfrm>
            <a:off x="7812360" y="1700808"/>
            <a:ext cx="288032" cy="144016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6300192" y="436510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Accept A and reject 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516216" y="206084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Reject A and accept B</a:t>
            </a:r>
          </a:p>
        </p:txBody>
      </p:sp>
      <p:sp>
        <p:nvSpPr>
          <p:cNvPr id="53" name="Left Brace 52"/>
          <p:cNvSpPr/>
          <p:nvPr/>
        </p:nvSpPr>
        <p:spPr>
          <a:xfrm>
            <a:off x="7812360" y="3861048"/>
            <a:ext cx="288032" cy="144016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6156176" y="321297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Accept both bets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7" grpId="0"/>
      <p:bldP spid="64" grpId="0" animBg="1"/>
      <p:bldP spid="65" grpId="0"/>
      <p:bldP spid="66" grpId="0" animBg="1"/>
      <p:bldP spid="67" grpId="0"/>
      <p:bldP spid="68" grpId="0" animBg="1"/>
      <p:bldP spid="69" grpId="0"/>
      <p:bldP spid="43" grpId="0"/>
      <p:bldP spid="49" grpId="0" animBg="1"/>
      <p:bldP spid="50" grpId="0" animBg="1"/>
      <p:bldP spid="51" grpId="0"/>
      <p:bldP spid="52" grpId="0"/>
      <p:bldP spid="53" grpId="0" animBg="1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4355976" y="1412776"/>
            <a:ext cx="0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300192" y="1412776"/>
            <a:ext cx="0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55576" y="1412776"/>
            <a:ext cx="73448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7544" y="260648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ym typeface="Webdings"/>
              </a:rPr>
              <a:t></a:t>
            </a:r>
            <a:endParaRPr lang="en-GB" sz="8800" dirty="0"/>
          </a:p>
        </p:txBody>
      </p:sp>
      <p:sp>
        <p:nvSpPr>
          <p:cNvPr id="16" name="TextBox 15"/>
          <p:cNvSpPr txBox="1"/>
          <p:nvPr/>
        </p:nvSpPr>
        <p:spPr>
          <a:xfrm>
            <a:off x="3635896" y="1772816"/>
            <a:ext cx="1872208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ill Sans MT" pitchFamily="34" charset="0"/>
              </a:rPr>
              <a:t>Sally is offered A, and rejects it.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80112" y="177281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ill Sans MT" pitchFamily="34" charset="0"/>
              </a:rPr>
              <a:t>Sally is offered 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0112" y="213285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Gill Sans MT" pitchFamily="34" charset="0"/>
              </a:rPr>
              <a:t>SHE IS RATIONALLY REQUIRED TO ACCEPT B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300192" y="4581128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27584" y="4581128"/>
            <a:ext cx="73448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652120" y="3429000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ym typeface="Webdings"/>
              </a:rPr>
              <a:t></a:t>
            </a:r>
            <a:endParaRPr lang="en-GB" sz="8800" dirty="0"/>
          </a:p>
        </p:txBody>
      </p:sp>
      <p:sp>
        <p:nvSpPr>
          <p:cNvPr id="22" name="TextBox 21"/>
          <p:cNvSpPr txBox="1"/>
          <p:nvPr/>
        </p:nvSpPr>
        <p:spPr>
          <a:xfrm>
            <a:off x="5364088" y="494116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ill Sans MT" pitchFamily="34" charset="0"/>
              </a:rPr>
              <a:t>Sally is offered 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64088" y="530120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  <a:latin typeface="Gill Sans MT" pitchFamily="34" charset="0"/>
              </a:rPr>
              <a:t>SHE IS NOT RATIONALLY REQUIRED TO ACCEPT B</a:t>
            </a:r>
          </a:p>
        </p:txBody>
      </p:sp>
      <p:sp>
        <p:nvSpPr>
          <p:cNvPr id="36" name="Rounded Rectangular Callout 35"/>
          <p:cNvSpPr/>
          <p:nvPr/>
        </p:nvSpPr>
        <p:spPr>
          <a:xfrm>
            <a:off x="323528" y="2852936"/>
            <a:ext cx="4464496" cy="2448272"/>
          </a:xfrm>
          <a:prstGeom prst="wedgeRoundRectCallout">
            <a:avLst>
              <a:gd name="adj1" fmla="val -54557"/>
              <a:gd name="adj2" fmla="val 8977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Gill Sans MT" pitchFamily="34" charset="0"/>
              </a:rPr>
              <a:t>“In the two situations, when Sally is deciding whether to accept Bet B she faces choices that are exactly the same in every respect that she cares about. So it can’t be that rationality imposes different requirements on her in the two situations”</a:t>
            </a:r>
          </a:p>
          <a:p>
            <a:r>
              <a:rPr lang="en-GB" dirty="0" err="1">
                <a:solidFill>
                  <a:schemeClr val="tx1"/>
                </a:solidFill>
                <a:latin typeface="Gill Sans MT" pitchFamily="34" charset="0"/>
              </a:rPr>
              <a:t>Elga</a:t>
            </a:r>
            <a:r>
              <a:rPr lang="en-GB" dirty="0">
                <a:solidFill>
                  <a:schemeClr val="tx1"/>
                </a:solidFill>
                <a:latin typeface="Gill Sans MT" pitchFamily="34" charset="0"/>
              </a:rPr>
              <a:t>, ‘Subjective Probabilities Should be Sharp’, p8</a:t>
            </a:r>
          </a:p>
        </p:txBody>
      </p:sp>
      <p:sp>
        <p:nvSpPr>
          <p:cNvPr id="24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Introduction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b="1" dirty="0" err="1">
                <a:solidFill>
                  <a:schemeClr val="bg1"/>
                </a:solidFill>
                <a:latin typeface="Gill Sans MT" pitchFamily="34" charset="0"/>
              </a:rPr>
              <a:t>Elga's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Argument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  Game Theory    Unstable Betting Behaviour     Sharp Probabilities?      Way forward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187624" y="1412776"/>
            <a:ext cx="0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0" y="1772816"/>
            <a:ext cx="3635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ill Sans MT" pitchFamily="34" charset="0"/>
              </a:rPr>
              <a:t>Sally is told that she will be offered bets A and B, and makes a plan to reject A and accept B.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06358E-6 L 0.34253 -0.0002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254 -0.00023 L 0.56302 -0.0002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6" grpId="0"/>
      <p:bldP spid="17" grpId="0"/>
      <p:bldP spid="18" grpId="0"/>
      <p:bldP spid="21" grpId="0"/>
      <p:bldP spid="22" grpId="0"/>
      <p:bldP spid="23" grpId="0"/>
      <p:bldP spid="36" grpId="0" animBg="1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268760"/>
            <a:ext cx="352839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 pitchFamily="34" charset="0"/>
              </a:rPr>
              <a:t>If FAKE COIN, you lose £10. Otherwise, you win £15.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2924944"/>
            <a:ext cx="345638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 pitchFamily="34" charset="0"/>
              </a:rPr>
              <a:t>If FAKE COIN, you win £15. Otherwise, you lose £10.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76470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Gill Sans MT" pitchFamily="34" charset="0"/>
              </a:rPr>
              <a:t>Bet 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242088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Gill Sans MT" pitchFamily="34" charset="0"/>
              </a:rPr>
              <a:t>Bet B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8172400" y="170080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72400" y="206084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172400" y="242088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172400" y="278092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172072" y="314096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172400" y="350100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172400" y="422108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172400" y="386104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172400" y="458112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172400" y="494116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172400" y="530120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172400" y="1700808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460432" y="515719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Gill Sans MT" pitchFamily="34" charset="0"/>
              </a:rPr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460432" y="155679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Gill Sans MT" pitchFamily="34" charset="0"/>
              </a:rPr>
              <a:t>1</a:t>
            </a:r>
          </a:p>
        </p:txBody>
      </p:sp>
      <p:sp>
        <p:nvSpPr>
          <p:cNvPr id="29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Introduction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b="1" dirty="0" err="1">
                <a:solidFill>
                  <a:schemeClr val="bg1"/>
                </a:solidFill>
                <a:latin typeface="Gill Sans MT" pitchFamily="34" charset="0"/>
              </a:rPr>
              <a:t>Elga's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Argument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  Game Theory    Unstable Betting Behaviour     Sharp Probabilities?      Way forward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956376" y="2420888"/>
            <a:ext cx="432048" cy="2160240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467544" y="3933056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Gill Sans MT" pitchFamily="34" charset="0"/>
              </a:rPr>
              <a:t>Q: How is rational action constrained?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7544" y="458112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Gill Sans MT" pitchFamily="34" charset="0"/>
              </a:rPr>
              <a:t>A: There is no plausible answer to this question</a:t>
            </a:r>
            <a:r>
              <a:rPr lang="en-GB" sz="2400" dirty="0">
                <a:latin typeface="Gill Sans MT" pitchFamily="34" charset="0"/>
              </a:rPr>
              <a:t>.</a:t>
            </a:r>
            <a:endParaRPr lang="en-GB" sz="2400" i="1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90872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ill Sans MT" pitchFamily="34" charset="0"/>
              </a:rPr>
              <a:t>The Pile-in</a:t>
            </a: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Introduction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dirty="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Elga's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Argument    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Game Theory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  Unstable Betting Behaviour     Sharp Probabilities?      Way forward</a:t>
            </a:r>
          </a:p>
        </p:txBody>
      </p:sp>
      <p:pic>
        <p:nvPicPr>
          <p:cNvPr id="79874" name="Picture 2" descr="http://www.stat.cmu.edu/sites/default/files/faculty_pictures/Teddy_Seidenfeld_Headsh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132856"/>
            <a:ext cx="2057400" cy="25717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47664" y="4797152"/>
            <a:ext cx="3168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 pitchFamily="34" charset="0"/>
              </a:rPr>
              <a:t>Teddy </a:t>
            </a:r>
            <a:r>
              <a:rPr lang="en-GB" sz="2200" dirty="0" err="1">
                <a:latin typeface="Gill Sans MT" pitchFamily="34" charset="0"/>
              </a:rPr>
              <a:t>Seidenfeld</a:t>
            </a:r>
            <a:endParaRPr lang="en-GB" sz="2200" dirty="0">
              <a:latin typeface="Gill Sans MT" pitchFamily="34" charset="0"/>
            </a:endParaRPr>
          </a:p>
        </p:txBody>
      </p:sp>
      <p:pic>
        <p:nvPicPr>
          <p:cNvPr id="79876" name="Picture 4" descr="http://www.smer.se/wp-content/uploads/2013/11/Nils-Eric-Sahl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564904"/>
            <a:ext cx="1968788" cy="29581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23928" y="5445224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 pitchFamily="34" charset="0"/>
              </a:rPr>
              <a:t>Nils-Eric </a:t>
            </a:r>
            <a:r>
              <a:rPr lang="en-GB" sz="2200" dirty="0" err="1">
                <a:latin typeface="Gill Sans MT" pitchFamily="34" charset="0"/>
              </a:rPr>
              <a:t>Sahlin</a:t>
            </a:r>
            <a:endParaRPr lang="en-GB" sz="2200" dirty="0">
              <a:latin typeface="Gill Sans MT" pitchFamily="34" charset="0"/>
            </a:endParaRPr>
          </a:p>
        </p:txBody>
      </p:sp>
      <p:pic>
        <p:nvPicPr>
          <p:cNvPr id="79878" name="Picture 6" descr="https://web.missouri.edu/~weirichp/PaulWeiri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420888"/>
            <a:ext cx="2217429" cy="199568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56176" y="450912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 pitchFamily="34" charset="0"/>
              </a:rPr>
              <a:t>Paul </a:t>
            </a:r>
            <a:r>
              <a:rPr lang="en-GB" sz="2200" dirty="0" err="1">
                <a:latin typeface="Gill Sans MT" pitchFamily="34" charset="0"/>
              </a:rPr>
              <a:t>Weirich</a:t>
            </a:r>
            <a:endParaRPr lang="en-GB" sz="2200" dirty="0">
              <a:latin typeface="Gill Sans MT" pitchFamily="34" charset="0"/>
            </a:endParaRPr>
          </a:p>
        </p:txBody>
      </p:sp>
      <p:pic>
        <p:nvPicPr>
          <p:cNvPr id="79882" name="Picture 10" descr="http://www.lse.ac.uk/GranthamInstitute/wp-content/uploads/2014/03/katie_steele-350x3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556792"/>
            <a:ext cx="2376264" cy="2376264"/>
          </a:xfrm>
          <a:prstGeom prst="rect">
            <a:avLst/>
          </a:prstGeom>
          <a:noFill/>
        </p:spPr>
      </p:pic>
      <p:pic>
        <p:nvPicPr>
          <p:cNvPr id="79884" name="Picture 12" descr="Photograph of Seamus Bradle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1412776"/>
            <a:ext cx="2304255" cy="230425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012160" y="3717032"/>
            <a:ext cx="230425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 pitchFamily="34" charset="0"/>
              </a:rPr>
              <a:t>Seamus Bradley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51920" y="3933056"/>
            <a:ext cx="194421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 pitchFamily="34" charset="0"/>
              </a:rPr>
              <a:t>Katie Steele</a:t>
            </a:r>
          </a:p>
        </p:txBody>
      </p:sp>
      <p:pic>
        <p:nvPicPr>
          <p:cNvPr id="79880" name="Picture 8" descr="https://0.academia-photos.com/1104979/425664/525504/s200_jake.chandl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2348880"/>
            <a:ext cx="1905000" cy="1905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987824" y="4293097"/>
            <a:ext cx="194421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 pitchFamily="34" charset="0"/>
              </a:rPr>
              <a:t>Jake Chandler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5" grpId="0" animBg="1"/>
      <p:bldP spid="16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9"/>
            <a:ext cx="84249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200" dirty="0">
                <a:latin typeface="Gill Sans MT" pitchFamily="34" charset="0"/>
              </a:rPr>
              <a:t>There are some ‘rules of rational action’ that </a:t>
            </a:r>
            <a:r>
              <a:rPr lang="en-GB" sz="2200" dirty="0" err="1">
                <a:latin typeface="Gill Sans MT" pitchFamily="34" charset="0"/>
              </a:rPr>
              <a:t>Elga</a:t>
            </a:r>
            <a:r>
              <a:rPr lang="en-GB" sz="2200" dirty="0">
                <a:latin typeface="Gill Sans MT" pitchFamily="34" charset="0"/>
              </a:rPr>
              <a:t> has not considered:</a:t>
            </a:r>
          </a:p>
          <a:p>
            <a:pPr marL="800100" lvl="1" indent="-342900">
              <a:buAutoNum type="arabicParenR"/>
            </a:pPr>
            <a:r>
              <a:rPr lang="en-GB" sz="2200" dirty="0" err="1">
                <a:latin typeface="Gill Sans MT" pitchFamily="34" charset="0"/>
              </a:rPr>
              <a:t>Maximin</a:t>
            </a:r>
            <a:endParaRPr lang="en-GB" sz="2200" dirty="0">
              <a:latin typeface="Gill Sans MT" pitchFamily="34" charset="0"/>
            </a:endParaRPr>
          </a:p>
          <a:p>
            <a:pPr marL="800100" lvl="1" indent="-342900">
              <a:buAutoNum type="arabicParenR"/>
            </a:pPr>
            <a:r>
              <a:rPr lang="en-GB" sz="2200" dirty="0" err="1">
                <a:latin typeface="Gill Sans MT" pitchFamily="34" charset="0"/>
              </a:rPr>
              <a:t>Maximax</a:t>
            </a:r>
            <a:endParaRPr lang="en-GB" sz="2200" dirty="0">
              <a:latin typeface="Gill Sans MT" pitchFamily="34" charset="0"/>
            </a:endParaRPr>
          </a:p>
          <a:p>
            <a:pPr marL="800100" lvl="1" indent="-342900">
              <a:buAutoNum type="arabicParenR"/>
            </a:pPr>
            <a:r>
              <a:rPr lang="en-GB" sz="2200" dirty="0" err="1">
                <a:latin typeface="Gill Sans MT" pitchFamily="34" charset="0"/>
              </a:rPr>
              <a:t>Hurwicz</a:t>
            </a:r>
            <a:r>
              <a:rPr lang="en-GB" sz="2200" dirty="0">
                <a:latin typeface="Gill Sans MT" pitchFamily="34" charset="0"/>
              </a:rPr>
              <a:t>’ criterion</a:t>
            </a:r>
          </a:p>
          <a:p>
            <a:pPr marL="800100" lvl="1" indent="-342900">
              <a:buAutoNum type="arabicParenR"/>
            </a:pPr>
            <a:r>
              <a:rPr lang="en-GB" sz="2200" dirty="0">
                <a:latin typeface="Gill Sans MT" pitchFamily="34" charset="0"/>
              </a:rPr>
              <a:t>Ellsberg’s rule</a:t>
            </a:r>
          </a:p>
          <a:p>
            <a:pPr marL="800100" lvl="1" indent="-342900">
              <a:buAutoNum type="arabicParenR"/>
            </a:pPr>
            <a:endParaRPr lang="en-GB" sz="2200" dirty="0"/>
          </a:p>
          <a:p>
            <a:pPr marL="800100" lvl="1" indent="-342900">
              <a:buAutoNum type="arabicParenR"/>
            </a:pPr>
            <a:endParaRPr lang="en-GB" sz="2200" dirty="0"/>
          </a:p>
        </p:txBody>
      </p:sp>
      <p:sp>
        <p:nvSpPr>
          <p:cNvPr id="5" name="Rectangle 4"/>
          <p:cNvSpPr/>
          <p:nvPr/>
        </p:nvSpPr>
        <p:spPr>
          <a:xfrm>
            <a:off x="899592" y="692696"/>
            <a:ext cx="1512168" cy="28803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67544" y="2420888"/>
            <a:ext cx="8424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200" dirty="0">
                <a:latin typeface="Gill Sans MT" pitchFamily="34" charset="0"/>
              </a:rPr>
              <a:t>We need to think about the problem like a game-theorist.</a:t>
            </a:r>
          </a:p>
          <a:p>
            <a:pPr marL="342900" indent="-342900"/>
            <a:endParaRPr lang="en-GB" sz="2200" dirty="0"/>
          </a:p>
          <a:p>
            <a:pPr marL="800100" lvl="1" indent="-342900">
              <a:buAutoNum type="arabicParenR"/>
            </a:pPr>
            <a:endParaRPr lang="en-GB" sz="2200" dirty="0"/>
          </a:p>
          <a:p>
            <a:pPr marL="800100" lvl="1" indent="-342900">
              <a:buAutoNum type="arabicParenR"/>
            </a:pPr>
            <a:endParaRPr lang="en-GB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645024"/>
            <a:ext cx="8424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200" dirty="0">
                <a:latin typeface="Gill Sans MT" pitchFamily="34" charset="0"/>
              </a:rPr>
              <a:t>Together these points give us a response to </a:t>
            </a:r>
            <a:r>
              <a:rPr lang="en-GB" sz="2200" dirty="0" err="1">
                <a:latin typeface="Gill Sans MT" pitchFamily="34" charset="0"/>
              </a:rPr>
              <a:t>Elga’s</a:t>
            </a:r>
            <a:r>
              <a:rPr lang="en-GB" sz="2200" dirty="0">
                <a:latin typeface="Gill Sans MT" pitchFamily="34" charset="0"/>
              </a:rPr>
              <a:t> challenge.</a:t>
            </a:r>
          </a:p>
          <a:p>
            <a:pPr marL="342900" indent="-342900"/>
            <a:endParaRPr lang="en-GB" sz="2200" dirty="0">
              <a:latin typeface="Gill Sans MT" pitchFamily="34" charset="0"/>
            </a:endParaRPr>
          </a:p>
          <a:p>
            <a:pPr marL="800100" lvl="1" indent="-342900">
              <a:buAutoNum type="arabicParenR"/>
            </a:pPr>
            <a:endParaRPr lang="en-GB" sz="2200" dirty="0">
              <a:latin typeface="Gill Sans MT" pitchFamily="34" charset="0"/>
            </a:endParaRPr>
          </a:p>
          <a:p>
            <a:pPr marL="800100" lvl="1" indent="-342900">
              <a:buAutoNum type="arabicParenR"/>
            </a:pPr>
            <a:endParaRPr lang="en-GB" sz="2200" dirty="0">
              <a:latin typeface="Gill Sans MT" pitchFamily="34" charset="0"/>
            </a:endParaRP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Introduction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dirty="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Elga's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Argument    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Game Theory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  Unstable Betting Behaviour     Sharp Probabilities?      Way forward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764704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9375" indent="-1349375">
              <a:tabLst>
                <a:tab pos="1349375" algn="l"/>
              </a:tabLst>
            </a:pPr>
            <a:r>
              <a:rPr lang="en-GB" sz="2400" dirty="0">
                <a:latin typeface="Gill Sans MT" pitchFamily="34" charset="0"/>
              </a:rPr>
              <a:t>HEADS: This coin will land heads up if tossed.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524328" y="1484784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524328" y="1844824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524328" y="2204864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24328" y="2564904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524000" y="2924944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524328" y="3284984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524328" y="4005064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524328" y="3645024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24328" y="4365104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524328" y="4725144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524328" y="5085184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524328" y="1484784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812360" y="494116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Gill Sans MT" pitchFamily="34" charset="0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884368" y="126876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Gill Sans MT" pitchFamily="34" charset="0"/>
              </a:rPr>
              <a:t>1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6084168" y="2780928"/>
            <a:ext cx="1368152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148064" y="2420888"/>
            <a:ext cx="792088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Gill Sans MT" pitchFamily="34" charset="0"/>
              </a:rPr>
              <a:t>0.5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7452320" y="3284984"/>
            <a:ext cx="7200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Introduction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dirty="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Elga's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Argument    Game Theory    Unstable Betting Behaviour     Sharp Probabilities?      Way forward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268760"/>
            <a:ext cx="36004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 pitchFamily="34" charset="0"/>
              </a:rPr>
              <a:t>If FAKE COIN, you lose £10. Otherwise, you gain £15</a:t>
            </a:r>
            <a:r>
              <a:rPr lang="en-GB" sz="22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76470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Gill Sans MT" pitchFamily="34" charset="0"/>
              </a:rPr>
              <a:t>Bet A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956376" y="1556792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956376" y="1916832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956376" y="2276872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56376" y="2636912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956048" y="2996952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956376" y="3356992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956376" y="4077072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956376" y="3717032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956376" y="4437112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956376" y="4797152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56376" y="5157192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956376" y="1556792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740352" y="2276872"/>
            <a:ext cx="432048" cy="2160240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8244408" y="501317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Gill Sans MT" pitchFamily="34" charset="0"/>
              </a:rPr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316416" y="134076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Gill Sans MT" pitchFamily="34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1560" y="2420888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latin typeface="Gill Sans MT" pitchFamily="34" charset="0"/>
              </a:rPr>
              <a:t>MINIMUM </a:t>
            </a:r>
            <a:r>
              <a:rPr lang="en-GB" sz="2400" u="sng" dirty="0">
                <a:latin typeface="Gill Sans MT" pitchFamily="34" charset="0"/>
              </a:rPr>
              <a:t>Expected Utility of </a:t>
            </a:r>
            <a:r>
              <a:rPr lang="en-GB" sz="2400" u="sng" dirty="0">
                <a:solidFill>
                  <a:srgbClr val="00B050"/>
                </a:solidFill>
                <a:latin typeface="Gill Sans MT" pitchFamily="34" charset="0"/>
              </a:rPr>
              <a:t>accepting</a:t>
            </a:r>
            <a:r>
              <a:rPr lang="en-GB" sz="2400" u="sng" dirty="0">
                <a:latin typeface="Gill Sans MT" pitchFamily="34" charset="0"/>
              </a:rPr>
              <a:t> bet A</a:t>
            </a:r>
          </a:p>
          <a:p>
            <a:endParaRPr lang="en-GB" sz="2400" dirty="0">
              <a:latin typeface="Gill Sans MT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5576" y="4509120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ill Sans MT" pitchFamily="34" charset="0"/>
              </a:rPr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1560" y="393305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latin typeface="Gill Sans MT" pitchFamily="34" charset="0"/>
              </a:rPr>
              <a:t>MINIMUM </a:t>
            </a:r>
            <a:r>
              <a:rPr lang="en-GB" sz="2400" u="sng" dirty="0">
                <a:latin typeface="Gill Sans MT" pitchFamily="34" charset="0"/>
              </a:rPr>
              <a:t>Expected Utility of </a:t>
            </a:r>
            <a:r>
              <a:rPr lang="en-GB" sz="2400" u="sng" dirty="0">
                <a:solidFill>
                  <a:srgbClr val="FF0000"/>
                </a:solidFill>
                <a:latin typeface="Gill Sans MT" pitchFamily="34" charset="0"/>
              </a:rPr>
              <a:t>rejecting</a:t>
            </a:r>
            <a:r>
              <a:rPr lang="en-GB" sz="2400" u="sng" dirty="0">
                <a:latin typeface="Gill Sans MT" pitchFamily="34" charset="0"/>
              </a:rPr>
              <a:t> bet </a:t>
            </a:r>
            <a:r>
              <a:rPr lang="en-GB" sz="2400" u="sng" dirty="0"/>
              <a:t>A</a:t>
            </a:r>
          </a:p>
          <a:p>
            <a:endParaRPr lang="en-GB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1763688" y="76470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REJECT!</a:t>
            </a:r>
          </a:p>
        </p:txBody>
      </p:sp>
      <p:sp>
        <p:nvSpPr>
          <p:cNvPr id="2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Introduction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dirty="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Elga's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Argument    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Game Theory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  Unstable Betting Behaviour     Sharp Probabilities?      Way forward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3568" y="2924944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ill Sans MT" pitchFamily="34" charset="0"/>
              </a:rPr>
              <a:t>(-10 x 0.8) + (15 x 0.2) + = -8+3 = -5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2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268760"/>
            <a:ext cx="36004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 pitchFamily="34" charset="0"/>
              </a:rPr>
              <a:t>If FAKE COIN, you gain £15. Otherwise, you lose £10</a:t>
            </a:r>
            <a:r>
              <a:rPr lang="en-GB" sz="22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76470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Gill Sans MT" pitchFamily="34" charset="0"/>
              </a:rPr>
              <a:t>Bet B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956376" y="1556792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956376" y="1916832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956376" y="2276872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56376" y="2636912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956048" y="2996952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956376" y="3356992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956376" y="4077072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956376" y="3717032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956376" y="4437112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956376" y="4797152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56376" y="5157192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956376" y="1556792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740352" y="2276872"/>
            <a:ext cx="432048" cy="2160240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8244408" y="501317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Gill Sans MT" pitchFamily="34" charset="0"/>
              </a:rPr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316416" y="134076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Gill Sans MT" pitchFamily="34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1560" y="2420888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latin typeface="Gill Sans MT" pitchFamily="34" charset="0"/>
              </a:rPr>
              <a:t>MINIMUM </a:t>
            </a:r>
            <a:r>
              <a:rPr lang="en-GB" sz="2400" u="sng" dirty="0">
                <a:latin typeface="Gill Sans MT" pitchFamily="34" charset="0"/>
              </a:rPr>
              <a:t>Expected Utility of </a:t>
            </a:r>
            <a:r>
              <a:rPr lang="en-GB" sz="2400" u="sng" dirty="0">
                <a:solidFill>
                  <a:srgbClr val="00B050"/>
                </a:solidFill>
                <a:latin typeface="Gill Sans MT" pitchFamily="34" charset="0"/>
              </a:rPr>
              <a:t>accepting</a:t>
            </a:r>
            <a:r>
              <a:rPr lang="en-GB" sz="2400" u="sng" dirty="0">
                <a:latin typeface="Gill Sans MT" pitchFamily="34" charset="0"/>
              </a:rPr>
              <a:t> bet B</a:t>
            </a:r>
          </a:p>
          <a:p>
            <a:endParaRPr lang="en-GB" sz="2400" dirty="0">
              <a:latin typeface="Gill Sans MT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5576" y="4509120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ill Sans MT" pitchFamily="34" charset="0"/>
              </a:rPr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1560" y="393305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latin typeface="Gill Sans MT" pitchFamily="34" charset="0"/>
              </a:rPr>
              <a:t>MINIMUM </a:t>
            </a:r>
            <a:r>
              <a:rPr lang="en-GB" sz="2400" u="sng" dirty="0">
                <a:latin typeface="Gill Sans MT" pitchFamily="34" charset="0"/>
              </a:rPr>
              <a:t>Expected Utility of </a:t>
            </a:r>
            <a:r>
              <a:rPr lang="en-GB" sz="2400" u="sng" dirty="0">
                <a:solidFill>
                  <a:srgbClr val="FF0000"/>
                </a:solidFill>
                <a:latin typeface="Gill Sans MT" pitchFamily="34" charset="0"/>
              </a:rPr>
              <a:t>rejecting</a:t>
            </a:r>
            <a:r>
              <a:rPr lang="en-GB" sz="2400" u="sng" dirty="0">
                <a:latin typeface="Gill Sans MT" pitchFamily="34" charset="0"/>
              </a:rPr>
              <a:t> bet </a:t>
            </a:r>
            <a:r>
              <a:rPr lang="en-GB" sz="2400" u="sng" dirty="0"/>
              <a:t>B</a:t>
            </a:r>
          </a:p>
          <a:p>
            <a:endParaRPr lang="en-GB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1763688" y="76470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REJECT!</a:t>
            </a:r>
          </a:p>
        </p:txBody>
      </p:sp>
      <p:sp>
        <p:nvSpPr>
          <p:cNvPr id="2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Introduction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dirty="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Elga's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Argument    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Game Theory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  Unstable Betting Behaviour     Sharp Probabilities?      Way forward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3568" y="2924944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ill Sans MT" pitchFamily="34" charset="0"/>
              </a:rPr>
              <a:t>(15x 0.2) + (-10 x 0.8) + = 3-8 = -5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1187624" y="2708920"/>
            <a:ext cx="2952328" cy="100811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0390697">
            <a:off x="1991315" y="2991354"/>
            <a:ext cx="14220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itchFamily="34" charset="0"/>
              </a:rPr>
              <a:t>Accept</a:t>
            </a:r>
            <a:r>
              <a:rPr lang="en-GB" dirty="0"/>
              <a:t> bet A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187624" y="3717032"/>
            <a:ext cx="2880320" cy="93610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794187">
            <a:off x="1931097" y="4018946"/>
            <a:ext cx="14220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itchFamily="34" charset="0"/>
              </a:rPr>
              <a:t>Reject bet A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139952" y="1628800"/>
            <a:ext cx="1800200" cy="10801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9649649">
            <a:off x="4343821" y="1981966"/>
            <a:ext cx="14220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itchFamily="34" charset="0"/>
              </a:rPr>
              <a:t>Accept</a:t>
            </a:r>
            <a:r>
              <a:rPr lang="en-GB" dirty="0"/>
              <a:t> bet B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4139952" y="2708920"/>
            <a:ext cx="2160240" cy="64807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933867">
            <a:off x="4667484" y="2892932"/>
            <a:ext cx="14220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itchFamily="34" charset="0"/>
              </a:rPr>
              <a:t>Reject bet B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067944" y="4365104"/>
            <a:ext cx="2448272" cy="28803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21185875">
            <a:off x="4651980" y="4254665"/>
            <a:ext cx="14220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itchFamily="34" charset="0"/>
              </a:rPr>
              <a:t>Accept bet B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4067944" y="4653137"/>
            <a:ext cx="2160240" cy="108011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1269872">
            <a:off x="4518704" y="5041410"/>
            <a:ext cx="14220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itchFamily="34" charset="0"/>
              </a:rPr>
              <a:t>Reject bet B</a:t>
            </a:r>
          </a:p>
        </p:txBody>
      </p:sp>
      <p:sp>
        <p:nvSpPr>
          <p:cNvPr id="1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Introduction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dirty="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Elga's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Argument    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Game Theory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  Unstable Betting Behaviour     Sharp Probabilities?      Way forward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268760"/>
            <a:ext cx="36004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 pitchFamily="34" charset="0"/>
              </a:rPr>
              <a:t>If FAKE COIN, you gain £15. Otherwise, you lose £10</a:t>
            </a:r>
            <a:r>
              <a:rPr lang="en-GB" sz="22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76470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Gill Sans MT" pitchFamily="34" charset="0"/>
              </a:rPr>
              <a:t>Bet B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956376" y="1556792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956376" y="1916832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956376" y="2276872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56376" y="2636912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956048" y="2996952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956376" y="3356992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956376" y="4077072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956376" y="3717032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956376" y="4437112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956376" y="4797152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56376" y="5157192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956376" y="1556792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740352" y="2276872"/>
            <a:ext cx="432048" cy="2160240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8244408" y="501317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Gill Sans MT" pitchFamily="34" charset="0"/>
              </a:rPr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316416" y="134076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Gill Sans MT" pitchFamily="34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1560" y="2420888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latin typeface="Gill Sans MT" pitchFamily="34" charset="0"/>
              </a:rPr>
              <a:t>MINIMUM </a:t>
            </a:r>
            <a:r>
              <a:rPr lang="en-GB" sz="2400" u="sng" dirty="0">
                <a:latin typeface="Gill Sans MT" pitchFamily="34" charset="0"/>
              </a:rPr>
              <a:t>Expected Utility of </a:t>
            </a:r>
            <a:r>
              <a:rPr lang="en-GB" sz="2400" u="sng" dirty="0">
                <a:solidFill>
                  <a:srgbClr val="00B050"/>
                </a:solidFill>
                <a:latin typeface="Gill Sans MT" pitchFamily="34" charset="0"/>
              </a:rPr>
              <a:t>accepting</a:t>
            </a:r>
            <a:r>
              <a:rPr lang="en-GB" sz="2400" u="sng" dirty="0">
                <a:latin typeface="Gill Sans MT" pitchFamily="34" charset="0"/>
              </a:rPr>
              <a:t> bet B</a:t>
            </a:r>
          </a:p>
          <a:p>
            <a:endParaRPr lang="en-GB" sz="2400" dirty="0">
              <a:latin typeface="Gill Sans MT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5576" y="4509120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ill Sans MT" pitchFamily="34" charset="0"/>
              </a:rPr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1560" y="393305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latin typeface="Gill Sans MT" pitchFamily="34" charset="0"/>
              </a:rPr>
              <a:t>MINIMUM </a:t>
            </a:r>
            <a:r>
              <a:rPr lang="en-GB" sz="2400" u="sng" dirty="0">
                <a:latin typeface="Gill Sans MT" pitchFamily="34" charset="0"/>
              </a:rPr>
              <a:t>Expected Utility of </a:t>
            </a:r>
            <a:r>
              <a:rPr lang="en-GB" sz="2400" u="sng" dirty="0">
                <a:solidFill>
                  <a:srgbClr val="FF0000"/>
                </a:solidFill>
                <a:latin typeface="Gill Sans MT" pitchFamily="34" charset="0"/>
              </a:rPr>
              <a:t>rejecting</a:t>
            </a:r>
            <a:r>
              <a:rPr lang="en-GB" sz="2400" u="sng" dirty="0">
                <a:latin typeface="Gill Sans MT" pitchFamily="34" charset="0"/>
              </a:rPr>
              <a:t> bet </a:t>
            </a:r>
            <a:r>
              <a:rPr lang="en-GB" sz="2400" u="sng" dirty="0"/>
              <a:t>B</a:t>
            </a:r>
          </a:p>
          <a:p>
            <a:endParaRPr lang="en-GB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1763688" y="76470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REJECT!</a:t>
            </a:r>
          </a:p>
        </p:txBody>
      </p:sp>
      <p:sp>
        <p:nvSpPr>
          <p:cNvPr id="2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Introduction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dirty="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Elga's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Argument    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Game Theory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  Unstable Betting Behaviour     Sharp Probabilities?      Way forward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3568" y="2924944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ill Sans MT" pitchFamily="34" charset="0"/>
              </a:rPr>
              <a:t>(15x 0.2) + (-10 x 0.8) + = 3-8 = -5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1187624" y="2708920"/>
            <a:ext cx="2952328" cy="100811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0390697">
            <a:off x="1991315" y="2991354"/>
            <a:ext cx="14220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itchFamily="34" charset="0"/>
              </a:rPr>
              <a:t>Accept</a:t>
            </a:r>
            <a:r>
              <a:rPr lang="en-GB" dirty="0"/>
              <a:t> bet A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187624" y="3717032"/>
            <a:ext cx="2880320" cy="93610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794187">
            <a:off x="1931097" y="4018946"/>
            <a:ext cx="14220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itchFamily="34" charset="0"/>
              </a:rPr>
              <a:t>Reject bet A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139952" y="1628800"/>
            <a:ext cx="1800200" cy="10801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9649649">
            <a:off x="4343821" y="1981966"/>
            <a:ext cx="14220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itchFamily="34" charset="0"/>
              </a:rPr>
              <a:t>Accept</a:t>
            </a:r>
            <a:r>
              <a:rPr lang="en-GB" dirty="0"/>
              <a:t> bet B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4139952" y="2708920"/>
            <a:ext cx="2160240" cy="64807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933867">
            <a:off x="4667484" y="2892932"/>
            <a:ext cx="14220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itchFamily="34" charset="0"/>
              </a:rPr>
              <a:t>Reject bet B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067944" y="4365104"/>
            <a:ext cx="2448272" cy="28803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21185875">
            <a:off x="4651980" y="4254665"/>
            <a:ext cx="14220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itchFamily="34" charset="0"/>
              </a:rPr>
              <a:t>Accept bet B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4067944" y="4653137"/>
            <a:ext cx="2160240" cy="108011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1269872">
            <a:off x="4518704" y="5041410"/>
            <a:ext cx="14220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itchFamily="34" charset="0"/>
              </a:rPr>
              <a:t>Reject bet B</a:t>
            </a:r>
          </a:p>
        </p:txBody>
      </p:sp>
      <p:sp>
        <p:nvSpPr>
          <p:cNvPr id="1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Introduction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dirty="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Elga's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Argument    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Game Theory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  Unstable Betting Behaviour     Sharp Probabilities?      Way forward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88224" y="40770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Gill Sans MT" pitchFamily="34" charset="0"/>
              </a:rPr>
              <a:t>-5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88224" y="558924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Gill Sans MT" pitchFamily="34" charset="0"/>
              </a:rPr>
              <a:t>0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588224" y="5949280"/>
            <a:ext cx="288032" cy="0"/>
          </a:xfrm>
          <a:prstGeom prst="line">
            <a:avLst/>
          </a:prstGeom>
          <a:ln w="254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132856"/>
            <a:ext cx="36004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 pitchFamily="34" charset="0"/>
              </a:rPr>
              <a:t>If FAKE COIN, you gain £15. Otherwise, you lose £10</a:t>
            </a:r>
            <a:r>
              <a:rPr lang="en-GB" sz="22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62880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Gill Sans MT" pitchFamily="34" charset="0"/>
              </a:rPr>
              <a:t>Bet B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956376" y="1556792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956376" y="1916832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956376" y="2276872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56376" y="2636912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956048" y="2996952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956376" y="3356992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956376" y="4077072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956376" y="3717032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956376" y="4437112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956376" y="4797152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56376" y="5157192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956376" y="1556792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740352" y="2276872"/>
            <a:ext cx="432048" cy="2160240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8244408" y="501317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Gill Sans MT" pitchFamily="34" charset="0"/>
              </a:rPr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316416" y="134076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Gill Sans MT" pitchFamily="34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1560" y="3140968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latin typeface="Gill Sans MT" pitchFamily="34" charset="0"/>
              </a:rPr>
              <a:t>MINIMUM </a:t>
            </a:r>
            <a:r>
              <a:rPr lang="en-GB" sz="2400" u="sng" dirty="0">
                <a:latin typeface="Gill Sans MT" pitchFamily="34" charset="0"/>
              </a:rPr>
              <a:t>Expected Utility of </a:t>
            </a:r>
            <a:r>
              <a:rPr lang="en-GB" sz="2400" u="sng" dirty="0">
                <a:solidFill>
                  <a:srgbClr val="00B050"/>
                </a:solidFill>
                <a:latin typeface="Gill Sans MT" pitchFamily="34" charset="0"/>
              </a:rPr>
              <a:t>accepting</a:t>
            </a:r>
            <a:r>
              <a:rPr lang="en-GB" sz="2400" u="sng" dirty="0">
                <a:latin typeface="Gill Sans MT" pitchFamily="34" charset="0"/>
              </a:rPr>
              <a:t> bet B </a:t>
            </a:r>
            <a:r>
              <a:rPr lang="en-GB" sz="2400" i="1" u="sng" dirty="0">
                <a:latin typeface="Gill Sans MT" pitchFamily="34" charset="0"/>
              </a:rPr>
              <a:t>once bet A has already been accepted</a:t>
            </a:r>
            <a:endParaRPr lang="en-GB" sz="2400" u="sng" dirty="0">
              <a:latin typeface="Gill Sans MT" pitchFamily="34" charset="0"/>
            </a:endParaRPr>
          </a:p>
          <a:p>
            <a:endParaRPr lang="en-GB" sz="2400" dirty="0">
              <a:latin typeface="Gill Sans MT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5576" y="5589240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ill Sans MT" pitchFamily="34" charset="0"/>
              </a:rPr>
              <a:t>(-10 x 0.8) + (15 x 0.2) = -8 + 3 = -5.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1560" y="4653136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latin typeface="Gill Sans MT" pitchFamily="34" charset="0"/>
              </a:rPr>
              <a:t>MINIMUM </a:t>
            </a:r>
            <a:r>
              <a:rPr lang="en-GB" sz="2400" u="sng" dirty="0">
                <a:latin typeface="Gill Sans MT" pitchFamily="34" charset="0"/>
              </a:rPr>
              <a:t>Expected Utility of </a:t>
            </a:r>
            <a:r>
              <a:rPr lang="en-GB" sz="2400" u="sng" dirty="0">
                <a:solidFill>
                  <a:srgbClr val="FF0000"/>
                </a:solidFill>
                <a:latin typeface="Gill Sans MT" pitchFamily="34" charset="0"/>
              </a:rPr>
              <a:t>rejecting</a:t>
            </a:r>
            <a:r>
              <a:rPr lang="en-GB" sz="2400" u="sng" dirty="0">
                <a:latin typeface="Gill Sans MT" pitchFamily="34" charset="0"/>
              </a:rPr>
              <a:t> bet </a:t>
            </a:r>
            <a:r>
              <a:rPr lang="en-GB" sz="2400" u="sng" dirty="0"/>
              <a:t>B </a:t>
            </a:r>
            <a:r>
              <a:rPr lang="en-GB" sz="2400" i="1" u="sng" dirty="0"/>
              <a:t>once bet A has already been accepted</a:t>
            </a:r>
            <a:endParaRPr lang="en-GB" sz="2400" u="sng" dirty="0"/>
          </a:p>
          <a:p>
            <a:endParaRPr lang="en-GB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1547664" y="162880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ACCEPT!</a:t>
            </a:r>
          </a:p>
        </p:txBody>
      </p:sp>
      <p:sp>
        <p:nvSpPr>
          <p:cNvPr id="2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Introduction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dirty="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Elga's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Argument    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Game Theory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  Unstable Betting Behaviour     Sharp Probabilities?      Way forward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3568" y="3933056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ill Sans MT" pitchFamily="34" charset="0"/>
              </a:rPr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552" y="764704"/>
            <a:ext cx="3600400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 pitchFamily="34" charset="0"/>
              </a:rPr>
              <a:t>If FAKE COIN, you lose £10. Otherwise, you win £15.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552" y="33265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Gill Sans MT" pitchFamily="34" charset="0"/>
              </a:rPr>
              <a:t>Bet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2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1187624" y="2708920"/>
            <a:ext cx="2952328" cy="100811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0390697">
            <a:off x="1991315" y="2991354"/>
            <a:ext cx="14220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itchFamily="34" charset="0"/>
              </a:rPr>
              <a:t>Accept</a:t>
            </a:r>
            <a:r>
              <a:rPr lang="en-GB" dirty="0"/>
              <a:t> bet A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187624" y="3717032"/>
            <a:ext cx="2880320" cy="93610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794187">
            <a:off x="1931097" y="4018946"/>
            <a:ext cx="14220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itchFamily="34" charset="0"/>
              </a:rPr>
              <a:t>Reject bet A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139952" y="1628800"/>
            <a:ext cx="1800200" cy="10801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9649649">
            <a:off x="4343821" y="1981966"/>
            <a:ext cx="14220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itchFamily="34" charset="0"/>
              </a:rPr>
              <a:t>Accept</a:t>
            </a:r>
            <a:r>
              <a:rPr lang="en-GB" dirty="0"/>
              <a:t> bet B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4139952" y="2708920"/>
            <a:ext cx="2160240" cy="64807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933867">
            <a:off x="4667484" y="2892932"/>
            <a:ext cx="14220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itchFamily="34" charset="0"/>
              </a:rPr>
              <a:t>Reject bet B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067944" y="4365104"/>
            <a:ext cx="2448272" cy="28803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21185875">
            <a:off x="4651980" y="4254665"/>
            <a:ext cx="14220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itchFamily="34" charset="0"/>
              </a:rPr>
              <a:t>Accept bet B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4067944" y="4653137"/>
            <a:ext cx="2160240" cy="108011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1269872">
            <a:off x="4518704" y="5041410"/>
            <a:ext cx="14220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itchFamily="34" charset="0"/>
              </a:rPr>
              <a:t>Reject bet B</a:t>
            </a:r>
          </a:p>
        </p:txBody>
      </p:sp>
      <p:sp>
        <p:nvSpPr>
          <p:cNvPr id="1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Introduction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dirty="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Elga's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Argument    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Game Theory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  Unstable Betting Behaviour     Sharp Probabilities?      Way forward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88224" y="40770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Gill Sans MT" pitchFamily="34" charset="0"/>
              </a:rPr>
              <a:t>-5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88224" y="558924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Gill Sans MT" pitchFamily="34" charset="0"/>
              </a:rPr>
              <a:t>0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588224" y="5949280"/>
            <a:ext cx="288032" cy="0"/>
          </a:xfrm>
          <a:prstGeom prst="line">
            <a:avLst/>
          </a:prstGeom>
          <a:ln w="254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84168" y="13407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Gill Sans MT" pitchFamily="34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72200" y="31409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Gill Sans MT" pitchFamily="34" charset="0"/>
              </a:rPr>
              <a:t>-5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6156176" y="1700808"/>
            <a:ext cx="216024" cy="0"/>
          </a:xfrm>
          <a:prstGeom prst="line">
            <a:avLst/>
          </a:prstGeom>
          <a:ln w="254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9"/>
            <a:ext cx="84249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200" dirty="0"/>
              <a:t>There are some ‘rules of rational action’ that </a:t>
            </a:r>
            <a:r>
              <a:rPr lang="en-GB" sz="2200" dirty="0" err="1"/>
              <a:t>Elga</a:t>
            </a:r>
            <a:r>
              <a:rPr lang="en-GB" sz="2200" dirty="0"/>
              <a:t> has not considered:</a:t>
            </a:r>
          </a:p>
          <a:p>
            <a:pPr marL="800100" lvl="1" indent="-342900">
              <a:buAutoNum type="arabicParenR"/>
            </a:pPr>
            <a:r>
              <a:rPr lang="en-GB" sz="2200" dirty="0" err="1"/>
              <a:t>Maximin</a:t>
            </a:r>
            <a:endParaRPr lang="en-GB" sz="2200" dirty="0"/>
          </a:p>
          <a:p>
            <a:pPr marL="800100" lvl="1" indent="-342900">
              <a:buAutoNum type="arabicParenR"/>
            </a:pPr>
            <a:r>
              <a:rPr lang="en-GB" sz="2200" dirty="0" err="1"/>
              <a:t>Maximax</a:t>
            </a:r>
            <a:endParaRPr lang="en-GB" sz="2200" dirty="0"/>
          </a:p>
          <a:p>
            <a:pPr marL="800100" lvl="1" indent="-342900">
              <a:buAutoNum type="arabicParenR"/>
            </a:pPr>
            <a:r>
              <a:rPr lang="en-GB" sz="2200" dirty="0" err="1"/>
              <a:t>Hurwicz</a:t>
            </a:r>
            <a:r>
              <a:rPr lang="en-GB" sz="2200" dirty="0"/>
              <a:t>’ criterion</a:t>
            </a:r>
          </a:p>
          <a:p>
            <a:pPr marL="800100" lvl="1" indent="-342900">
              <a:buAutoNum type="arabicParenR"/>
            </a:pPr>
            <a:r>
              <a:rPr lang="en-GB" sz="2200" dirty="0"/>
              <a:t>Ellsberg’s rule</a:t>
            </a:r>
          </a:p>
          <a:p>
            <a:pPr marL="800100" lvl="1" indent="-342900">
              <a:buAutoNum type="arabicParenR"/>
            </a:pPr>
            <a:endParaRPr lang="en-GB" sz="2200" dirty="0"/>
          </a:p>
          <a:p>
            <a:pPr marL="800100" lvl="1" indent="-342900">
              <a:buAutoNum type="arabicParenR"/>
            </a:pPr>
            <a:endParaRPr lang="en-GB" sz="2200" dirty="0"/>
          </a:p>
        </p:txBody>
      </p:sp>
      <p:sp>
        <p:nvSpPr>
          <p:cNvPr id="5" name="Rectangle 4"/>
          <p:cNvSpPr/>
          <p:nvPr/>
        </p:nvSpPr>
        <p:spPr>
          <a:xfrm>
            <a:off x="899592" y="692696"/>
            <a:ext cx="1512168" cy="28803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67544" y="2420888"/>
            <a:ext cx="8424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200" dirty="0"/>
              <a:t>We need to think about the problem like a game-theorist.</a:t>
            </a:r>
          </a:p>
          <a:p>
            <a:pPr marL="342900" indent="-342900"/>
            <a:endParaRPr lang="en-GB" sz="2200" dirty="0"/>
          </a:p>
          <a:p>
            <a:pPr marL="800100" lvl="1" indent="-342900">
              <a:buAutoNum type="arabicParenR"/>
            </a:pPr>
            <a:endParaRPr lang="en-GB" sz="2200" dirty="0"/>
          </a:p>
          <a:p>
            <a:pPr marL="800100" lvl="1" indent="-342900">
              <a:buAutoNum type="arabicParenR"/>
            </a:pPr>
            <a:endParaRPr lang="en-GB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645024"/>
            <a:ext cx="8424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200" dirty="0"/>
              <a:t>Together these points give us a response to </a:t>
            </a:r>
            <a:r>
              <a:rPr lang="en-GB" sz="2200" dirty="0" err="1"/>
              <a:t>Elga’s</a:t>
            </a:r>
            <a:r>
              <a:rPr lang="en-GB" sz="2200" dirty="0"/>
              <a:t> challenge.</a:t>
            </a:r>
          </a:p>
          <a:p>
            <a:pPr marL="342900" indent="-342900"/>
            <a:endParaRPr lang="en-GB" sz="2200" dirty="0"/>
          </a:p>
          <a:p>
            <a:pPr marL="800100" lvl="1" indent="-342900">
              <a:buAutoNum type="arabicParenR"/>
            </a:pPr>
            <a:endParaRPr lang="en-GB" sz="2200" dirty="0"/>
          </a:p>
          <a:p>
            <a:pPr marL="800100" lvl="1" indent="-342900">
              <a:buAutoNum type="arabicParenR"/>
            </a:pPr>
            <a:endParaRPr lang="en-GB" sz="2200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Introduction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dirty="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Elga's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Argument    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Game Theory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  Unstable Betting Behaviour     Sharp Probabilities?      Way forward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4293096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/>
            <a:r>
              <a:rPr lang="en-GB" sz="2200" b="1" dirty="0">
                <a:solidFill>
                  <a:srgbClr val="00B050"/>
                </a:solidFill>
              </a:rPr>
              <a:t>A rational agent will accept both bets. </a:t>
            </a:r>
          </a:p>
          <a:p>
            <a:pPr marL="800100" lvl="1" indent="-342900">
              <a:buAutoNum type="arabicParenR"/>
            </a:pP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484784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latin typeface="Gill Sans MT" pitchFamily="34" charset="0"/>
            </a:endParaRPr>
          </a:p>
          <a:p>
            <a:pPr marL="342900" indent="-342900">
              <a:buAutoNum type="arabicPeriod"/>
            </a:pPr>
            <a:r>
              <a:rPr lang="en-GB" sz="2000" dirty="0">
                <a:latin typeface="Gill Sans MT" pitchFamily="34" charset="0"/>
              </a:rPr>
              <a:t>There is a rule of rationality which (together with the fact about your probability range) determines how you will bet. </a:t>
            </a: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Introduction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dirty="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Elga's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Argument    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Game Theory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  Unstable Betting Behaviour     Sharp Probabilities?      Way forward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908720"/>
            <a:ext cx="8424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latin typeface="Gill Sans MT" pitchFamily="34" charset="0"/>
              </a:rPr>
              <a:t>Commitments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2996952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GB" sz="2000" dirty="0">
              <a:latin typeface="Gill Sans MT" pitchFamily="34" charset="0"/>
            </a:endParaRPr>
          </a:p>
          <a:p>
            <a:pPr marL="342900" indent="-342900"/>
            <a:r>
              <a:rPr lang="en-GB" sz="2000" dirty="0">
                <a:latin typeface="Gill Sans MT" pitchFamily="34" charset="0"/>
              </a:rPr>
              <a:t>2. 	You can predict your own betting behaviour.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4365104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GB" sz="2000" dirty="0">
              <a:latin typeface="Gill Sans MT" pitchFamily="34" charset="0"/>
            </a:endParaRPr>
          </a:p>
          <a:p>
            <a:r>
              <a:rPr lang="en-GB" sz="2000" dirty="0">
                <a:latin typeface="Gill Sans MT" pitchFamily="34" charset="0"/>
              </a:rPr>
              <a:t>(2 follows from 1 if we make the assumption that you know what rule you are following, and what your probability range is. 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1187624" y="2708920"/>
            <a:ext cx="2952328" cy="100811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0390697">
            <a:off x="1991315" y="2991354"/>
            <a:ext cx="14220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itchFamily="34" charset="0"/>
              </a:rPr>
              <a:t>Accept</a:t>
            </a:r>
            <a:r>
              <a:rPr lang="en-GB" dirty="0"/>
              <a:t> bet A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187624" y="3717032"/>
            <a:ext cx="2880320" cy="93610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794187">
            <a:off x="1931097" y="4018946"/>
            <a:ext cx="14220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itchFamily="34" charset="0"/>
              </a:rPr>
              <a:t>Reject bet A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139952" y="1628800"/>
            <a:ext cx="1800200" cy="10801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9649649">
            <a:off x="4343821" y="1981966"/>
            <a:ext cx="14220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itchFamily="34" charset="0"/>
              </a:rPr>
              <a:t>Accept</a:t>
            </a:r>
            <a:r>
              <a:rPr lang="en-GB" dirty="0"/>
              <a:t> bet B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4139952" y="2708920"/>
            <a:ext cx="2160240" cy="64807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933867">
            <a:off x="4667484" y="2892932"/>
            <a:ext cx="14220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itchFamily="34" charset="0"/>
              </a:rPr>
              <a:t>Reject bet B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067944" y="4365104"/>
            <a:ext cx="2448272" cy="28803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21185875">
            <a:off x="4651980" y="4254665"/>
            <a:ext cx="14220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itchFamily="34" charset="0"/>
              </a:rPr>
              <a:t>Accept bet B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4067944" y="4653137"/>
            <a:ext cx="2160240" cy="108011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1269872">
            <a:off x="4518704" y="5041410"/>
            <a:ext cx="14220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itchFamily="34" charset="0"/>
              </a:rPr>
              <a:t>Reject bet B</a:t>
            </a:r>
          </a:p>
        </p:txBody>
      </p:sp>
      <p:sp>
        <p:nvSpPr>
          <p:cNvPr id="1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Introduction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dirty="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Elga's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Argument    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Game Theory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  Unstable Betting Behaviour     Sharp Probabilities?      Way forward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88224" y="40770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Gill Sans MT" pitchFamily="34" charset="0"/>
              </a:rPr>
              <a:t>-5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88224" y="558924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Gill Sans MT" pitchFamily="34" charset="0"/>
              </a:rPr>
              <a:t>0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588224" y="5949280"/>
            <a:ext cx="288032" cy="0"/>
          </a:xfrm>
          <a:prstGeom prst="line">
            <a:avLst/>
          </a:prstGeom>
          <a:ln w="254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84168" y="13407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Gill Sans MT" pitchFamily="34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72200" y="31409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Gill Sans MT" pitchFamily="34" charset="0"/>
              </a:rPr>
              <a:t>-5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6156176" y="1700808"/>
            <a:ext cx="216024" cy="0"/>
          </a:xfrm>
          <a:prstGeom prst="line">
            <a:avLst/>
          </a:prstGeom>
          <a:ln w="254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764704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9125" indent="-1889125">
              <a:tabLst>
                <a:tab pos="1889125" algn="l"/>
              </a:tabLst>
            </a:pPr>
            <a:r>
              <a:rPr lang="en-GB" sz="2400" dirty="0">
                <a:latin typeface="Gill Sans MT" pitchFamily="34" charset="0"/>
              </a:rPr>
              <a:t>FAKE COIN: There is a fake coin in Anna’s bag.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524328" y="1484784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524328" y="1844824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524328" y="2204864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24328" y="2564904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524000" y="2924944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524328" y="3284984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524328" y="4005064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524328" y="3645024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24328" y="4365104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524328" y="4725144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524328" y="5085184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524328" y="1484784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812360" y="494116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Gill Sans MT" pitchFamily="34" charset="0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884368" y="126876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Gill Sans MT" pitchFamily="34" charset="0"/>
              </a:rPr>
              <a:t>1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580112" y="2852936"/>
            <a:ext cx="1440160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03848" y="2492896"/>
            <a:ext cx="2232248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Gill Sans MT" pitchFamily="34" charset="0"/>
              </a:rPr>
              <a:t>From 0.2 to 0.8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308304" y="2204864"/>
            <a:ext cx="432048" cy="2160240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Introduction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dirty="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Elga's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Argument    Game Theory    Unstable Betting Behaviour     Sharp Probabilities?      Way forward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484784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latin typeface="Gill Sans MT" pitchFamily="34" charset="0"/>
            </a:endParaRPr>
          </a:p>
          <a:p>
            <a:pPr marL="355600">
              <a:tabLst>
                <a:tab pos="355600" algn="l"/>
              </a:tabLst>
            </a:pPr>
            <a:r>
              <a:rPr lang="en-GB" sz="2000" dirty="0">
                <a:latin typeface="Gill Sans MT" pitchFamily="34" charset="0"/>
              </a:rPr>
              <a:t>In cases where we think subjective probabilities are imprecise, betting behaviour is typically </a:t>
            </a:r>
            <a:r>
              <a:rPr lang="en-GB" sz="2000" i="1" dirty="0">
                <a:latin typeface="Gill Sans MT" pitchFamily="34" charset="0"/>
              </a:rPr>
              <a:t>unstable</a:t>
            </a:r>
            <a:r>
              <a:rPr lang="en-GB" sz="2000" dirty="0">
                <a:latin typeface="Gill Sans MT" pitchFamily="34" charset="0"/>
              </a:rPr>
              <a:t>. </a:t>
            </a: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Introduction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dirty="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Elga's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Argument    Game Theory    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Unstable Betting Behaviour    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Sharp Probabilities?      Way forward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908720"/>
            <a:ext cx="8424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latin typeface="Gill Sans MT" pitchFamily="34" charset="0"/>
              </a:rPr>
              <a:t>My Central Claim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7524328" y="908720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524328" y="1268760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524328" y="1628800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24328" y="1988840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524000" y="2348880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524328" y="2708920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524328" y="3429000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524328" y="3068960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24328" y="3789040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524328" y="4149080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524328" y="4509120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524328" y="908720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812360" y="436510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Gill Sans MT" pitchFamily="34" charset="0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884368" y="69269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Gill Sans MT" pitchFamily="34" charset="0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308304" y="1628800"/>
            <a:ext cx="432048" cy="2160240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827584" y="548680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Gill Sans MT" pitchFamily="34" charset="0"/>
              </a:rPr>
              <a:t>Will you take this bet?</a:t>
            </a:r>
          </a:p>
        </p:txBody>
      </p:sp>
      <p:sp>
        <p:nvSpPr>
          <p:cNvPr id="24" name="Oval 23"/>
          <p:cNvSpPr/>
          <p:nvPr/>
        </p:nvSpPr>
        <p:spPr>
          <a:xfrm>
            <a:off x="2843808" y="465313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2771800" y="47971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@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55776" y="51571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“yes”</a:t>
            </a:r>
          </a:p>
        </p:txBody>
      </p:sp>
      <p:sp>
        <p:nvSpPr>
          <p:cNvPr id="31" name="Oval 30"/>
          <p:cNvSpPr/>
          <p:nvPr/>
        </p:nvSpPr>
        <p:spPr>
          <a:xfrm>
            <a:off x="827584" y="357301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1763688" y="321297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2555776" y="364502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3995936" y="314096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4067944" y="386104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2915816" y="33569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1835696" y="465313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395536" y="2492896"/>
            <a:ext cx="5040560" cy="32403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4932040" y="508518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itchFamily="34" charset="0"/>
              </a:rPr>
              <a:t>Close possible worlds where you have the same relevant evidence as in the actual world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67744" y="37890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“no”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3568" y="37890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“yes”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07704" y="1124744"/>
            <a:ext cx="3600400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 pitchFamily="34" charset="0"/>
              </a:rPr>
              <a:t>If FAKE COIN, you lose £10. Otherwise, you win £15.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5576" y="105273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Gill Sans MT" pitchFamily="34" charset="0"/>
              </a:rPr>
              <a:t>Bet A</a:t>
            </a:r>
          </a:p>
        </p:txBody>
      </p:sp>
      <p:sp>
        <p:nvSpPr>
          <p:cNvPr id="4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Introduction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dirty="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Elga's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Argument    Game Theory    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Unstable Betting Behaviour  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Sharp Probabilities?      Way forward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27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26876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ill Sans MT" pitchFamily="34" charset="0"/>
              </a:rPr>
              <a:t>In cases where we think your credences are imprecise, betting behaviour is typically </a:t>
            </a:r>
            <a:r>
              <a:rPr lang="en-GB" sz="2000" i="1" dirty="0">
                <a:latin typeface="Gill Sans MT" pitchFamily="34" charset="0"/>
              </a:rPr>
              <a:t>unstable</a:t>
            </a:r>
            <a:r>
              <a:rPr lang="en-GB" sz="2000" dirty="0">
                <a:latin typeface="Gill Sans MT" pitchFamily="34" charset="0"/>
              </a:rPr>
              <a:t>. </a:t>
            </a: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Introduction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dirty="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Elga's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Argument    Game Theory    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Unstable Betting Behaviour  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Sharp Probabilities?      Way forward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83671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Gill Sans MT" pitchFamily="34" charset="0"/>
              </a:rPr>
              <a:t>My central claim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2564904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ill Sans MT" pitchFamily="34" charset="0"/>
              </a:rPr>
              <a:t>By this I mean that your betting behaviour will vary across close possible worlds where you have the same relevant evidence.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8" y="3717032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ill Sans MT" pitchFamily="34" charset="0"/>
              </a:rPr>
              <a:t>Even </a:t>
            </a:r>
            <a:r>
              <a:rPr lang="en-GB" sz="2000" i="1" dirty="0">
                <a:latin typeface="Gill Sans MT" pitchFamily="34" charset="0"/>
              </a:rPr>
              <a:t>rational</a:t>
            </a:r>
            <a:r>
              <a:rPr lang="en-GB" sz="2000" dirty="0">
                <a:latin typeface="Gill Sans MT" pitchFamily="34" charset="0"/>
              </a:rPr>
              <a:t> agents (at least, agents that are rational in an everyday-sense) display this sort of unstable betting behaviour. 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3391740" cy="55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Introduction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dirty="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Elga's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Argument    Game Theory    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Unstable Betting Behaviour  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Sharp Probabilities?      Way forward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8064" y="83671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Gill Sans MT" pitchFamily="34" charset="0"/>
              </a:rPr>
              <a:t>Are there over 500 sweets in this jar?</a:t>
            </a:r>
          </a:p>
        </p:txBody>
      </p:sp>
      <p:sp>
        <p:nvSpPr>
          <p:cNvPr id="6" name="Oval 5"/>
          <p:cNvSpPr/>
          <p:nvPr/>
        </p:nvSpPr>
        <p:spPr>
          <a:xfrm>
            <a:off x="6551712" y="407707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479704" y="42210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@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3680" y="45811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“yes”</a:t>
            </a:r>
          </a:p>
        </p:txBody>
      </p:sp>
      <p:sp>
        <p:nvSpPr>
          <p:cNvPr id="9" name="Oval 8"/>
          <p:cNvSpPr/>
          <p:nvPr/>
        </p:nvSpPr>
        <p:spPr>
          <a:xfrm>
            <a:off x="4535488" y="299695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471592" y="263691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6263680" y="306896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703840" y="25649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7775848" y="328498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6623720" y="27809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543600" y="407707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103440" y="1916832"/>
            <a:ext cx="5040560" cy="32403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975648" y="321297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“no”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91472" y="321297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“yes”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3391740" cy="55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Introduction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dirty="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Elga's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Argument    Game Theory    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Unstable Betting Behaviour  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Sharp Probabilities?      Way forward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8064" y="83671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Gill Sans MT" pitchFamily="34" charset="0"/>
              </a:rPr>
              <a:t>Are there over 500 sweets in this jar?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 l="40120" t="24235" r="41617" b="42297"/>
          <a:stretch>
            <a:fillRect/>
          </a:stretch>
        </p:blipFill>
        <p:spPr bwMode="auto">
          <a:xfrm>
            <a:off x="7092280" y="2132856"/>
            <a:ext cx="1512168" cy="155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print"/>
          <a:srcRect l="40038" t="60828" r="41699" b="5704"/>
          <a:stretch>
            <a:fillRect/>
          </a:stretch>
        </p:blipFill>
        <p:spPr bwMode="auto">
          <a:xfrm>
            <a:off x="5076056" y="2132856"/>
            <a:ext cx="146769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7380312" y="40050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“yes”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92080" y="39330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“no”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27584" y="548680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Gill Sans MT" pitchFamily="34" charset="0"/>
              </a:rPr>
              <a:t>Will you take this bet?</a:t>
            </a:r>
          </a:p>
        </p:txBody>
      </p:sp>
      <p:sp>
        <p:nvSpPr>
          <p:cNvPr id="24" name="Oval 23"/>
          <p:cNvSpPr/>
          <p:nvPr/>
        </p:nvSpPr>
        <p:spPr>
          <a:xfrm>
            <a:off x="2843808" y="465313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2771800" y="47971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@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55776" y="51571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“yes”</a:t>
            </a:r>
          </a:p>
        </p:txBody>
      </p:sp>
      <p:sp>
        <p:nvSpPr>
          <p:cNvPr id="31" name="Oval 30"/>
          <p:cNvSpPr/>
          <p:nvPr/>
        </p:nvSpPr>
        <p:spPr>
          <a:xfrm>
            <a:off x="827584" y="357301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1763688" y="321297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2555776" y="364502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3995936" y="314096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4067944" y="386104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2915816" y="33569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1835696" y="465313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395536" y="2492896"/>
            <a:ext cx="5040560" cy="32403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4932040" y="508518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itchFamily="34" charset="0"/>
              </a:rPr>
              <a:t>Close possible worlds where you have the same relevant evidence as in the actual world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67744" y="37890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“no”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3568" y="37890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“yes”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07704" y="1124744"/>
            <a:ext cx="3600400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 pitchFamily="34" charset="0"/>
              </a:rPr>
              <a:t>If FAKE COIN, you lose £10. Otherwise, you win £15.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5576" y="105273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Gill Sans MT" pitchFamily="34" charset="0"/>
              </a:rPr>
              <a:t>Bet A</a:t>
            </a:r>
          </a:p>
        </p:txBody>
      </p:sp>
      <p:sp>
        <p:nvSpPr>
          <p:cNvPr id="4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Introduction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dirty="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Elga's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Argument    Game Theory    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Unstable Betting Behaviour  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Sharp Probabilities?      Way forward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7524328" y="908720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524328" y="1268760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524328" y="1628800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24328" y="1988840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524000" y="2348880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524328" y="2708920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524328" y="3429000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524328" y="3068960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24328" y="3789040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524328" y="4149080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524328" y="4509120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524328" y="908720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812360" y="436510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Gill Sans MT" pitchFamily="34" charset="0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884368" y="69269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Gill Sans MT" pitchFamily="34" charset="0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308304" y="1628800"/>
            <a:ext cx="432048" cy="2160240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827584" y="548680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Gill Sans MT" pitchFamily="34" charset="0"/>
              </a:rPr>
              <a:t>Will you take this bet?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07704" y="1124744"/>
            <a:ext cx="3600400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 pitchFamily="34" charset="0"/>
              </a:rPr>
              <a:t>If FAKE COIN, you lose £10. Otherwise, you win £15.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5576" y="105273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Gill Sans MT" pitchFamily="34" charset="0"/>
              </a:rPr>
              <a:t>Bet A</a:t>
            </a:r>
          </a:p>
        </p:txBody>
      </p:sp>
      <p:sp>
        <p:nvSpPr>
          <p:cNvPr id="4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Introduction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dirty="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Elga's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Argument    Game Theory    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Unstable Betting Behaviour  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Sharp Probabilities?      Way forward</a:t>
            </a: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2" cstate="print"/>
          <a:srcRect l="40120" t="24235" r="41617" b="42297"/>
          <a:stretch>
            <a:fillRect/>
          </a:stretch>
        </p:blipFill>
        <p:spPr bwMode="auto">
          <a:xfrm>
            <a:off x="3059832" y="2276872"/>
            <a:ext cx="1512168" cy="155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3" cstate="print"/>
          <a:srcRect l="40038" t="60828" r="41699" b="5704"/>
          <a:stretch>
            <a:fillRect/>
          </a:stretch>
        </p:blipFill>
        <p:spPr bwMode="auto">
          <a:xfrm>
            <a:off x="1043608" y="2276872"/>
            <a:ext cx="146769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3347864" y="41490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“yes”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59632" y="40770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“no”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980728"/>
            <a:ext cx="374441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 pitchFamily="34" charset="0"/>
              </a:rPr>
              <a:t>If FAKE COIN, you lose £10. Otherwise, you win £15.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23728" y="2780928"/>
            <a:ext cx="396044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 pitchFamily="34" charset="0"/>
              </a:rPr>
              <a:t>If FAKE COIN, you win £15. Otherwise, you lose £10.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3728" y="62068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Gill Sans MT" pitchFamily="34" charset="0"/>
              </a:rPr>
              <a:t>Bet 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3728" y="242088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Gill Sans MT" pitchFamily="34" charset="0"/>
              </a:rPr>
              <a:t>Bet B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524328" y="1484784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524328" y="1844824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524328" y="2204864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24328" y="2564904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524000" y="2924944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524328" y="3284984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524328" y="4005064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524328" y="3645024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24328" y="4365104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524328" y="4725144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524328" y="5085184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524328" y="1484784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812360" y="494116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84368" y="126876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308304" y="2204864"/>
            <a:ext cx="432048" cy="2160240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 cstate="print"/>
          <a:srcRect l="40038" t="60828" r="41699" b="5704"/>
          <a:stretch>
            <a:fillRect/>
          </a:stretch>
        </p:blipFill>
        <p:spPr bwMode="auto">
          <a:xfrm>
            <a:off x="467544" y="476672"/>
            <a:ext cx="146769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/>
          <a:srcRect l="40120" t="24235" r="41617" b="42297"/>
          <a:stretch>
            <a:fillRect/>
          </a:stretch>
        </p:blipFill>
        <p:spPr bwMode="auto">
          <a:xfrm>
            <a:off x="467544" y="2492896"/>
            <a:ext cx="1512168" cy="155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67544" y="537321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Gill Sans MT" pitchFamily="34" charset="0"/>
              </a:rPr>
              <a:t>Question: What are your intuitions here? If I don’t know that I will be offered both bets, would it be irrational to reject them both?</a:t>
            </a:r>
          </a:p>
        </p:txBody>
      </p:sp>
      <p:sp>
        <p:nvSpPr>
          <p:cNvPr id="27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Introduction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dirty="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Elga's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Argument    Game Theory    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Unstable Betting Behaviour  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Sharp Probabilities?      Way forward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26876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ill Sans MT" pitchFamily="34" charset="0"/>
              </a:rPr>
              <a:t>In cases where we think your probabilities are imprecise, betting behaviour is typically </a:t>
            </a:r>
            <a:r>
              <a:rPr lang="en-GB" sz="2000" i="1" dirty="0">
                <a:latin typeface="Gill Sans MT" pitchFamily="34" charset="0"/>
              </a:rPr>
              <a:t>unstable</a:t>
            </a:r>
            <a:r>
              <a:rPr lang="en-GB" sz="2000" dirty="0">
                <a:latin typeface="Gill Sans MT" pitchFamily="34" charset="0"/>
              </a:rPr>
              <a:t>. </a:t>
            </a: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Introduction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dirty="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Elga's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Argument    Game Theory    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Unstable Betting Behaviour  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Sharp Probabilities?      Way forward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548680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Gill Sans MT" pitchFamily="34" charset="0"/>
              </a:rPr>
              <a:t>My central claim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2636912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ill Sans MT" pitchFamily="34" charset="0"/>
              </a:rPr>
              <a:t>Even </a:t>
            </a:r>
            <a:r>
              <a:rPr lang="en-GB" sz="2000" i="1" dirty="0">
                <a:latin typeface="Gill Sans MT" pitchFamily="34" charset="0"/>
              </a:rPr>
              <a:t>rational</a:t>
            </a:r>
            <a:r>
              <a:rPr lang="en-GB" sz="2000" dirty="0">
                <a:latin typeface="Gill Sans MT" pitchFamily="34" charset="0"/>
              </a:rPr>
              <a:t> agents (at least, agents that are rational in an everyday-sense) display this sort of unstable betting behaviour.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4077072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ill Sans MT" pitchFamily="34" charset="0"/>
              </a:rPr>
              <a:t>Where betting behaviour is </a:t>
            </a:r>
            <a:r>
              <a:rPr lang="en-GB" sz="2000" i="1" dirty="0">
                <a:latin typeface="Gill Sans MT" pitchFamily="34" charset="0"/>
              </a:rPr>
              <a:t>unstable</a:t>
            </a:r>
            <a:r>
              <a:rPr lang="en-GB" sz="2000" dirty="0">
                <a:latin typeface="Gill Sans MT" pitchFamily="34" charset="0"/>
              </a:rPr>
              <a:t>, it is also </a:t>
            </a:r>
            <a:r>
              <a:rPr lang="en-GB" sz="2000" i="1" dirty="0">
                <a:latin typeface="Gill Sans MT" pitchFamily="34" charset="0"/>
              </a:rPr>
              <a:t>unpredictable</a:t>
            </a:r>
            <a:r>
              <a:rPr lang="en-GB" sz="2000" dirty="0">
                <a:latin typeface="Gill Sans MT" pitchFamily="34" charset="0"/>
              </a:rPr>
              <a:t>. You would not be able to </a:t>
            </a:r>
            <a:r>
              <a:rPr lang="en-GB" sz="2000" i="1" dirty="0">
                <a:latin typeface="Gill Sans MT" pitchFamily="34" charset="0"/>
              </a:rPr>
              <a:t>predict</a:t>
            </a:r>
            <a:r>
              <a:rPr lang="en-GB" sz="2000" dirty="0">
                <a:latin typeface="Gill Sans MT" pitchFamily="34" charset="0"/>
              </a:rPr>
              <a:t> your own betting behaviour.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90872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ill Sans MT" pitchFamily="34" charset="0"/>
              </a:rPr>
              <a:t>The Pile-in</a:t>
            </a: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Introduction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dirty="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Elga's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Argument    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Game Theory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  Unstable Betting Behaviour     Sharp Probabilities?      Way forward</a:t>
            </a:r>
          </a:p>
        </p:txBody>
      </p:sp>
      <p:pic>
        <p:nvPicPr>
          <p:cNvPr id="79874" name="Picture 2" descr="http://www.stat.cmu.edu/sites/default/files/faculty_pictures/Teddy_Seidenfeld_Headsh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132856"/>
            <a:ext cx="2057400" cy="25717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47664" y="4797152"/>
            <a:ext cx="3168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 pitchFamily="34" charset="0"/>
              </a:rPr>
              <a:t>Teddy </a:t>
            </a:r>
            <a:r>
              <a:rPr lang="en-GB" sz="2200" dirty="0" err="1">
                <a:latin typeface="Gill Sans MT" pitchFamily="34" charset="0"/>
              </a:rPr>
              <a:t>Seidenfeld</a:t>
            </a:r>
            <a:endParaRPr lang="en-GB" sz="2200" dirty="0">
              <a:latin typeface="Gill Sans MT" pitchFamily="34" charset="0"/>
            </a:endParaRPr>
          </a:p>
        </p:txBody>
      </p:sp>
      <p:pic>
        <p:nvPicPr>
          <p:cNvPr id="79876" name="Picture 4" descr="http://www.smer.se/wp-content/uploads/2013/11/Nils-Eric-Sahl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564904"/>
            <a:ext cx="1968788" cy="29581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23928" y="5445224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 pitchFamily="34" charset="0"/>
              </a:rPr>
              <a:t>Nils-Eric </a:t>
            </a:r>
            <a:r>
              <a:rPr lang="en-GB" sz="2200" dirty="0" err="1">
                <a:latin typeface="Gill Sans MT" pitchFamily="34" charset="0"/>
              </a:rPr>
              <a:t>Sahlin</a:t>
            </a:r>
            <a:endParaRPr lang="en-GB" sz="2200" dirty="0">
              <a:latin typeface="Gill Sans MT" pitchFamily="34" charset="0"/>
            </a:endParaRPr>
          </a:p>
        </p:txBody>
      </p:sp>
      <p:pic>
        <p:nvPicPr>
          <p:cNvPr id="79878" name="Picture 6" descr="https://web.missouri.edu/~weirichp/PaulWeiri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420888"/>
            <a:ext cx="2217429" cy="199568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56176" y="450912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 pitchFamily="34" charset="0"/>
              </a:rPr>
              <a:t>Paul </a:t>
            </a:r>
            <a:r>
              <a:rPr lang="en-GB" sz="2200" dirty="0" err="1">
                <a:latin typeface="Gill Sans MT" pitchFamily="34" charset="0"/>
              </a:rPr>
              <a:t>Weirich</a:t>
            </a:r>
            <a:endParaRPr lang="en-GB" sz="2200" dirty="0">
              <a:latin typeface="Gill Sans MT" pitchFamily="34" charset="0"/>
            </a:endParaRPr>
          </a:p>
        </p:txBody>
      </p:sp>
      <p:pic>
        <p:nvPicPr>
          <p:cNvPr id="79882" name="Picture 10" descr="http://www.lse.ac.uk/GranthamInstitute/wp-content/uploads/2014/03/katie_steele-350x3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556792"/>
            <a:ext cx="2376264" cy="2376264"/>
          </a:xfrm>
          <a:prstGeom prst="rect">
            <a:avLst/>
          </a:prstGeom>
          <a:noFill/>
        </p:spPr>
      </p:pic>
      <p:pic>
        <p:nvPicPr>
          <p:cNvPr id="79884" name="Picture 12" descr="Photograph of Seamus Bradle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1412776"/>
            <a:ext cx="2304255" cy="230425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012160" y="3717032"/>
            <a:ext cx="230425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 pitchFamily="34" charset="0"/>
              </a:rPr>
              <a:t>Seamus Bradley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51920" y="3933056"/>
            <a:ext cx="194421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 pitchFamily="34" charset="0"/>
              </a:rPr>
              <a:t>Katie Steele</a:t>
            </a:r>
          </a:p>
        </p:txBody>
      </p:sp>
      <p:pic>
        <p:nvPicPr>
          <p:cNvPr id="79880" name="Picture 8" descr="https://0.academia-photos.com/1104979/425664/525504/s200_jake.chandl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2348880"/>
            <a:ext cx="1905000" cy="1905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987824" y="4293097"/>
            <a:ext cx="194421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 pitchFamily="34" charset="0"/>
              </a:rPr>
              <a:t>Jake Chandler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inceton.edu/main/images/news/2010/03/20100208_ElgaA_059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2304256" cy="3726638"/>
          </a:xfrm>
          <a:prstGeom prst="rect">
            <a:avLst/>
          </a:prstGeom>
          <a:noFill/>
        </p:spPr>
      </p:pic>
      <p:sp>
        <p:nvSpPr>
          <p:cNvPr id="5" name="Rounded Rectangular Callout 4"/>
          <p:cNvSpPr/>
          <p:nvPr/>
        </p:nvSpPr>
        <p:spPr>
          <a:xfrm>
            <a:off x="3419872" y="4293096"/>
            <a:ext cx="5544616" cy="1800200"/>
          </a:xfrm>
          <a:prstGeom prst="wedgeRoundRectCallout">
            <a:avLst>
              <a:gd name="adj1" fmla="val -55374"/>
              <a:gd name="adj2" fmla="val -15156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</a:rPr>
              <a:t>“Subjective Probabilities should be sharp”</a:t>
            </a:r>
          </a:p>
          <a:p>
            <a:pPr algn="ctr"/>
            <a:r>
              <a:rPr lang="en-GB" sz="2200" dirty="0">
                <a:solidFill>
                  <a:schemeClr val="tx1"/>
                </a:solidFill>
              </a:rPr>
              <a:t>Adam </a:t>
            </a:r>
            <a:r>
              <a:rPr lang="en-GB" sz="2200" dirty="0" err="1">
                <a:solidFill>
                  <a:schemeClr val="tx1"/>
                </a:solidFill>
              </a:rPr>
              <a:t>Elga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Introduction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dirty="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Elga's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Argument    Game Theory    Unstable Betting Behaviour     Sharp Probabilities?      Way forward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1187624" y="1916832"/>
            <a:ext cx="2952328" cy="100811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0390697">
            <a:off x="1991315" y="2199266"/>
            <a:ext cx="14220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Accept bet A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187624" y="2924944"/>
            <a:ext cx="2880320" cy="93610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794187">
            <a:off x="1931097" y="3226858"/>
            <a:ext cx="14220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Reject bet A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139952" y="836712"/>
            <a:ext cx="1800200" cy="10801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9649649">
            <a:off x="4343821" y="1189878"/>
            <a:ext cx="14220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Accept bet B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4139952" y="1916832"/>
            <a:ext cx="2160240" cy="64807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933867">
            <a:off x="4667484" y="2100844"/>
            <a:ext cx="14220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Reject bet B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067944" y="3573016"/>
            <a:ext cx="2448272" cy="28803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21185875">
            <a:off x="4651980" y="3462577"/>
            <a:ext cx="14220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Accept bet B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4067944" y="3861049"/>
            <a:ext cx="2160240" cy="108011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1269872">
            <a:off x="4518704" y="4249322"/>
            <a:ext cx="14220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Reject bet B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588224" y="328498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-5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88224" y="479715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0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6588224" y="5157192"/>
            <a:ext cx="288032" cy="0"/>
          </a:xfrm>
          <a:prstGeom prst="line">
            <a:avLst/>
          </a:prstGeom>
          <a:ln w="254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12160" y="4766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44208" y="24208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-5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6012160" y="836712"/>
            <a:ext cx="288032" cy="0"/>
          </a:xfrm>
          <a:prstGeom prst="line">
            <a:avLst/>
          </a:prstGeom>
          <a:ln w="254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Introduction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dirty="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Elga's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Argument    Game Theory    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Unstable Betting Behaviour  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Sharp Probabilities?      Way forward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62068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Gill Sans MT" pitchFamily="34" charset="0"/>
              </a:rPr>
              <a:t>The Dialectic (so far)</a:t>
            </a: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Introduction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dirty="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Elga's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Argument    Game Theory    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Unstable Betting Behaviour  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Sharp Probabilities?      Way forward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1920" y="332656"/>
            <a:ext cx="446449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ill Sans MT" pitchFamily="34" charset="0"/>
              </a:rPr>
              <a:t>There are cases where </a:t>
            </a:r>
            <a:r>
              <a:rPr lang="en-GB" sz="2000" i="1" dirty="0">
                <a:latin typeface="Gill Sans MT" pitchFamily="34" charset="0"/>
              </a:rPr>
              <a:t>intuitively</a:t>
            </a:r>
            <a:r>
              <a:rPr lang="en-GB" sz="2000" dirty="0">
                <a:latin typeface="Gill Sans MT" pitchFamily="34" charset="0"/>
              </a:rPr>
              <a:t> our subjective probabilities are not sharp.</a:t>
            </a:r>
          </a:p>
        </p:txBody>
      </p:sp>
      <p:pic>
        <p:nvPicPr>
          <p:cNvPr id="7" name="Picture 2" descr="http://www.princeton.edu/main/images/news/2010/03/20100208_ElgaA_059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1368152" cy="2212691"/>
          </a:xfrm>
          <a:prstGeom prst="rect">
            <a:avLst/>
          </a:prstGeom>
          <a:noFill/>
        </p:spPr>
      </p:pic>
      <p:sp>
        <p:nvSpPr>
          <p:cNvPr id="8" name="Rounded Rectangular Callout 7"/>
          <p:cNvSpPr/>
          <p:nvPr/>
        </p:nvSpPr>
        <p:spPr>
          <a:xfrm>
            <a:off x="2123728" y="1412776"/>
            <a:ext cx="3024336" cy="1224136"/>
          </a:xfrm>
          <a:prstGeom prst="wedgeRoundRectCallout">
            <a:avLst>
              <a:gd name="adj1" fmla="val -62325"/>
              <a:gd name="adj2" fmla="val 3704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Gill Sans MT" pitchFamily="34" charset="0"/>
              </a:rPr>
              <a:t>Sorry but they have to be! Otherwise you are irrational. See my argument. </a:t>
            </a:r>
          </a:p>
        </p:txBody>
      </p:sp>
      <p:pic>
        <p:nvPicPr>
          <p:cNvPr id="9" name="Picture 2" descr="http://www.stat.cmu.edu/sites/default/files/faculty_pictures/Teddy_Seidenfeld_Headsh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20272" y="3573016"/>
            <a:ext cx="748883" cy="936104"/>
          </a:xfrm>
          <a:prstGeom prst="rect">
            <a:avLst/>
          </a:prstGeom>
          <a:noFill/>
        </p:spPr>
      </p:pic>
      <p:pic>
        <p:nvPicPr>
          <p:cNvPr id="10" name="Picture 4" descr="http://www.smer.se/wp-content/uploads/2013/11/Nils-Eric-Sahl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172400" y="2492896"/>
            <a:ext cx="716629" cy="1076766"/>
          </a:xfrm>
          <a:prstGeom prst="rect">
            <a:avLst/>
          </a:prstGeom>
          <a:noFill/>
        </p:spPr>
      </p:pic>
      <p:pic>
        <p:nvPicPr>
          <p:cNvPr id="11" name="Picture 6" descr="https://web.missouri.edu/~weirichp/PaulWeiri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668344" y="2276872"/>
            <a:ext cx="807133" cy="726420"/>
          </a:xfrm>
          <a:prstGeom prst="rect">
            <a:avLst/>
          </a:prstGeom>
          <a:noFill/>
        </p:spPr>
      </p:pic>
      <p:pic>
        <p:nvPicPr>
          <p:cNvPr id="12" name="Picture 8" descr="https://0.academia-photos.com/1104979/425664/525504/s200_jake.chandl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450590" y="3717032"/>
            <a:ext cx="693410" cy="693410"/>
          </a:xfrm>
          <a:prstGeom prst="rect">
            <a:avLst/>
          </a:prstGeom>
          <a:noFill/>
        </p:spPr>
      </p:pic>
      <p:pic>
        <p:nvPicPr>
          <p:cNvPr id="13" name="Picture 10" descr="http://www.lse.ac.uk/GranthamInstitute/wp-content/uploads/2014/03/katie_steele-350x3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164288" y="2708920"/>
            <a:ext cx="864948" cy="864948"/>
          </a:xfrm>
          <a:prstGeom prst="rect">
            <a:avLst/>
          </a:prstGeom>
          <a:noFill/>
        </p:spPr>
      </p:pic>
      <p:pic>
        <p:nvPicPr>
          <p:cNvPr id="14" name="Picture 12" descr="Photograph of Seamus Bradle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668344" y="3356992"/>
            <a:ext cx="838737" cy="838737"/>
          </a:xfrm>
          <a:prstGeom prst="rect">
            <a:avLst/>
          </a:prstGeom>
          <a:noFill/>
        </p:spPr>
      </p:pic>
      <p:sp>
        <p:nvSpPr>
          <p:cNvPr id="15" name="Rounded Rectangular Callout 14"/>
          <p:cNvSpPr/>
          <p:nvPr/>
        </p:nvSpPr>
        <p:spPr>
          <a:xfrm>
            <a:off x="3779912" y="2636912"/>
            <a:ext cx="3096344" cy="1224136"/>
          </a:xfrm>
          <a:prstGeom prst="wedgeRoundRectCallout">
            <a:avLst>
              <a:gd name="adj1" fmla="val 65299"/>
              <a:gd name="adj2" fmla="val -2427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Gill Sans MT" pitchFamily="34" charset="0"/>
              </a:rPr>
              <a:t>Your argument is naive! See our sophisticated choice rules and game theory.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2987824" y="4005064"/>
            <a:ext cx="3024336" cy="1224136"/>
          </a:xfrm>
          <a:prstGeom prst="wedgeRoundRectCallout">
            <a:avLst>
              <a:gd name="adj1" fmla="val -72703"/>
              <a:gd name="adj2" fmla="val 3369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Gill Sans MT" pitchFamily="34" charset="0"/>
              </a:rPr>
              <a:t>But your sophisticated choice rules misrepresent the phenomenon we began with. </a:t>
            </a:r>
          </a:p>
        </p:txBody>
      </p:sp>
      <p:pic>
        <p:nvPicPr>
          <p:cNvPr id="58370" name="Picture 2" descr="http://blogs.lse.ac.uk/wp-content/blogs.dir/31/connection_images/AMahtani_entry.jpg"/>
          <p:cNvPicPr>
            <a:picLocks noChangeAspect="1" noChangeArrowheads="1"/>
          </p:cNvPicPr>
          <p:nvPr/>
        </p:nvPicPr>
        <p:blipFill>
          <a:blip r:embed="rId9" cstate="print"/>
          <a:srcRect r="16841" b="21377"/>
          <a:stretch>
            <a:fillRect/>
          </a:stretch>
        </p:blipFill>
        <p:spPr bwMode="auto">
          <a:xfrm>
            <a:off x="827584" y="4293096"/>
            <a:ext cx="1401386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5" grpId="0" animBg="1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dirty="0"/>
              <a:t>Is </a:t>
            </a:r>
            <a:r>
              <a:rPr lang="en-GB" sz="2800" dirty="0" err="1"/>
              <a:t>Elga</a:t>
            </a:r>
            <a:r>
              <a:rPr lang="en-GB" sz="2800" dirty="0"/>
              <a:t> right then? Should subjective probabilities be sharp?</a:t>
            </a:r>
          </a:p>
        </p:txBody>
      </p:sp>
      <p:sp>
        <p:nvSpPr>
          <p:cNvPr id="4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Introduction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dirty="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Elga's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Argument    Game Theory    Unstable Betting Behaviour   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Sharp Probabilities?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Way forward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9552" y="19888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 – because saying that they are sharp would not solve the problem.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868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Spelling out the claim that subjective probabilities should be sharp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1340768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If an agent has sharp </a:t>
            </a:r>
            <a:r>
              <a:rPr lang="en-GB" sz="2400" dirty="0" err="1"/>
              <a:t>probabilties</a:t>
            </a:r>
            <a:r>
              <a:rPr lang="en-GB" sz="2400" dirty="0"/>
              <a:t>, (s)he has stable betting behaviour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2080" y="1268760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An agent can have sharp probabilities, but still have unstable betting behaviour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3928" y="213285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OR</a:t>
            </a:r>
          </a:p>
        </p:txBody>
      </p:sp>
      <p:sp>
        <p:nvSpPr>
          <p:cNvPr id="9" name="Down Arrow 8"/>
          <p:cNvSpPr/>
          <p:nvPr/>
        </p:nvSpPr>
        <p:spPr>
          <a:xfrm>
            <a:off x="1691680" y="3068960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55576" y="364502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Rational agents always have stable betting behaviour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1691680" y="4869160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55576" y="544522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Mass irrationality</a:t>
            </a:r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Introduction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dirty="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Elga's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Argument    Game Theory    Unstable Betting Behaviour   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Sharp Probabilities?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    Way forward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268760"/>
            <a:ext cx="352839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 pitchFamily="34" charset="0"/>
              </a:rPr>
              <a:t>If FAKE COIN, you lose £10. Otherwise, you win £15.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2924944"/>
            <a:ext cx="345638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 pitchFamily="34" charset="0"/>
              </a:rPr>
              <a:t>If FAKE COIN, you win £15. Otherwise, you lose £10.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76470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Gill Sans MT" pitchFamily="34" charset="0"/>
              </a:rPr>
              <a:t>Bet 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242088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Gill Sans MT" pitchFamily="34" charset="0"/>
              </a:rPr>
              <a:t>Bet B</a:t>
            </a:r>
          </a:p>
        </p:txBody>
      </p:sp>
      <p:sp>
        <p:nvSpPr>
          <p:cNvPr id="29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Introduction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b="1" dirty="0" err="1">
                <a:solidFill>
                  <a:schemeClr val="bg1"/>
                </a:solidFill>
                <a:latin typeface="Gill Sans MT" pitchFamily="34" charset="0"/>
              </a:rPr>
              <a:t>Elga's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Argument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  Game Theory    Unstable Betting Behaviour     Sharp Probabilities?      Way forward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520" y="4725144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An agent who rejected both bets would be irrational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95736" y="5229200"/>
            <a:ext cx="864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00B050"/>
                </a:solidFill>
                <a:sym typeface="Wingdings"/>
              </a:rPr>
              <a:t></a:t>
            </a:r>
            <a:endParaRPr lang="en-GB" sz="3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868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Spelling out the claim that subjective probabilities should be sharp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1340768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If an agent has sharp </a:t>
            </a:r>
            <a:r>
              <a:rPr lang="en-GB" sz="2400" dirty="0" err="1"/>
              <a:t>probabilties</a:t>
            </a:r>
            <a:r>
              <a:rPr lang="en-GB" sz="2400" dirty="0"/>
              <a:t>, (s)he has stable betting behaviour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2080" y="1268760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An agent can have sharp probabilities, but still have unstable betting behaviour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3928" y="213285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OR</a:t>
            </a:r>
          </a:p>
        </p:txBody>
      </p:sp>
      <p:sp>
        <p:nvSpPr>
          <p:cNvPr id="9" name="Down Arrow 8"/>
          <p:cNvSpPr/>
          <p:nvPr/>
        </p:nvSpPr>
        <p:spPr>
          <a:xfrm>
            <a:off x="1691680" y="3068960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55576" y="364502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Rational agents always have stable betting behaviour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1691680" y="4869160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55576" y="544522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Mass irrationality</a:t>
            </a:r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Introduction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dirty="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Elga's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Argument    Game Theory    Unstable Betting Behaviour   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Sharp Probabilities?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    Way forward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7544" y="3212976"/>
            <a:ext cx="3118235" cy="2182165"/>
          </a:xfrm>
          <a:custGeom>
            <a:avLst/>
            <a:gdLst>
              <a:gd name="connsiteX0" fmla="*/ 1049311 w 3118235"/>
              <a:gd name="connsiteY0" fmla="*/ 1229194 h 2773180"/>
              <a:gd name="connsiteX1" fmla="*/ 959370 w 3118235"/>
              <a:gd name="connsiteY1" fmla="*/ 1244184 h 2773180"/>
              <a:gd name="connsiteX2" fmla="*/ 854439 w 3118235"/>
              <a:gd name="connsiteY2" fmla="*/ 1349115 h 2773180"/>
              <a:gd name="connsiteX3" fmla="*/ 809469 w 3118235"/>
              <a:gd name="connsiteY3" fmla="*/ 1394085 h 2773180"/>
              <a:gd name="connsiteX4" fmla="*/ 779488 w 3118235"/>
              <a:gd name="connsiteY4" fmla="*/ 1439056 h 2773180"/>
              <a:gd name="connsiteX5" fmla="*/ 704537 w 3118235"/>
              <a:gd name="connsiteY5" fmla="*/ 1543987 h 2773180"/>
              <a:gd name="connsiteX6" fmla="*/ 689547 w 3118235"/>
              <a:gd name="connsiteY6" fmla="*/ 1588957 h 2773180"/>
              <a:gd name="connsiteX7" fmla="*/ 659567 w 3118235"/>
              <a:gd name="connsiteY7" fmla="*/ 1633928 h 2773180"/>
              <a:gd name="connsiteX8" fmla="*/ 629587 w 3118235"/>
              <a:gd name="connsiteY8" fmla="*/ 1783830 h 2773180"/>
              <a:gd name="connsiteX9" fmla="*/ 644577 w 3118235"/>
              <a:gd name="connsiteY9" fmla="*/ 2278505 h 2773180"/>
              <a:gd name="connsiteX10" fmla="*/ 899410 w 3118235"/>
              <a:gd name="connsiteY10" fmla="*/ 2533338 h 2773180"/>
              <a:gd name="connsiteX11" fmla="*/ 1019331 w 3118235"/>
              <a:gd name="connsiteY11" fmla="*/ 2578308 h 2773180"/>
              <a:gd name="connsiteX12" fmla="*/ 1169233 w 3118235"/>
              <a:gd name="connsiteY12" fmla="*/ 2608289 h 2773180"/>
              <a:gd name="connsiteX13" fmla="*/ 1648918 w 3118235"/>
              <a:gd name="connsiteY13" fmla="*/ 2533338 h 2773180"/>
              <a:gd name="connsiteX14" fmla="*/ 1768839 w 3118235"/>
              <a:gd name="connsiteY14" fmla="*/ 2443397 h 2773180"/>
              <a:gd name="connsiteX15" fmla="*/ 2098623 w 3118235"/>
              <a:gd name="connsiteY15" fmla="*/ 1993692 h 2773180"/>
              <a:gd name="connsiteX16" fmla="*/ 2143593 w 3118235"/>
              <a:gd name="connsiteY16" fmla="*/ 1813810 h 2773180"/>
              <a:gd name="connsiteX17" fmla="*/ 2173574 w 3118235"/>
              <a:gd name="connsiteY17" fmla="*/ 1768839 h 2773180"/>
              <a:gd name="connsiteX18" fmla="*/ 2053652 w 3118235"/>
              <a:gd name="connsiteY18" fmla="*/ 1394085 h 2773180"/>
              <a:gd name="connsiteX19" fmla="*/ 1948721 w 3118235"/>
              <a:gd name="connsiteY19" fmla="*/ 1364105 h 2773180"/>
              <a:gd name="connsiteX20" fmla="*/ 1543987 w 3118235"/>
              <a:gd name="connsiteY20" fmla="*/ 1409075 h 2773180"/>
              <a:gd name="connsiteX21" fmla="*/ 1424065 w 3118235"/>
              <a:gd name="connsiteY21" fmla="*/ 1499016 h 2773180"/>
              <a:gd name="connsiteX22" fmla="*/ 1274164 w 3118235"/>
              <a:gd name="connsiteY22" fmla="*/ 1588957 h 2773180"/>
              <a:gd name="connsiteX23" fmla="*/ 1184223 w 3118235"/>
              <a:gd name="connsiteY23" fmla="*/ 1708879 h 2773180"/>
              <a:gd name="connsiteX24" fmla="*/ 1079292 w 3118235"/>
              <a:gd name="connsiteY24" fmla="*/ 1873771 h 2773180"/>
              <a:gd name="connsiteX25" fmla="*/ 1109272 w 3118235"/>
              <a:gd name="connsiteY25" fmla="*/ 2323475 h 2773180"/>
              <a:gd name="connsiteX26" fmla="*/ 1169233 w 3118235"/>
              <a:gd name="connsiteY26" fmla="*/ 2443397 h 2773180"/>
              <a:gd name="connsiteX27" fmla="*/ 1259174 w 3118235"/>
              <a:gd name="connsiteY27" fmla="*/ 2518348 h 2773180"/>
              <a:gd name="connsiteX28" fmla="*/ 1514006 w 3118235"/>
              <a:gd name="connsiteY28" fmla="*/ 2608289 h 2773180"/>
              <a:gd name="connsiteX29" fmla="*/ 1963711 w 3118235"/>
              <a:gd name="connsiteY29" fmla="*/ 2533338 h 2773180"/>
              <a:gd name="connsiteX30" fmla="*/ 2053652 w 3118235"/>
              <a:gd name="connsiteY30" fmla="*/ 2413416 h 2773180"/>
              <a:gd name="connsiteX31" fmla="*/ 2263515 w 3118235"/>
              <a:gd name="connsiteY31" fmla="*/ 1993692 h 2773180"/>
              <a:gd name="connsiteX32" fmla="*/ 2293495 w 3118235"/>
              <a:gd name="connsiteY32" fmla="*/ 1708879 h 2773180"/>
              <a:gd name="connsiteX33" fmla="*/ 2248524 w 3118235"/>
              <a:gd name="connsiteY33" fmla="*/ 1484026 h 2773180"/>
              <a:gd name="connsiteX34" fmla="*/ 2143593 w 3118235"/>
              <a:gd name="connsiteY34" fmla="*/ 1409075 h 2773180"/>
              <a:gd name="connsiteX35" fmla="*/ 1828800 w 3118235"/>
              <a:gd name="connsiteY35" fmla="*/ 1304144 h 2773180"/>
              <a:gd name="connsiteX36" fmla="*/ 1259174 w 3118235"/>
              <a:gd name="connsiteY36" fmla="*/ 1364105 h 2773180"/>
              <a:gd name="connsiteX37" fmla="*/ 1049311 w 3118235"/>
              <a:gd name="connsiteY37" fmla="*/ 1469036 h 2773180"/>
              <a:gd name="connsiteX38" fmla="*/ 794478 w 3118235"/>
              <a:gd name="connsiteY38" fmla="*/ 1723869 h 2773180"/>
              <a:gd name="connsiteX39" fmla="*/ 644577 w 3118235"/>
              <a:gd name="connsiteY39" fmla="*/ 2038662 h 2773180"/>
              <a:gd name="connsiteX40" fmla="*/ 614596 w 3118235"/>
              <a:gd name="connsiteY40" fmla="*/ 2188564 h 2773180"/>
              <a:gd name="connsiteX41" fmla="*/ 644577 w 3118235"/>
              <a:gd name="connsiteY41" fmla="*/ 2503357 h 2773180"/>
              <a:gd name="connsiteX42" fmla="*/ 704537 w 3118235"/>
              <a:gd name="connsiteY42" fmla="*/ 2518348 h 2773180"/>
              <a:gd name="connsiteX43" fmla="*/ 539646 w 3118235"/>
              <a:gd name="connsiteY43" fmla="*/ 2158584 h 2773180"/>
              <a:gd name="connsiteX44" fmla="*/ 299803 w 3118235"/>
              <a:gd name="connsiteY44" fmla="*/ 2008682 h 2773180"/>
              <a:gd name="connsiteX45" fmla="*/ 224852 w 3118235"/>
              <a:gd name="connsiteY45" fmla="*/ 1993692 h 2773180"/>
              <a:gd name="connsiteX46" fmla="*/ 239842 w 3118235"/>
              <a:gd name="connsiteY46" fmla="*/ 1723869 h 2773180"/>
              <a:gd name="connsiteX47" fmla="*/ 344774 w 3118235"/>
              <a:gd name="connsiteY47" fmla="*/ 1439056 h 2773180"/>
              <a:gd name="connsiteX48" fmla="*/ 584616 w 3118235"/>
              <a:gd name="connsiteY48" fmla="*/ 1019331 h 2773180"/>
              <a:gd name="connsiteX49" fmla="*/ 884419 w 3118235"/>
              <a:gd name="connsiteY49" fmla="*/ 929390 h 2773180"/>
              <a:gd name="connsiteX50" fmla="*/ 1319134 w 3118235"/>
              <a:gd name="connsiteY50" fmla="*/ 989351 h 2773180"/>
              <a:gd name="connsiteX51" fmla="*/ 1558977 w 3118235"/>
              <a:gd name="connsiteY51" fmla="*/ 1094282 h 2773180"/>
              <a:gd name="connsiteX52" fmla="*/ 1768839 w 3118235"/>
              <a:gd name="connsiteY52" fmla="*/ 1154243 h 2773180"/>
              <a:gd name="connsiteX53" fmla="*/ 1963711 w 3118235"/>
              <a:gd name="connsiteY53" fmla="*/ 1319134 h 2773180"/>
              <a:gd name="connsiteX54" fmla="*/ 1978701 w 3118235"/>
              <a:gd name="connsiteY54" fmla="*/ 1364105 h 2773180"/>
              <a:gd name="connsiteX55" fmla="*/ 1948721 w 3118235"/>
              <a:gd name="connsiteY55" fmla="*/ 1454046 h 2773180"/>
              <a:gd name="connsiteX56" fmla="*/ 1873770 w 3118235"/>
              <a:gd name="connsiteY56" fmla="*/ 1469036 h 2773180"/>
              <a:gd name="connsiteX57" fmla="*/ 1753849 w 3118235"/>
              <a:gd name="connsiteY57" fmla="*/ 1558977 h 2773180"/>
              <a:gd name="connsiteX58" fmla="*/ 1648918 w 3118235"/>
              <a:gd name="connsiteY58" fmla="*/ 1618938 h 2773180"/>
              <a:gd name="connsiteX59" fmla="*/ 1364105 w 3118235"/>
              <a:gd name="connsiteY59" fmla="*/ 1768839 h 2773180"/>
              <a:gd name="connsiteX60" fmla="*/ 1214203 w 3118235"/>
              <a:gd name="connsiteY60" fmla="*/ 1858780 h 2773180"/>
              <a:gd name="connsiteX61" fmla="*/ 1064301 w 3118235"/>
              <a:gd name="connsiteY61" fmla="*/ 1888761 h 2773180"/>
              <a:gd name="connsiteX62" fmla="*/ 839449 w 3118235"/>
              <a:gd name="connsiteY62" fmla="*/ 1948721 h 2773180"/>
              <a:gd name="connsiteX63" fmla="*/ 689547 w 3118235"/>
              <a:gd name="connsiteY63" fmla="*/ 1918741 h 2773180"/>
              <a:gd name="connsiteX64" fmla="*/ 659567 w 3118235"/>
              <a:gd name="connsiteY64" fmla="*/ 1873771 h 2773180"/>
              <a:gd name="connsiteX65" fmla="*/ 719528 w 3118235"/>
              <a:gd name="connsiteY65" fmla="*/ 1858780 h 2773180"/>
              <a:gd name="connsiteX66" fmla="*/ 1094282 w 3118235"/>
              <a:gd name="connsiteY66" fmla="*/ 1918741 h 2773180"/>
              <a:gd name="connsiteX67" fmla="*/ 1439055 w 3118235"/>
              <a:gd name="connsiteY67" fmla="*/ 2158584 h 2773180"/>
              <a:gd name="connsiteX68" fmla="*/ 1543987 w 3118235"/>
              <a:gd name="connsiteY68" fmla="*/ 2278505 h 2773180"/>
              <a:gd name="connsiteX69" fmla="*/ 1499016 w 3118235"/>
              <a:gd name="connsiteY69" fmla="*/ 2368446 h 2773180"/>
              <a:gd name="connsiteX70" fmla="*/ 1439055 w 3118235"/>
              <a:gd name="connsiteY70" fmla="*/ 2353456 h 2773180"/>
              <a:gd name="connsiteX71" fmla="*/ 1499016 w 3118235"/>
              <a:gd name="connsiteY71" fmla="*/ 2173574 h 2773180"/>
              <a:gd name="connsiteX72" fmla="*/ 1663908 w 3118235"/>
              <a:gd name="connsiteY72" fmla="*/ 2038662 h 2773180"/>
              <a:gd name="connsiteX73" fmla="*/ 2473377 w 3118235"/>
              <a:gd name="connsiteY73" fmla="*/ 1573967 h 2773180"/>
              <a:gd name="connsiteX74" fmla="*/ 2743200 w 3118235"/>
              <a:gd name="connsiteY74" fmla="*/ 1439056 h 2773180"/>
              <a:gd name="connsiteX75" fmla="*/ 2668249 w 3118235"/>
              <a:gd name="connsiteY75" fmla="*/ 1379095 h 2773180"/>
              <a:gd name="connsiteX76" fmla="*/ 2593298 w 3118235"/>
              <a:gd name="connsiteY76" fmla="*/ 1289154 h 2773180"/>
              <a:gd name="connsiteX77" fmla="*/ 2473377 w 3118235"/>
              <a:gd name="connsiteY77" fmla="*/ 1244184 h 2773180"/>
              <a:gd name="connsiteX78" fmla="*/ 2323475 w 3118235"/>
              <a:gd name="connsiteY78" fmla="*/ 1214203 h 2773180"/>
              <a:gd name="connsiteX79" fmla="*/ 2218544 w 3118235"/>
              <a:gd name="connsiteY79" fmla="*/ 1184223 h 2773180"/>
              <a:gd name="connsiteX80" fmla="*/ 1798819 w 3118235"/>
              <a:gd name="connsiteY80" fmla="*/ 1289154 h 2773180"/>
              <a:gd name="connsiteX81" fmla="*/ 1723869 w 3118235"/>
              <a:gd name="connsiteY81" fmla="*/ 1364105 h 2773180"/>
              <a:gd name="connsiteX82" fmla="*/ 1648918 w 3118235"/>
              <a:gd name="connsiteY82" fmla="*/ 1484026 h 2773180"/>
              <a:gd name="connsiteX83" fmla="*/ 1678898 w 3118235"/>
              <a:gd name="connsiteY83" fmla="*/ 1693889 h 2773180"/>
              <a:gd name="connsiteX84" fmla="*/ 1753849 w 3118235"/>
              <a:gd name="connsiteY84" fmla="*/ 1753849 h 2773180"/>
              <a:gd name="connsiteX85" fmla="*/ 1978701 w 3118235"/>
              <a:gd name="connsiteY85" fmla="*/ 1798820 h 2773180"/>
              <a:gd name="connsiteX86" fmla="*/ 2128603 w 3118235"/>
              <a:gd name="connsiteY86" fmla="*/ 1873771 h 2773180"/>
              <a:gd name="connsiteX87" fmla="*/ 2833141 w 3118235"/>
              <a:gd name="connsiteY87" fmla="*/ 1813810 h 2773180"/>
              <a:gd name="connsiteX88" fmla="*/ 2803160 w 3118235"/>
              <a:gd name="connsiteY88" fmla="*/ 1588957 h 2773180"/>
              <a:gd name="connsiteX89" fmla="*/ 2593298 w 3118235"/>
              <a:gd name="connsiteY89" fmla="*/ 1379095 h 2773180"/>
              <a:gd name="connsiteX90" fmla="*/ 2488367 w 3118235"/>
              <a:gd name="connsiteY90" fmla="*/ 1349115 h 2773180"/>
              <a:gd name="connsiteX91" fmla="*/ 2278505 w 3118235"/>
              <a:gd name="connsiteY91" fmla="*/ 1394085 h 2773180"/>
              <a:gd name="connsiteX92" fmla="*/ 2188564 w 3118235"/>
              <a:gd name="connsiteY92" fmla="*/ 1514007 h 2773180"/>
              <a:gd name="connsiteX93" fmla="*/ 2023672 w 3118235"/>
              <a:gd name="connsiteY93" fmla="*/ 1828800 h 2773180"/>
              <a:gd name="connsiteX94" fmla="*/ 2068642 w 3118235"/>
              <a:gd name="connsiteY94" fmla="*/ 2458387 h 2773180"/>
              <a:gd name="connsiteX95" fmla="*/ 2203554 w 3118235"/>
              <a:gd name="connsiteY95" fmla="*/ 2623279 h 2773180"/>
              <a:gd name="connsiteX96" fmla="*/ 2278505 w 3118235"/>
              <a:gd name="connsiteY96" fmla="*/ 2698230 h 2773180"/>
              <a:gd name="connsiteX97" fmla="*/ 2413416 w 3118235"/>
              <a:gd name="connsiteY97" fmla="*/ 2773180 h 2773180"/>
              <a:gd name="connsiteX98" fmla="*/ 2578308 w 3118235"/>
              <a:gd name="connsiteY98" fmla="*/ 2713220 h 2773180"/>
              <a:gd name="connsiteX99" fmla="*/ 2713219 w 3118235"/>
              <a:gd name="connsiteY99" fmla="*/ 2488367 h 2773180"/>
              <a:gd name="connsiteX100" fmla="*/ 2818151 w 3118235"/>
              <a:gd name="connsiteY100" fmla="*/ 2173574 h 2773180"/>
              <a:gd name="connsiteX101" fmla="*/ 2743200 w 3118235"/>
              <a:gd name="connsiteY101" fmla="*/ 1948721 h 2773180"/>
              <a:gd name="connsiteX102" fmla="*/ 2638269 w 3118235"/>
              <a:gd name="connsiteY102" fmla="*/ 1918741 h 2773180"/>
              <a:gd name="connsiteX103" fmla="*/ 2203554 w 3118235"/>
              <a:gd name="connsiteY103" fmla="*/ 1963712 h 2773180"/>
              <a:gd name="connsiteX104" fmla="*/ 2083633 w 3118235"/>
              <a:gd name="connsiteY104" fmla="*/ 2098623 h 2773180"/>
              <a:gd name="connsiteX105" fmla="*/ 1963711 w 3118235"/>
              <a:gd name="connsiteY105" fmla="*/ 2188564 h 2773180"/>
              <a:gd name="connsiteX106" fmla="*/ 1903751 w 3118235"/>
              <a:gd name="connsiteY106" fmla="*/ 2293495 h 2773180"/>
              <a:gd name="connsiteX107" fmla="*/ 1873770 w 3118235"/>
              <a:gd name="connsiteY107" fmla="*/ 2338466 h 2773180"/>
              <a:gd name="connsiteX108" fmla="*/ 1933731 w 3118235"/>
              <a:gd name="connsiteY108" fmla="*/ 2428407 h 2773180"/>
              <a:gd name="connsiteX109" fmla="*/ 2488367 w 3118235"/>
              <a:gd name="connsiteY109" fmla="*/ 2293495 h 2773180"/>
              <a:gd name="connsiteX110" fmla="*/ 2698229 w 3118235"/>
              <a:gd name="connsiteY110" fmla="*/ 2038662 h 2773180"/>
              <a:gd name="connsiteX111" fmla="*/ 2758190 w 3118235"/>
              <a:gd name="connsiteY111" fmla="*/ 1888761 h 2773180"/>
              <a:gd name="connsiteX112" fmla="*/ 2593298 w 3118235"/>
              <a:gd name="connsiteY112" fmla="*/ 1364105 h 2773180"/>
              <a:gd name="connsiteX113" fmla="*/ 2488367 w 3118235"/>
              <a:gd name="connsiteY113" fmla="*/ 1304144 h 2773180"/>
              <a:gd name="connsiteX114" fmla="*/ 2098623 w 3118235"/>
              <a:gd name="connsiteY114" fmla="*/ 1244184 h 2773180"/>
              <a:gd name="connsiteX115" fmla="*/ 1394085 w 3118235"/>
              <a:gd name="connsiteY115" fmla="*/ 1259174 h 2773180"/>
              <a:gd name="connsiteX116" fmla="*/ 1034321 w 3118235"/>
              <a:gd name="connsiteY116" fmla="*/ 1454046 h 2773180"/>
              <a:gd name="connsiteX117" fmla="*/ 854439 w 3118235"/>
              <a:gd name="connsiteY117" fmla="*/ 1723869 h 2773180"/>
              <a:gd name="connsiteX118" fmla="*/ 974360 w 3118235"/>
              <a:gd name="connsiteY118" fmla="*/ 2068643 h 2773180"/>
              <a:gd name="connsiteX119" fmla="*/ 1079292 w 3118235"/>
              <a:gd name="connsiteY119" fmla="*/ 2083633 h 2773180"/>
              <a:gd name="connsiteX120" fmla="*/ 1469036 w 3118235"/>
              <a:gd name="connsiteY120" fmla="*/ 1993692 h 2773180"/>
              <a:gd name="connsiteX121" fmla="*/ 1978701 w 3118235"/>
              <a:gd name="connsiteY121" fmla="*/ 1633928 h 2773180"/>
              <a:gd name="connsiteX122" fmla="*/ 2473377 w 3118235"/>
              <a:gd name="connsiteY122" fmla="*/ 1034321 h 2773180"/>
              <a:gd name="connsiteX123" fmla="*/ 2638269 w 3118235"/>
              <a:gd name="connsiteY123" fmla="*/ 539646 h 2773180"/>
              <a:gd name="connsiteX124" fmla="*/ 2563318 w 3118235"/>
              <a:gd name="connsiteY124" fmla="*/ 239843 h 2773180"/>
              <a:gd name="connsiteX125" fmla="*/ 2398426 w 3118235"/>
              <a:gd name="connsiteY125" fmla="*/ 104931 h 2773180"/>
              <a:gd name="connsiteX126" fmla="*/ 1738859 w 3118235"/>
              <a:gd name="connsiteY126" fmla="*/ 0 h 2773180"/>
              <a:gd name="connsiteX127" fmla="*/ 854439 w 3118235"/>
              <a:gd name="connsiteY127" fmla="*/ 134912 h 2773180"/>
              <a:gd name="connsiteX128" fmla="*/ 524655 w 3118235"/>
              <a:gd name="connsiteY128" fmla="*/ 329784 h 2773180"/>
              <a:gd name="connsiteX129" fmla="*/ 44970 w 3118235"/>
              <a:gd name="connsiteY129" fmla="*/ 719528 h 2773180"/>
              <a:gd name="connsiteX130" fmla="*/ 0 w 3118235"/>
              <a:gd name="connsiteY130" fmla="*/ 794479 h 2773180"/>
              <a:gd name="connsiteX131" fmla="*/ 74951 w 3118235"/>
              <a:gd name="connsiteY131" fmla="*/ 1124262 h 2773180"/>
              <a:gd name="connsiteX132" fmla="*/ 374754 w 3118235"/>
              <a:gd name="connsiteY132" fmla="*/ 1499016 h 2773180"/>
              <a:gd name="connsiteX133" fmla="*/ 584616 w 3118235"/>
              <a:gd name="connsiteY133" fmla="*/ 1633928 h 2773180"/>
              <a:gd name="connsiteX134" fmla="*/ 749508 w 3118235"/>
              <a:gd name="connsiteY134" fmla="*/ 1768839 h 2773180"/>
              <a:gd name="connsiteX135" fmla="*/ 1154242 w 3118235"/>
              <a:gd name="connsiteY135" fmla="*/ 1933731 h 2773180"/>
              <a:gd name="connsiteX136" fmla="*/ 1648918 w 3118235"/>
              <a:gd name="connsiteY136" fmla="*/ 1918741 h 2773180"/>
              <a:gd name="connsiteX137" fmla="*/ 1693888 w 3118235"/>
              <a:gd name="connsiteY137" fmla="*/ 1873771 h 2773180"/>
              <a:gd name="connsiteX138" fmla="*/ 1768839 w 3118235"/>
              <a:gd name="connsiteY138" fmla="*/ 1843790 h 2773180"/>
              <a:gd name="connsiteX139" fmla="*/ 1813810 w 3118235"/>
              <a:gd name="connsiteY139" fmla="*/ 1798820 h 2773180"/>
              <a:gd name="connsiteX140" fmla="*/ 1858780 w 3118235"/>
              <a:gd name="connsiteY140" fmla="*/ 1783830 h 2773180"/>
              <a:gd name="connsiteX141" fmla="*/ 1903751 w 3118235"/>
              <a:gd name="connsiteY141" fmla="*/ 1663908 h 2773180"/>
              <a:gd name="connsiteX142" fmla="*/ 1379095 w 3118235"/>
              <a:gd name="connsiteY142" fmla="*/ 1693889 h 2773180"/>
              <a:gd name="connsiteX143" fmla="*/ 989351 w 3118235"/>
              <a:gd name="connsiteY143" fmla="*/ 2083633 h 2773180"/>
              <a:gd name="connsiteX144" fmla="*/ 854439 w 3118235"/>
              <a:gd name="connsiteY144" fmla="*/ 2338466 h 2773180"/>
              <a:gd name="connsiteX145" fmla="*/ 884419 w 3118235"/>
              <a:gd name="connsiteY145" fmla="*/ 2608289 h 2773180"/>
              <a:gd name="connsiteX146" fmla="*/ 1019331 w 3118235"/>
              <a:gd name="connsiteY146" fmla="*/ 2638269 h 2773180"/>
              <a:gd name="connsiteX147" fmla="*/ 1678898 w 3118235"/>
              <a:gd name="connsiteY147" fmla="*/ 2623279 h 2773180"/>
              <a:gd name="connsiteX148" fmla="*/ 1753849 w 3118235"/>
              <a:gd name="connsiteY148" fmla="*/ 2593298 h 2773180"/>
              <a:gd name="connsiteX149" fmla="*/ 1663908 w 3118235"/>
              <a:gd name="connsiteY149" fmla="*/ 2548328 h 2773180"/>
              <a:gd name="connsiteX150" fmla="*/ 1918741 w 3118235"/>
              <a:gd name="connsiteY150" fmla="*/ 2143594 h 2773180"/>
              <a:gd name="connsiteX151" fmla="*/ 2398426 w 3118235"/>
              <a:gd name="connsiteY151" fmla="*/ 1588957 h 2773180"/>
              <a:gd name="connsiteX152" fmla="*/ 2653259 w 3118235"/>
              <a:gd name="connsiteY152" fmla="*/ 1304144 h 2773180"/>
              <a:gd name="connsiteX153" fmla="*/ 1723869 w 3118235"/>
              <a:gd name="connsiteY153" fmla="*/ 1259174 h 2773180"/>
              <a:gd name="connsiteX154" fmla="*/ 1304144 w 3118235"/>
              <a:gd name="connsiteY154" fmla="*/ 1409075 h 2773180"/>
              <a:gd name="connsiteX155" fmla="*/ 749508 w 3118235"/>
              <a:gd name="connsiteY155" fmla="*/ 1723869 h 2773180"/>
              <a:gd name="connsiteX156" fmla="*/ 914400 w 3118235"/>
              <a:gd name="connsiteY156" fmla="*/ 1738859 h 2773180"/>
              <a:gd name="connsiteX157" fmla="*/ 854439 w 3118235"/>
              <a:gd name="connsiteY157" fmla="*/ 1678898 h 2773180"/>
              <a:gd name="connsiteX158" fmla="*/ 944380 w 3118235"/>
              <a:gd name="connsiteY158" fmla="*/ 1633928 h 2773180"/>
              <a:gd name="connsiteX159" fmla="*/ 989351 w 3118235"/>
              <a:gd name="connsiteY159" fmla="*/ 1588957 h 2773180"/>
              <a:gd name="connsiteX160" fmla="*/ 1034321 w 3118235"/>
              <a:gd name="connsiteY160" fmla="*/ 1558977 h 2773180"/>
              <a:gd name="connsiteX161" fmla="*/ 1049311 w 3118235"/>
              <a:gd name="connsiteY161" fmla="*/ 1514007 h 2773180"/>
              <a:gd name="connsiteX162" fmla="*/ 1618937 w 3118235"/>
              <a:gd name="connsiteY162" fmla="*/ 1319134 h 2773180"/>
              <a:gd name="connsiteX163" fmla="*/ 1933731 w 3118235"/>
              <a:gd name="connsiteY163" fmla="*/ 1289154 h 2773180"/>
              <a:gd name="connsiteX164" fmla="*/ 2338465 w 3118235"/>
              <a:gd name="connsiteY164" fmla="*/ 1304144 h 2773180"/>
              <a:gd name="connsiteX165" fmla="*/ 2353455 w 3118235"/>
              <a:gd name="connsiteY165" fmla="*/ 1618938 h 2773180"/>
              <a:gd name="connsiteX166" fmla="*/ 2398426 w 3118235"/>
              <a:gd name="connsiteY166" fmla="*/ 1633928 h 2773180"/>
              <a:gd name="connsiteX167" fmla="*/ 2698229 w 3118235"/>
              <a:gd name="connsiteY167" fmla="*/ 1663908 h 2773180"/>
              <a:gd name="connsiteX168" fmla="*/ 2743200 w 3118235"/>
              <a:gd name="connsiteY168" fmla="*/ 1708879 h 2773180"/>
              <a:gd name="connsiteX169" fmla="*/ 2638269 w 3118235"/>
              <a:gd name="connsiteY169" fmla="*/ 1858780 h 2773180"/>
              <a:gd name="connsiteX170" fmla="*/ 2563318 w 3118235"/>
              <a:gd name="connsiteY170" fmla="*/ 1978702 h 2773180"/>
              <a:gd name="connsiteX171" fmla="*/ 2503357 w 3118235"/>
              <a:gd name="connsiteY171" fmla="*/ 2053653 h 2773180"/>
              <a:gd name="connsiteX172" fmla="*/ 2458387 w 3118235"/>
              <a:gd name="connsiteY172" fmla="*/ 2128603 h 2773180"/>
              <a:gd name="connsiteX173" fmla="*/ 2428406 w 3118235"/>
              <a:gd name="connsiteY173" fmla="*/ 2173574 h 2773180"/>
              <a:gd name="connsiteX174" fmla="*/ 2368446 w 3118235"/>
              <a:gd name="connsiteY174" fmla="*/ 2203554 h 2773180"/>
              <a:gd name="connsiteX175" fmla="*/ 1978701 w 3118235"/>
              <a:gd name="connsiteY175" fmla="*/ 1828800 h 2773180"/>
              <a:gd name="connsiteX176" fmla="*/ 1259174 w 3118235"/>
              <a:gd name="connsiteY176" fmla="*/ 1169233 h 2773180"/>
              <a:gd name="connsiteX177" fmla="*/ 914400 w 3118235"/>
              <a:gd name="connsiteY177" fmla="*/ 929390 h 2773180"/>
              <a:gd name="connsiteX178" fmla="*/ 479685 w 3118235"/>
              <a:gd name="connsiteY178" fmla="*/ 764498 h 2773180"/>
              <a:gd name="connsiteX179" fmla="*/ 419724 w 3118235"/>
              <a:gd name="connsiteY179" fmla="*/ 719528 h 2773180"/>
              <a:gd name="connsiteX180" fmla="*/ 629587 w 3118235"/>
              <a:gd name="connsiteY180" fmla="*/ 764498 h 2773180"/>
              <a:gd name="connsiteX181" fmla="*/ 839449 w 3118235"/>
              <a:gd name="connsiteY181" fmla="*/ 854439 h 2773180"/>
              <a:gd name="connsiteX182" fmla="*/ 1319134 w 3118235"/>
              <a:gd name="connsiteY182" fmla="*/ 1154243 h 2773180"/>
              <a:gd name="connsiteX183" fmla="*/ 1573967 w 3118235"/>
              <a:gd name="connsiteY183" fmla="*/ 1214203 h 2773180"/>
              <a:gd name="connsiteX184" fmla="*/ 2248524 w 3118235"/>
              <a:gd name="connsiteY184" fmla="*/ 1274164 h 2773180"/>
              <a:gd name="connsiteX185" fmla="*/ 2443396 w 3118235"/>
              <a:gd name="connsiteY185" fmla="*/ 1304144 h 2773180"/>
              <a:gd name="connsiteX186" fmla="*/ 2848131 w 3118235"/>
              <a:gd name="connsiteY186" fmla="*/ 1274164 h 2773180"/>
              <a:gd name="connsiteX187" fmla="*/ 2743200 w 3118235"/>
              <a:gd name="connsiteY187" fmla="*/ 1214203 h 2773180"/>
              <a:gd name="connsiteX188" fmla="*/ 2473377 w 3118235"/>
              <a:gd name="connsiteY188" fmla="*/ 1124262 h 2773180"/>
              <a:gd name="connsiteX189" fmla="*/ 2083633 w 3118235"/>
              <a:gd name="connsiteY189" fmla="*/ 1169233 h 2773180"/>
              <a:gd name="connsiteX190" fmla="*/ 1933731 w 3118235"/>
              <a:gd name="connsiteY190" fmla="*/ 1229194 h 2773180"/>
              <a:gd name="connsiteX191" fmla="*/ 1798819 w 3118235"/>
              <a:gd name="connsiteY191" fmla="*/ 1304144 h 2773180"/>
              <a:gd name="connsiteX192" fmla="*/ 1783829 w 3118235"/>
              <a:gd name="connsiteY192" fmla="*/ 1349115 h 2773180"/>
              <a:gd name="connsiteX193" fmla="*/ 1813810 w 3118235"/>
              <a:gd name="connsiteY193" fmla="*/ 1394085 h 2773180"/>
              <a:gd name="connsiteX194" fmla="*/ 1993692 w 3118235"/>
              <a:gd name="connsiteY194" fmla="*/ 1469036 h 2773180"/>
              <a:gd name="connsiteX195" fmla="*/ 2113613 w 3118235"/>
              <a:gd name="connsiteY195" fmla="*/ 1528997 h 2773180"/>
              <a:gd name="connsiteX196" fmla="*/ 2563318 w 3118235"/>
              <a:gd name="connsiteY196" fmla="*/ 1484026 h 2773180"/>
              <a:gd name="connsiteX197" fmla="*/ 2803160 w 3118235"/>
              <a:gd name="connsiteY197" fmla="*/ 1304144 h 2773180"/>
              <a:gd name="connsiteX198" fmla="*/ 2938072 w 3118235"/>
              <a:gd name="connsiteY198" fmla="*/ 1229194 h 2773180"/>
              <a:gd name="connsiteX199" fmla="*/ 2998033 w 3118235"/>
              <a:gd name="connsiteY199" fmla="*/ 1244184 h 2773180"/>
              <a:gd name="connsiteX200" fmla="*/ 3013023 w 3118235"/>
              <a:gd name="connsiteY200" fmla="*/ 1349115 h 2773180"/>
              <a:gd name="connsiteX201" fmla="*/ 3043003 w 3118235"/>
              <a:gd name="connsiteY201" fmla="*/ 1409075 h 2773180"/>
              <a:gd name="connsiteX202" fmla="*/ 3057993 w 3118235"/>
              <a:gd name="connsiteY202" fmla="*/ 1469036 h 2773180"/>
              <a:gd name="connsiteX203" fmla="*/ 3087974 w 3118235"/>
              <a:gd name="connsiteY203" fmla="*/ 1528997 h 2773180"/>
              <a:gd name="connsiteX204" fmla="*/ 3102964 w 3118235"/>
              <a:gd name="connsiteY204" fmla="*/ 2278505 h 2773180"/>
              <a:gd name="connsiteX205" fmla="*/ 3043003 w 3118235"/>
              <a:gd name="connsiteY205" fmla="*/ 2263515 h 2773180"/>
              <a:gd name="connsiteX206" fmla="*/ 3043003 w 3118235"/>
              <a:gd name="connsiteY206" fmla="*/ 2248525 h 2773180"/>
              <a:gd name="connsiteX0" fmla="*/ 1049311 w 3118235"/>
              <a:gd name="connsiteY0" fmla="*/ 1229194 h 2773180"/>
              <a:gd name="connsiteX1" fmla="*/ 959370 w 3118235"/>
              <a:gd name="connsiteY1" fmla="*/ 1244184 h 2773180"/>
              <a:gd name="connsiteX2" fmla="*/ 854439 w 3118235"/>
              <a:gd name="connsiteY2" fmla="*/ 1349115 h 2773180"/>
              <a:gd name="connsiteX3" fmla="*/ 809469 w 3118235"/>
              <a:gd name="connsiteY3" fmla="*/ 1394085 h 2773180"/>
              <a:gd name="connsiteX4" fmla="*/ 779488 w 3118235"/>
              <a:gd name="connsiteY4" fmla="*/ 1439056 h 2773180"/>
              <a:gd name="connsiteX5" fmla="*/ 704537 w 3118235"/>
              <a:gd name="connsiteY5" fmla="*/ 1543987 h 2773180"/>
              <a:gd name="connsiteX6" fmla="*/ 689547 w 3118235"/>
              <a:gd name="connsiteY6" fmla="*/ 1588957 h 2773180"/>
              <a:gd name="connsiteX7" fmla="*/ 659567 w 3118235"/>
              <a:gd name="connsiteY7" fmla="*/ 1633928 h 2773180"/>
              <a:gd name="connsiteX8" fmla="*/ 629587 w 3118235"/>
              <a:gd name="connsiteY8" fmla="*/ 1783830 h 2773180"/>
              <a:gd name="connsiteX9" fmla="*/ 644577 w 3118235"/>
              <a:gd name="connsiteY9" fmla="*/ 2278505 h 2773180"/>
              <a:gd name="connsiteX10" fmla="*/ 899410 w 3118235"/>
              <a:gd name="connsiteY10" fmla="*/ 2533338 h 2773180"/>
              <a:gd name="connsiteX11" fmla="*/ 1019331 w 3118235"/>
              <a:gd name="connsiteY11" fmla="*/ 2578308 h 2773180"/>
              <a:gd name="connsiteX12" fmla="*/ 1169233 w 3118235"/>
              <a:gd name="connsiteY12" fmla="*/ 2608289 h 2773180"/>
              <a:gd name="connsiteX13" fmla="*/ 1648918 w 3118235"/>
              <a:gd name="connsiteY13" fmla="*/ 2533338 h 2773180"/>
              <a:gd name="connsiteX14" fmla="*/ 1768839 w 3118235"/>
              <a:gd name="connsiteY14" fmla="*/ 2443397 h 2773180"/>
              <a:gd name="connsiteX15" fmla="*/ 2098623 w 3118235"/>
              <a:gd name="connsiteY15" fmla="*/ 1993692 h 2773180"/>
              <a:gd name="connsiteX16" fmla="*/ 2143593 w 3118235"/>
              <a:gd name="connsiteY16" fmla="*/ 1813810 h 2773180"/>
              <a:gd name="connsiteX17" fmla="*/ 2173574 w 3118235"/>
              <a:gd name="connsiteY17" fmla="*/ 1768839 h 2773180"/>
              <a:gd name="connsiteX18" fmla="*/ 2053652 w 3118235"/>
              <a:gd name="connsiteY18" fmla="*/ 1394085 h 2773180"/>
              <a:gd name="connsiteX19" fmla="*/ 1948721 w 3118235"/>
              <a:gd name="connsiteY19" fmla="*/ 1364105 h 2773180"/>
              <a:gd name="connsiteX20" fmla="*/ 1543987 w 3118235"/>
              <a:gd name="connsiteY20" fmla="*/ 1409075 h 2773180"/>
              <a:gd name="connsiteX21" fmla="*/ 1424065 w 3118235"/>
              <a:gd name="connsiteY21" fmla="*/ 1499016 h 2773180"/>
              <a:gd name="connsiteX22" fmla="*/ 1274164 w 3118235"/>
              <a:gd name="connsiteY22" fmla="*/ 1588957 h 2773180"/>
              <a:gd name="connsiteX23" fmla="*/ 1184223 w 3118235"/>
              <a:gd name="connsiteY23" fmla="*/ 1708879 h 2773180"/>
              <a:gd name="connsiteX24" fmla="*/ 1079292 w 3118235"/>
              <a:gd name="connsiteY24" fmla="*/ 1873771 h 2773180"/>
              <a:gd name="connsiteX25" fmla="*/ 1109272 w 3118235"/>
              <a:gd name="connsiteY25" fmla="*/ 2323475 h 2773180"/>
              <a:gd name="connsiteX26" fmla="*/ 1169233 w 3118235"/>
              <a:gd name="connsiteY26" fmla="*/ 2443397 h 2773180"/>
              <a:gd name="connsiteX27" fmla="*/ 1259174 w 3118235"/>
              <a:gd name="connsiteY27" fmla="*/ 2518348 h 2773180"/>
              <a:gd name="connsiteX28" fmla="*/ 1514006 w 3118235"/>
              <a:gd name="connsiteY28" fmla="*/ 2608289 h 2773180"/>
              <a:gd name="connsiteX29" fmla="*/ 1963711 w 3118235"/>
              <a:gd name="connsiteY29" fmla="*/ 2533338 h 2773180"/>
              <a:gd name="connsiteX30" fmla="*/ 2053652 w 3118235"/>
              <a:gd name="connsiteY30" fmla="*/ 2413416 h 2773180"/>
              <a:gd name="connsiteX31" fmla="*/ 2263515 w 3118235"/>
              <a:gd name="connsiteY31" fmla="*/ 1993692 h 2773180"/>
              <a:gd name="connsiteX32" fmla="*/ 2293495 w 3118235"/>
              <a:gd name="connsiteY32" fmla="*/ 1708879 h 2773180"/>
              <a:gd name="connsiteX33" fmla="*/ 2248524 w 3118235"/>
              <a:gd name="connsiteY33" fmla="*/ 1484026 h 2773180"/>
              <a:gd name="connsiteX34" fmla="*/ 2143593 w 3118235"/>
              <a:gd name="connsiteY34" fmla="*/ 1409075 h 2773180"/>
              <a:gd name="connsiteX35" fmla="*/ 1828800 w 3118235"/>
              <a:gd name="connsiteY35" fmla="*/ 1304144 h 2773180"/>
              <a:gd name="connsiteX36" fmla="*/ 1259174 w 3118235"/>
              <a:gd name="connsiteY36" fmla="*/ 1364105 h 2773180"/>
              <a:gd name="connsiteX37" fmla="*/ 1049311 w 3118235"/>
              <a:gd name="connsiteY37" fmla="*/ 1469036 h 2773180"/>
              <a:gd name="connsiteX38" fmla="*/ 794478 w 3118235"/>
              <a:gd name="connsiteY38" fmla="*/ 1723869 h 2773180"/>
              <a:gd name="connsiteX39" fmla="*/ 644577 w 3118235"/>
              <a:gd name="connsiteY39" fmla="*/ 2038662 h 2773180"/>
              <a:gd name="connsiteX40" fmla="*/ 614596 w 3118235"/>
              <a:gd name="connsiteY40" fmla="*/ 2188564 h 2773180"/>
              <a:gd name="connsiteX41" fmla="*/ 644577 w 3118235"/>
              <a:gd name="connsiteY41" fmla="*/ 2503357 h 2773180"/>
              <a:gd name="connsiteX42" fmla="*/ 704537 w 3118235"/>
              <a:gd name="connsiteY42" fmla="*/ 2518348 h 2773180"/>
              <a:gd name="connsiteX43" fmla="*/ 539646 w 3118235"/>
              <a:gd name="connsiteY43" fmla="*/ 2158584 h 2773180"/>
              <a:gd name="connsiteX44" fmla="*/ 299803 w 3118235"/>
              <a:gd name="connsiteY44" fmla="*/ 2008682 h 2773180"/>
              <a:gd name="connsiteX45" fmla="*/ 224852 w 3118235"/>
              <a:gd name="connsiteY45" fmla="*/ 1993692 h 2773180"/>
              <a:gd name="connsiteX46" fmla="*/ 239842 w 3118235"/>
              <a:gd name="connsiteY46" fmla="*/ 1723869 h 2773180"/>
              <a:gd name="connsiteX47" fmla="*/ 344774 w 3118235"/>
              <a:gd name="connsiteY47" fmla="*/ 1439056 h 2773180"/>
              <a:gd name="connsiteX48" fmla="*/ 584616 w 3118235"/>
              <a:gd name="connsiteY48" fmla="*/ 1019331 h 2773180"/>
              <a:gd name="connsiteX49" fmla="*/ 884419 w 3118235"/>
              <a:gd name="connsiteY49" fmla="*/ 929390 h 2773180"/>
              <a:gd name="connsiteX50" fmla="*/ 1319134 w 3118235"/>
              <a:gd name="connsiteY50" fmla="*/ 989351 h 2773180"/>
              <a:gd name="connsiteX51" fmla="*/ 1558977 w 3118235"/>
              <a:gd name="connsiteY51" fmla="*/ 1094282 h 2773180"/>
              <a:gd name="connsiteX52" fmla="*/ 1768839 w 3118235"/>
              <a:gd name="connsiteY52" fmla="*/ 1154243 h 2773180"/>
              <a:gd name="connsiteX53" fmla="*/ 1963711 w 3118235"/>
              <a:gd name="connsiteY53" fmla="*/ 1319134 h 2773180"/>
              <a:gd name="connsiteX54" fmla="*/ 1978701 w 3118235"/>
              <a:gd name="connsiteY54" fmla="*/ 1364105 h 2773180"/>
              <a:gd name="connsiteX55" fmla="*/ 1948721 w 3118235"/>
              <a:gd name="connsiteY55" fmla="*/ 1454046 h 2773180"/>
              <a:gd name="connsiteX56" fmla="*/ 1873770 w 3118235"/>
              <a:gd name="connsiteY56" fmla="*/ 1469036 h 2773180"/>
              <a:gd name="connsiteX57" fmla="*/ 1753849 w 3118235"/>
              <a:gd name="connsiteY57" fmla="*/ 1558977 h 2773180"/>
              <a:gd name="connsiteX58" fmla="*/ 1648918 w 3118235"/>
              <a:gd name="connsiteY58" fmla="*/ 1618938 h 2773180"/>
              <a:gd name="connsiteX59" fmla="*/ 1364105 w 3118235"/>
              <a:gd name="connsiteY59" fmla="*/ 1768839 h 2773180"/>
              <a:gd name="connsiteX60" fmla="*/ 1214203 w 3118235"/>
              <a:gd name="connsiteY60" fmla="*/ 1858780 h 2773180"/>
              <a:gd name="connsiteX61" fmla="*/ 1064301 w 3118235"/>
              <a:gd name="connsiteY61" fmla="*/ 1888761 h 2773180"/>
              <a:gd name="connsiteX62" fmla="*/ 839449 w 3118235"/>
              <a:gd name="connsiteY62" fmla="*/ 1948721 h 2773180"/>
              <a:gd name="connsiteX63" fmla="*/ 689547 w 3118235"/>
              <a:gd name="connsiteY63" fmla="*/ 1918741 h 2773180"/>
              <a:gd name="connsiteX64" fmla="*/ 659567 w 3118235"/>
              <a:gd name="connsiteY64" fmla="*/ 1873771 h 2773180"/>
              <a:gd name="connsiteX65" fmla="*/ 719528 w 3118235"/>
              <a:gd name="connsiteY65" fmla="*/ 1858780 h 2773180"/>
              <a:gd name="connsiteX66" fmla="*/ 1094282 w 3118235"/>
              <a:gd name="connsiteY66" fmla="*/ 1918741 h 2773180"/>
              <a:gd name="connsiteX67" fmla="*/ 1439055 w 3118235"/>
              <a:gd name="connsiteY67" fmla="*/ 2158584 h 2773180"/>
              <a:gd name="connsiteX68" fmla="*/ 1543987 w 3118235"/>
              <a:gd name="connsiteY68" fmla="*/ 2278505 h 2773180"/>
              <a:gd name="connsiteX69" fmla="*/ 1499016 w 3118235"/>
              <a:gd name="connsiteY69" fmla="*/ 2368446 h 2773180"/>
              <a:gd name="connsiteX70" fmla="*/ 1439055 w 3118235"/>
              <a:gd name="connsiteY70" fmla="*/ 2353456 h 2773180"/>
              <a:gd name="connsiteX71" fmla="*/ 1499016 w 3118235"/>
              <a:gd name="connsiteY71" fmla="*/ 2173574 h 2773180"/>
              <a:gd name="connsiteX72" fmla="*/ 1663908 w 3118235"/>
              <a:gd name="connsiteY72" fmla="*/ 2038662 h 2773180"/>
              <a:gd name="connsiteX73" fmla="*/ 2473377 w 3118235"/>
              <a:gd name="connsiteY73" fmla="*/ 1573967 h 2773180"/>
              <a:gd name="connsiteX74" fmla="*/ 2743200 w 3118235"/>
              <a:gd name="connsiteY74" fmla="*/ 1439056 h 2773180"/>
              <a:gd name="connsiteX75" fmla="*/ 2668249 w 3118235"/>
              <a:gd name="connsiteY75" fmla="*/ 1379095 h 2773180"/>
              <a:gd name="connsiteX76" fmla="*/ 2593298 w 3118235"/>
              <a:gd name="connsiteY76" fmla="*/ 1289154 h 2773180"/>
              <a:gd name="connsiteX77" fmla="*/ 2473377 w 3118235"/>
              <a:gd name="connsiteY77" fmla="*/ 1244184 h 2773180"/>
              <a:gd name="connsiteX78" fmla="*/ 2323475 w 3118235"/>
              <a:gd name="connsiteY78" fmla="*/ 1214203 h 2773180"/>
              <a:gd name="connsiteX79" fmla="*/ 2218544 w 3118235"/>
              <a:gd name="connsiteY79" fmla="*/ 1184223 h 2773180"/>
              <a:gd name="connsiteX80" fmla="*/ 1798819 w 3118235"/>
              <a:gd name="connsiteY80" fmla="*/ 1289154 h 2773180"/>
              <a:gd name="connsiteX81" fmla="*/ 1723869 w 3118235"/>
              <a:gd name="connsiteY81" fmla="*/ 1364105 h 2773180"/>
              <a:gd name="connsiteX82" fmla="*/ 1648918 w 3118235"/>
              <a:gd name="connsiteY82" fmla="*/ 1484026 h 2773180"/>
              <a:gd name="connsiteX83" fmla="*/ 1678898 w 3118235"/>
              <a:gd name="connsiteY83" fmla="*/ 1693889 h 2773180"/>
              <a:gd name="connsiteX84" fmla="*/ 1753849 w 3118235"/>
              <a:gd name="connsiteY84" fmla="*/ 1753849 h 2773180"/>
              <a:gd name="connsiteX85" fmla="*/ 1978701 w 3118235"/>
              <a:gd name="connsiteY85" fmla="*/ 1798820 h 2773180"/>
              <a:gd name="connsiteX86" fmla="*/ 2128603 w 3118235"/>
              <a:gd name="connsiteY86" fmla="*/ 1873771 h 2773180"/>
              <a:gd name="connsiteX87" fmla="*/ 2833141 w 3118235"/>
              <a:gd name="connsiteY87" fmla="*/ 1813810 h 2773180"/>
              <a:gd name="connsiteX88" fmla="*/ 2803160 w 3118235"/>
              <a:gd name="connsiteY88" fmla="*/ 1588957 h 2773180"/>
              <a:gd name="connsiteX89" fmla="*/ 2593298 w 3118235"/>
              <a:gd name="connsiteY89" fmla="*/ 1379095 h 2773180"/>
              <a:gd name="connsiteX90" fmla="*/ 2488367 w 3118235"/>
              <a:gd name="connsiteY90" fmla="*/ 1349115 h 2773180"/>
              <a:gd name="connsiteX91" fmla="*/ 2278505 w 3118235"/>
              <a:gd name="connsiteY91" fmla="*/ 1394085 h 2773180"/>
              <a:gd name="connsiteX92" fmla="*/ 2188564 w 3118235"/>
              <a:gd name="connsiteY92" fmla="*/ 1514007 h 2773180"/>
              <a:gd name="connsiteX93" fmla="*/ 2023672 w 3118235"/>
              <a:gd name="connsiteY93" fmla="*/ 1828800 h 2773180"/>
              <a:gd name="connsiteX94" fmla="*/ 2068642 w 3118235"/>
              <a:gd name="connsiteY94" fmla="*/ 2458387 h 2773180"/>
              <a:gd name="connsiteX95" fmla="*/ 2203554 w 3118235"/>
              <a:gd name="connsiteY95" fmla="*/ 2623279 h 2773180"/>
              <a:gd name="connsiteX96" fmla="*/ 2278505 w 3118235"/>
              <a:gd name="connsiteY96" fmla="*/ 2698230 h 2773180"/>
              <a:gd name="connsiteX97" fmla="*/ 2413416 w 3118235"/>
              <a:gd name="connsiteY97" fmla="*/ 2773180 h 2773180"/>
              <a:gd name="connsiteX98" fmla="*/ 2578308 w 3118235"/>
              <a:gd name="connsiteY98" fmla="*/ 2713220 h 2773180"/>
              <a:gd name="connsiteX99" fmla="*/ 2713219 w 3118235"/>
              <a:gd name="connsiteY99" fmla="*/ 2488367 h 2773180"/>
              <a:gd name="connsiteX100" fmla="*/ 2818151 w 3118235"/>
              <a:gd name="connsiteY100" fmla="*/ 2173574 h 2773180"/>
              <a:gd name="connsiteX101" fmla="*/ 2743200 w 3118235"/>
              <a:gd name="connsiteY101" fmla="*/ 1948721 h 2773180"/>
              <a:gd name="connsiteX102" fmla="*/ 2638269 w 3118235"/>
              <a:gd name="connsiteY102" fmla="*/ 1918741 h 2773180"/>
              <a:gd name="connsiteX103" fmla="*/ 2203554 w 3118235"/>
              <a:gd name="connsiteY103" fmla="*/ 1963712 h 2773180"/>
              <a:gd name="connsiteX104" fmla="*/ 2083633 w 3118235"/>
              <a:gd name="connsiteY104" fmla="*/ 2098623 h 2773180"/>
              <a:gd name="connsiteX105" fmla="*/ 1963711 w 3118235"/>
              <a:gd name="connsiteY105" fmla="*/ 2188564 h 2773180"/>
              <a:gd name="connsiteX106" fmla="*/ 1903751 w 3118235"/>
              <a:gd name="connsiteY106" fmla="*/ 2293495 h 2773180"/>
              <a:gd name="connsiteX107" fmla="*/ 1873770 w 3118235"/>
              <a:gd name="connsiteY107" fmla="*/ 2338466 h 2773180"/>
              <a:gd name="connsiteX108" fmla="*/ 1933731 w 3118235"/>
              <a:gd name="connsiteY108" fmla="*/ 2428407 h 2773180"/>
              <a:gd name="connsiteX109" fmla="*/ 2488367 w 3118235"/>
              <a:gd name="connsiteY109" fmla="*/ 2293495 h 2773180"/>
              <a:gd name="connsiteX110" fmla="*/ 2698229 w 3118235"/>
              <a:gd name="connsiteY110" fmla="*/ 2038662 h 2773180"/>
              <a:gd name="connsiteX111" fmla="*/ 2758190 w 3118235"/>
              <a:gd name="connsiteY111" fmla="*/ 1888761 h 2773180"/>
              <a:gd name="connsiteX112" fmla="*/ 2593298 w 3118235"/>
              <a:gd name="connsiteY112" fmla="*/ 1364105 h 2773180"/>
              <a:gd name="connsiteX113" fmla="*/ 2488367 w 3118235"/>
              <a:gd name="connsiteY113" fmla="*/ 1304144 h 2773180"/>
              <a:gd name="connsiteX114" fmla="*/ 2098623 w 3118235"/>
              <a:gd name="connsiteY114" fmla="*/ 1244184 h 2773180"/>
              <a:gd name="connsiteX115" fmla="*/ 1394085 w 3118235"/>
              <a:gd name="connsiteY115" fmla="*/ 1259174 h 2773180"/>
              <a:gd name="connsiteX116" fmla="*/ 1034321 w 3118235"/>
              <a:gd name="connsiteY116" fmla="*/ 1454046 h 2773180"/>
              <a:gd name="connsiteX117" fmla="*/ 854439 w 3118235"/>
              <a:gd name="connsiteY117" fmla="*/ 1723869 h 2773180"/>
              <a:gd name="connsiteX118" fmla="*/ 974360 w 3118235"/>
              <a:gd name="connsiteY118" fmla="*/ 2068643 h 2773180"/>
              <a:gd name="connsiteX119" fmla="*/ 1079292 w 3118235"/>
              <a:gd name="connsiteY119" fmla="*/ 2083633 h 2773180"/>
              <a:gd name="connsiteX120" fmla="*/ 1469036 w 3118235"/>
              <a:gd name="connsiteY120" fmla="*/ 1993692 h 2773180"/>
              <a:gd name="connsiteX121" fmla="*/ 1978701 w 3118235"/>
              <a:gd name="connsiteY121" fmla="*/ 1633928 h 2773180"/>
              <a:gd name="connsiteX122" fmla="*/ 2473377 w 3118235"/>
              <a:gd name="connsiteY122" fmla="*/ 1034321 h 2773180"/>
              <a:gd name="connsiteX123" fmla="*/ 2638269 w 3118235"/>
              <a:gd name="connsiteY123" fmla="*/ 539646 h 2773180"/>
              <a:gd name="connsiteX124" fmla="*/ 2563318 w 3118235"/>
              <a:gd name="connsiteY124" fmla="*/ 239843 h 2773180"/>
              <a:gd name="connsiteX125" fmla="*/ 2398426 w 3118235"/>
              <a:gd name="connsiteY125" fmla="*/ 104931 h 2773180"/>
              <a:gd name="connsiteX126" fmla="*/ 1738859 w 3118235"/>
              <a:gd name="connsiteY126" fmla="*/ 0 h 2773180"/>
              <a:gd name="connsiteX127" fmla="*/ 824917 w 3118235"/>
              <a:gd name="connsiteY127" fmla="*/ 419196 h 2773180"/>
              <a:gd name="connsiteX128" fmla="*/ 524655 w 3118235"/>
              <a:gd name="connsiteY128" fmla="*/ 329784 h 2773180"/>
              <a:gd name="connsiteX129" fmla="*/ 44970 w 3118235"/>
              <a:gd name="connsiteY129" fmla="*/ 719528 h 2773180"/>
              <a:gd name="connsiteX130" fmla="*/ 0 w 3118235"/>
              <a:gd name="connsiteY130" fmla="*/ 794479 h 2773180"/>
              <a:gd name="connsiteX131" fmla="*/ 74951 w 3118235"/>
              <a:gd name="connsiteY131" fmla="*/ 1124262 h 2773180"/>
              <a:gd name="connsiteX132" fmla="*/ 374754 w 3118235"/>
              <a:gd name="connsiteY132" fmla="*/ 1499016 h 2773180"/>
              <a:gd name="connsiteX133" fmla="*/ 584616 w 3118235"/>
              <a:gd name="connsiteY133" fmla="*/ 1633928 h 2773180"/>
              <a:gd name="connsiteX134" fmla="*/ 749508 w 3118235"/>
              <a:gd name="connsiteY134" fmla="*/ 1768839 h 2773180"/>
              <a:gd name="connsiteX135" fmla="*/ 1154242 w 3118235"/>
              <a:gd name="connsiteY135" fmla="*/ 1933731 h 2773180"/>
              <a:gd name="connsiteX136" fmla="*/ 1648918 w 3118235"/>
              <a:gd name="connsiteY136" fmla="*/ 1918741 h 2773180"/>
              <a:gd name="connsiteX137" fmla="*/ 1693888 w 3118235"/>
              <a:gd name="connsiteY137" fmla="*/ 1873771 h 2773180"/>
              <a:gd name="connsiteX138" fmla="*/ 1768839 w 3118235"/>
              <a:gd name="connsiteY138" fmla="*/ 1843790 h 2773180"/>
              <a:gd name="connsiteX139" fmla="*/ 1813810 w 3118235"/>
              <a:gd name="connsiteY139" fmla="*/ 1798820 h 2773180"/>
              <a:gd name="connsiteX140" fmla="*/ 1858780 w 3118235"/>
              <a:gd name="connsiteY140" fmla="*/ 1783830 h 2773180"/>
              <a:gd name="connsiteX141" fmla="*/ 1903751 w 3118235"/>
              <a:gd name="connsiteY141" fmla="*/ 1663908 h 2773180"/>
              <a:gd name="connsiteX142" fmla="*/ 1379095 w 3118235"/>
              <a:gd name="connsiteY142" fmla="*/ 1693889 h 2773180"/>
              <a:gd name="connsiteX143" fmla="*/ 989351 w 3118235"/>
              <a:gd name="connsiteY143" fmla="*/ 2083633 h 2773180"/>
              <a:gd name="connsiteX144" fmla="*/ 854439 w 3118235"/>
              <a:gd name="connsiteY144" fmla="*/ 2338466 h 2773180"/>
              <a:gd name="connsiteX145" fmla="*/ 884419 w 3118235"/>
              <a:gd name="connsiteY145" fmla="*/ 2608289 h 2773180"/>
              <a:gd name="connsiteX146" fmla="*/ 1019331 w 3118235"/>
              <a:gd name="connsiteY146" fmla="*/ 2638269 h 2773180"/>
              <a:gd name="connsiteX147" fmla="*/ 1678898 w 3118235"/>
              <a:gd name="connsiteY147" fmla="*/ 2623279 h 2773180"/>
              <a:gd name="connsiteX148" fmla="*/ 1753849 w 3118235"/>
              <a:gd name="connsiteY148" fmla="*/ 2593298 h 2773180"/>
              <a:gd name="connsiteX149" fmla="*/ 1663908 w 3118235"/>
              <a:gd name="connsiteY149" fmla="*/ 2548328 h 2773180"/>
              <a:gd name="connsiteX150" fmla="*/ 1918741 w 3118235"/>
              <a:gd name="connsiteY150" fmla="*/ 2143594 h 2773180"/>
              <a:gd name="connsiteX151" fmla="*/ 2398426 w 3118235"/>
              <a:gd name="connsiteY151" fmla="*/ 1588957 h 2773180"/>
              <a:gd name="connsiteX152" fmla="*/ 2653259 w 3118235"/>
              <a:gd name="connsiteY152" fmla="*/ 1304144 h 2773180"/>
              <a:gd name="connsiteX153" fmla="*/ 1723869 w 3118235"/>
              <a:gd name="connsiteY153" fmla="*/ 1259174 h 2773180"/>
              <a:gd name="connsiteX154" fmla="*/ 1304144 w 3118235"/>
              <a:gd name="connsiteY154" fmla="*/ 1409075 h 2773180"/>
              <a:gd name="connsiteX155" fmla="*/ 749508 w 3118235"/>
              <a:gd name="connsiteY155" fmla="*/ 1723869 h 2773180"/>
              <a:gd name="connsiteX156" fmla="*/ 914400 w 3118235"/>
              <a:gd name="connsiteY156" fmla="*/ 1738859 h 2773180"/>
              <a:gd name="connsiteX157" fmla="*/ 854439 w 3118235"/>
              <a:gd name="connsiteY157" fmla="*/ 1678898 h 2773180"/>
              <a:gd name="connsiteX158" fmla="*/ 944380 w 3118235"/>
              <a:gd name="connsiteY158" fmla="*/ 1633928 h 2773180"/>
              <a:gd name="connsiteX159" fmla="*/ 989351 w 3118235"/>
              <a:gd name="connsiteY159" fmla="*/ 1588957 h 2773180"/>
              <a:gd name="connsiteX160" fmla="*/ 1034321 w 3118235"/>
              <a:gd name="connsiteY160" fmla="*/ 1558977 h 2773180"/>
              <a:gd name="connsiteX161" fmla="*/ 1049311 w 3118235"/>
              <a:gd name="connsiteY161" fmla="*/ 1514007 h 2773180"/>
              <a:gd name="connsiteX162" fmla="*/ 1618937 w 3118235"/>
              <a:gd name="connsiteY162" fmla="*/ 1319134 h 2773180"/>
              <a:gd name="connsiteX163" fmla="*/ 1933731 w 3118235"/>
              <a:gd name="connsiteY163" fmla="*/ 1289154 h 2773180"/>
              <a:gd name="connsiteX164" fmla="*/ 2338465 w 3118235"/>
              <a:gd name="connsiteY164" fmla="*/ 1304144 h 2773180"/>
              <a:gd name="connsiteX165" fmla="*/ 2353455 w 3118235"/>
              <a:gd name="connsiteY165" fmla="*/ 1618938 h 2773180"/>
              <a:gd name="connsiteX166" fmla="*/ 2398426 w 3118235"/>
              <a:gd name="connsiteY166" fmla="*/ 1633928 h 2773180"/>
              <a:gd name="connsiteX167" fmla="*/ 2698229 w 3118235"/>
              <a:gd name="connsiteY167" fmla="*/ 1663908 h 2773180"/>
              <a:gd name="connsiteX168" fmla="*/ 2743200 w 3118235"/>
              <a:gd name="connsiteY168" fmla="*/ 1708879 h 2773180"/>
              <a:gd name="connsiteX169" fmla="*/ 2638269 w 3118235"/>
              <a:gd name="connsiteY169" fmla="*/ 1858780 h 2773180"/>
              <a:gd name="connsiteX170" fmla="*/ 2563318 w 3118235"/>
              <a:gd name="connsiteY170" fmla="*/ 1978702 h 2773180"/>
              <a:gd name="connsiteX171" fmla="*/ 2503357 w 3118235"/>
              <a:gd name="connsiteY171" fmla="*/ 2053653 h 2773180"/>
              <a:gd name="connsiteX172" fmla="*/ 2458387 w 3118235"/>
              <a:gd name="connsiteY172" fmla="*/ 2128603 h 2773180"/>
              <a:gd name="connsiteX173" fmla="*/ 2428406 w 3118235"/>
              <a:gd name="connsiteY173" fmla="*/ 2173574 h 2773180"/>
              <a:gd name="connsiteX174" fmla="*/ 2368446 w 3118235"/>
              <a:gd name="connsiteY174" fmla="*/ 2203554 h 2773180"/>
              <a:gd name="connsiteX175" fmla="*/ 1978701 w 3118235"/>
              <a:gd name="connsiteY175" fmla="*/ 1828800 h 2773180"/>
              <a:gd name="connsiteX176" fmla="*/ 1259174 w 3118235"/>
              <a:gd name="connsiteY176" fmla="*/ 1169233 h 2773180"/>
              <a:gd name="connsiteX177" fmla="*/ 914400 w 3118235"/>
              <a:gd name="connsiteY177" fmla="*/ 929390 h 2773180"/>
              <a:gd name="connsiteX178" fmla="*/ 479685 w 3118235"/>
              <a:gd name="connsiteY178" fmla="*/ 764498 h 2773180"/>
              <a:gd name="connsiteX179" fmla="*/ 419724 w 3118235"/>
              <a:gd name="connsiteY179" fmla="*/ 719528 h 2773180"/>
              <a:gd name="connsiteX180" fmla="*/ 629587 w 3118235"/>
              <a:gd name="connsiteY180" fmla="*/ 764498 h 2773180"/>
              <a:gd name="connsiteX181" fmla="*/ 839449 w 3118235"/>
              <a:gd name="connsiteY181" fmla="*/ 854439 h 2773180"/>
              <a:gd name="connsiteX182" fmla="*/ 1319134 w 3118235"/>
              <a:gd name="connsiteY182" fmla="*/ 1154243 h 2773180"/>
              <a:gd name="connsiteX183" fmla="*/ 1573967 w 3118235"/>
              <a:gd name="connsiteY183" fmla="*/ 1214203 h 2773180"/>
              <a:gd name="connsiteX184" fmla="*/ 2248524 w 3118235"/>
              <a:gd name="connsiteY184" fmla="*/ 1274164 h 2773180"/>
              <a:gd name="connsiteX185" fmla="*/ 2443396 w 3118235"/>
              <a:gd name="connsiteY185" fmla="*/ 1304144 h 2773180"/>
              <a:gd name="connsiteX186" fmla="*/ 2848131 w 3118235"/>
              <a:gd name="connsiteY186" fmla="*/ 1274164 h 2773180"/>
              <a:gd name="connsiteX187" fmla="*/ 2743200 w 3118235"/>
              <a:gd name="connsiteY187" fmla="*/ 1214203 h 2773180"/>
              <a:gd name="connsiteX188" fmla="*/ 2473377 w 3118235"/>
              <a:gd name="connsiteY188" fmla="*/ 1124262 h 2773180"/>
              <a:gd name="connsiteX189" fmla="*/ 2083633 w 3118235"/>
              <a:gd name="connsiteY189" fmla="*/ 1169233 h 2773180"/>
              <a:gd name="connsiteX190" fmla="*/ 1933731 w 3118235"/>
              <a:gd name="connsiteY190" fmla="*/ 1229194 h 2773180"/>
              <a:gd name="connsiteX191" fmla="*/ 1798819 w 3118235"/>
              <a:gd name="connsiteY191" fmla="*/ 1304144 h 2773180"/>
              <a:gd name="connsiteX192" fmla="*/ 1783829 w 3118235"/>
              <a:gd name="connsiteY192" fmla="*/ 1349115 h 2773180"/>
              <a:gd name="connsiteX193" fmla="*/ 1813810 w 3118235"/>
              <a:gd name="connsiteY193" fmla="*/ 1394085 h 2773180"/>
              <a:gd name="connsiteX194" fmla="*/ 1993692 w 3118235"/>
              <a:gd name="connsiteY194" fmla="*/ 1469036 h 2773180"/>
              <a:gd name="connsiteX195" fmla="*/ 2113613 w 3118235"/>
              <a:gd name="connsiteY195" fmla="*/ 1528997 h 2773180"/>
              <a:gd name="connsiteX196" fmla="*/ 2563318 w 3118235"/>
              <a:gd name="connsiteY196" fmla="*/ 1484026 h 2773180"/>
              <a:gd name="connsiteX197" fmla="*/ 2803160 w 3118235"/>
              <a:gd name="connsiteY197" fmla="*/ 1304144 h 2773180"/>
              <a:gd name="connsiteX198" fmla="*/ 2938072 w 3118235"/>
              <a:gd name="connsiteY198" fmla="*/ 1229194 h 2773180"/>
              <a:gd name="connsiteX199" fmla="*/ 2998033 w 3118235"/>
              <a:gd name="connsiteY199" fmla="*/ 1244184 h 2773180"/>
              <a:gd name="connsiteX200" fmla="*/ 3013023 w 3118235"/>
              <a:gd name="connsiteY200" fmla="*/ 1349115 h 2773180"/>
              <a:gd name="connsiteX201" fmla="*/ 3043003 w 3118235"/>
              <a:gd name="connsiteY201" fmla="*/ 1409075 h 2773180"/>
              <a:gd name="connsiteX202" fmla="*/ 3057993 w 3118235"/>
              <a:gd name="connsiteY202" fmla="*/ 1469036 h 2773180"/>
              <a:gd name="connsiteX203" fmla="*/ 3087974 w 3118235"/>
              <a:gd name="connsiteY203" fmla="*/ 1528997 h 2773180"/>
              <a:gd name="connsiteX204" fmla="*/ 3102964 w 3118235"/>
              <a:gd name="connsiteY204" fmla="*/ 2278505 h 2773180"/>
              <a:gd name="connsiteX205" fmla="*/ 3043003 w 3118235"/>
              <a:gd name="connsiteY205" fmla="*/ 2263515 h 2773180"/>
              <a:gd name="connsiteX206" fmla="*/ 3043003 w 3118235"/>
              <a:gd name="connsiteY206" fmla="*/ 2248525 h 2773180"/>
              <a:gd name="connsiteX0" fmla="*/ 1049311 w 3118235"/>
              <a:gd name="connsiteY0" fmla="*/ 1200179 h 2744165"/>
              <a:gd name="connsiteX1" fmla="*/ 959370 w 3118235"/>
              <a:gd name="connsiteY1" fmla="*/ 1215169 h 2744165"/>
              <a:gd name="connsiteX2" fmla="*/ 854439 w 3118235"/>
              <a:gd name="connsiteY2" fmla="*/ 1320100 h 2744165"/>
              <a:gd name="connsiteX3" fmla="*/ 809469 w 3118235"/>
              <a:gd name="connsiteY3" fmla="*/ 1365070 h 2744165"/>
              <a:gd name="connsiteX4" fmla="*/ 779488 w 3118235"/>
              <a:gd name="connsiteY4" fmla="*/ 1410041 h 2744165"/>
              <a:gd name="connsiteX5" fmla="*/ 704537 w 3118235"/>
              <a:gd name="connsiteY5" fmla="*/ 1514972 h 2744165"/>
              <a:gd name="connsiteX6" fmla="*/ 689547 w 3118235"/>
              <a:gd name="connsiteY6" fmla="*/ 1559942 h 2744165"/>
              <a:gd name="connsiteX7" fmla="*/ 659567 w 3118235"/>
              <a:gd name="connsiteY7" fmla="*/ 1604913 h 2744165"/>
              <a:gd name="connsiteX8" fmla="*/ 629587 w 3118235"/>
              <a:gd name="connsiteY8" fmla="*/ 1754815 h 2744165"/>
              <a:gd name="connsiteX9" fmla="*/ 644577 w 3118235"/>
              <a:gd name="connsiteY9" fmla="*/ 2249490 h 2744165"/>
              <a:gd name="connsiteX10" fmla="*/ 899410 w 3118235"/>
              <a:gd name="connsiteY10" fmla="*/ 2504323 h 2744165"/>
              <a:gd name="connsiteX11" fmla="*/ 1019331 w 3118235"/>
              <a:gd name="connsiteY11" fmla="*/ 2549293 h 2744165"/>
              <a:gd name="connsiteX12" fmla="*/ 1169233 w 3118235"/>
              <a:gd name="connsiteY12" fmla="*/ 2579274 h 2744165"/>
              <a:gd name="connsiteX13" fmla="*/ 1648918 w 3118235"/>
              <a:gd name="connsiteY13" fmla="*/ 2504323 h 2744165"/>
              <a:gd name="connsiteX14" fmla="*/ 1768839 w 3118235"/>
              <a:gd name="connsiteY14" fmla="*/ 2414382 h 2744165"/>
              <a:gd name="connsiteX15" fmla="*/ 2098623 w 3118235"/>
              <a:gd name="connsiteY15" fmla="*/ 1964677 h 2744165"/>
              <a:gd name="connsiteX16" fmla="*/ 2143593 w 3118235"/>
              <a:gd name="connsiteY16" fmla="*/ 1784795 h 2744165"/>
              <a:gd name="connsiteX17" fmla="*/ 2173574 w 3118235"/>
              <a:gd name="connsiteY17" fmla="*/ 1739824 h 2744165"/>
              <a:gd name="connsiteX18" fmla="*/ 2053652 w 3118235"/>
              <a:gd name="connsiteY18" fmla="*/ 1365070 h 2744165"/>
              <a:gd name="connsiteX19" fmla="*/ 1948721 w 3118235"/>
              <a:gd name="connsiteY19" fmla="*/ 1335090 h 2744165"/>
              <a:gd name="connsiteX20" fmla="*/ 1543987 w 3118235"/>
              <a:gd name="connsiteY20" fmla="*/ 1380060 h 2744165"/>
              <a:gd name="connsiteX21" fmla="*/ 1424065 w 3118235"/>
              <a:gd name="connsiteY21" fmla="*/ 1470001 h 2744165"/>
              <a:gd name="connsiteX22" fmla="*/ 1274164 w 3118235"/>
              <a:gd name="connsiteY22" fmla="*/ 1559942 h 2744165"/>
              <a:gd name="connsiteX23" fmla="*/ 1184223 w 3118235"/>
              <a:gd name="connsiteY23" fmla="*/ 1679864 h 2744165"/>
              <a:gd name="connsiteX24" fmla="*/ 1079292 w 3118235"/>
              <a:gd name="connsiteY24" fmla="*/ 1844756 h 2744165"/>
              <a:gd name="connsiteX25" fmla="*/ 1109272 w 3118235"/>
              <a:gd name="connsiteY25" fmla="*/ 2294460 h 2744165"/>
              <a:gd name="connsiteX26" fmla="*/ 1169233 w 3118235"/>
              <a:gd name="connsiteY26" fmla="*/ 2414382 h 2744165"/>
              <a:gd name="connsiteX27" fmla="*/ 1259174 w 3118235"/>
              <a:gd name="connsiteY27" fmla="*/ 2489333 h 2744165"/>
              <a:gd name="connsiteX28" fmla="*/ 1514006 w 3118235"/>
              <a:gd name="connsiteY28" fmla="*/ 2579274 h 2744165"/>
              <a:gd name="connsiteX29" fmla="*/ 1963711 w 3118235"/>
              <a:gd name="connsiteY29" fmla="*/ 2504323 h 2744165"/>
              <a:gd name="connsiteX30" fmla="*/ 2053652 w 3118235"/>
              <a:gd name="connsiteY30" fmla="*/ 2384401 h 2744165"/>
              <a:gd name="connsiteX31" fmla="*/ 2263515 w 3118235"/>
              <a:gd name="connsiteY31" fmla="*/ 1964677 h 2744165"/>
              <a:gd name="connsiteX32" fmla="*/ 2293495 w 3118235"/>
              <a:gd name="connsiteY32" fmla="*/ 1679864 h 2744165"/>
              <a:gd name="connsiteX33" fmla="*/ 2248524 w 3118235"/>
              <a:gd name="connsiteY33" fmla="*/ 1455011 h 2744165"/>
              <a:gd name="connsiteX34" fmla="*/ 2143593 w 3118235"/>
              <a:gd name="connsiteY34" fmla="*/ 1380060 h 2744165"/>
              <a:gd name="connsiteX35" fmla="*/ 1828800 w 3118235"/>
              <a:gd name="connsiteY35" fmla="*/ 1275129 h 2744165"/>
              <a:gd name="connsiteX36" fmla="*/ 1259174 w 3118235"/>
              <a:gd name="connsiteY36" fmla="*/ 1335090 h 2744165"/>
              <a:gd name="connsiteX37" fmla="*/ 1049311 w 3118235"/>
              <a:gd name="connsiteY37" fmla="*/ 1440021 h 2744165"/>
              <a:gd name="connsiteX38" fmla="*/ 794478 w 3118235"/>
              <a:gd name="connsiteY38" fmla="*/ 1694854 h 2744165"/>
              <a:gd name="connsiteX39" fmla="*/ 644577 w 3118235"/>
              <a:gd name="connsiteY39" fmla="*/ 2009647 h 2744165"/>
              <a:gd name="connsiteX40" fmla="*/ 614596 w 3118235"/>
              <a:gd name="connsiteY40" fmla="*/ 2159549 h 2744165"/>
              <a:gd name="connsiteX41" fmla="*/ 644577 w 3118235"/>
              <a:gd name="connsiteY41" fmla="*/ 2474342 h 2744165"/>
              <a:gd name="connsiteX42" fmla="*/ 704537 w 3118235"/>
              <a:gd name="connsiteY42" fmla="*/ 2489333 h 2744165"/>
              <a:gd name="connsiteX43" fmla="*/ 539646 w 3118235"/>
              <a:gd name="connsiteY43" fmla="*/ 2129569 h 2744165"/>
              <a:gd name="connsiteX44" fmla="*/ 299803 w 3118235"/>
              <a:gd name="connsiteY44" fmla="*/ 1979667 h 2744165"/>
              <a:gd name="connsiteX45" fmla="*/ 224852 w 3118235"/>
              <a:gd name="connsiteY45" fmla="*/ 1964677 h 2744165"/>
              <a:gd name="connsiteX46" fmla="*/ 239842 w 3118235"/>
              <a:gd name="connsiteY46" fmla="*/ 1694854 h 2744165"/>
              <a:gd name="connsiteX47" fmla="*/ 344774 w 3118235"/>
              <a:gd name="connsiteY47" fmla="*/ 1410041 h 2744165"/>
              <a:gd name="connsiteX48" fmla="*/ 584616 w 3118235"/>
              <a:gd name="connsiteY48" fmla="*/ 990316 h 2744165"/>
              <a:gd name="connsiteX49" fmla="*/ 884419 w 3118235"/>
              <a:gd name="connsiteY49" fmla="*/ 900375 h 2744165"/>
              <a:gd name="connsiteX50" fmla="*/ 1319134 w 3118235"/>
              <a:gd name="connsiteY50" fmla="*/ 960336 h 2744165"/>
              <a:gd name="connsiteX51" fmla="*/ 1558977 w 3118235"/>
              <a:gd name="connsiteY51" fmla="*/ 1065267 h 2744165"/>
              <a:gd name="connsiteX52" fmla="*/ 1768839 w 3118235"/>
              <a:gd name="connsiteY52" fmla="*/ 1125228 h 2744165"/>
              <a:gd name="connsiteX53" fmla="*/ 1963711 w 3118235"/>
              <a:gd name="connsiteY53" fmla="*/ 1290119 h 2744165"/>
              <a:gd name="connsiteX54" fmla="*/ 1978701 w 3118235"/>
              <a:gd name="connsiteY54" fmla="*/ 1335090 h 2744165"/>
              <a:gd name="connsiteX55" fmla="*/ 1948721 w 3118235"/>
              <a:gd name="connsiteY55" fmla="*/ 1425031 h 2744165"/>
              <a:gd name="connsiteX56" fmla="*/ 1873770 w 3118235"/>
              <a:gd name="connsiteY56" fmla="*/ 1440021 h 2744165"/>
              <a:gd name="connsiteX57" fmla="*/ 1753849 w 3118235"/>
              <a:gd name="connsiteY57" fmla="*/ 1529962 h 2744165"/>
              <a:gd name="connsiteX58" fmla="*/ 1648918 w 3118235"/>
              <a:gd name="connsiteY58" fmla="*/ 1589923 h 2744165"/>
              <a:gd name="connsiteX59" fmla="*/ 1364105 w 3118235"/>
              <a:gd name="connsiteY59" fmla="*/ 1739824 h 2744165"/>
              <a:gd name="connsiteX60" fmla="*/ 1214203 w 3118235"/>
              <a:gd name="connsiteY60" fmla="*/ 1829765 h 2744165"/>
              <a:gd name="connsiteX61" fmla="*/ 1064301 w 3118235"/>
              <a:gd name="connsiteY61" fmla="*/ 1859746 h 2744165"/>
              <a:gd name="connsiteX62" fmla="*/ 839449 w 3118235"/>
              <a:gd name="connsiteY62" fmla="*/ 1919706 h 2744165"/>
              <a:gd name="connsiteX63" fmla="*/ 689547 w 3118235"/>
              <a:gd name="connsiteY63" fmla="*/ 1889726 h 2744165"/>
              <a:gd name="connsiteX64" fmla="*/ 659567 w 3118235"/>
              <a:gd name="connsiteY64" fmla="*/ 1844756 h 2744165"/>
              <a:gd name="connsiteX65" fmla="*/ 719528 w 3118235"/>
              <a:gd name="connsiteY65" fmla="*/ 1829765 h 2744165"/>
              <a:gd name="connsiteX66" fmla="*/ 1094282 w 3118235"/>
              <a:gd name="connsiteY66" fmla="*/ 1889726 h 2744165"/>
              <a:gd name="connsiteX67" fmla="*/ 1439055 w 3118235"/>
              <a:gd name="connsiteY67" fmla="*/ 2129569 h 2744165"/>
              <a:gd name="connsiteX68" fmla="*/ 1543987 w 3118235"/>
              <a:gd name="connsiteY68" fmla="*/ 2249490 h 2744165"/>
              <a:gd name="connsiteX69" fmla="*/ 1499016 w 3118235"/>
              <a:gd name="connsiteY69" fmla="*/ 2339431 h 2744165"/>
              <a:gd name="connsiteX70" fmla="*/ 1439055 w 3118235"/>
              <a:gd name="connsiteY70" fmla="*/ 2324441 h 2744165"/>
              <a:gd name="connsiteX71" fmla="*/ 1499016 w 3118235"/>
              <a:gd name="connsiteY71" fmla="*/ 2144559 h 2744165"/>
              <a:gd name="connsiteX72" fmla="*/ 1663908 w 3118235"/>
              <a:gd name="connsiteY72" fmla="*/ 2009647 h 2744165"/>
              <a:gd name="connsiteX73" fmla="*/ 2473377 w 3118235"/>
              <a:gd name="connsiteY73" fmla="*/ 1544952 h 2744165"/>
              <a:gd name="connsiteX74" fmla="*/ 2743200 w 3118235"/>
              <a:gd name="connsiteY74" fmla="*/ 1410041 h 2744165"/>
              <a:gd name="connsiteX75" fmla="*/ 2668249 w 3118235"/>
              <a:gd name="connsiteY75" fmla="*/ 1350080 h 2744165"/>
              <a:gd name="connsiteX76" fmla="*/ 2593298 w 3118235"/>
              <a:gd name="connsiteY76" fmla="*/ 1260139 h 2744165"/>
              <a:gd name="connsiteX77" fmla="*/ 2473377 w 3118235"/>
              <a:gd name="connsiteY77" fmla="*/ 1215169 h 2744165"/>
              <a:gd name="connsiteX78" fmla="*/ 2323475 w 3118235"/>
              <a:gd name="connsiteY78" fmla="*/ 1185188 h 2744165"/>
              <a:gd name="connsiteX79" fmla="*/ 2218544 w 3118235"/>
              <a:gd name="connsiteY79" fmla="*/ 1155208 h 2744165"/>
              <a:gd name="connsiteX80" fmla="*/ 1798819 w 3118235"/>
              <a:gd name="connsiteY80" fmla="*/ 1260139 h 2744165"/>
              <a:gd name="connsiteX81" fmla="*/ 1723869 w 3118235"/>
              <a:gd name="connsiteY81" fmla="*/ 1335090 h 2744165"/>
              <a:gd name="connsiteX82" fmla="*/ 1648918 w 3118235"/>
              <a:gd name="connsiteY82" fmla="*/ 1455011 h 2744165"/>
              <a:gd name="connsiteX83" fmla="*/ 1678898 w 3118235"/>
              <a:gd name="connsiteY83" fmla="*/ 1664874 h 2744165"/>
              <a:gd name="connsiteX84" fmla="*/ 1753849 w 3118235"/>
              <a:gd name="connsiteY84" fmla="*/ 1724834 h 2744165"/>
              <a:gd name="connsiteX85" fmla="*/ 1978701 w 3118235"/>
              <a:gd name="connsiteY85" fmla="*/ 1769805 h 2744165"/>
              <a:gd name="connsiteX86" fmla="*/ 2128603 w 3118235"/>
              <a:gd name="connsiteY86" fmla="*/ 1844756 h 2744165"/>
              <a:gd name="connsiteX87" fmla="*/ 2833141 w 3118235"/>
              <a:gd name="connsiteY87" fmla="*/ 1784795 h 2744165"/>
              <a:gd name="connsiteX88" fmla="*/ 2803160 w 3118235"/>
              <a:gd name="connsiteY88" fmla="*/ 1559942 h 2744165"/>
              <a:gd name="connsiteX89" fmla="*/ 2593298 w 3118235"/>
              <a:gd name="connsiteY89" fmla="*/ 1350080 h 2744165"/>
              <a:gd name="connsiteX90" fmla="*/ 2488367 w 3118235"/>
              <a:gd name="connsiteY90" fmla="*/ 1320100 h 2744165"/>
              <a:gd name="connsiteX91" fmla="*/ 2278505 w 3118235"/>
              <a:gd name="connsiteY91" fmla="*/ 1365070 h 2744165"/>
              <a:gd name="connsiteX92" fmla="*/ 2188564 w 3118235"/>
              <a:gd name="connsiteY92" fmla="*/ 1484992 h 2744165"/>
              <a:gd name="connsiteX93" fmla="*/ 2023672 w 3118235"/>
              <a:gd name="connsiteY93" fmla="*/ 1799785 h 2744165"/>
              <a:gd name="connsiteX94" fmla="*/ 2068642 w 3118235"/>
              <a:gd name="connsiteY94" fmla="*/ 2429372 h 2744165"/>
              <a:gd name="connsiteX95" fmla="*/ 2203554 w 3118235"/>
              <a:gd name="connsiteY95" fmla="*/ 2594264 h 2744165"/>
              <a:gd name="connsiteX96" fmla="*/ 2278505 w 3118235"/>
              <a:gd name="connsiteY96" fmla="*/ 2669215 h 2744165"/>
              <a:gd name="connsiteX97" fmla="*/ 2413416 w 3118235"/>
              <a:gd name="connsiteY97" fmla="*/ 2744165 h 2744165"/>
              <a:gd name="connsiteX98" fmla="*/ 2578308 w 3118235"/>
              <a:gd name="connsiteY98" fmla="*/ 2684205 h 2744165"/>
              <a:gd name="connsiteX99" fmla="*/ 2713219 w 3118235"/>
              <a:gd name="connsiteY99" fmla="*/ 2459352 h 2744165"/>
              <a:gd name="connsiteX100" fmla="*/ 2818151 w 3118235"/>
              <a:gd name="connsiteY100" fmla="*/ 2144559 h 2744165"/>
              <a:gd name="connsiteX101" fmla="*/ 2743200 w 3118235"/>
              <a:gd name="connsiteY101" fmla="*/ 1919706 h 2744165"/>
              <a:gd name="connsiteX102" fmla="*/ 2638269 w 3118235"/>
              <a:gd name="connsiteY102" fmla="*/ 1889726 h 2744165"/>
              <a:gd name="connsiteX103" fmla="*/ 2203554 w 3118235"/>
              <a:gd name="connsiteY103" fmla="*/ 1934697 h 2744165"/>
              <a:gd name="connsiteX104" fmla="*/ 2083633 w 3118235"/>
              <a:gd name="connsiteY104" fmla="*/ 2069608 h 2744165"/>
              <a:gd name="connsiteX105" fmla="*/ 1963711 w 3118235"/>
              <a:gd name="connsiteY105" fmla="*/ 2159549 h 2744165"/>
              <a:gd name="connsiteX106" fmla="*/ 1903751 w 3118235"/>
              <a:gd name="connsiteY106" fmla="*/ 2264480 h 2744165"/>
              <a:gd name="connsiteX107" fmla="*/ 1873770 w 3118235"/>
              <a:gd name="connsiteY107" fmla="*/ 2309451 h 2744165"/>
              <a:gd name="connsiteX108" fmla="*/ 1933731 w 3118235"/>
              <a:gd name="connsiteY108" fmla="*/ 2399392 h 2744165"/>
              <a:gd name="connsiteX109" fmla="*/ 2488367 w 3118235"/>
              <a:gd name="connsiteY109" fmla="*/ 2264480 h 2744165"/>
              <a:gd name="connsiteX110" fmla="*/ 2698229 w 3118235"/>
              <a:gd name="connsiteY110" fmla="*/ 2009647 h 2744165"/>
              <a:gd name="connsiteX111" fmla="*/ 2758190 w 3118235"/>
              <a:gd name="connsiteY111" fmla="*/ 1859746 h 2744165"/>
              <a:gd name="connsiteX112" fmla="*/ 2593298 w 3118235"/>
              <a:gd name="connsiteY112" fmla="*/ 1335090 h 2744165"/>
              <a:gd name="connsiteX113" fmla="*/ 2488367 w 3118235"/>
              <a:gd name="connsiteY113" fmla="*/ 1275129 h 2744165"/>
              <a:gd name="connsiteX114" fmla="*/ 2098623 w 3118235"/>
              <a:gd name="connsiteY114" fmla="*/ 1215169 h 2744165"/>
              <a:gd name="connsiteX115" fmla="*/ 1394085 w 3118235"/>
              <a:gd name="connsiteY115" fmla="*/ 1230159 h 2744165"/>
              <a:gd name="connsiteX116" fmla="*/ 1034321 w 3118235"/>
              <a:gd name="connsiteY116" fmla="*/ 1425031 h 2744165"/>
              <a:gd name="connsiteX117" fmla="*/ 854439 w 3118235"/>
              <a:gd name="connsiteY117" fmla="*/ 1694854 h 2744165"/>
              <a:gd name="connsiteX118" fmla="*/ 974360 w 3118235"/>
              <a:gd name="connsiteY118" fmla="*/ 2039628 h 2744165"/>
              <a:gd name="connsiteX119" fmla="*/ 1079292 w 3118235"/>
              <a:gd name="connsiteY119" fmla="*/ 2054618 h 2744165"/>
              <a:gd name="connsiteX120" fmla="*/ 1469036 w 3118235"/>
              <a:gd name="connsiteY120" fmla="*/ 1964677 h 2744165"/>
              <a:gd name="connsiteX121" fmla="*/ 1978701 w 3118235"/>
              <a:gd name="connsiteY121" fmla="*/ 1604913 h 2744165"/>
              <a:gd name="connsiteX122" fmla="*/ 2473377 w 3118235"/>
              <a:gd name="connsiteY122" fmla="*/ 1005306 h 2744165"/>
              <a:gd name="connsiteX123" fmla="*/ 2638269 w 3118235"/>
              <a:gd name="connsiteY123" fmla="*/ 510631 h 2744165"/>
              <a:gd name="connsiteX124" fmla="*/ 2563318 w 3118235"/>
              <a:gd name="connsiteY124" fmla="*/ 210828 h 2744165"/>
              <a:gd name="connsiteX125" fmla="*/ 2398426 w 3118235"/>
              <a:gd name="connsiteY125" fmla="*/ 75916 h 2744165"/>
              <a:gd name="connsiteX126" fmla="*/ 1833029 w 3118235"/>
              <a:gd name="connsiteY126" fmla="*/ 894237 h 2744165"/>
              <a:gd name="connsiteX127" fmla="*/ 824917 w 3118235"/>
              <a:gd name="connsiteY127" fmla="*/ 390181 h 2744165"/>
              <a:gd name="connsiteX128" fmla="*/ 524655 w 3118235"/>
              <a:gd name="connsiteY128" fmla="*/ 300769 h 2744165"/>
              <a:gd name="connsiteX129" fmla="*/ 44970 w 3118235"/>
              <a:gd name="connsiteY129" fmla="*/ 690513 h 2744165"/>
              <a:gd name="connsiteX130" fmla="*/ 0 w 3118235"/>
              <a:gd name="connsiteY130" fmla="*/ 765464 h 2744165"/>
              <a:gd name="connsiteX131" fmla="*/ 74951 w 3118235"/>
              <a:gd name="connsiteY131" fmla="*/ 1095247 h 2744165"/>
              <a:gd name="connsiteX132" fmla="*/ 374754 w 3118235"/>
              <a:gd name="connsiteY132" fmla="*/ 1470001 h 2744165"/>
              <a:gd name="connsiteX133" fmla="*/ 584616 w 3118235"/>
              <a:gd name="connsiteY133" fmla="*/ 1604913 h 2744165"/>
              <a:gd name="connsiteX134" fmla="*/ 749508 w 3118235"/>
              <a:gd name="connsiteY134" fmla="*/ 1739824 h 2744165"/>
              <a:gd name="connsiteX135" fmla="*/ 1154242 w 3118235"/>
              <a:gd name="connsiteY135" fmla="*/ 1904716 h 2744165"/>
              <a:gd name="connsiteX136" fmla="*/ 1648918 w 3118235"/>
              <a:gd name="connsiteY136" fmla="*/ 1889726 h 2744165"/>
              <a:gd name="connsiteX137" fmla="*/ 1693888 w 3118235"/>
              <a:gd name="connsiteY137" fmla="*/ 1844756 h 2744165"/>
              <a:gd name="connsiteX138" fmla="*/ 1768839 w 3118235"/>
              <a:gd name="connsiteY138" fmla="*/ 1814775 h 2744165"/>
              <a:gd name="connsiteX139" fmla="*/ 1813810 w 3118235"/>
              <a:gd name="connsiteY139" fmla="*/ 1769805 h 2744165"/>
              <a:gd name="connsiteX140" fmla="*/ 1858780 w 3118235"/>
              <a:gd name="connsiteY140" fmla="*/ 1754815 h 2744165"/>
              <a:gd name="connsiteX141" fmla="*/ 1903751 w 3118235"/>
              <a:gd name="connsiteY141" fmla="*/ 1634893 h 2744165"/>
              <a:gd name="connsiteX142" fmla="*/ 1379095 w 3118235"/>
              <a:gd name="connsiteY142" fmla="*/ 1664874 h 2744165"/>
              <a:gd name="connsiteX143" fmla="*/ 989351 w 3118235"/>
              <a:gd name="connsiteY143" fmla="*/ 2054618 h 2744165"/>
              <a:gd name="connsiteX144" fmla="*/ 854439 w 3118235"/>
              <a:gd name="connsiteY144" fmla="*/ 2309451 h 2744165"/>
              <a:gd name="connsiteX145" fmla="*/ 884419 w 3118235"/>
              <a:gd name="connsiteY145" fmla="*/ 2579274 h 2744165"/>
              <a:gd name="connsiteX146" fmla="*/ 1019331 w 3118235"/>
              <a:gd name="connsiteY146" fmla="*/ 2609254 h 2744165"/>
              <a:gd name="connsiteX147" fmla="*/ 1678898 w 3118235"/>
              <a:gd name="connsiteY147" fmla="*/ 2594264 h 2744165"/>
              <a:gd name="connsiteX148" fmla="*/ 1753849 w 3118235"/>
              <a:gd name="connsiteY148" fmla="*/ 2564283 h 2744165"/>
              <a:gd name="connsiteX149" fmla="*/ 1663908 w 3118235"/>
              <a:gd name="connsiteY149" fmla="*/ 2519313 h 2744165"/>
              <a:gd name="connsiteX150" fmla="*/ 1918741 w 3118235"/>
              <a:gd name="connsiteY150" fmla="*/ 2114579 h 2744165"/>
              <a:gd name="connsiteX151" fmla="*/ 2398426 w 3118235"/>
              <a:gd name="connsiteY151" fmla="*/ 1559942 h 2744165"/>
              <a:gd name="connsiteX152" fmla="*/ 2653259 w 3118235"/>
              <a:gd name="connsiteY152" fmla="*/ 1275129 h 2744165"/>
              <a:gd name="connsiteX153" fmla="*/ 1723869 w 3118235"/>
              <a:gd name="connsiteY153" fmla="*/ 1230159 h 2744165"/>
              <a:gd name="connsiteX154" fmla="*/ 1304144 w 3118235"/>
              <a:gd name="connsiteY154" fmla="*/ 1380060 h 2744165"/>
              <a:gd name="connsiteX155" fmla="*/ 749508 w 3118235"/>
              <a:gd name="connsiteY155" fmla="*/ 1694854 h 2744165"/>
              <a:gd name="connsiteX156" fmla="*/ 914400 w 3118235"/>
              <a:gd name="connsiteY156" fmla="*/ 1709844 h 2744165"/>
              <a:gd name="connsiteX157" fmla="*/ 854439 w 3118235"/>
              <a:gd name="connsiteY157" fmla="*/ 1649883 h 2744165"/>
              <a:gd name="connsiteX158" fmla="*/ 944380 w 3118235"/>
              <a:gd name="connsiteY158" fmla="*/ 1604913 h 2744165"/>
              <a:gd name="connsiteX159" fmla="*/ 989351 w 3118235"/>
              <a:gd name="connsiteY159" fmla="*/ 1559942 h 2744165"/>
              <a:gd name="connsiteX160" fmla="*/ 1034321 w 3118235"/>
              <a:gd name="connsiteY160" fmla="*/ 1529962 h 2744165"/>
              <a:gd name="connsiteX161" fmla="*/ 1049311 w 3118235"/>
              <a:gd name="connsiteY161" fmla="*/ 1484992 h 2744165"/>
              <a:gd name="connsiteX162" fmla="*/ 1618937 w 3118235"/>
              <a:gd name="connsiteY162" fmla="*/ 1290119 h 2744165"/>
              <a:gd name="connsiteX163" fmla="*/ 1933731 w 3118235"/>
              <a:gd name="connsiteY163" fmla="*/ 1260139 h 2744165"/>
              <a:gd name="connsiteX164" fmla="*/ 2338465 w 3118235"/>
              <a:gd name="connsiteY164" fmla="*/ 1275129 h 2744165"/>
              <a:gd name="connsiteX165" fmla="*/ 2353455 w 3118235"/>
              <a:gd name="connsiteY165" fmla="*/ 1589923 h 2744165"/>
              <a:gd name="connsiteX166" fmla="*/ 2398426 w 3118235"/>
              <a:gd name="connsiteY166" fmla="*/ 1604913 h 2744165"/>
              <a:gd name="connsiteX167" fmla="*/ 2698229 w 3118235"/>
              <a:gd name="connsiteY167" fmla="*/ 1634893 h 2744165"/>
              <a:gd name="connsiteX168" fmla="*/ 2743200 w 3118235"/>
              <a:gd name="connsiteY168" fmla="*/ 1679864 h 2744165"/>
              <a:gd name="connsiteX169" fmla="*/ 2638269 w 3118235"/>
              <a:gd name="connsiteY169" fmla="*/ 1829765 h 2744165"/>
              <a:gd name="connsiteX170" fmla="*/ 2563318 w 3118235"/>
              <a:gd name="connsiteY170" fmla="*/ 1949687 h 2744165"/>
              <a:gd name="connsiteX171" fmla="*/ 2503357 w 3118235"/>
              <a:gd name="connsiteY171" fmla="*/ 2024638 h 2744165"/>
              <a:gd name="connsiteX172" fmla="*/ 2458387 w 3118235"/>
              <a:gd name="connsiteY172" fmla="*/ 2099588 h 2744165"/>
              <a:gd name="connsiteX173" fmla="*/ 2428406 w 3118235"/>
              <a:gd name="connsiteY173" fmla="*/ 2144559 h 2744165"/>
              <a:gd name="connsiteX174" fmla="*/ 2368446 w 3118235"/>
              <a:gd name="connsiteY174" fmla="*/ 2174539 h 2744165"/>
              <a:gd name="connsiteX175" fmla="*/ 1978701 w 3118235"/>
              <a:gd name="connsiteY175" fmla="*/ 1799785 h 2744165"/>
              <a:gd name="connsiteX176" fmla="*/ 1259174 w 3118235"/>
              <a:gd name="connsiteY176" fmla="*/ 1140218 h 2744165"/>
              <a:gd name="connsiteX177" fmla="*/ 914400 w 3118235"/>
              <a:gd name="connsiteY177" fmla="*/ 900375 h 2744165"/>
              <a:gd name="connsiteX178" fmla="*/ 479685 w 3118235"/>
              <a:gd name="connsiteY178" fmla="*/ 735483 h 2744165"/>
              <a:gd name="connsiteX179" fmla="*/ 419724 w 3118235"/>
              <a:gd name="connsiteY179" fmla="*/ 690513 h 2744165"/>
              <a:gd name="connsiteX180" fmla="*/ 629587 w 3118235"/>
              <a:gd name="connsiteY180" fmla="*/ 735483 h 2744165"/>
              <a:gd name="connsiteX181" fmla="*/ 839449 w 3118235"/>
              <a:gd name="connsiteY181" fmla="*/ 825424 h 2744165"/>
              <a:gd name="connsiteX182" fmla="*/ 1319134 w 3118235"/>
              <a:gd name="connsiteY182" fmla="*/ 1125228 h 2744165"/>
              <a:gd name="connsiteX183" fmla="*/ 1573967 w 3118235"/>
              <a:gd name="connsiteY183" fmla="*/ 1185188 h 2744165"/>
              <a:gd name="connsiteX184" fmla="*/ 2248524 w 3118235"/>
              <a:gd name="connsiteY184" fmla="*/ 1245149 h 2744165"/>
              <a:gd name="connsiteX185" fmla="*/ 2443396 w 3118235"/>
              <a:gd name="connsiteY185" fmla="*/ 1275129 h 2744165"/>
              <a:gd name="connsiteX186" fmla="*/ 2848131 w 3118235"/>
              <a:gd name="connsiteY186" fmla="*/ 1245149 h 2744165"/>
              <a:gd name="connsiteX187" fmla="*/ 2743200 w 3118235"/>
              <a:gd name="connsiteY187" fmla="*/ 1185188 h 2744165"/>
              <a:gd name="connsiteX188" fmla="*/ 2473377 w 3118235"/>
              <a:gd name="connsiteY188" fmla="*/ 1095247 h 2744165"/>
              <a:gd name="connsiteX189" fmla="*/ 2083633 w 3118235"/>
              <a:gd name="connsiteY189" fmla="*/ 1140218 h 2744165"/>
              <a:gd name="connsiteX190" fmla="*/ 1933731 w 3118235"/>
              <a:gd name="connsiteY190" fmla="*/ 1200179 h 2744165"/>
              <a:gd name="connsiteX191" fmla="*/ 1798819 w 3118235"/>
              <a:gd name="connsiteY191" fmla="*/ 1275129 h 2744165"/>
              <a:gd name="connsiteX192" fmla="*/ 1783829 w 3118235"/>
              <a:gd name="connsiteY192" fmla="*/ 1320100 h 2744165"/>
              <a:gd name="connsiteX193" fmla="*/ 1813810 w 3118235"/>
              <a:gd name="connsiteY193" fmla="*/ 1365070 h 2744165"/>
              <a:gd name="connsiteX194" fmla="*/ 1993692 w 3118235"/>
              <a:gd name="connsiteY194" fmla="*/ 1440021 h 2744165"/>
              <a:gd name="connsiteX195" fmla="*/ 2113613 w 3118235"/>
              <a:gd name="connsiteY195" fmla="*/ 1499982 h 2744165"/>
              <a:gd name="connsiteX196" fmla="*/ 2563318 w 3118235"/>
              <a:gd name="connsiteY196" fmla="*/ 1455011 h 2744165"/>
              <a:gd name="connsiteX197" fmla="*/ 2803160 w 3118235"/>
              <a:gd name="connsiteY197" fmla="*/ 1275129 h 2744165"/>
              <a:gd name="connsiteX198" fmla="*/ 2938072 w 3118235"/>
              <a:gd name="connsiteY198" fmla="*/ 1200179 h 2744165"/>
              <a:gd name="connsiteX199" fmla="*/ 2998033 w 3118235"/>
              <a:gd name="connsiteY199" fmla="*/ 1215169 h 2744165"/>
              <a:gd name="connsiteX200" fmla="*/ 3013023 w 3118235"/>
              <a:gd name="connsiteY200" fmla="*/ 1320100 h 2744165"/>
              <a:gd name="connsiteX201" fmla="*/ 3043003 w 3118235"/>
              <a:gd name="connsiteY201" fmla="*/ 1380060 h 2744165"/>
              <a:gd name="connsiteX202" fmla="*/ 3057993 w 3118235"/>
              <a:gd name="connsiteY202" fmla="*/ 1440021 h 2744165"/>
              <a:gd name="connsiteX203" fmla="*/ 3087974 w 3118235"/>
              <a:gd name="connsiteY203" fmla="*/ 1499982 h 2744165"/>
              <a:gd name="connsiteX204" fmla="*/ 3102964 w 3118235"/>
              <a:gd name="connsiteY204" fmla="*/ 2249490 h 2744165"/>
              <a:gd name="connsiteX205" fmla="*/ 3043003 w 3118235"/>
              <a:gd name="connsiteY205" fmla="*/ 2234500 h 2744165"/>
              <a:gd name="connsiteX206" fmla="*/ 3043003 w 3118235"/>
              <a:gd name="connsiteY206" fmla="*/ 2219510 h 2744165"/>
              <a:gd name="connsiteX0" fmla="*/ 1049311 w 3118235"/>
              <a:gd name="connsiteY0" fmla="*/ 1051532 h 2595518"/>
              <a:gd name="connsiteX1" fmla="*/ 959370 w 3118235"/>
              <a:gd name="connsiteY1" fmla="*/ 1066522 h 2595518"/>
              <a:gd name="connsiteX2" fmla="*/ 854439 w 3118235"/>
              <a:gd name="connsiteY2" fmla="*/ 1171453 h 2595518"/>
              <a:gd name="connsiteX3" fmla="*/ 809469 w 3118235"/>
              <a:gd name="connsiteY3" fmla="*/ 1216423 h 2595518"/>
              <a:gd name="connsiteX4" fmla="*/ 779488 w 3118235"/>
              <a:gd name="connsiteY4" fmla="*/ 1261394 h 2595518"/>
              <a:gd name="connsiteX5" fmla="*/ 704537 w 3118235"/>
              <a:gd name="connsiteY5" fmla="*/ 1366325 h 2595518"/>
              <a:gd name="connsiteX6" fmla="*/ 689547 w 3118235"/>
              <a:gd name="connsiteY6" fmla="*/ 1411295 h 2595518"/>
              <a:gd name="connsiteX7" fmla="*/ 659567 w 3118235"/>
              <a:gd name="connsiteY7" fmla="*/ 1456266 h 2595518"/>
              <a:gd name="connsiteX8" fmla="*/ 629587 w 3118235"/>
              <a:gd name="connsiteY8" fmla="*/ 1606168 h 2595518"/>
              <a:gd name="connsiteX9" fmla="*/ 644577 w 3118235"/>
              <a:gd name="connsiteY9" fmla="*/ 2100843 h 2595518"/>
              <a:gd name="connsiteX10" fmla="*/ 899410 w 3118235"/>
              <a:gd name="connsiteY10" fmla="*/ 2355676 h 2595518"/>
              <a:gd name="connsiteX11" fmla="*/ 1019331 w 3118235"/>
              <a:gd name="connsiteY11" fmla="*/ 2400646 h 2595518"/>
              <a:gd name="connsiteX12" fmla="*/ 1169233 w 3118235"/>
              <a:gd name="connsiteY12" fmla="*/ 2430627 h 2595518"/>
              <a:gd name="connsiteX13" fmla="*/ 1648918 w 3118235"/>
              <a:gd name="connsiteY13" fmla="*/ 2355676 h 2595518"/>
              <a:gd name="connsiteX14" fmla="*/ 1768839 w 3118235"/>
              <a:gd name="connsiteY14" fmla="*/ 2265735 h 2595518"/>
              <a:gd name="connsiteX15" fmla="*/ 2098623 w 3118235"/>
              <a:gd name="connsiteY15" fmla="*/ 1816030 h 2595518"/>
              <a:gd name="connsiteX16" fmla="*/ 2143593 w 3118235"/>
              <a:gd name="connsiteY16" fmla="*/ 1636148 h 2595518"/>
              <a:gd name="connsiteX17" fmla="*/ 2173574 w 3118235"/>
              <a:gd name="connsiteY17" fmla="*/ 1591177 h 2595518"/>
              <a:gd name="connsiteX18" fmla="*/ 2053652 w 3118235"/>
              <a:gd name="connsiteY18" fmla="*/ 1216423 h 2595518"/>
              <a:gd name="connsiteX19" fmla="*/ 1948721 w 3118235"/>
              <a:gd name="connsiteY19" fmla="*/ 1186443 h 2595518"/>
              <a:gd name="connsiteX20" fmla="*/ 1543987 w 3118235"/>
              <a:gd name="connsiteY20" fmla="*/ 1231413 h 2595518"/>
              <a:gd name="connsiteX21" fmla="*/ 1424065 w 3118235"/>
              <a:gd name="connsiteY21" fmla="*/ 1321354 h 2595518"/>
              <a:gd name="connsiteX22" fmla="*/ 1274164 w 3118235"/>
              <a:gd name="connsiteY22" fmla="*/ 1411295 h 2595518"/>
              <a:gd name="connsiteX23" fmla="*/ 1184223 w 3118235"/>
              <a:gd name="connsiteY23" fmla="*/ 1531217 h 2595518"/>
              <a:gd name="connsiteX24" fmla="*/ 1079292 w 3118235"/>
              <a:gd name="connsiteY24" fmla="*/ 1696109 h 2595518"/>
              <a:gd name="connsiteX25" fmla="*/ 1109272 w 3118235"/>
              <a:gd name="connsiteY25" fmla="*/ 2145813 h 2595518"/>
              <a:gd name="connsiteX26" fmla="*/ 1169233 w 3118235"/>
              <a:gd name="connsiteY26" fmla="*/ 2265735 h 2595518"/>
              <a:gd name="connsiteX27" fmla="*/ 1259174 w 3118235"/>
              <a:gd name="connsiteY27" fmla="*/ 2340686 h 2595518"/>
              <a:gd name="connsiteX28" fmla="*/ 1514006 w 3118235"/>
              <a:gd name="connsiteY28" fmla="*/ 2430627 h 2595518"/>
              <a:gd name="connsiteX29" fmla="*/ 1963711 w 3118235"/>
              <a:gd name="connsiteY29" fmla="*/ 2355676 h 2595518"/>
              <a:gd name="connsiteX30" fmla="*/ 2053652 w 3118235"/>
              <a:gd name="connsiteY30" fmla="*/ 2235754 h 2595518"/>
              <a:gd name="connsiteX31" fmla="*/ 2263515 w 3118235"/>
              <a:gd name="connsiteY31" fmla="*/ 1816030 h 2595518"/>
              <a:gd name="connsiteX32" fmla="*/ 2293495 w 3118235"/>
              <a:gd name="connsiteY32" fmla="*/ 1531217 h 2595518"/>
              <a:gd name="connsiteX33" fmla="*/ 2248524 w 3118235"/>
              <a:gd name="connsiteY33" fmla="*/ 1306364 h 2595518"/>
              <a:gd name="connsiteX34" fmla="*/ 2143593 w 3118235"/>
              <a:gd name="connsiteY34" fmla="*/ 1231413 h 2595518"/>
              <a:gd name="connsiteX35" fmla="*/ 1828800 w 3118235"/>
              <a:gd name="connsiteY35" fmla="*/ 1126482 h 2595518"/>
              <a:gd name="connsiteX36" fmla="*/ 1259174 w 3118235"/>
              <a:gd name="connsiteY36" fmla="*/ 1186443 h 2595518"/>
              <a:gd name="connsiteX37" fmla="*/ 1049311 w 3118235"/>
              <a:gd name="connsiteY37" fmla="*/ 1291374 h 2595518"/>
              <a:gd name="connsiteX38" fmla="*/ 794478 w 3118235"/>
              <a:gd name="connsiteY38" fmla="*/ 1546207 h 2595518"/>
              <a:gd name="connsiteX39" fmla="*/ 644577 w 3118235"/>
              <a:gd name="connsiteY39" fmla="*/ 1861000 h 2595518"/>
              <a:gd name="connsiteX40" fmla="*/ 614596 w 3118235"/>
              <a:gd name="connsiteY40" fmla="*/ 2010902 h 2595518"/>
              <a:gd name="connsiteX41" fmla="*/ 644577 w 3118235"/>
              <a:gd name="connsiteY41" fmla="*/ 2325695 h 2595518"/>
              <a:gd name="connsiteX42" fmla="*/ 704537 w 3118235"/>
              <a:gd name="connsiteY42" fmla="*/ 2340686 h 2595518"/>
              <a:gd name="connsiteX43" fmla="*/ 539646 w 3118235"/>
              <a:gd name="connsiteY43" fmla="*/ 1980922 h 2595518"/>
              <a:gd name="connsiteX44" fmla="*/ 299803 w 3118235"/>
              <a:gd name="connsiteY44" fmla="*/ 1831020 h 2595518"/>
              <a:gd name="connsiteX45" fmla="*/ 224852 w 3118235"/>
              <a:gd name="connsiteY45" fmla="*/ 1816030 h 2595518"/>
              <a:gd name="connsiteX46" fmla="*/ 239842 w 3118235"/>
              <a:gd name="connsiteY46" fmla="*/ 1546207 h 2595518"/>
              <a:gd name="connsiteX47" fmla="*/ 344774 w 3118235"/>
              <a:gd name="connsiteY47" fmla="*/ 1261394 h 2595518"/>
              <a:gd name="connsiteX48" fmla="*/ 584616 w 3118235"/>
              <a:gd name="connsiteY48" fmla="*/ 841669 h 2595518"/>
              <a:gd name="connsiteX49" fmla="*/ 884419 w 3118235"/>
              <a:gd name="connsiteY49" fmla="*/ 751728 h 2595518"/>
              <a:gd name="connsiteX50" fmla="*/ 1319134 w 3118235"/>
              <a:gd name="connsiteY50" fmla="*/ 811689 h 2595518"/>
              <a:gd name="connsiteX51" fmla="*/ 1558977 w 3118235"/>
              <a:gd name="connsiteY51" fmla="*/ 916620 h 2595518"/>
              <a:gd name="connsiteX52" fmla="*/ 1768839 w 3118235"/>
              <a:gd name="connsiteY52" fmla="*/ 976581 h 2595518"/>
              <a:gd name="connsiteX53" fmla="*/ 1963711 w 3118235"/>
              <a:gd name="connsiteY53" fmla="*/ 1141472 h 2595518"/>
              <a:gd name="connsiteX54" fmla="*/ 1978701 w 3118235"/>
              <a:gd name="connsiteY54" fmla="*/ 1186443 h 2595518"/>
              <a:gd name="connsiteX55" fmla="*/ 1948721 w 3118235"/>
              <a:gd name="connsiteY55" fmla="*/ 1276384 h 2595518"/>
              <a:gd name="connsiteX56" fmla="*/ 1873770 w 3118235"/>
              <a:gd name="connsiteY56" fmla="*/ 1291374 h 2595518"/>
              <a:gd name="connsiteX57" fmla="*/ 1753849 w 3118235"/>
              <a:gd name="connsiteY57" fmla="*/ 1381315 h 2595518"/>
              <a:gd name="connsiteX58" fmla="*/ 1648918 w 3118235"/>
              <a:gd name="connsiteY58" fmla="*/ 1441276 h 2595518"/>
              <a:gd name="connsiteX59" fmla="*/ 1364105 w 3118235"/>
              <a:gd name="connsiteY59" fmla="*/ 1591177 h 2595518"/>
              <a:gd name="connsiteX60" fmla="*/ 1214203 w 3118235"/>
              <a:gd name="connsiteY60" fmla="*/ 1681118 h 2595518"/>
              <a:gd name="connsiteX61" fmla="*/ 1064301 w 3118235"/>
              <a:gd name="connsiteY61" fmla="*/ 1711099 h 2595518"/>
              <a:gd name="connsiteX62" fmla="*/ 839449 w 3118235"/>
              <a:gd name="connsiteY62" fmla="*/ 1771059 h 2595518"/>
              <a:gd name="connsiteX63" fmla="*/ 689547 w 3118235"/>
              <a:gd name="connsiteY63" fmla="*/ 1741079 h 2595518"/>
              <a:gd name="connsiteX64" fmla="*/ 659567 w 3118235"/>
              <a:gd name="connsiteY64" fmla="*/ 1696109 h 2595518"/>
              <a:gd name="connsiteX65" fmla="*/ 719528 w 3118235"/>
              <a:gd name="connsiteY65" fmla="*/ 1681118 h 2595518"/>
              <a:gd name="connsiteX66" fmla="*/ 1094282 w 3118235"/>
              <a:gd name="connsiteY66" fmla="*/ 1741079 h 2595518"/>
              <a:gd name="connsiteX67" fmla="*/ 1439055 w 3118235"/>
              <a:gd name="connsiteY67" fmla="*/ 1980922 h 2595518"/>
              <a:gd name="connsiteX68" fmla="*/ 1543987 w 3118235"/>
              <a:gd name="connsiteY68" fmla="*/ 2100843 h 2595518"/>
              <a:gd name="connsiteX69" fmla="*/ 1499016 w 3118235"/>
              <a:gd name="connsiteY69" fmla="*/ 2190784 h 2595518"/>
              <a:gd name="connsiteX70" fmla="*/ 1439055 w 3118235"/>
              <a:gd name="connsiteY70" fmla="*/ 2175794 h 2595518"/>
              <a:gd name="connsiteX71" fmla="*/ 1499016 w 3118235"/>
              <a:gd name="connsiteY71" fmla="*/ 1995912 h 2595518"/>
              <a:gd name="connsiteX72" fmla="*/ 1663908 w 3118235"/>
              <a:gd name="connsiteY72" fmla="*/ 1861000 h 2595518"/>
              <a:gd name="connsiteX73" fmla="*/ 2473377 w 3118235"/>
              <a:gd name="connsiteY73" fmla="*/ 1396305 h 2595518"/>
              <a:gd name="connsiteX74" fmla="*/ 2743200 w 3118235"/>
              <a:gd name="connsiteY74" fmla="*/ 1261394 h 2595518"/>
              <a:gd name="connsiteX75" fmla="*/ 2668249 w 3118235"/>
              <a:gd name="connsiteY75" fmla="*/ 1201433 h 2595518"/>
              <a:gd name="connsiteX76" fmla="*/ 2593298 w 3118235"/>
              <a:gd name="connsiteY76" fmla="*/ 1111492 h 2595518"/>
              <a:gd name="connsiteX77" fmla="*/ 2473377 w 3118235"/>
              <a:gd name="connsiteY77" fmla="*/ 1066522 h 2595518"/>
              <a:gd name="connsiteX78" fmla="*/ 2323475 w 3118235"/>
              <a:gd name="connsiteY78" fmla="*/ 1036541 h 2595518"/>
              <a:gd name="connsiteX79" fmla="*/ 2218544 w 3118235"/>
              <a:gd name="connsiteY79" fmla="*/ 1006561 h 2595518"/>
              <a:gd name="connsiteX80" fmla="*/ 1798819 w 3118235"/>
              <a:gd name="connsiteY80" fmla="*/ 1111492 h 2595518"/>
              <a:gd name="connsiteX81" fmla="*/ 1723869 w 3118235"/>
              <a:gd name="connsiteY81" fmla="*/ 1186443 h 2595518"/>
              <a:gd name="connsiteX82" fmla="*/ 1648918 w 3118235"/>
              <a:gd name="connsiteY82" fmla="*/ 1306364 h 2595518"/>
              <a:gd name="connsiteX83" fmla="*/ 1678898 w 3118235"/>
              <a:gd name="connsiteY83" fmla="*/ 1516227 h 2595518"/>
              <a:gd name="connsiteX84" fmla="*/ 1753849 w 3118235"/>
              <a:gd name="connsiteY84" fmla="*/ 1576187 h 2595518"/>
              <a:gd name="connsiteX85" fmla="*/ 1978701 w 3118235"/>
              <a:gd name="connsiteY85" fmla="*/ 1621158 h 2595518"/>
              <a:gd name="connsiteX86" fmla="*/ 2128603 w 3118235"/>
              <a:gd name="connsiteY86" fmla="*/ 1696109 h 2595518"/>
              <a:gd name="connsiteX87" fmla="*/ 2833141 w 3118235"/>
              <a:gd name="connsiteY87" fmla="*/ 1636148 h 2595518"/>
              <a:gd name="connsiteX88" fmla="*/ 2803160 w 3118235"/>
              <a:gd name="connsiteY88" fmla="*/ 1411295 h 2595518"/>
              <a:gd name="connsiteX89" fmla="*/ 2593298 w 3118235"/>
              <a:gd name="connsiteY89" fmla="*/ 1201433 h 2595518"/>
              <a:gd name="connsiteX90" fmla="*/ 2488367 w 3118235"/>
              <a:gd name="connsiteY90" fmla="*/ 1171453 h 2595518"/>
              <a:gd name="connsiteX91" fmla="*/ 2278505 w 3118235"/>
              <a:gd name="connsiteY91" fmla="*/ 1216423 h 2595518"/>
              <a:gd name="connsiteX92" fmla="*/ 2188564 w 3118235"/>
              <a:gd name="connsiteY92" fmla="*/ 1336345 h 2595518"/>
              <a:gd name="connsiteX93" fmla="*/ 2023672 w 3118235"/>
              <a:gd name="connsiteY93" fmla="*/ 1651138 h 2595518"/>
              <a:gd name="connsiteX94" fmla="*/ 2068642 w 3118235"/>
              <a:gd name="connsiteY94" fmla="*/ 2280725 h 2595518"/>
              <a:gd name="connsiteX95" fmla="*/ 2203554 w 3118235"/>
              <a:gd name="connsiteY95" fmla="*/ 2445617 h 2595518"/>
              <a:gd name="connsiteX96" fmla="*/ 2278505 w 3118235"/>
              <a:gd name="connsiteY96" fmla="*/ 2520568 h 2595518"/>
              <a:gd name="connsiteX97" fmla="*/ 2413416 w 3118235"/>
              <a:gd name="connsiteY97" fmla="*/ 2595518 h 2595518"/>
              <a:gd name="connsiteX98" fmla="*/ 2578308 w 3118235"/>
              <a:gd name="connsiteY98" fmla="*/ 2535558 h 2595518"/>
              <a:gd name="connsiteX99" fmla="*/ 2713219 w 3118235"/>
              <a:gd name="connsiteY99" fmla="*/ 2310705 h 2595518"/>
              <a:gd name="connsiteX100" fmla="*/ 2818151 w 3118235"/>
              <a:gd name="connsiteY100" fmla="*/ 1995912 h 2595518"/>
              <a:gd name="connsiteX101" fmla="*/ 2743200 w 3118235"/>
              <a:gd name="connsiteY101" fmla="*/ 1771059 h 2595518"/>
              <a:gd name="connsiteX102" fmla="*/ 2638269 w 3118235"/>
              <a:gd name="connsiteY102" fmla="*/ 1741079 h 2595518"/>
              <a:gd name="connsiteX103" fmla="*/ 2203554 w 3118235"/>
              <a:gd name="connsiteY103" fmla="*/ 1786050 h 2595518"/>
              <a:gd name="connsiteX104" fmla="*/ 2083633 w 3118235"/>
              <a:gd name="connsiteY104" fmla="*/ 1920961 h 2595518"/>
              <a:gd name="connsiteX105" fmla="*/ 1963711 w 3118235"/>
              <a:gd name="connsiteY105" fmla="*/ 2010902 h 2595518"/>
              <a:gd name="connsiteX106" fmla="*/ 1903751 w 3118235"/>
              <a:gd name="connsiteY106" fmla="*/ 2115833 h 2595518"/>
              <a:gd name="connsiteX107" fmla="*/ 1873770 w 3118235"/>
              <a:gd name="connsiteY107" fmla="*/ 2160804 h 2595518"/>
              <a:gd name="connsiteX108" fmla="*/ 1933731 w 3118235"/>
              <a:gd name="connsiteY108" fmla="*/ 2250745 h 2595518"/>
              <a:gd name="connsiteX109" fmla="*/ 2488367 w 3118235"/>
              <a:gd name="connsiteY109" fmla="*/ 2115833 h 2595518"/>
              <a:gd name="connsiteX110" fmla="*/ 2698229 w 3118235"/>
              <a:gd name="connsiteY110" fmla="*/ 1861000 h 2595518"/>
              <a:gd name="connsiteX111" fmla="*/ 2758190 w 3118235"/>
              <a:gd name="connsiteY111" fmla="*/ 1711099 h 2595518"/>
              <a:gd name="connsiteX112" fmla="*/ 2593298 w 3118235"/>
              <a:gd name="connsiteY112" fmla="*/ 1186443 h 2595518"/>
              <a:gd name="connsiteX113" fmla="*/ 2488367 w 3118235"/>
              <a:gd name="connsiteY113" fmla="*/ 1126482 h 2595518"/>
              <a:gd name="connsiteX114" fmla="*/ 2098623 w 3118235"/>
              <a:gd name="connsiteY114" fmla="*/ 1066522 h 2595518"/>
              <a:gd name="connsiteX115" fmla="*/ 1394085 w 3118235"/>
              <a:gd name="connsiteY115" fmla="*/ 1081512 h 2595518"/>
              <a:gd name="connsiteX116" fmla="*/ 1034321 w 3118235"/>
              <a:gd name="connsiteY116" fmla="*/ 1276384 h 2595518"/>
              <a:gd name="connsiteX117" fmla="*/ 854439 w 3118235"/>
              <a:gd name="connsiteY117" fmla="*/ 1546207 h 2595518"/>
              <a:gd name="connsiteX118" fmla="*/ 974360 w 3118235"/>
              <a:gd name="connsiteY118" fmla="*/ 1890981 h 2595518"/>
              <a:gd name="connsiteX119" fmla="*/ 1079292 w 3118235"/>
              <a:gd name="connsiteY119" fmla="*/ 1905971 h 2595518"/>
              <a:gd name="connsiteX120" fmla="*/ 1469036 w 3118235"/>
              <a:gd name="connsiteY120" fmla="*/ 1816030 h 2595518"/>
              <a:gd name="connsiteX121" fmla="*/ 1978701 w 3118235"/>
              <a:gd name="connsiteY121" fmla="*/ 1456266 h 2595518"/>
              <a:gd name="connsiteX122" fmla="*/ 2473377 w 3118235"/>
              <a:gd name="connsiteY122" fmla="*/ 856659 h 2595518"/>
              <a:gd name="connsiteX123" fmla="*/ 2638269 w 3118235"/>
              <a:gd name="connsiteY123" fmla="*/ 361984 h 2595518"/>
              <a:gd name="connsiteX124" fmla="*/ 2563318 w 3118235"/>
              <a:gd name="connsiteY124" fmla="*/ 62181 h 2595518"/>
              <a:gd name="connsiteX125" fmla="*/ 2337085 w 3118235"/>
              <a:gd name="connsiteY125" fmla="*/ 889606 h 2595518"/>
              <a:gd name="connsiteX126" fmla="*/ 1833029 w 3118235"/>
              <a:gd name="connsiteY126" fmla="*/ 745590 h 2595518"/>
              <a:gd name="connsiteX127" fmla="*/ 824917 w 3118235"/>
              <a:gd name="connsiteY127" fmla="*/ 241534 h 2595518"/>
              <a:gd name="connsiteX128" fmla="*/ 524655 w 3118235"/>
              <a:gd name="connsiteY128" fmla="*/ 152122 h 2595518"/>
              <a:gd name="connsiteX129" fmla="*/ 44970 w 3118235"/>
              <a:gd name="connsiteY129" fmla="*/ 541866 h 2595518"/>
              <a:gd name="connsiteX130" fmla="*/ 0 w 3118235"/>
              <a:gd name="connsiteY130" fmla="*/ 616817 h 2595518"/>
              <a:gd name="connsiteX131" fmla="*/ 74951 w 3118235"/>
              <a:gd name="connsiteY131" fmla="*/ 946600 h 2595518"/>
              <a:gd name="connsiteX132" fmla="*/ 374754 w 3118235"/>
              <a:gd name="connsiteY132" fmla="*/ 1321354 h 2595518"/>
              <a:gd name="connsiteX133" fmla="*/ 584616 w 3118235"/>
              <a:gd name="connsiteY133" fmla="*/ 1456266 h 2595518"/>
              <a:gd name="connsiteX134" fmla="*/ 749508 w 3118235"/>
              <a:gd name="connsiteY134" fmla="*/ 1591177 h 2595518"/>
              <a:gd name="connsiteX135" fmla="*/ 1154242 w 3118235"/>
              <a:gd name="connsiteY135" fmla="*/ 1756069 h 2595518"/>
              <a:gd name="connsiteX136" fmla="*/ 1648918 w 3118235"/>
              <a:gd name="connsiteY136" fmla="*/ 1741079 h 2595518"/>
              <a:gd name="connsiteX137" fmla="*/ 1693888 w 3118235"/>
              <a:gd name="connsiteY137" fmla="*/ 1696109 h 2595518"/>
              <a:gd name="connsiteX138" fmla="*/ 1768839 w 3118235"/>
              <a:gd name="connsiteY138" fmla="*/ 1666128 h 2595518"/>
              <a:gd name="connsiteX139" fmla="*/ 1813810 w 3118235"/>
              <a:gd name="connsiteY139" fmla="*/ 1621158 h 2595518"/>
              <a:gd name="connsiteX140" fmla="*/ 1858780 w 3118235"/>
              <a:gd name="connsiteY140" fmla="*/ 1606168 h 2595518"/>
              <a:gd name="connsiteX141" fmla="*/ 1903751 w 3118235"/>
              <a:gd name="connsiteY141" fmla="*/ 1486246 h 2595518"/>
              <a:gd name="connsiteX142" fmla="*/ 1379095 w 3118235"/>
              <a:gd name="connsiteY142" fmla="*/ 1516227 h 2595518"/>
              <a:gd name="connsiteX143" fmla="*/ 989351 w 3118235"/>
              <a:gd name="connsiteY143" fmla="*/ 1905971 h 2595518"/>
              <a:gd name="connsiteX144" fmla="*/ 854439 w 3118235"/>
              <a:gd name="connsiteY144" fmla="*/ 2160804 h 2595518"/>
              <a:gd name="connsiteX145" fmla="*/ 884419 w 3118235"/>
              <a:gd name="connsiteY145" fmla="*/ 2430627 h 2595518"/>
              <a:gd name="connsiteX146" fmla="*/ 1019331 w 3118235"/>
              <a:gd name="connsiteY146" fmla="*/ 2460607 h 2595518"/>
              <a:gd name="connsiteX147" fmla="*/ 1678898 w 3118235"/>
              <a:gd name="connsiteY147" fmla="*/ 2445617 h 2595518"/>
              <a:gd name="connsiteX148" fmla="*/ 1753849 w 3118235"/>
              <a:gd name="connsiteY148" fmla="*/ 2415636 h 2595518"/>
              <a:gd name="connsiteX149" fmla="*/ 1663908 w 3118235"/>
              <a:gd name="connsiteY149" fmla="*/ 2370666 h 2595518"/>
              <a:gd name="connsiteX150" fmla="*/ 1918741 w 3118235"/>
              <a:gd name="connsiteY150" fmla="*/ 1965932 h 2595518"/>
              <a:gd name="connsiteX151" fmla="*/ 2398426 w 3118235"/>
              <a:gd name="connsiteY151" fmla="*/ 1411295 h 2595518"/>
              <a:gd name="connsiteX152" fmla="*/ 2653259 w 3118235"/>
              <a:gd name="connsiteY152" fmla="*/ 1126482 h 2595518"/>
              <a:gd name="connsiteX153" fmla="*/ 1723869 w 3118235"/>
              <a:gd name="connsiteY153" fmla="*/ 1081512 h 2595518"/>
              <a:gd name="connsiteX154" fmla="*/ 1304144 w 3118235"/>
              <a:gd name="connsiteY154" fmla="*/ 1231413 h 2595518"/>
              <a:gd name="connsiteX155" fmla="*/ 749508 w 3118235"/>
              <a:gd name="connsiteY155" fmla="*/ 1546207 h 2595518"/>
              <a:gd name="connsiteX156" fmla="*/ 914400 w 3118235"/>
              <a:gd name="connsiteY156" fmla="*/ 1561197 h 2595518"/>
              <a:gd name="connsiteX157" fmla="*/ 854439 w 3118235"/>
              <a:gd name="connsiteY157" fmla="*/ 1501236 h 2595518"/>
              <a:gd name="connsiteX158" fmla="*/ 944380 w 3118235"/>
              <a:gd name="connsiteY158" fmla="*/ 1456266 h 2595518"/>
              <a:gd name="connsiteX159" fmla="*/ 989351 w 3118235"/>
              <a:gd name="connsiteY159" fmla="*/ 1411295 h 2595518"/>
              <a:gd name="connsiteX160" fmla="*/ 1034321 w 3118235"/>
              <a:gd name="connsiteY160" fmla="*/ 1381315 h 2595518"/>
              <a:gd name="connsiteX161" fmla="*/ 1049311 w 3118235"/>
              <a:gd name="connsiteY161" fmla="*/ 1336345 h 2595518"/>
              <a:gd name="connsiteX162" fmla="*/ 1618937 w 3118235"/>
              <a:gd name="connsiteY162" fmla="*/ 1141472 h 2595518"/>
              <a:gd name="connsiteX163" fmla="*/ 1933731 w 3118235"/>
              <a:gd name="connsiteY163" fmla="*/ 1111492 h 2595518"/>
              <a:gd name="connsiteX164" fmla="*/ 2338465 w 3118235"/>
              <a:gd name="connsiteY164" fmla="*/ 1126482 h 2595518"/>
              <a:gd name="connsiteX165" fmla="*/ 2353455 w 3118235"/>
              <a:gd name="connsiteY165" fmla="*/ 1441276 h 2595518"/>
              <a:gd name="connsiteX166" fmla="*/ 2398426 w 3118235"/>
              <a:gd name="connsiteY166" fmla="*/ 1456266 h 2595518"/>
              <a:gd name="connsiteX167" fmla="*/ 2698229 w 3118235"/>
              <a:gd name="connsiteY167" fmla="*/ 1486246 h 2595518"/>
              <a:gd name="connsiteX168" fmla="*/ 2743200 w 3118235"/>
              <a:gd name="connsiteY168" fmla="*/ 1531217 h 2595518"/>
              <a:gd name="connsiteX169" fmla="*/ 2638269 w 3118235"/>
              <a:gd name="connsiteY169" fmla="*/ 1681118 h 2595518"/>
              <a:gd name="connsiteX170" fmla="*/ 2563318 w 3118235"/>
              <a:gd name="connsiteY170" fmla="*/ 1801040 h 2595518"/>
              <a:gd name="connsiteX171" fmla="*/ 2503357 w 3118235"/>
              <a:gd name="connsiteY171" fmla="*/ 1875991 h 2595518"/>
              <a:gd name="connsiteX172" fmla="*/ 2458387 w 3118235"/>
              <a:gd name="connsiteY172" fmla="*/ 1950941 h 2595518"/>
              <a:gd name="connsiteX173" fmla="*/ 2428406 w 3118235"/>
              <a:gd name="connsiteY173" fmla="*/ 1995912 h 2595518"/>
              <a:gd name="connsiteX174" fmla="*/ 2368446 w 3118235"/>
              <a:gd name="connsiteY174" fmla="*/ 2025892 h 2595518"/>
              <a:gd name="connsiteX175" fmla="*/ 1978701 w 3118235"/>
              <a:gd name="connsiteY175" fmla="*/ 1651138 h 2595518"/>
              <a:gd name="connsiteX176" fmla="*/ 1259174 w 3118235"/>
              <a:gd name="connsiteY176" fmla="*/ 991571 h 2595518"/>
              <a:gd name="connsiteX177" fmla="*/ 914400 w 3118235"/>
              <a:gd name="connsiteY177" fmla="*/ 751728 h 2595518"/>
              <a:gd name="connsiteX178" fmla="*/ 479685 w 3118235"/>
              <a:gd name="connsiteY178" fmla="*/ 586836 h 2595518"/>
              <a:gd name="connsiteX179" fmla="*/ 419724 w 3118235"/>
              <a:gd name="connsiteY179" fmla="*/ 541866 h 2595518"/>
              <a:gd name="connsiteX180" fmla="*/ 629587 w 3118235"/>
              <a:gd name="connsiteY180" fmla="*/ 586836 h 2595518"/>
              <a:gd name="connsiteX181" fmla="*/ 839449 w 3118235"/>
              <a:gd name="connsiteY181" fmla="*/ 676777 h 2595518"/>
              <a:gd name="connsiteX182" fmla="*/ 1319134 w 3118235"/>
              <a:gd name="connsiteY182" fmla="*/ 976581 h 2595518"/>
              <a:gd name="connsiteX183" fmla="*/ 1573967 w 3118235"/>
              <a:gd name="connsiteY183" fmla="*/ 1036541 h 2595518"/>
              <a:gd name="connsiteX184" fmla="*/ 2248524 w 3118235"/>
              <a:gd name="connsiteY184" fmla="*/ 1096502 h 2595518"/>
              <a:gd name="connsiteX185" fmla="*/ 2443396 w 3118235"/>
              <a:gd name="connsiteY185" fmla="*/ 1126482 h 2595518"/>
              <a:gd name="connsiteX186" fmla="*/ 2848131 w 3118235"/>
              <a:gd name="connsiteY186" fmla="*/ 1096502 h 2595518"/>
              <a:gd name="connsiteX187" fmla="*/ 2743200 w 3118235"/>
              <a:gd name="connsiteY187" fmla="*/ 1036541 h 2595518"/>
              <a:gd name="connsiteX188" fmla="*/ 2473377 w 3118235"/>
              <a:gd name="connsiteY188" fmla="*/ 946600 h 2595518"/>
              <a:gd name="connsiteX189" fmla="*/ 2083633 w 3118235"/>
              <a:gd name="connsiteY189" fmla="*/ 991571 h 2595518"/>
              <a:gd name="connsiteX190" fmla="*/ 1933731 w 3118235"/>
              <a:gd name="connsiteY190" fmla="*/ 1051532 h 2595518"/>
              <a:gd name="connsiteX191" fmla="*/ 1798819 w 3118235"/>
              <a:gd name="connsiteY191" fmla="*/ 1126482 h 2595518"/>
              <a:gd name="connsiteX192" fmla="*/ 1783829 w 3118235"/>
              <a:gd name="connsiteY192" fmla="*/ 1171453 h 2595518"/>
              <a:gd name="connsiteX193" fmla="*/ 1813810 w 3118235"/>
              <a:gd name="connsiteY193" fmla="*/ 1216423 h 2595518"/>
              <a:gd name="connsiteX194" fmla="*/ 1993692 w 3118235"/>
              <a:gd name="connsiteY194" fmla="*/ 1291374 h 2595518"/>
              <a:gd name="connsiteX195" fmla="*/ 2113613 w 3118235"/>
              <a:gd name="connsiteY195" fmla="*/ 1351335 h 2595518"/>
              <a:gd name="connsiteX196" fmla="*/ 2563318 w 3118235"/>
              <a:gd name="connsiteY196" fmla="*/ 1306364 h 2595518"/>
              <a:gd name="connsiteX197" fmla="*/ 2803160 w 3118235"/>
              <a:gd name="connsiteY197" fmla="*/ 1126482 h 2595518"/>
              <a:gd name="connsiteX198" fmla="*/ 2938072 w 3118235"/>
              <a:gd name="connsiteY198" fmla="*/ 1051532 h 2595518"/>
              <a:gd name="connsiteX199" fmla="*/ 2998033 w 3118235"/>
              <a:gd name="connsiteY199" fmla="*/ 1066522 h 2595518"/>
              <a:gd name="connsiteX200" fmla="*/ 3013023 w 3118235"/>
              <a:gd name="connsiteY200" fmla="*/ 1171453 h 2595518"/>
              <a:gd name="connsiteX201" fmla="*/ 3043003 w 3118235"/>
              <a:gd name="connsiteY201" fmla="*/ 1231413 h 2595518"/>
              <a:gd name="connsiteX202" fmla="*/ 3057993 w 3118235"/>
              <a:gd name="connsiteY202" fmla="*/ 1291374 h 2595518"/>
              <a:gd name="connsiteX203" fmla="*/ 3087974 w 3118235"/>
              <a:gd name="connsiteY203" fmla="*/ 1351335 h 2595518"/>
              <a:gd name="connsiteX204" fmla="*/ 3102964 w 3118235"/>
              <a:gd name="connsiteY204" fmla="*/ 2100843 h 2595518"/>
              <a:gd name="connsiteX205" fmla="*/ 3043003 w 3118235"/>
              <a:gd name="connsiteY205" fmla="*/ 2085853 h 2595518"/>
              <a:gd name="connsiteX206" fmla="*/ 3043003 w 3118235"/>
              <a:gd name="connsiteY206" fmla="*/ 2070863 h 2595518"/>
              <a:gd name="connsiteX0" fmla="*/ 1049311 w 3118235"/>
              <a:gd name="connsiteY0" fmla="*/ 970237 h 2514223"/>
              <a:gd name="connsiteX1" fmla="*/ 959370 w 3118235"/>
              <a:gd name="connsiteY1" fmla="*/ 985227 h 2514223"/>
              <a:gd name="connsiteX2" fmla="*/ 854439 w 3118235"/>
              <a:gd name="connsiteY2" fmla="*/ 1090158 h 2514223"/>
              <a:gd name="connsiteX3" fmla="*/ 809469 w 3118235"/>
              <a:gd name="connsiteY3" fmla="*/ 1135128 h 2514223"/>
              <a:gd name="connsiteX4" fmla="*/ 779488 w 3118235"/>
              <a:gd name="connsiteY4" fmla="*/ 1180099 h 2514223"/>
              <a:gd name="connsiteX5" fmla="*/ 704537 w 3118235"/>
              <a:gd name="connsiteY5" fmla="*/ 1285030 h 2514223"/>
              <a:gd name="connsiteX6" fmla="*/ 689547 w 3118235"/>
              <a:gd name="connsiteY6" fmla="*/ 1330000 h 2514223"/>
              <a:gd name="connsiteX7" fmla="*/ 659567 w 3118235"/>
              <a:gd name="connsiteY7" fmla="*/ 1374971 h 2514223"/>
              <a:gd name="connsiteX8" fmla="*/ 629587 w 3118235"/>
              <a:gd name="connsiteY8" fmla="*/ 1524873 h 2514223"/>
              <a:gd name="connsiteX9" fmla="*/ 644577 w 3118235"/>
              <a:gd name="connsiteY9" fmla="*/ 2019548 h 2514223"/>
              <a:gd name="connsiteX10" fmla="*/ 899410 w 3118235"/>
              <a:gd name="connsiteY10" fmla="*/ 2274381 h 2514223"/>
              <a:gd name="connsiteX11" fmla="*/ 1019331 w 3118235"/>
              <a:gd name="connsiteY11" fmla="*/ 2319351 h 2514223"/>
              <a:gd name="connsiteX12" fmla="*/ 1169233 w 3118235"/>
              <a:gd name="connsiteY12" fmla="*/ 2349332 h 2514223"/>
              <a:gd name="connsiteX13" fmla="*/ 1648918 w 3118235"/>
              <a:gd name="connsiteY13" fmla="*/ 2274381 h 2514223"/>
              <a:gd name="connsiteX14" fmla="*/ 1768839 w 3118235"/>
              <a:gd name="connsiteY14" fmla="*/ 2184440 h 2514223"/>
              <a:gd name="connsiteX15" fmla="*/ 2098623 w 3118235"/>
              <a:gd name="connsiteY15" fmla="*/ 1734735 h 2514223"/>
              <a:gd name="connsiteX16" fmla="*/ 2143593 w 3118235"/>
              <a:gd name="connsiteY16" fmla="*/ 1554853 h 2514223"/>
              <a:gd name="connsiteX17" fmla="*/ 2173574 w 3118235"/>
              <a:gd name="connsiteY17" fmla="*/ 1509882 h 2514223"/>
              <a:gd name="connsiteX18" fmla="*/ 2053652 w 3118235"/>
              <a:gd name="connsiteY18" fmla="*/ 1135128 h 2514223"/>
              <a:gd name="connsiteX19" fmla="*/ 1948721 w 3118235"/>
              <a:gd name="connsiteY19" fmla="*/ 1105148 h 2514223"/>
              <a:gd name="connsiteX20" fmla="*/ 1543987 w 3118235"/>
              <a:gd name="connsiteY20" fmla="*/ 1150118 h 2514223"/>
              <a:gd name="connsiteX21" fmla="*/ 1424065 w 3118235"/>
              <a:gd name="connsiteY21" fmla="*/ 1240059 h 2514223"/>
              <a:gd name="connsiteX22" fmla="*/ 1274164 w 3118235"/>
              <a:gd name="connsiteY22" fmla="*/ 1330000 h 2514223"/>
              <a:gd name="connsiteX23" fmla="*/ 1184223 w 3118235"/>
              <a:gd name="connsiteY23" fmla="*/ 1449922 h 2514223"/>
              <a:gd name="connsiteX24" fmla="*/ 1079292 w 3118235"/>
              <a:gd name="connsiteY24" fmla="*/ 1614814 h 2514223"/>
              <a:gd name="connsiteX25" fmla="*/ 1109272 w 3118235"/>
              <a:gd name="connsiteY25" fmla="*/ 2064518 h 2514223"/>
              <a:gd name="connsiteX26" fmla="*/ 1169233 w 3118235"/>
              <a:gd name="connsiteY26" fmla="*/ 2184440 h 2514223"/>
              <a:gd name="connsiteX27" fmla="*/ 1259174 w 3118235"/>
              <a:gd name="connsiteY27" fmla="*/ 2259391 h 2514223"/>
              <a:gd name="connsiteX28" fmla="*/ 1514006 w 3118235"/>
              <a:gd name="connsiteY28" fmla="*/ 2349332 h 2514223"/>
              <a:gd name="connsiteX29" fmla="*/ 1963711 w 3118235"/>
              <a:gd name="connsiteY29" fmla="*/ 2274381 h 2514223"/>
              <a:gd name="connsiteX30" fmla="*/ 2053652 w 3118235"/>
              <a:gd name="connsiteY30" fmla="*/ 2154459 h 2514223"/>
              <a:gd name="connsiteX31" fmla="*/ 2263515 w 3118235"/>
              <a:gd name="connsiteY31" fmla="*/ 1734735 h 2514223"/>
              <a:gd name="connsiteX32" fmla="*/ 2293495 w 3118235"/>
              <a:gd name="connsiteY32" fmla="*/ 1449922 h 2514223"/>
              <a:gd name="connsiteX33" fmla="*/ 2248524 w 3118235"/>
              <a:gd name="connsiteY33" fmla="*/ 1225069 h 2514223"/>
              <a:gd name="connsiteX34" fmla="*/ 2143593 w 3118235"/>
              <a:gd name="connsiteY34" fmla="*/ 1150118 h 2514223"/>
              <a:gd name="connsiteX35" fmla="*/ 1828800 w 3118235"/>
              <a:gd name="connsiteY35" fmla="*/ 1045187 h 2514223"/>
              <a:gd name="connsiteX36" fmla="*/ 1259174 w 3118235"/>
              <a:gd name="connsiteY36" fmla="*/ 1105148 h 2514223"/>
              <a:gd name="connsiteX37" fmla="*/ 1049311 w 3118235"/>
              <a:gd name="connsiteY37" fmla="*/ 1210079 h 2514223"/>
              <a:gd name="connsiteX38" fmla="*/ 794478 w 3118235"/>
              <a:gd name="connsiteY38" fmla="*/ 1464912 h 2514223"/>
              <a:gd name="connsiteX39" fmla="*/ 644577 w 3118235"/>
              <a:gd name="connsiteY39" fmla="*/ 1779705 h 2514223"/>
              <a:gd name="connsiteX40" fmla="*/ 614596 w 3118235"/>
              <a:gd name="connsiteY40" fmla="*/ 1929607 h 2514223"/>
              <a:gd name="connsiteX41" fmla="*/ 644577 w 3118235"/>
              <a:gd name="connsiteY41" fmla="*/ 2244400 h 2514223"/>
              <a:gd name="connsiteX42" fmla="*/ 704537 w 3118235"/>
              <a:gd name="connsiteY42" fmla="*/ 2259391 h 2514223"/>
              <a:gd name="connsiteX43" fmla="*/ 539646 w 3118235"/>
              <a:gd name="connsiteY43" fmla="*/ 1899627 h 2514223"/>
              <a:gd name="connsiteX44" fmla="*/ 299803 w 3118235"/>
              <a:gd name="connsiteY44" fmla="*/ 1749725 h 2514223"/>
              <a:gd name="connsiteX45" fmla="*/ 224852 w 3118235"/>
              <a:gd name="connsiteY45" fmla="*/ 1734735 h 2514223"/>
              <a:gd name="connsiteX46" fmla="*/ 239842 w 3118235"/>
              <a:gd name="connsiteY46" fmla="*/ 1464912 h 2514223"/>
              <a:gd name="connsiteX47" fmla="*/ 344774 w 3118235"/>
              <a:gd name="connsiteY47" fmla="*/ 1180099 h 2514223"/>
              <a:gd name="connsiteX48" fmla="*/ 584616 w 3118235"/>
              <a:gd name="connsiteY48" fmla="*/ 760374 h 2514223"/>
              <a:gd name="connsiteX49" fmla="*/ 884419 w 3118235"/>
              <a:gd name="connsiteY49" fmla="*/ 670433 h 2514223"/>
              <a:gd name="connsiteX50" fmla="*/ 1319134 w 3118235"/>
              <a:gd name="connsiteY50" fmla="*/ 730394 h 2514223"/>
              <a:gd name="connsiteX51" fmla="*/ 1558977 w 3118235"/>
              <a:gd name="connsiteY51" fmla="*/ 835325 h 2514223"/>
              <a:gd name="connsiteX52" fmla="*/ 1768839 w 3118235"/>
              <a:gd name="connsiteY52" fmla="*/ 895286 h 2514223"/>
              <a:gd name="connsiteX53" fmla="*/ 1963711 w 3118235"/>
              <a:gd name="connsiteY53" fmla="*/ 1060177 h 2514223"/>
              <a:gd name="connsiteX54" fmla="*/ 1978701 w 3118235"/>
              <a:gd name="connsiteY54" fmla="*/ 1105148 h 2514223"/>
              <a:gd name="connsiteX55" fmla="*/ 1948721 w 3118235"/>
              <a:gd name="connsiteY55" fmla="*/ 1195089 h 2514223"/>
              <a:gd name="connsiteX56" fmla="*/ 1873770 w 3118235"/>
              <a:gd name="connsiteY56" fmla="*/ 1210079 h 2514223"/>
              <a:gd name="connsiteX57" fmla="*/ 1753849 w 3118235"/>
              <a:gd name="connsiteY57" fmla="*/ 1300020 h 2514223"/>
              <a:gd name="connsiteX58" fmla="*/ 1648918 w 3118235"/>
              <a:gd name="connsiteY58" fmla="*/ 1359981 h 2514223"/>
              <a:gd name="connsiteX59" fmla="*/ 1364105 w 3118235"/>
              <a:gd name="connsiteY59" fmla="*/ 1509882 h 2514223"/>
              <a:gd name="connsiteX60" fmla="*/ 1214203 w 3118235"/>
              <a:gd name="connsiteY60" fmla="*/ 1599823 h 2514223"/>
              <a:gd name="connsiteX61" fmla="*/ 1064301 w 3118235"/>
              <a:gd name="connsiteY61" fmla="*/ 1629804 h 2514223"/>
              <a:gd name="connsiteX62" fmla="*/ 839449 w 3118235"/>
              <a:gd name="connsiteY62" fmla="*/ 1689764 h 2514223"/>
              <a:gd name="connsiteX63" fmla="*/ 689547 w 3118235"/>
              <a:gd name="connsiteY63" fmla="*/ 1659784 h 2514223"/>
              <a:gd name="connsiteX64" fmla="*/ 659567 w 3118235"/>
              <a:gd name="connsiteY64" fmla="*/ 1614814 h 2514223"/>
              <a:gd name="connsiteX65" fmla="*/ 719528 w 3118235"/>
              <a:gd name="connsiteY65" fmla="*/ 1599823 h 2514223"/>
              <a:gd name="connsiteX66" fmla="*/ 1094282 w 3118235"/>
              <a:gd name="connsiteY66" fmla="*/ 1659784 h 2514223"/>
              <a:gd name="connsiteX67" fmla="*/ 1439055 w 3118235"/>
              <a:gd name="connsiteY67" fmla="*/ 1899627 h 2514223"/>
              <a:gd name="connsiteX68" fmla="*/ 1543987 w 3118235"/>
              <a:gd name="connsiteY68" fmla="*/ 2019548 h 2514223"/>
              <a:gd name="connsiteX69" fmla="*/ 1499016 w 3118235"/>
              <a:gd name="connsiteY69" fmla="*/ 2109489 h 2514223"/>
              <a:gd name="connsiteX70" fmla="*/ 1439055 w 3118235"/>
              <a:gd name="connsiteY70" fmla="*/ 2094499 h 2514223"/>
              <a:gd name="connsiteX71" fmla="*/ 1499016 w 3118235"/>
              <a:gd name="connsiteY71" fmla="*/ 1914617 h 2514223"/>
              <a:gd name="connsiteX72" fmla="*/ 1663908 w 3118235"/>
              <a:gd name="connsiteY72" fmla="*/ 1779705 h 2514223"/>
              <a:gd name="connsiteX73" fmla="*/ 2473377 w 3118235"/>
              <a:gd name="connsiteY73" fmla="*/ 1315010 h 2514223"/>
              <a:gd name="connsiteX74" fmla="*/ 2743200 w 3118235"/>
              <a:gd name="connsiteY74" fmla="*/ 1180099 h 2514223"/>
              <a:gd name="connsiteX75" fmla="*/ 2668249 w 3118235"/>
              <a:gd name="connsiteY75" fmla="*/ 1120138 h 2514223"/>
              <a:gd name="connsiteX76" fmla="*/ 2593298 w 3118235"/>
              <a:gd name="connsiteY76" fmla="*/ 1030197 h 2514223"/>
              <a:gd name="connsiteX77" fmla="*/ 2473377 w 3118235"/>
              <a:gd name="connsiteY77" fmla="*/ 985227 h 2514223"/>
              <a:gd name="connsiteX78" fmla="*/ 2323475 w 3118235"/>
              <a:gd name="connsiteY78" fmla="*/ 955246 h 2514223"/>
              <a:gd name="connsiteX79" fmla="*/ 2218544 w 3118235"/>
              <a:gd name="connsiteY79" fmla="*/ 925266 h 2514223"/>
              <a:gd name="connsiteX80" fmla="*/ 1798819 w 3118235"/>
              <a:gd name="connsiteY80" fmla="*/ 1030197 h 2514223"/>
              <a:gd name="connsiteX81" fmla="*/ 1723869 w 3118235"/>
              <a:gd name="connsiteY81" fmla="*/ 1105148 h 2514223"/>
              <a:gd name="connsiteX82" fmla="*/ 1648918 w 3118235"/>
              <a:gd name="connsiteY82" fmla="*/ 1225069 h 2514223"/>
              <a:gd name="connsiteX83" fmla="*/ 1678898 w 3118235"/>
              <a:gd name="connsiteY83" fmla="*/ 1434932 h 2514223"/>
              <a:gd name="connsiteX84" fmla="*/ 1753849 w 3118235"/>
              <a:gd name="connsiteY84" fmla="*/ 1494892 h 2514223"/>
              <a:gd name="connsiteX85" fmla="*/ 1978701 w 3118235"/>
              <a:gd name="connsiteY85" fmla="*/ 1539863 h 2514223"/>
              <a:gd name="connsiteX86" fmla="*/ 2128603 w 3118235"/>
              <a:gd name="connsiteY86" fmla="*/ 1614814 h 2514223"/>
              <a:gd name="connsiteX87" fmla="*/ 2833141 w 3118235"/>
              <a:gd name="connsiteY87" fmla="*/ 1554853 h 2514223"/>
              <a:gd name="connsiteX88" fmla="*/ 2803160 w 3118235"/>
              <a:gd name="connsiteY88" fmla="*/ 1330000 h 2514223"/>
              <a:gd name="connsiteX89" fmla="*/ 2593298 w 3118235"/>
              <a:gd name="connsiteY89" fmla="*/ 1120138 h 2514223"/>
              <a:gd name="connsiteX90" fmla="*/ 2488367 w 3118235"/>
              <a:gd name="connsiteY90" fmla="*/ 1090158 h 2514223"/>
              <a:gd name="connsiteX91" fmla="*/ 2278505 w 3118235"/>
              <a:gd name="connsiteY91" fmla="*/ 1135128 h 2514223"/>
              <a:gd name="connsiteX92" fmla="*/ 2188564 w 3118235"/>
              <a:gd name="connsiteY92" fmla="*/ 1255050 h 2514223"/>
              <a:gd name="connsiteX93" fmla="*/ 2023672 w 3118235"/>
              <a:gd name="connsiteY93" fmla="*/ 1569843 h 2514223"/>
              <a:gd name="connsiteX94" fmla="*/ 2068642 w 3118235"/>
              <a:gd name="connsiteY94" fmla="*/ 2199430 h 2514223"/>
              <a:gd name="connsiteX95" fmla="*/ 2203554 w 3118235"/>
              <a:gd name="connsiteY95" fmla="*/ 2364322 h 2514223"/>
              <a:gd name="connsiteX96" fmla="*/ 2278505 w 3118235"/>
              <a:gd name="connsiteY96" fmla="*/ 2439273 h 2514223"/>
              <a:gd name="connsiteX97" fmla="*/ 2413416 w 3118235"/>
              <a:gd name="connsiteY97" fmla="*/ 2514223 h 2514223"/>
              <a:gd name="connsiteX98" fmla="*/ 2578308 w 3118235"/>
              <a:gd name="connsiteY98" fmla="*/ 2454263 h 2514223"/>
              <a:gd name="connsiteX99" fmla="*/ 2713219 w 3118235"/>
              <a:gd name="connsiteY99" fmla="*/ 2229410 h 2514223"/>
              <a:gd name="connsiteX100" fmla="*/ 2818151 w 3118235"/>
              <a:gd name="connsiteY100" fmla="*/ 1914617 h 2514223"/>
              <a:gd name="connsiteX101" fmla="*/ 2743200 w 3118235"/>
              <a:gd name="connsiteY101" fmla="*/ 1689764 h 2514223"/>
              <a:gd name="connsiteX102" fmla="*/ 2638269 w 3118235"/>
              <a:gd name="connsiteY102" fmla="*/ 1659784 h 2514223"/>
              <a:gd name="connsiteX103" fmla="*/ 2203554 w 3118235"/>
              <a:gd name="connsiteY103" fmla="*/ 1704755 h 2514223"/>
              <a:gd name="connsiteX104" fmla="*/ 2083633 w 3118235"/>
              <a:gd name="connsiteY104" fmla="*/ 1839666 h 2514223"/>
              <a:gd name="connsiteX105" fmla="*/ 1963711 w 3118235"/>
              <a:gd name="connsiteY105" fmla="*/ 1929607 h 2514223"/>
              <a:gd name="connsiteX106" fmla="*/ 1903751 w 3118235"/>
              <a:gd name="connsiteY106" fmla="*/ 2034538 h 2514223"/>
              <a:gd name="connsiteX107" fmla="*/ 1873770 w 3118235"/>
              <a:gd name="connsiteY107" fmla="*/ 2079509 h 2514223"/>
              <a:gd name="connsiteX108" fmla="*/ 1933731 w 3118235"/>
              <a:gd name="connsiteY108" fmla="*/ 2169450 h 2514223"/>
              <a:gd name="connsiteX109" fmla="*/ 2488367 w 3118235"/>
              <a:gd name="connsiteY109" fmla="*/ 2034538 h 2514223"/>
              <a:gd name="connsiteX110" fmla="*/ 2698229 w 3118235"/>
              <a:gd name="connsiteY110" fmla="*/ 1779705 h 2514223"/>
              <a:gd name="connsiteX111" fmla="*/ 2758190 w 3118235"/>
              <a:gd name="connsiteY111" fmla="*/ 1629804 h 2514223"/>
              <a:gd name="connsiteX112" fmla="*/ 2593298 w 3118235"/>
              <a:gd name="connsiteY112" fmla="*/ 1105148 h 2514223"/>
              <a:gd name="connsiteX113" fmla="*/ 2488367 w 3118235"/>
              <a:gd name="connsiteY113" fmla="*/ 1045187 h 2514223"/>
              <a:gd name="connsiteX114" fmla="*/ 2098623 w 3118235"/>
              <a:gd name="connsiteY114" fmla="*/ 985227 h 2514223"/>
              <a:gd name="connsiteX115" fmla="*/ 1394085 w 3118235"/>
              <a:gd name="connsiteY115" fmla="*/ 1000217 h 2514223"/>
              <a:gd name="connsiteX116" fmla="*/ 1034321 w 3118235"/>
              <a:gd name="connsiteY116" fmla="*/ 1195089 h 2514223"/>
              <a:gd name="connsiteX117" fmla="*/ 854439 w 3118235"/>
              <a:gd name="connsiteY117" fmla="*/ 1464912 h 2514223"/>
              <a:gd name="connsiteX118" fmla="*/ 974360 w 3118235"/>
              <a:gd name="connsiteY118" fmla="*/ 1809686 h 2514223"/>
              <a:gd name="connsiteX119" fmla="*/ 1079292 w 3118235"/>
              <a:gd name="connsiteY119" fmla="*/ 1824676 h 2514223"/>
              <a:gd name="connsiteX120" fmla="*/ 1469036 w 3118235"/>
              <a:gd name="connsiteY120" fmla="*/ 1734735 h 2514223"/>
              <a:gd name="connsiteX121" fmla="*/ 1978701 w 3118235"/>
              <a:gd name="connsiteY121" fmla="*/ 1374971 h 2514223"/>
              <a:gd name="connsiteX122" fmla="*/ 2473377 w 3118235"/>
              <a:gd name="connsiteY122" fmla="*/ 775364 h 2514223"/>
              <a:gd name="connsiteX123" fmla="*/ 2638269 w 3118235"/>
              <a:gd name="connsiteY123" fmla="*/ 280689 h 2514223"/>
              <a:gd name="connsiteX124" fmla="*/ 2913149 w 3118235"/>
              <a:gd name="connsiteY124" fmla="*/ 952326 h 2514223"/>
              <a:gd name="connsiteX125" fmla="*/ 2337085 w 3118235"/>
              <a:gd name="connsiteY125" fmla="*/ 808311 h 2514223"/>
              <a:gd name="connsiteX126" fmla="*/ 1833029 w 3118235"/>
              <a:gd name="connsiteY126" fmla="*/ 664295 h 2514223"/>
              <a:gd name="connsiteX127" fmla="*/ 824917 w 3118235"/>
              <a:gd name="connsiteY127" fmla="*/ 160239 h 2514223"/>
              <a:gd name="connsiteX128" fmla="*/ 524655 w 3118235"/>
              <a:gd name="connsiteY128" fmla="*/ 70827 h 2514223"/>
              <a:gd name="connsiteX129" fmla="*/ 44970 w 3118235"/>
              <a:gd name="connsiteY129" fmla="*/ 460571 h 2514223"/>
              <a:gd name="connsiteX130" fmla="*/ 0 w 3118235"/>
              <a:gd name="connsiteY130" fmla="*/ 535522 h 2514223"/>
              <a:gd name="connsiteX131" fmla="*/ 74951 w 3118235"/>
              <a:gd name="connsiteY131" fmla="*/ 865305 h 2514223"/>
              <a:gd name="connsiteX132" fmla="*/ 374754 w 3118235"/>
              <a:gd name="connsiteY132" fmla="*/ 1240059 h 2514223"/>
              <a:gd name="connsiteX133" fmla="*/ 584616 w 3118235"/>
              <a:gd name="connsiteY133" fmla="*/ 1374971 h 2514223"/>
              <a:gd name="connsiteX134" fmla="*/ 749508 w 3118235"/>
              <a:gd name="connsiteY134" fmla="*/ 1509882 h 2514223"/>
              <a:gd name="connsiteX135" fmla="*/ 1154242 w 3118235"/>
              <a:gd name="connsiteY135" fmla="*/ 1674774 h 2514223"/>
              <a:gd name="connsiteX136" fmla="*/ 1648918 w 3118235"/>
              <a:gd name="connsiteY136" fmla="*/ 1659784 h 2514223"/>
              <a:gd name="connsiteX137" fmla="*/ 1693888 w 3118235"/>
              <a:gd name="connsiteY137" fmla="*/ 1614814 h 2514223"/>
              <a:gd name="connsiteX138" fmla="*/ 1768839 w 3118235"/>
              <a:gd name="connsiteY138" fmla="*/ 1584833 h 2514223"/>
              <a:gd name="connsiteX139" fmla="*/ 1813810 w 3118235"/>
              <a:gd name="connsiteY139" fmla="*/ 1539863 h 2514223"/>
              <a:gd name="connsiteX140" fmla="*/ 1858780 w 3118235"/>
              <a:gd name="connsiteY140" fmla="*/ 1524873 h 2514223"/>
              <a:gd name="connsiteX141" fmla="*/ 1903751 w 3118235"/>
              <a:gd name="connsiteY141" fmla="*/ 1404951 h 2514223"/>
              <a:gd name="connsiteX142" fmla="*/ 1379095 w 3118235"/>
              <a:gd name="connsiteY142" fmla="*/ 1434932 h 2514223"/>
              <a:gd name="connsiteX143" fmla="*/ 989351 w 3118235"/>
              <a:gd name="connsiteY143" fmla="*/ 1824676 h 2514223"/>
              <a:gd name="connsiteX144" fmla="*/ 854439 w 3118235"/>
              <a:gd name="connsiteY144" fmla="*/ 2079509 h 2514223"/>
              <a:gd name="connsiteX145" fmla="*/ 884419 w 3118235"/>
              <a:gd name="connsiteY145" fmla="*/ 2349332 h 2514223"/>
              <a:gd name="connsiteX146" fmla="*/ 1019331 w 3118235"/>
              <a:gd name="connsiteY146" fmla="*/ 2379312 h 2514223"/>
              <a:gd name="connsiteX147" fmla="*/ 1678898 w 3118235"/>
              <a:gd name="connsiteY147" fmla="*/ 2364322 h 2514223"/>
              <a:gd name="connsiteX148" fmla="*/ 1753849 w 3118235"/>
              <a:gd name="connsiteY148" fmla="*/ 2334341 h 2514223"/>
              <a:gd name="connsiteX149" fmla="*/ 1663908 w 3118235"/>
              <a:gd name="connsiteY149" fmla="*/ 2289371 h 2514223"/>
              <a:gd name="connsiteX150" fmla="*/ 1918741 w 3118235"/>
              <a:gd name="connsiteY150" fmla="*/ 1884637 h 2514223"/>
              <a:gd name="connsiteX151" fmla="*/ 2398426 w 3118235"/>
              <a:gd name="connsiteY151" fmla="*/ 1330000 h 2514223"/>
              <a:gd name="connsiteX152" fmla="*/ 2653259 w 3118235"/>
              <a:gd name="connsiteY152" fmla="*/ 1045187 h 2514223"/>
              <a:gd name="connsiteX153" fmla="*/ 1723869 w 3118235"/>
              <a:gd name="connsiteY153" fmla="*/ 1000217 h 2514223"/>
              <a:gd name="connsiteX154" fmla="*/ 1304144 w 3118235"/>
              <a:gd name="connsiteY154" fmla="*/ 1150118 h 2514223"/>
              <a:gd name="connsiteX155" fmla="*/ 749508 w 3118235"/>
              <a:gd name="connsiteY155" fmla="*/ 1464912 h 2514223"/>
              <a:gd name="connsiteX156" fmla="*/ 914400 w 3118235"/>
              <a:gd name="connsiteY156" fmla="*/ 1479902 h 2514223"/>
              <a:gd name="connsiteX157" fmla="*/ 854439 w 3118235"/>
              <a:gd name="connsiteY157" fmla="*/ 1419941 h 2514223"/>
              <a:gd name="connsiteX158" fmla="*/ 944380 w 3118235"/>
              <a:gd name="connsiteY158" fmla="*/ 1374971 h 2514223"/>
              <a:gd name="connsiteX159" fmla="*/ 989351 w 3118235"/>
              <a:gd name="connsiteY159" fmla="*/ 1330000 h 2514223"/>
              <a:gd name="connsiteX160" fmla="*/ 1034321 w 3118235"/>
              <a:gd name="connsiteY160" fmla="*/ 1300020 h 2514223"/>
              <a:gd name="connsiteX161" fmla="*/ 1049311 w 3118235"/>
              <a:gd name="connsiteY161" fmla="*/ 1255050 h 2514223"/>
              <a:gd name="connsiteX162" fmla="*/ 1618937 w 3118235"/>
              <a:gd name="connsiteY162" fmla="*/ 1060177 h 2514223"/>
              <a:gd name="connsiteX163" fmla="*/ 1933731 w 3118235"/>
              <a:gd name="connsiteY163" fmla="*/ 1030197 h 2514223"/>
              <a:gd name="connsiteX164" fmla="*/ 2338465 w 3118235"/>
              <a:gd name="connsiteY164" fmla="*/ 1045187 h 2514223"/>
              <a:gd name="connsiteX165" fmla="*/ 2353455 w 3118235"/>
              <a:gd name="connsiteY165" fmla="*/ 1359981 h 2514223"/>
              <a:gd name="connsiteX166" fmla="*/ 2398426 w 3118235"/>
              <a:gd name="connsiteY166" fmla="*/ 1374971 h 2514223"/>
              <a:gd name="connsiteX167" fmla="*/ 2698229 w 3118235"/>
              <a:gd name="connsiteY167" fmla="*/ 1404951 h 2514223"/>
              <a:gd name="connsiteX168" fmla="*/ 2743200 w 3118235"/>
              <a:gd name="connsiteY168" fmla="*/ 1449922 h 2514223"/>
              <a:gd name="connsiteX169" fmla="*/ 2638269 w 3118235"/>
              <a:gd name="connsiteY169" fmla="*/ 1599823 h 2514223"/>
              <a:gd name="connsiteX170" fmla="*/ 2563318 w 3118235"/>
              <a:gd name="connsiteY170" fmla="*/ 1719745 h 2514223"/>
              <a:gd name="connsiteX171" fmla="*/ 2503357 w 3118235"/>
              <a:gd name="connsiteY171" fmla="*/ 1794696 h 2514223"/>
              <a:gd name="connsiteX172" fmla="*/ 2458387 w 3118235"/>
              <a:gd name="connsiteY172" fmla="*/ 1869646 h 2514223"/>
              <a:gd name="connsiteX173" fmla="*/ 2428406 w 3118235"/>
              <a:gd name="connsiteY173" fmla="*/ 1914617 h 2514223"/>
              <a:gd name="connsiteX174" fmla="*/ 2368446 w 3118235"/>
              <a:gd name="connsiteY174" fmla="*/ 1944597 h 2514223"/>
              <a:gd name="connsiteX175" fmla="*/ 1978701 w 3118235"/>
              <a:gd name="connsiteY175" fmla="*/ 1569843 h 2514223"/>
              <a:gd name="connsiteX176" fmla="*/ 1259174 w 3118235"/>
              <a:gd name="connsiteY176" fmla="*/ 910276 h 2514223"/>
              <a:gd name="connsiteX177" fmla="*/ 914400 w 3118235"/>
              <a:gd name="connsiteY177" fmla="*/ 670433 h 2514223"/>
              <a:gd name="connsiteX178" fmla="*/ 479685 w 3118235"/>
              <a:gd name="connsiteY178" fmla="*/ 505541 h 2514223"/>
              <a:gd name="connsiteX179" fmla="*/ 419724 w 3118235"/>
              <a:gd name="connsiteY179" fmla="*/ 460571 h 2514223"/>
              <a:gd name="connsiteX180" fmla="*/ 629587 w 3118235"/>
              <a:gd name="connsiteY180" fmla="*/ 505541 h 2514223"/>
              <a:gd name="connsiteX181" fmla="*/ 839449 w 3118235"/>
              <a:gd name="connsiteY181" fmla="*/ 595482 h 2514223"/>
              <a:gd name="connsiteX182" fmla="*/ 1319134 w 3118235"/>
              <a:gd name="connsiteY182" fmla="*/ 895286 h 2514223"/>
              <a:gd name="connsiteX183" fmla="*/ 1573967 w 3118235"/>
              <a:gd name="connsiteY183" fmla="*/ 955246 h 2514223"/>
              <a:gd name="connsiteX184" fmla="*/ 2248524 w 3118235"/>
              <a:gd name="connsiteY184" fmla="*/ 1015207 h 2514223"/>
              <a:gd name="connsiteX185" fmla="*/ 2443396 w 3118235"/>
              <a:gd name="connsiteY185" fmla="*/ 1045187 h 2514223"/>
              <a:gd name="connsiteX186" fmla="*/ 2848131 w 3118235"/>
              <a:gd name="connsiteY186" fmla="*/ 1015207 h 2514223"/>
              <a:gd name="connsiteX187" fmla="*/ 2743200 w 3118235"/>
              <a:gd name="connsiteY187" fmla="*/ 955246 h 2514223"/>
              <a:gd name="connsiteX188" fmla="*/ 2473377 w 3118235"/>
              <a:gd name="connsiteY188" fmla="*/ 865305 h 2514223"/>
              <a:gd name="connsiteX189" fmla="*/ 2083633 w 3118235"/>
              <a:gd name="connsiteY189" fmla="*/ 910276 h 2514223"/>
              <a:gd name="connsiteX190" fmla="*/ 1933731 w 3118235"/>
              <a:gd name="connsiteY190" fmla="*/ 970237 h 2514223"/>
              <a:gd name="connsiteX191" fmla="*/ 1798819 w 3118235"/>
              <a:gd name="connsiteY191" fmla="*/ 1045187 h 2514223"/>
              <a:gd name="connsiteX192" fmla="*/ 1783829 w 3118235"/>
              <a:gd name="connsiteY192" fmla="*/ 1090158 h 2514223"/>
              <a:gd name="connsiteX193" fmla="*/ 1813810 w 3118235"/>
              <a:gd name="connsiteY193" fmla="*/ 1135128 h 2514223"/>
              <a:gd name="connsiteX194" fmla="*/ 1993692 w 3118235"/>
              <a:gd name="connsiteY194" fmla="*/ 1210079 h 2514223"/>
              <a:gd name="connsiteX195" fmla="*/ 2113613 w 3118235"/>
              <a:gd name="connsiteY195" fmla="*/ 1270040 h 2514223"/>
              <a:gd name="connsiteX196" fmla="*/ 2563318 w 3118235"/>
              <a:gd name="connsiteY196" fmla="*/ 1225069 h 2514223"/>
              <a:gd name="connsiteX197" fmla="*/ 2803160 w 3118235"/>
              <a:gd name="connsiteY197" fmla="*/ 1045187 h 2514223"/>
              <a:gd name="connsiteX198" fmla="*/ 2938072 w 3118235"/>
              <a:gd name="connsiteY198" fmla="*/ 970237 h 2514223"/>
              <a:gd name="connsiteX199" fmla="*/ 2998033 w 3118235"/>
              <a:gd name="connsiteY199" fmla="*/ 985227 h 2514223"/>
              <a:gd name="connsiteX200" fmla="*/ 3013023 w 3118235"/>
              <a:gd name="connsiteY200" fmla="*/ 1090158 h 2514223"/>
              <a:gd name="connsiteX201" fmla="*/ 3043003 w 3118235"/>
              <a:gd name="connsiteY201" fmla="*/ 1150118 h 2514223"/>
              <a:gd name="connsiteX202" fmla="*/ 3057993 w 3118235"/>
              <a:gd name="connsiteY202" fmla="*/ 1210079 h 2514223"/>
              <a:gd name="connsiteX203" fmla="*/ 3087974 w 3118235"/>
              <a:gd name="connsiteY203" fmla="*/ 1270040 h 2514223"/>
              <a:gd name="connsiteX204" fmla="*/ 3102964 w 3118235"/>
              <a:gd name="connsiteY204" fmla="*/ 2019548 h 2514223"/>
              <a:gd name="connsiteX205" fmla="*/ 3043003 w 3118235"/>
              <a:gd name="connsiteY205" fmla="*/ 2004558 h 2514223"/>
              <a:gd name="connsiteX206" fmla="*/ 3043003 w 3118235"/>
              <a:gd name="connsiteY206" fmla="*/ 1989568 h 2514223"/>
              <a:gd name="connsiteX0" fmla="*/ 1049311 w 3118235"/>
              <a:gd name="connsiteY0" fmla="*/ 970237 h 2514223"/>
              <a:gd name="connsiteX1" fmla="*/ 959370 w 3118235"/>
              <a:gd name="connsiteY1" fmla="*/ 985227 h 2514223"/>
              <a:gd name="connsiteX2" fmla="*/ 854439 w 3118235"/>
              <a:gd name="connsiteY2" fmla="*/ 1090158 h 2514223"/>
              <a:gd name="connsiteX3" fmla="*/ 809469 w 3118235"/>
              <a:gd name="connsiteY3" fmla="*/ 1135128 h 2514223"/>
              <a:gd name="connsiteX4" fmla="*/ 779488 w 3118235"/>
              <a:gd name="connsiteY4" fmla="*/ 1180099 h 2514223"/>
              <a:gd name="connsiteX5" fmla="*/ 704537 w 3118235"/>
              <a:gd name="connsiteY5" fmla="*/ 1285030 h 2514223"/>
              <a:gd name="connsiteX6" fmla="*/ 689547 w 3118235"/>
              <a:gd name="connsiteY6" fmla="*/ 1330000 h 2514223"/>
              <a:gd name="connsiteX7" fmla="*/ 659567 w 3118235"/>
              <a:gd name="connsiteY7" fmla="*/ 1374971 h 2514223"/>
              <a:gd name="connsiteX8" fmla="*/ 629587 w 3118235"/>
              <a:gd name="connsiteY8" fmla="*/ 1524873 h 2514223"/>
              <a:gd name="connsiteX9" fmla="*/ 644577 w 3118235"/>
              <a:gd name="connsiteY9" fmla="*/ 2019548 h 2514223"/>
              <a:gd name="connsiteX10" fmla="*/ 899410 w 3118235"/>
              <a:gd name="connsiteY10" fmla="*/ 2274381 h 2514223"/>
              <a:gd name="connsiteX11" fmla="*/ 1019331 w 3118235"/>
              <a:gd name="connsiteY11" fmla="*/ 2319351 h 2514223"/>
              <a:gd name="connsiteX12" fmla="*/ 1169233 w 3118235"/>
              <a:gd name="connsiteY12" fmla="*/ 2349332 h 2514223"/>
              <a:gd name="connsiteX13" fmla="*/ 1648918 w 3118235"/>
              <a:gd name="connsiteY13" fmla="*/ 2274381 h 2514223"/>
              <a:gd name="connsiteX14" fmla="*/ 1768839 w 3118235"/>
              <a:gd name="connsiteY14" fmla="*/ 2184440 h 2514223"/>
              <a:gd name="connsiteX15" fmla="*/ 2098623 w 3118235"/>
              <a:gd name="connsiteY15" fmla="*/ 1734735 h 2514223"/>
              <a:gd name="connsiteX16" fmla="*/ 2143593 w 3118235"/>
              <a:gd name="connsiteY16" fmla="*/ 1554853 h 2514223"/>
              <a:gd name="connsiteX17" fmla="*/ 2173574 w 3118235"/>
              <a:gd name="connsiteY17" fmla="*/ 1509882 h 2514223"/>
              <a:gd name="connsiteX18" fmla="*/ 2053652 w 3118235"/>
              <a:gd name="connsiteY18" fmla="*/ 1135128 h 2514223"/>
              <a:gd name="connsiteX19" fmla="*/ 1948721 w 3118235"/>
              <a:gd name="connsiteY19" fmla="*/ 1105148 h 2514223"/>
              <a:gd name="connsiteX20" fmla="*/ 1543987 w 3118235"/>
              <a:gd name="connsiteY20" fmla="*/ 1150118 h 2514223"/>
              <a:gd name="connsiteX21" fmla="*/ 1424065 w 3118235"/>
              <a:gd name="connsiteY21" fmla="*/ 1240059 h 2514223"/>
              <a:gd name="connsiteX22" fmla="*/ 1274164 w 3118235"/>
              <a:gd name="connsiteY22" fmla="*/ 1330000 h 2514223"/>
              <a:gd name="connsiteX23" fmla="*/ 1184223 w 3118235"/>
              <a:gd name="connsiteY23" fmla="*/ 1449922 h 2514223"/>
              <a:gd name="connsiteX24" fmla="*/ 1079292 w 3118235"/>
              <a:gd name="connsiteY24" fmla="*/ 1614814 h 2514223"/>
              <a:gd name="connsiteX25" fmla="*/ 1109272 w 3118235"/>
              <a:gd name="connsiteY25" fmla="*/ 2064518 h 2514223"/>
              <a:gd name="connsiteX26" fmla="*/ 1169233 w 3118235"/>
              <a:gd name="connsiteY26" fmla="*/ 2184440 h 2514223"/>
              <a:gd name="connsiteX27" fmla="*/ 1259174 w 3118235"/>
              <a:gd name="connsiteY27" fmla="*/ 2259391 h 2514223"/>
              <a:gd name="connsiteX28" fmla="*/ 1514006 w 3118235"/>
              <a:gd name="connsiteY28" fmla="*/ 2349332 h 2514223"/>
              <a:gd name="connsiteX29" fmla="*/ 1963711 w 3118235"/>
              <a:gd name="connsiteY29" fmla="*/ 2274381 h 2514223"/>
              <a:gd name="connsiteX30" fmla="*/ 2053652 w 3118235"/>
              <a:gd name="connsiteY30" fmla="*/ 2154459 h 2514223"/>
              <a:gd name="connsiteX31" fmla="*/ 2263515 w 3118235"/>
              <a:gd name="connsiteY31" fmla="*/ 1734735 h 2514223"/>
              <a:gd name="connsiteX32" fmla="*/ 2293495 w 3118235"/>
              <a:gd name="connsiteY32" fmla="*/ 1449922 h 2514223"/>
              <a:gd name="connsiteX33" fmla="*/ 2248524 w 3118235"/>
              <a:gd name="connsiteY33" fmla="*/ 1225069 h 2514223"/>
              <a:gd name="connsiteX34" fmla="*/ 2143593 w 3118235"/>
              <a:gd name="connsiteY34" fmla="*/ 1150118 h 2514223"/>
              <a:gd name="connsiteX35" fmla="*/ 1828800 w 3118235"/>
              <a:gd name="connsiteY35" fmla="*/ 1045187 h 2514223"/>
              <a:gd name="connsiteX36" fmla="*/ 1259174 w 3118235"/>
              <a:gd name="connsiteY36" fmla="*/ 1105148 h 2514223"/>
              <a:gd name="connsiteX37" fmla="*/ 1049311 w 3118235"/>
              <a:gd name="connsiteY37" fmla="*/ 1210079 h 2514223"/>
              <a:gd name="connsiteX38" fmla="*/ 794478 w 3118235"/>
              <a:gd name="connsiteY38" fmla="*/ 1464912 h 2514223"/>
              <a:gd name="connsiteX39" fmla="*/ 644577 w 3118235"/>
              <a:gd name="connsiteY39" fmla="*/ 1779705 h 2514223"/>
              <a:gd name="connsiteX40" fmla="*/ 614596 w 3118235"/>
              <a:gd name="connsiteY40" fmla="*/ 1929607 h 2514223"/>
              <a:gd name="connsiteX41" fmla="*/ 644577 w 3118235"/>
              <a:gd name="connsiteY41" fmla="*/ 2244400 h 2514223"/>
              <a:gd name="connsiteX42" fmla="*/ 704537 w 3118235"/>
              <a:gd name="connsiteY42" fmla="*/ 2259391 h 2514223"/>
              <a:gd name="connsiteX43" fmla="*/ 539646 w 3118235"/>
              <a:gd name="connsiteY43" fmla="*/ 1899627 h 2514223"/>
              <a:gd name="connsiteX44" fmla="*/ 299803 w 3118235"/>
              <a:gd name="connsiteY44" fmla="*/ 1749725 h 2514223"/>
              <a:gd name="connsiteX45" fmla="*/ 224852 w 3118235"/>
              <a:gd name="connsiteY45" fmla="*/ 1734735 h 2514223"/>
              <a:gd name="connsiteX46" fmla="*/ 239842 w 3118235"/>
              <a:gd name="connsiteY46" fmla="*/ 1464912 h 2514223"/>
              <a:gd name="connsiteX47" fmla="*/ 344774 w 3118235"/>
              <a:gd name="connsiteY47" fmla="*/ 1180099 h 2514223"/>
              <a:gd name="connsiteX48" fmla="*/ 584616 w 3118235"/>
              <a:gd name="connsiteY48" fmla="*/ 760374 h 2514223"/>
              <a:gd name="connsiteX49" fmla="*/ 884419 w 3118235"/>
              <a:gd name="connsiteY49" fmla="*/ 670433 h 2514223"/>
              <a:gd name="connsiteX50" fmla="*/ 1319134 w 3118235"/>
              <a:gd name="connsiteY50" fmla="*/ 730394 h 2514223"/>
              <a:gd name="connsiteX51" fmla="*/ 1558977 w 3118235"/>
              <a:gd name="connsiteY51" fmla="*/ 835325 h 2514223"/>
              <a:gd name="connsiteX52" fmla="*/ 1768839 w 3118235"/>
              <a:gd name="connsiteY52" fmla="*/ 895286 h 2514223"/>
              <a:gd name="connsiteX53" fmla="*/ 1963711 w 3118235"/>
              <a:gd name="connsiteY53" fmla="*/ 1060177 h 2514223"/>
              <a:gd name="connsiteX54" fmla="*/ 1978701 w 3118235"/>
              <a:gd name="connsiteY54" fmla="*/ 1105148 h 2514223"/>
              <a:gd name="connsiteX55" fmla="*/ 1948721 w 3118235"/>
              <a:gd name="connsiteY55" fmla="*/ 1195089 h 2514223"/>
              <a:gd name="connsiteX56" fmla="*/ 1873770 w 3118235"/>
              <a:gd name="connsiteY56" fmla="*/ 1210079 h 2514223"/>
              <a:gd name="connsiteX57" fmla="*/ 1753849 w 3118235"/>
              <a:gd name="connsiteY57" fmla="*/ 1300020 h 2514223"/>
              <a:gd name="connsiteX58" fmla="*/ 1648918 w 3118235"/>
              <a:gd name="connsiteY58" fmla="*/ 1359981 h 2514223"/>
              <a:gd name="connsiteX59" fmla="*/ 1364105 w 3118235"/>
              <a:gd name="connsiteY59" fmla="*/ 1509882 h 2514223"/>
              <a:gd name="connsiteX60" fmla="*/ 1214203 w 3118235"/>
              <a:gd name="connsiteY60" fmla="*/ 1599823 h 2514223"/>
              <a:gd name="connsiteX61" fmla="*/ 1064301 w 3118235"/>
              <a:gd name="connsiteY61" fmla="*/ 1629804 h 2514223"/>
              <a:gd name="connsiteX62" fmla="*/ 839449 w 3118235"/>
              <a:gd name="connsiteY62" fmla="*/ 1689764 h 2514223"/>
              <a:gd name="connsiteX63" fmla="*/ 689547 w 3118235"/>
              <a:gd name="connsiteY63" fmla="*/ 1659784 h 2514223"/>
              <a:gd name="connsiteX64" fmla="*/ 659567 w 3118235"/>
              <a:gd name="connsiteY64" fmla="*/ 1614814 h 2514223"/>
              <a:gd name="connsiteX65" fmla="*/ 719528 w 3118235"/>
              <a:gd name="connsiteY65" fmla="*/ 1599823 h 2514223"/>
              <a:gd name="connsiteX66" fmla="*/ 1094282 w 3118235"/>
              <a:gd name="connsiteY66" fmla="*/ 1659784 h 2514223"/>
              <a:gd name="connsiteX67" fmla="*/ 1439055 w 3118235"/>
              <a:gd name="connsiteY67" fmla="*/ 1899627 h 2514223"/>
              <a:gd name="connsiteX68" fmla="*/ 1543987 w 3118235"/>
              <a:gd name="connsiteY68" fmla="*/ 2019548 h 2514223"/>
              <a:gd name="connsiteX69" fmla="*/ 1499016 w 3118235"/>
              <a:gd name="connsiteY69" fmla="*/ 2109489 h 2514223"/>
              <a:gd name="connsiteX70" fmla="*/ 1439055 w 3118235"/>
              <a:gd name="connsiteY70" fmla="*/ 2094499 h 2514223"/>
              <a:gd name="connsiteX71" fmla="*/ 1499016 w 3118235"/>
              <a:gd name="connsiteY71" fmla="*/ 1914617 h 2514223"/>
              <a:gd name="connsiteX72" fmla="*/ 1663908 w 3118235"/>
              <a:gd name="connsiteY72" fmla="*/ 1779705 h 2514223"/>
              <a:gd name="connsiteX73" fmla="*/ 2473377 w 3118235"/>
              <a:gd name="connsiteY73" fmla="*/ 1315010 h 2514223"/>
              <a:gd name="connsiteX74" fmla="*/ 2743200 w 3118235"/>
              <a:gd name="connsiteY74" fmla="*/ 1180099 h 2514223"/>
              <a:gd name="connsiteX75" fmla="*/ 2668249 w 3118235"/>
              <a:gd name="connsiteY75" fmla="*/ 1120138 h 2514223"/>
              <a:gd name="connsiteX76" fmla="*/ 2593298 w 3118235"/>
              <a:gd name="connsiteY76" fmla="*/ 1030197 h 2514223"/>
              <a:gd name="connsiteX77" fmla="*/ 2473377 w 3118235"/>
              <a:gd name="connsiteY77" fmla="*/ 985227 h 2514223"/>
              <a:gd name="connsiteX78" fmla="*/ 2323475 w 3118235"/>
              <a:gd name="connsiteY78" fmla="*/ 955246 h 2514223"/>
              <a:gd name="connsiteX79" fmla="*/ 2218544 w 3118235"/>
              <a:gd name="connsiteY79" fmla="*/ 925266 h 2514223"/>
              <a:gd name="connsiteX80" fmla="*/ 1798819 w 3118235"/>
              <a:gd name="connsiteY80" fmla="*/ 1030197 h 2514223"/>
              <a:gd name="connsiteX81" fmla="*/ 1723869 w 3118235"/>
              <a:gd name="connsiteY81" fmla="*/ 1105148 h 2514223"/>
              <a:gd name="connsiteX82" fmla="*/ 1648918 w 3118235"/>
              <a:gd name="connsiteY82" fmla="*/ 1225069 h 2514223"/>
              <a:gd name="connsiteX83" fmla="*/ 1678898 w 3118235"/>
              <a:gd name="connsiteY83" fmla="*/ 1434932 h 2514223"/>
              <a:gd name="connsiteX84" fmla="*/ 1753849 w 3118235"/>
              <a:gd name="connsiteY84" fmla="*/ 1494892 h 2514223"/>
              <a:gd name="connsiteX85" fmla="*/ 1978701 w 3118235"/>
              <a:gd name="connsiteY85" fmla="*/ 1539863 h 2514223"/>
              <a:gd name="connsiteX86" fmla="*/ 2128603 w 3118235"/>
              <a:gd name="connsiteY86" fmla="*/ 1614814 h 2514223"/>
              <a:gd name="connsiteX87" fmla="*/ 2833141 w 3118235"/>
              <a:gd name="connsiteY87" fmla="*/ 1554853 h 2514223"/>
              <a:gd name="connsiteX88" fmla="*/ 2803160 w 3118235"/>
              <a:gd name="connsiteY88" fmla="*/ 1330000 h 2514223"/>
              <a:gd name="connsiteX89" fmla="*/ 2593298 w 3118235"/>
              <a:gd name="connsiteY89" fmla="*/ 1120138 h 2514223"/>
              <a:gd name="connsiteX90" fmla="*/ 2488367 w 3118235"/>
              <a:gd name="connsiteY90" fmla="*/ 1090158 h 2514223"/>
              <a:gd name="connsiteX91" fmla="*/ 2278505 w 3118235"/>
              <a:gd name="connsiteY91" fmla="*/ 1135128 h 2514223"/>
              <a:gd name="connsiteX92" fmla="*/ 2188564 w 3118235"/>
              <a:gd name="connsiteY92" fmla="*/ 1255050 h 2514223"/>
              <a:gd name="connsiteX93" fmla="*/ 2023672 w 3118235"/>
              <a:gd name="connsiteY93" fmla="*/ 1569843 h 2514223"/>
              <a:gd name="connsiteX94" fmla="*/ 2068642 w 3118235"/>
              <a:gd name="connsiteY94" fmla="*/ 2199430 h 2514223"/>
              <a:gd name="connsiteX95" fmla="*/ 2203554 w 3118235"/>
              <a:gd name="connsiteY95" fmla="*/ 2364322 h 2514223"/>
              <a:gd name="connsiteX96" fmla="*/ 2278505 w 3118235"/>
              <a:gd name="connsiteY96" fmla="*/ 2439273 h 2514223"/>
              <a:gd name="connsiteX97" fmla="*/ 2413416 w 3118235"/>
              <a:gd name="connsiteY97" fmla="*/ 2514223 h 2514223"/>
              <a:gd name="connsiteX98" fmla="*/ 2578308 w 3118235"/>
              <a:gd name="connsiteY98" fmla="*/ 2454263 h 2514223"/>
              <a:gd name="connsiteX99" fmla="*/ 2713219 w 3118235"/>
              <a:gd name="connsiteY99" fmla="*/ 2229410 h 2514223"/>
              <a:gd name="connsiteX100" fmla="*/ 2818151 w 3118235"/>
              <a:gd name="connsiteY100" fmla="*/ 1914617 h 2514223"/>
              <a:gd name="connsiteX101" fmla="*/ 2743200 w 3118235"/>
              <a:gd name="connsiteY101" fmla="*/ 1689764 h 2514223"/>
              <a:gd name="connsiteX102" fmla="*/ 2638269 w 3118235"/>
              <a:gd name="connsiteY102" fmla="*/ 1659784 h 2514223"/>
              <a:gd name="connsiteX103" fmla="*/ 2203554 w 3118235"/>
              <a:gd name="connsiteY103" fmla="*/ 1704755 h 2514223"/>
              <a:gd name="connsiteX104" fmla="*/ 2083633 w 3118235"/>
              <a:gd name="connsiteY104" fmla="*/ 1839666 h 2514223"/>
              <a:gd name="connsiteX105" fmla="*/ 1963711 w 3118235"/>
              <a:gd name="connsiteY105" fmla="*/ 1929607 h 2514223"/>
              <a:gd name="connsiteX106" fmla="*/ 1903751 w 3118235"/>
              <a:gd name="connsiteY106" fmla="*/ 2034538 h 2514223"/>
              <a:gd name="connsiteX107" fmla="*/ 1873770 w 3118235"/>
              <a:gd name="connsiteY107" fmla="*/ 2079509 h 2514223"/>
              <a:gd name="connsiteX108" fmla="*/ 1933731 w 3118235"/>
              <a:gd name="connsiteY108" fmla="*/ 2169450 h 2514223"/>
              <a:gd name="connsiteX109" fmla="*/ 2488367 w 3118235"/>
              <a:gd name="connsiteY109" fmla="*/ 2034538 h 2514223"/>
              <a:gd name="connsiteX110" fmla="*/ 2698229 w 3118235"/>
              <a:gd name="connsiteY110" fmla="*/ 1779705 h 2514223"/>
              <a:gd name="connsiteX111" fmla="*/ 2758190 w 3118235"/>
              <a:gd name="connsiteY111" fmla="*/ 1629804 h 2514223"/>
              <a:gd name="connsiteX112" fmla="*/ 2593298 w 3118235"/>
              <a:gd name="connsiteY112" fmla="*/ 1105148 h 2514223"/>
              <a:gd name="connsiteX113" fmla="*/ 2488367 w 3118235"/>
              <a:gd name="connsiteY113" fmla="*/ 1045187 h 2514223"/>
              <a:gd name="connsiteX114" fmla="*/ 2098623 w 3118235"/>
              <a:gd name="connsiteY114" fmla="*/ 985227 h 2514223"/>
              <a:gd name="connsiteX115" fmla="*/ 1394085 w 3118235"/>
              <a:gd name="connsiteY115" fmla="*/ 1000217 h 2514223"/>
              <a:gd name="connsiteX116" fmla="*/ 1034321 w 3118235"/>
              <a:gd name="connsiteY116" fmla="*/ 1195089 h 2514223"/>
              <a:gd name="connsiteX117" fmla="*/ 854439 w 3118235"/>
              <a:gd name="connsiteY117" fmla="*/ 1464912 h 2514223"/>
              <a:gd name="connsiteX118" fmla="*/ 974360 w 3118235"/>
              <a:gd name="connsiteY118" fmla="*/ 1809686 h 2514223"/>
              <a:gd name="connsiteX119" fmla="*/ 1079292 w 3118235"/>
              <a:gd name="connsiteY119" fmla="*/ 1824676 h 2514223"/>
              <a:gd name="connsiteX120" fmla="*/ 1469036 w 3118235"/>
              <a:gd name="connsiteY120" fmla="*/ 1734735 h 2514223"/>
              <a:gd name="connsiteX121" fmla="*/ 1978701 w 3118235"/>
              <a:gd name="connsiteY121" fmla="*/ 1374971 h 2514223"/>
              <a:gd name="connsiteX122" fmla="*/ 2473377 w 3118235"/>
              <a:gd name="connsiteY122" fmla="*/ 775364 h 2514223"/>
              <a:gd name="connsiteX123" fmla="*/ 2697125 w 3118235"/>
              <a:gd name="connsiteY123" fmla="*/ 520278 h 2514223"/>
              <a:gd name="connsiteX124" fmla="*/ 2913149 w 3118235"/>
              <a:gd name="connsiteY124" fmla="*/ 952326 h 2514223"/>
              <a:gd name="connsiteX125" fmla="*/ 2337085 w 3118235"/>
              <a:gd name="connsiteY125" fmla="*/ 808311 h 2514223"/>
              <a:gd name="connsiteX126" fmla="*/ 1833029 w 3118235"/>
              <a:gd name="connsiteY126" fmla="*/ 664295 h 2514223"/>
              <a:gd name="connsiteX127" fmla="*/ 824917 w 3118235"/>
              <a:gd name="connsiteY127" fmla="*/ 160239 h 2514223"/>
              <a:gd name="connsiteX128" fmla="*/ 524655 w 3118235"/>
              <a:gd name="connsiteY128" fmla="*/ 70827 h 2514223"/>
              <a:gd name="connsiteX129" fmla="*/ 44970 w 3118235"/>
              <a:gd name="connsiteY129" fmla="*/ 460571 h 2514223"/>
              <a:gd name="connsiteX130" fmla="*/ 0 w 3118235"/>
              <a:gd name="connsiteY130" fmla="*/ 535522 h 2514223"/>
              <a:gd name="connsiteX131" fmla="*/ 74951 w 3118235"/>
              <a:gd name="connsiteY131" fmla="*/ 865305 h 2514223"/>
              <a:gd name="connsiteX132" fmla="*/ 374754 w 3118235"/>
              <a:gd name="connsiteY132" fmla="*/ 1240059 h 2514223"/>
              <a:gd name="connsiteX133" fmla="*/ 584616 w 3118235"/>
              <a:gd name="connsiteY133" fmla="*/ 1374971 h 2514223"/>
              <a:gd name="connsiteX134" fmla="*/ 749508 w 3118235"/>
              <a:gd name="connsiteY134" fmla="*/ 1509882 h 2514223"/>
              <a:gd name="connsiteX135" fmla="*/ 1154242 w 3118235"/>
              <a:gd name="connsiteY135" fmla="*/ 1674774 h 2514223"/>
              <a:gd name="connsiteX136" fmla="*/ 1648918 w 3118235"/>
              <a:gd name="connsiteY136" fmla="*/ 1659784 h 2514223"/>
              <a:gd name="connsiteX137" fmla="*/ 1693888 w 3118235"/>
              <a:gd name="connsiteY137" fmla="*/ 1614814 h 2514223"/>
              <a:gd name="connsiteX138" fmla="*/ 1768839 w 3118235"/>
              <a:gd name="connsiteY138" fmla="*/ 1584833 h 2514223"/>
              <a:gd name="connsiteX139" fmla="*/ 1813810 w 3118235"/>
              <a:gd name="connsiteY139" fmla="*/ 1539863 h 2514223"/>
              <a:gd name="connsiteX140" fmla="*/ 1858780 w 3118235"/>
              <a:gd name="connsiteY140" fmla="*/ 1524873 h 2514223"/>
              <a:gd name="connsiteX141" fmla="*/ 1903751 w 3118235"/>
              <a:gd name="connsiteY141" fmla="*/ 1404951 h 2514223"/>
              <a:gd name="connsiteX142" fmla="*/ 1379095 w 3118235"/>
              <a:gd name="connsiteY142" fmla="*/ 1434932 h 2514223"/>
              <a:gd name="connsiteX143" fmla="*/ 989351 w 3118235"/>
              <a:gd name="connsiteY143" fmla="*/ 1824676 h 2514223"/>
              <a:gd name="connsiteX144" fmla="*/ 854439 w 3118235"/>
              <a:gd name="connsiteY144" fmla="*/ 2079509 h 2514223"/>
              <a:gd name="connsiteX145" fmla="*/ 884419 w 3118235"/>
              <a:gd name="connsiteY145" fmla="*/ 2349332 h 2514223"/>
              <a:gd name="connsiteX146" fmla="*/ 1019331 w 3118235"/>
              <a:gd name="connsiteY146" fmla="*/ 2379312 h 2514223"/>
              <a:gd name="connsiteX147" fmla="*/ 1678898 w 3118235"/>
              <a:gd name="connsiteY147" fmla="*/ 2364322 h 2514223"/>
              <a:gd name="connsiteX148" fmla="*/ 1753849 w 3118235"/>
              <a:gd name="connsiteY148" fmla="*/ 2334341 h 2514223"/>
              <a:gd name="connsiteX149" fmla="*/ 1663908 w 3118235"/>
              <a:gd name="connsiteY149" fmla="*/ 2289371 h 2514223"/>
              <a:gd name="connsiteX150" fmla="*/ 1918741 w 3118235"/>
              <a:gd name="connsiteY150" fmla="*/ 1884637 h 2514223"/>
              <a:gd name="connsiteX151" fmla="*/ 2398426 w 3118235"/>
              <a:gd name="connsiteY151" fmla="*/ 1330000 h 2514223"/>
              <a:gd name="connsiteX152" fmla="*/ 2653259 w 3118235"/>
              <a:gd name="connsiteY152" fmla="*/ 1045187 h 2514223"/>
              <a:gd name="connsiteX153" fmla="*/ 1723869 w 3118235"/>
              <a:gd name="connsiteY153" fmla="*/ 1000217 h 2514223"/>
              <a:gd name="connsiteX154" fmla="*/ 1304144 w 3118235"/>
              <a:gd name="connsiteY154" fmla="*/ 1150118 h 2514223"/>
              <a:gd name="connsiteX155" fmla="*/ 749508 w 3118235"/>
              <a:gd name="connsiteY155" fmla="*/ 1464912 h 2514223"/>
              <a:gd name="connsiteX156" fmla="*/ 914400 w 3118235"/>
              <a:gd name="connsiteY156" fmla="*/ 1479902 h 2514223"/>
              <a:gd name="connsiteX157" fmla="*/ 854439 w 3118235"/>
              <a:gd name="connsiteY157" fmla="*/ 1419941 h 2514223"/>
              <a:gd name="connsiteX158" fmla="*/ 944380 w 3118235"/>
              <a:gd name="connsiteY158" fmla="*/ 1374971 h 2514223"/>
              <a:gd name="connsiteX159" fmla="*/ 989351 w 3118235"/>
              <a:gd name="connsiteY159" fmla="*/ 1330000 h 2514223"/>
              <a:gd name="connsiteX160" fmla="*/ 1034321 w 3118235"/>
              <a:gd name="connsiteY160" fmla="*/ 1300020 h 2514223"/>
              <a:gd name="connsiteX161" fmla="*/ 1049311 w 3118235"/>
              <a:gd name="connsiteY161" fmla="*/ 1255050 h 2514223"/>
              <a:gd name="connsiteX162" fmla="*/ 1618937 w 3118235"/>
              <a:gd name="connsiteY162" fmla="*/ 1060177 h 2514223"/>
              <a:gd name="connsiteX163" fmla="*/ 1933731 w 3118235"/>
              <a:gd name="connsiteY163" fmla="*/ 1030197 h 2514223"/>
              <a:gd name="connsiteX164" fmla="*/ 2338465 w 3118235"/>
              <a:gd name="connsiteY164" fmla="*/ 1045187 h 2514223"/>
              <a:gd name="connsiteX165" fmla="*/ 2353455 w 3118235"/>
              <a:gd name="connsiteY165" fmla="*/ 1359981 h 2514223"/>
              <a:gd name="connsiteX166" fmla="*/ 2398426 w 3118235"/>
              <a:gd name="connsiteY166" fmla="*/ 1374971 h 2514223"/>
              <a:gd name="connsiteX167" fmla="*/ 2698229 w 3118235"/>
              <a:gd name="connsiteY167" fmla="*/ 1404951 h 2514223"/>
              <a:gd name="connsiteX168" fmla="*/ 2743200 w 3118235"/>
              <a:gd name="connsiteY168" fmla="*/ 1449922 h 2514223"/>
              <a:gd name="connsiteX169" fmla="*/ 2638269 w 3118235"/>
              <a:gd name="connsiteY169" fmla="*/ 1599823 h 2514223"/>
              <a:gd name="connsiteX170" fmla="*/ 2563318 w 3118235"/>
              <a:gd name="connsiteY170" fmla="*/ 1719745 h 2514223"/>
              <a:gd name="connsiteX171" fmla="*/ 2503357 w 3118235"/>
              <a:gd name="connsiteY171" fmla="*/ 1794696 h 2514223"/>
              <a:gd name="connsiteX172" fmla="*/ 2458387 w 3118235"/>
              <a:gd name="connsiteY172" fmla="*/ 1869646 h 2514223"/>
              <a:gd name="connsiteX173" fmla="*/ 2428406 w 3118235"/>
              <a:gd name="connsiteY173" fmla="*/ 1914617 h 2514223"/>
              <a:gd name="connsiteX174" fmla="*/ 2368446 w 3118235"/>
              <a:gd name="connsiteY174" fmla="*/ 1944597 h 2514223"/>
              <a:gd name="connsiteX175" fmla="*/ 1978701 w 3118235"/>
              <a:gd name="connsiteY175" fmla="*/ 1569843 h 2514223"/>
              <a:gd name="connsiteX176" fmla="*/ 1259174 w 3118235"/>
              <a:gd name="connsiteY176" fmla="*/ 910276 h 2514223"/>
              <a:gd name="connsiteX177" fmla="*/ 914400 w 3118235"/>
              <a:gd name="connsiteY177" fmla="*/ 670433 h 2514223"/>
              <a:gd name="connsiteX178" fmla="*/ 479685 w 3118235"/>
              <a:gd name="connsiteY178" fmla="*/ 505541 h 2514223"/>
              <a:gd name="connsiteX179" fmla="*/ 419724 w 3118235"/>
              <a:gd name="connsiteY179" fmla="*/ 460571 h 2514223"/>
              <a:gd name="connsiteX180" fmla="*/ 629587 w 3118235"/>
              <a:gd name="connsiteY180" fmla="*/ 505541 h 2514223"/>
              <a:gd name="connsiteX181" fmla="*/ 839449 w 3118235"/>
              <a:gd name="connsiteY181" fmla="*/ 595482 h 2514223"/>
              <a:gd name="connsiteX182" fmla="*/ 1319134 w 3118235"/>
              <a:gd name="connsiteY182" fmla="*/ 895286 h 2514223"/>
              <a:gd name="connsiteX183" fmla="*/ 1573967 w 3118235"/>
              <a:gd name="connsiteY183" fmla="*/ 955246 h 2514223"/>
              <a:gd name="connsiteX184" fmla="*/ 2248524 w 3118235"/>
              <a:gd name="connsiteY184" fmla="*/ 1015207 h 2514223"/>
              <a:gd name="connsiteX185" fmla="*/ 2443396 w 3118235"/>
              <a:gd name="connsiteY185" fmla="*/ 1045187 h 2514223"/>
              <a:gd name="connsiteX186" fmla="*/ 2848131 w 3118235"/>
              <a:gd name="connsiteY186" fmla="*/ 1015207 h 2514223"/>
              <a:gd name="connsiteX187" fmla="*/ 2743200 w 3118235"/>
              <a:gd name="connsiteY187" fmla="*/ 955246 h 2514223"/>
              <a:gd name="connsiteX188" fmla="*/ 2473377 w 3118235"/>
              <a:gd name="connsiteY188" fmla="*/ 865305 h 2514223"/>
              <a:gd name="connsiteX189" fmla="*/ 2083633 w 3118235"/>
              <a:gd name="connsiteY189" fmla="*/ 910276 h 2514223"/>
              <a:gd name="connsiteX190" fmla="*/ 1933731 w 3118235"/>
              <a:gd name="connsiteY190" fmla="*/ 970237 h 2514223"/>
              <a:gd name="connsiteX191" fmla="*/ 1798819 w 3118235"/>
              <a:gd name="connsiteY191" fmla="*/ 1045187 h 2514223"/>
              <a:gd name="connsiteX192" fmla="*/ 1783829 w 3118235"/>
              <a:gd name="connsiteY192" fmla="*/ 1090158 h 2514223"/>
              <a:gd name="connsiteX193" fmla="*/ 1813810 w 3118235"/>
              <a:gd name="connsiteY193" fmla="*/ 1135128 h 2514223"/>
              <a:gd name="connsiteX194" fmla="*/ 1993692 w 3118235"/>
              <a:gd name="connsiteY194" fmla="*/ 1210079 h 2514223"/>
              <a:gd name="connsiteX195" fmla="*/ 2113613 w 3118235"/>
              <a:gd name="connsiteY195" fmla="*/ 1270040 h 2514223"/>
              <a:gd name="connsiteX196" fmla="*/ 2563318 w 3118235"/>
              <a:gd name="connsiteY196" fmla="*/ 1225069 h 2514223"/>
              <a:gd name="connsiteX197" fmla="*/ 2803160 w 3118235"/>
              <a:gd name="connsiteY197" fmla="*/ 1045187 h 2514223"/>
              <a:gd name="connsiteX198" fmla="*/ 2938072 w 3118235"/>
              <a:gd name="connsiteY198" fmla="*/ 970237 h 2514223"/>
              <a:gd name="connsiteX199" fmla="*/ 2998033 w 3118235"/>
              <a:gd name="connsiteY199" fmla="*/ 985227 h 2514223"/>
              <a:gd name="connsiteX200" fmla="*/ 3013023 w 3118235"/>
              <a:gd name="connsiteY200" fmla="*/ 1090158 h 2514223"/>
              <a:gd name="connsiteX201" fmla="*/ 3043003 w 3118235"/>
              <a:gd name="connsiteY201" fmla="*/ 1150118 h 2514223"/>
              <a:gd name="connsiteX202" fmla="*/ 3057993 w 3118235"/>
              <a:gd name="connsiteY202" fmla="*/ 1210079 h 2514223"/>
              <a:gd name="connsiteX203" fmla="*/ 3087974 w 3118235"/>
              <a:gd name="connsiteY203" fmla="*/ 1270040 h 2514223"/>
              <a:gd name="connsiteX204" fmla="*/ 3102964 w 3118235"/>
              <a:gd name="connsiteY204" fmla="*/ 2019548 h 2514223"/>
              <a:gd name="connsiteX205" fmla="*/ 3043003 w 3118235"/>
              <a:gd name="connsiteY205" fmla="*/ 2004558 h 2514223"/>
              <a:gd name="connsiteX206" fmla="*/ 3043003 w 3118235"/>
              <a:gd name="connsiteY206" fmla="*/ 1989568 h 2514223"/>
              <a:gd name="connsiteX0" fmla="*/ 1049311 w 3118235"/>
              <a:gd name="connsiteY0" fmla="*/ 888163 h 2432149"/>
              <a:gd name="connsiteX1" fmla="*/ 959370 w 3118235"/>
              <a:gd name="connsiteY1" fmla="*/ 903153 h 2432149"/>
              <a:gd name="connsiteX2" fmla="*/ 854439 w 3118235"/>
              <a:gd name="connsiteY2" fmla="*/ 1008084 h 2432149"/>
              <a:gd name="connsiteX3" fmla="*/ 809469 w 3118235"/>
              <a:gd name="connsiteY3" fmla="*/ 1053054 h 2432149"/>
              <a:gd name="connsiteX4" fmla="*/ 779488 w 3118235"/>
              <a:gd name="connsiteY4" fmla="*/ 1098025 h 2432149"/>
              <a:gd name="connsiteX5" fmla="*/ 704537 w 3118235"/>
              <a:gd name="connsiteY5" fmla="*/ 1202956 h 2432149"/>
              <a:gd name="connsiteX6" fmla="*/ 689547 w 3118235"/>
              <a:gd name="connsiteY6" fmla="*/ 1247926 h 2432149"/>
              <a:gd name="connsiteX7" fmla="*/ 659567 w 3118235"/>
              <a:gd name="connsiteY7" fmla="*/ 1292897 h 2432149"/>
              <a:gd name="connsiteX8" fmla="*/ 629587 w 3118235"/>
              <a:gd name="connsiteY8" fmla="*/ 1442799 h 2432149"/>
              <a:gd name="connsiteX9" fmla="*/ 644577 w 3118235"/>
              <a:gd name="connsiteY9" fmla="*/ 1937474 h 2432149"/>
              <a:gd name="connsiteX10" fmla="*/ 899410 w 3118235"/>
              <a:gd name="connsiteY10" fmla="*/ 2192307 h 2432149"/>
              <a:gd name="connsiteX11" fmla="*/ 1019331 w 3118235"/>
              <a:gd name="connsiteY11" fmla="*/ 2237277 h 2432149"/>
              <a:gd name="connsiteX12" fmla="*/ 1169233 w 3118235"/>
              <a:gd name="connsiteY12" fmla="*/ 2267258 h 2432149"/>
              <a:gd name="connsiteX13" fmla="*/ 1648918 w 3118235"/>
              <a:gd name="connsiteY13" fmla="*/ 2192307 h 2432149"/>
              <a:gd name="connsiteX14" fmla="*/ 1768839 w 3118235"/>
              <a:gd name="connsiteY14" fmla="*/ 2102366 h 2432149"/>
              <a:gd name="connsiteX15" fmla="*/ 2098623 w 3118235"/>
              <a:gd name="connsiteY15" fmla="*/ 1652661 h 2432149"/>
              <a:gd name="connsiteX16" fmla="*/ 2143593 w 3118235"/>
              <a:gd name="connsiteY16" fmla="*/ 1472779 h 2432149"/>
              <a:gd name="connsiteX17" fmla="*/ 2173574 w 3118235"/>
              <a:gd name="connsiteY17" fmla="*/ 1427808 h 2432149"/>
              <a:gd name="connsiteX18" fmla="*/ 2053652 w 3118235"/>
              <a:gd name="connsiteY18" fmla="*/ 1053054 h 2432149"/>
              <a:gd name="connsiteX19" fmla="*/ 1948721 w 3118235"/>
              <a:gd name="connsiteY19" fmla="*/ 1023074 h 2432149"/>
              <a:gd name="connsiteX20" fmla="*/ 1543987 w 3118235"/>
              <a:gd name="connsiteY20" fmla="*/ 1068044 h 2432149"/>
              <a:gd name="connsiteX21" fmla="*/ 1424065 w 3118235"/>
              <a:gd name="connsiteY21" fmla="*/ 1157985 h 2432149"/>
              <a:gd name="connsiteX22" fmla="*/ 1274164 w 3118235"/>
              <a:gd name="connsiteY22" fmla="*/ 1247926 h 2432149"/>
              <a:gd name="connsiteX23" fmla="*/ 1184223 w 3118235"/>
              <a:gd name="connsiteY23" fmla="*/ 1367848 h 2432149"/>
              <a:gd name="connsiteX24" fmla="*/ 1079292 w 3118235"/>
              <a:gd name="connsiteY24" fmla="*/ 1532740 h 2432149"/>
              <a:gd name="connsiteX25" fmla="*/ 1109272 w 3118235"/>
              <a:gd name="connsiteY25" fmla="*/ 1982444 h 2432149"/>
              <a:gd name="connsiteX26" fmla="*/ 1169233 w 3118235"/>
              <a:gd name="connsiteY26" fmla="*/ 2102366 h 2432149"/>
              <a:gd name="connsiteX27" fmla="*/ 1259174 w 3118235"/>
              <a:gd name="connsiteY27" fmla="*/ 2177317 h 2432149"/>
              <a:gd name="connsiteX28" fmla="*/ 1514006 w 3118235"/>
              <a:gd name="connsiteY28" fmla="*/ 2267258 h 2432149"/>
              <a:gd name="connsiteX29" fmla="*/ 1963711 w 3118235"/>
              <a:gd name="connsiteY29" fmla="*/ 2192307 h 2432149"/>
              <a:gd name="connsiteX30" fmla="*/ 2053652 w 3118235"/>
              <a:gd name="connsiteY30" fmla="*/ 2072385 h 2432149"/>
              <a:gd name="connsiteX31" fmla="*/ 2263515 w 3118235"/>
              <a:gd name="connsiteY31" fmla="*/ 1652661 h 2432149"/>
              <a:gd name="connsiteX32" fmla="*/ 2293495 w 3118235"/>
              <a:gd name="connsiteY32" fmla="*/ 1367848 h 2432149"/>
              <a:gd name="connsiteX33" fmla="*/ 2248524 w 3118235"/>
              <a:gd name="connsiteY33" fmla="*/ 1142995 h 2432149"/>
              <a:gd name="connsiteX34" fmla="*/ 2143593 w 3118235"/>
              <a:gd name="connsiteY34" fmla="*/ 1068044 h 2432149"/>
              <a:gd name="connsiteX35" fmla="*/ 1828800 w 3118235"/>
              <a:gd name="connsiteY35" fmla="*/ 963113 h 2432149"/>
              <a:gd name="connsiteX36" fmla="*/ 1259174 w 3118235"/>
              <a:gd name="connsiteY36" fmla="*/ 1023074 h 2432149"/>
              <a:gd name="connsiteX37" fmla="*/ 1049311 w 3118235"/>
              <a:gd name="connsiteY37" fmla="*/ 1128005 h 2432149"/>
              <a:gd name="connsiteX38" fmla="*/ 794478 w 3118235"/>
              <a:gd name="connsiteY38" fmla="*/ 1382838 h 2432149"/>
              <a:gd name="connsiteX39" fmla="*/ 644577 w 3118235"/>
              <a:gd name="connsiteY39" fmla="*/ 1697631 h 2432149"/>
              <a:gd name="connsiteX40" fmla="*/ 614596 w 3118235"/>
              <a:gd name="connsiteY40" fmla="*/ 1847533 h 2432149"/>
              <a:gd name="connsiteX41" fmla="*/ 644577 w 3118235"/>
              <a:gd name="connsiteY41" fmla="*/ 2162326 h 2432149"/>
              <a:gd name="connsiteX42" fmla="*/ 704537 w 3118235"/>
              <a:gd name="connsiteY42" fmla="*/ 2177317 h 2432149"/>
              <a:gd name="connsiteX43" fmla="*/ 539646 w 3118235"/>
              <a:gd name="connsiteY43" fmla="*/ 1817553 h 2432149"/>
              <a:gd name="connsiteX44" fmla="*/ 299803 w 3118235"/>
              <a:gd name="connsiteY44" fmla="*/ 1667651 h 2432149"/>
              <a:gd name="connsiteX45" fmla="*/ 224852 w 3118235"/>
              <a:gd name="connsiteY45" fmla="*/ 1652661 h 2432149"/>
              <a:gd name="connsiteX46" fmla="*/ 239842 w 3118235"/>
              <a:gd name="connsiteY46" fmla="*/ 1382838 h 2432149"/>
              <a:gd name="connsiteX47" fmla="*/ 344774 w 3118235"/>
              <a:gd name="connsiteY47" fmla="*/ 1098025 h 2432149"/>
              <a:gd name="connsiteX48" fmla="*/ 584616 w 3118235"/>
              <a:gd name="connsiteY48" fmla="*/ 678300 h 2432149"/>
              <a:gd name="connsiteX49" fmla="*/ 884419 w 3118235"/>
              <a:gd name="connsiteY49" fmla="*/ 588359 h 2432149"/>
              <a:gd name="connsiteX50" fmla="*/ 1319134 w 3118235"/>
              <a:gd name="connsiteY50" fmla="*/ 648320 h 2432149"/>
              <a:gd name="connsiteX51" fmla="*/ 1558977 w 3118235"/>
              <a:gd name="connsiteY51" fmla="*/ 753251 h 2432149"/>
              <a:gd name="connsiteX52" fmla="*/ 1768839 w 3118235"/>
              <a:gd name="connsiteY52" fmla="*/ 813212 h 2432149"/>
              <a:gd name="connsiteX53" fmla="*/ 1963711 w 3118235"/>
              <a:gd name="connsiteY53" fmla="*/ 978103 h 2432149"/>
              <a:gd name="connsiteX54" fmla="*/ 1978701 w 3118235"/>
              <a:gd name="connsiteY54" fmla="*/ 1023074 h 2432149"/>
              <a:gd name="connsiteX55" fmla="*/ 1948721 w 3118235"/>
              <a:gd name="connsiteY55" fmla="*/ 1113015 h 2432149"/>
              <a:gd name="connsiteX56" fmla="*/ 1873770 w 3118235"/>
              <a:gd name="connsiteY56" fmla="*/ 1128005 h 2432149"/>
              <a:gd name="connsiteX57" fmla="*/ 1753849 w 3118235"/>
              <a:gd name="connsiteY57" fmla="*/ 1217946 h 2432149"/>
              <a:gd name="connsiteX58" fmla="*/ 1648918 w 3118235"/>
              <a:gd name="connsiteY58" fmla="*/ 1277907 h 2432149"/>
              <a:gd name="connsiteX59" fmla="*/ 1364105 w 3118235"/>
              <a:gd name="connsiteY59" fmla="*/ 1427808 h 2432149"/>
              <a:gd name="connsiteX60" fmla="*/ 1214203 w 3118235"/>
              <a:gd name="connsiteY60" fmla="*/ 1517749 h 2432149"/>
              <a:gd name="connsiteX61" fmla="*/ 1064301 w 3118235"/>
              <a:gd name="connsiteY61" fmla="*/ 1547730 h 2432149"/>
              <a:gd name="connsiteX62" fmla="*/ 839449 w 3118235"/>
              <a:gd name="connsiteY62" fmla="*/ 1607690 h 2432149"/>
              <a:gd name="connsiteX63" fmla="*/ 689547 w 3118235"/>
              <a:gd name="connsiteY63" fmla="*/ 1577710 h 2432149"/>
              <a:gd name="connsiteX64" fmla="*/ 659567 w 3118235"/>
              <a:gd name="connsiteY64" fmla="*/ 1532740 h 2432149"/>
              <a:gd name="connsiteX65" fmla="*/ 719528 w 3118235"/>
              <a:gd name="connsiteY65" fmla="*/ 1517749 h 2432149"/>
              <a:gd name="connsiteX66" fmla="*/ 1094282 w 3118235"/>
              <a:gd name="connsiteY66" fmla="*/ 1577710 h 2432149"/>
              <a:gd name="connsiteX67" fmla="*/ 1439055 w 3118235"/>
              <a:gd name="connsiteY67" fmla="*/ 1817553 h 2432149"/>
              <a:gd name="connsiteX68" fmla="*/ 1543987 w 3118235"/>
              <a:gd name="connsiteY68" fmla="*/ 1937474 h 2432149"/>
              <a:gd name="connsiteX69" fmla="*/ 1499016 w 3118235"/>
              <a:gd name="connsiteY69" fmla="*/ 2027415 h 2432149"/>
              <a:gd name="connsiteX70" fmla="*/ 1439055 w 3118235"/>
              <a:gd name="connsiteY70" fmla="*/ 2012425 h 2432149"/>
              <a:gd name="connsiteX71" fmla="*/ 1499016 w 3118235"/>
              <a:gd name="connsiteY71" fmla="*/ 1832543 h 2432149"/>
              <a:gd name="connsiteX72" fmla="*/ 1663908 w 3118235"/>
              <a:gd name="connsiteY72" fmla="*/ 1697631 h 2432149"/>
              <a:gd name="connsiteX73" fmla="*/ 2473377 w 3118235"/>
              <a:gd name="connsiteY73" fmla="*/ 1232936 h 2432149"/>
              <a:gd name="connsiteX74" fmla="*/ 2743200 w 3118235"/>
              <a:gd name="connsiteY74" fmla="*/ 1098025 h 2432149"/>
              <a:gd name="connsiteX75" fmla="*/ 2668249 w 3118235"/>
              <a:gd name="connsiteY75" fmla="*/ 1038064 h 2432149"/>
              <a:gd name="connsiteX76" fmla="*/ 2593298 w 3118235"/>
              <a:gd name="connsiteY76" fmla="*/ 948123 h 2432149"/>
              <a:gd name="connsiteX77" fmla="*/ 2473377 w 3118235"/>
              <a:gd name="connsiteY77" fmla="*/ 903153 h 2432149"/>
              <a:gd name="connsiteX78" fmla="*/ 2323475 w 3118235"/>
              <a:gd name="connsiteY78" fmla="*/ 873172 h 2432149"/>
              <a:gd name="connsiteX79" fmla="*/ 2218544 w 3118235"/>
              <a:gd name="connsiteY79" fmla="*/ 843192 h 2432149"/>
              <a:gd name="connsiteX80" fmla="*/ 1798819 w 3118235"/>
              <a:gd name="connsiteY80" fmla="*/ 948123 h 2432149"/>
              <a:gd name="connsiteX81" fmla="*/ 1723869 w 3118235"/>
              <a:gd name="connsiteY81" fmla="*/ 1023074 h 2432149"/>
              <a:gd name="connsiteX82" fmla="*/ 1648918 w 3118235"/>
              <a:gd name="connsiteY82" fmla="*/ 1142995 h 2432149"/>
              <a:gd name="connsiteX83" fmla="*/ 1678898 w 3118235"/>
              <a:gd name="connsiteY83" fmla="*/ 1352858 h 2432149"/>
              <a:gd name="connsiteX84" fmla="*/ 1753849 w 3118235"/>
              <a:gd name="connsiteY84" fmla="*/ 1412818 h 2432149"/>
              <a:gd name="connsiteX85" fmla="*/ 1978701 w 3118235"/>
              <a:gd name="connsiteY85" fmla="*/ 1457789 h 2432149"/>
              <a:gd name="connsiteX86" fmla="*/ 2128603 w 3118235"/>
              <a:gd name="connsiteY86" fmla="*/ 1532740 h 2432149"/>
              <a:gd name="connsiteX87" fmla="*/ 2833141 w 3118235"/>
              <a:gd name="connsiteY87" fmla="*/ 1472779 h 2432149"/>
              <a:gd name="connsiteX88" fmla="*/ 2803160 w 3118235"/>
              <a:gd name="connsiteY88" fmla="*/ 1247926 h 2432149"/>
              <a:gd name="connsiteX89" fmla="*/ 2593298 w 3118235"/>
              <a:gd name="connsiteY89" fmla="*/ 1038064 h 2432149"/>
              <a:gd name="connsiteX90" fmla="*/ 2488367 w 3118235"/>
              <a:gd name="connsiteY90" fmla="*/ 1008084 h 2432149"/>
              <a:gd name="connsiteX91" fmla="*/ 2278505 w 3118235"/>
              <a:gd name="connsiteY91" fmla="*/ 1053054 h 2432149"/>
              <a:gd name="connsiteX92" fmla="*/ 2188564 w 3118235"/>
              <a:gd name="connsiteY92" fmla="*/ 1172976 h 2432149"/>
              <a:gd name="connsiteX93" fmla="*/ 2023672 w 3118235"/>
              <a:gd name="connsiteY93" fmla="*/ 1487769 h 2432149"/>
              <a:gd name="connsiteX94" fmla="*/ 2068642 w 3118235"/>
              <a:gd name="connsiteY94" fmla="*/ 2117356 h 2432149"/>
              <a:gd name="connsiteX95" fmla="*/ 2203554 w 3118235"/>
              <a:gd name="connsiteY95" fmla="*/ 2282248 h 2432149"/>
              <a:gd name="connsiteX96" fmla="*/ 2278505 w 3118235"/>
              <a:gd name="connsiteY96" fmla="*/ 2357199 h 2432149"/>
              <a:gd name="connsiteX97" fmla="*/ 2413416 w 3118235"/>
              <a:gd name="connsiteY97" fmla="*/ 2432149 h 2432149"/>
              <a:gd name="connsiteX98" fmla="*/ 2578308 w 3118235"/>
              <a:gd name="connsiteY98" fmla="*/ 2372189 h 2432149"/>
              <a:gd name="connsiteX99" fmla="*/ 2713219 w 3118235"/>
              <a:gd name="connsiteY99" fmla="*/ 2147336 h 2432149"/>
              <a:gd name="connsiteX100" fmla="*/ 2818151 w 3118235"/>
              <a:gd name="connsiteY100" fmla="*/ 1832543 h 2432149"/>
              <a:gd name="connsiteX101" fmla="*/ 2743200 w 3118235"/>
              <a:gd name="connsiteY101" fmla="*/ 1607690 h 2432149"/>
              <a:gd name="connsiteX102" fmla="*/ 2638269 w 3118235"/>
              <a:gd name="connsiteY102" fmla="*/ 1577710 h 2432149"/>
              <a:gd name="connsiteX103" fmla="*/ 2203554 w 3118235"/>
              <a:gd name="connsiteY103" fmla="*/ 1622681 h 2432149"/>
              <a:gd name="connsiteX104" fmla="*/ 2083633 w 3118235"/>
              <a:gd name="connsiteY104" fmla="*/ 1757592 h 2432149"/>
              <a:gd name="connsiteX105" fmla="*/ 1963711 w 3118235"/>
              <a:gd name="connsiteY105" fmla="*/ 1847533 h 2432149"/>
              <a:gd name="connsiteX106" fmla="*/ 1903751 w 3118235"/>
              <a:gd name="connsiteY106" fmla="*/ 1952464 h 2432149"/>
              <a:gd name="connsiteX107" fmla="*/ 1873770 w 3118235"/>
              <a:gd name="connsiteY107" fmla="*/ 1997435 h 2432149"/>
              <a:gd name="connsiteX108" fmla="*/ 1933731 w 3118235"/>
              <a:gd name="connsiteY108" fmla="*/ 2087376 h 2432149"/>
              <a:gd name="connsiteX109" fmla="*/ 2488367 w 3118235"/>
              <a:gd name="connsiteY109" fmla="*/ 1952464 h 2432149"/>
              <a:gd name="connsiteX110" fmla="*/ 2698229 w 3118235"/>
              <a:gd name="connsiteY110" fmla="*/ 1697631 h 2432149"/>
              <a:gd name="connsiteX111" fmla="*/ 2758190 w 3118235"/>
              <a:gd name="connsiteY111" fmla="*/ 1547730 h 2432149"/>
              <a:gd name="connsiteX112" fmla="*/ 2593298 w 3118235"/>
              <a:gd name="connsiteY112" fmla="*/ 1023074 h 2432149"/>
              <a:gd name="connsiteX113" fmla="*/ 2488367 w 3118235"/>
              <a:gd name="connsiteY113" fmla="*/ 963113 h 2432149"/>
              <a:gd name="connsiteX114" fmla="*/ 2098623 w 3118235"/>
              <a:gd name="connsiteY114" fmla="*/ 903153 h 2432149"/>
              <a:gd name="connsiteX115" fmla="*/ 1394085 w 3118235"/>
              <a:gd name="connsiteY115" fmla="*/ 918143 h 2432149"/>
              <a:gd name="connsiteX116" fmla="*/ 1034321 w 3118235"/>
              <a:gd name="connsiteY116" fmla="*/ 1113015 h 2432149"/>
              <a:gd name="connsiteX117" fmla="*/ 854439 w 3118235"/>
              <a:gd name="connsiteY117" fmla="*/ 1382838 h 2432149"/>
              <a:gd name="connsiteX118" fmla="*/ 974360 w 3118235"/>
              <a:gd name="connsiteY118" fmla="*/ 1727612 h 2432149"/>
              <a:gd name="connsiteX119" fmla="*/ 1079292 w 3118235"/>
              <a:gd name="connsiteY119" fmla="*/ 1742602 h 2432149"/>
              <a:gd name="connsiteX120" fmla="*/ 1469036 w 3118235"/>
              <a:gd name="connsiteY120" fmla="*/ 1652661 h 2432149"/>
              <a:gd name="connsiteX121" fmla="*/ 1978701 w 3118235"/>
              <a:gd name="connsiteY121" fmla="*/ 1292897 h 2432149"/>
              <a:gd name="connsiteX122" fmla="*/ 2473377 w 3118235"/>
              <a:gd name="connsiteY122" fmla="*/ 693290 h 2432149"/>
              <a:gd name="connsiteX123" fmla="*/ 2697125 w 3118235"/>
              <a:gd name="connsiteY123" fmla="*/ 438204 h 2432149"/>
              <a:gd name="connsiteX124" fmla="*/ 2913149 w 3118235"/>
              <a:gd name="connsiteY124" fmla="*/ 870252 h 2432149"/>
              <a:gd name="connsiteX125" fmla="*/ 2337085 w 3118235"/>
              <a:gd name="connsiteY125" fmla="*/ 726237 h 2432149"/>
              <a:gd name="connsiteX126" fmla="*/ 1833029 w 3118235"/>
              <a:gd name="connsiteY126" fmla="*/ 582221 h 2432149"/>
              <a:gd name="connsiteX127" fmla="*/ 824917 w 3118235"/>
              <a:gd name="connsiteY127" fmla="*/ 78165 h 2432149"/>
              <a:gd name="connsiteX128" fmla="*/ 680901 w 3118235"/>
              <a:gd name="connsiteY128" fmla="*/ 366196 h 2432149"/>
              <a:gd name="connsiteX129" fmla="*/ 44970 w 3118235"/>
              <a:gd name="connsiteY129" fmla="*/ 378497 h 2432149"/>
              <a:gd name="connsiteX130" fmla="*/ 0 w 3118235"/>
              <a:gd name="connsiteY130" fmla="*/ 453448 h 2432149"/>
              <a:gd name="connsiteX131" fmla="*/ 74951 w 3118235"/>
              <a:gd name="connsiteY131" fmla="*/ 783231 h 2432149"/>
              <a:gd name="connsiteX132" fmla="*/ 374754 w 3118235"/>
              <a:gd name="connsiteY132" fmla="*/ 1157985 h 2432149"/>
              <a:gd name="connsiteX133" fmla="*/ 584616 w 3118235"/>
              <a:gd name="connsiteY133" fmla="*/ 1292897 h 2432149"/>
              <a:gd name="connsiteX134" fmla="*/ 749508 w 3118235"/>
              <a:gd name="connsiteY134" fmla="*/ 1427808 h 2432149"/>
              <a:gd name="connsiteX135" fmla="*/ 1154242 w 3118235"/>
              <a:gd name="connsiteY135" fmla="*/ 1592700 h 2432149"/>
              <a:gd name="connsiteX136" fmla="*/ 1648918 w 3118235"/>
              <a:gd name="connsiteY136" fmla="*/ 1577710 h 2432149"/>
              <a:gd name="connsiteX137" fmla="*/ 1693888 w 3118235"/>
              <a:gd name="connsiteY137" fmla="*/ 1532740 h 2432149"/>
              <a:gd name="connsiteX138" fmla="*/ 1768839 w 3118235"/>
              <a:gd name="connsiteY138" fmla="*/ 1502759 h 2432149"/>
              <a:gd name="connsiteX139" fmla="*/ 1813810 w 3118235"/>
              <a:gd name="connsiteY139" fmla="*/ 1457789 h 2432149"/>
              <a:gd name="connsiteX140" fmla="*/ 1858780 w 3118235"/>
              <a:gd name="connsiteY140" fmla="*/ 1442799 h 2432149"/>
              <a:gd name="connsiteX141" fmla="*/ 1903751 w 3118235"/>
              <a:gd name="connsiteY141" fmla="*/ 1322877 h 2432149"/>
              <a:gd name="connsiteX142" fmla="*/ 1379095 w 3118235"/>
              <a:gd name="connsiteY142" fmla="*/ 1352858 h 2432149"/>
              <a:gd name="connsiteX143" fmla="*/ 989351 w 3118235"/>
              <a:gd name="connsiteY143" fmla="*/ 1742602 h 2432149"/>
              <a:gd name="connsiteX144" fmla="*/ 854439 w 3118235"/>
              <a:gd name="connsiteY144" fmla="*/ 1997435 h 2432149"/>
              <a:gd name="connsiteX145" fmla="*/ 884419 w 3118235"/>
              <a:gd name="connsiteY145" fmla="*/ 2267258 h 2432149"/>
              <a:gd name="connsiteX146" fmla="*/ 1019331 w 3118235"/>
              <a:gd name="connsiteY146" fmla="*/ 2297238 h 2432149"/>
              <a:gd name="connsiteX147" fmla="*/ 1678898 w 3118235"/>
              <a:gd name="connsiteY147" fmla="*/ 2282248 h 2432149"/>
              <a:gd name="connsiteX148" fmla="*/ 1753849 w 3118235"/>
              <a:gd name="connsiteY148" fmla="*/ 2252267 h 2432149"/>
              <a:gd name="connsiteX149" fmla="*/ 1663908 w 3118235"/>
              <a:gd name="connsiteY149" fmla="*/ 2207297 h 2432149"/>
              <a:gd name="connsiteX150" fmla="*/ 1918741 w 3118235"/>
              <a:gd name="connsiteY150" fmla="*/ 1802563 h 2432149"/>
              <a:gd name="connsiteX151" fmla="*/ 2398426 w 3118235"/>
              <a:gd name="connsiteY151" fmla="*/ 1247926 h 2432149"/>
              <a:gd name="connsiteX152" fmla="*/ 2653259 w 3118235"/>
              <a:gd name="connsiteY152" fmla="*/ 963113 h 2432149"/>
              <a:gd name="connsiteX153" fmla="*/ 1723869 w 3118235"/>
              <a:gd name="connsiteY153" fmla="*/ 918143 h 2432149"/>
              <a:gd name="connsiteX154" fmla="*/ 1304144 w 3118235"/>
              <a:gd name="connsiteY154" fmla="*/ 1068044 h 2432149"/>
              <a:gd name="connsiteX155" fmla="*/ 749508 w 3118235"/>
              <a:gd name="connsiteY155" fmla="*/ 1382838 h 2432149"/>
              <a:gd name="connsiteX156" fmla="*/ 914400 w 3118235"/>
              <a:gd name="connsiteY156" fmla="*/ 1397828 h 2432149"/>
              <a:gd name="connsiteX157" fmla="*/ 854439 w 3118235"/>
              <a:gd name="connsiteY157" fmla="*/ 1337867 h 2432149"/>
              <a:gd name="connsiteX158" fmla="*/ 944380 w 3118235"/>
              <a:gd name="connsiteY158" fmla="*/ 1292897 h 2432149"/>
              <a:gd name="connsiteX159" fmla="*/ 989351 w 3118235"/>
              <a:gd name="connsiteY159" fmla="*/ 1247926 h 2432149"/>
              <a:gd name="connsiteX160" fmla="*/ 1034321 w 3118235"/>
              <a:gd name="connsiteY160" fmla="*/ 1217946 h 2432149"/>
              <a:gd name="connsiteX161" fmla="*/ 1049311 w 3118235"/>
              <a:gd name="connsiteY161" fmla="*/ 1172976 h 2432149"/>
              <a:gd name="connsiteX162" fmla="*/ 1618937 w 3118235"/>
              <a:gd name="connsiteY162" fmla="*/ 978103 h 2432149"/>
              <a:gd name="connsiteX163" fmla="*/ 1933731 w 3118235"/>
              <a:gd name="connsiteY163" fmla="*/ 948123 h 2432149"/>
              <a:gd name="connsiteX164" fmla="*/ 2338465 w 3118235"/>
              <a:gd name="connsiteY164" fmla="*/ 963113 h 2432149"/>
              <a:gd name="connsiteX165" fmla="*/ 2353455 w 3118235"/>
              <a:gd name="connsiteY165" fmla="*/ 1277907 h 2432149"/>
              <a:gd name="connsiteX166" fmla="*/ 2398426 w 3118235"/>
              <a:gd name="connsiteY166" fmla="*/ 1292897 h 2432149"/>
              <a:gd name="connsiteX167" fmla="*/ 2698229 w 3118235"/>
              <a:gd name="connsiteY167" fmla="*/ 1322877 h 2432149"/>
              <a:gd name="connsiteX168" fmla="*/ 2743200 w 3118235"/>
              <a:gd name="connsiteY168" fmla="*/ 1367848 h 2432149"/>
              <a:gd name="connsiteX169" fmla="*/ 2638269 w 3118235"/>
              <a:gd name="connsiteY169" fmla="*/ 1517749 h 2432149"/>
              <a:gd name="connsiteX170" fmla="*/ 2563318 w 3118235"/>
              <a:gd name="connsiteY170" fmla="*/ 1637671 h 2432149"/>
              <a:gd name="connsiteX171" fmla="*/ 2503357 w 3118235"/>
              <a:gd name="connsiteY171" fmla="*/ 1712622 h 2432149"/>
              <a:gd name="connsiteX172" fmla="*/ 2458387 w 3118235"/>
              <a:gd name="connsiteY172" fmla="*/ 1787572 h 2432149"/>
              <a:gd name="connsiteX173" fmla="*/ 2428406 w 3118235"/>
              <a:gd name="connsiteY173" fmla="*/ 1832543 h 2432149"/>
              <a:gd name="connsiteX174" fmla="*/ 2368446 w 3118235"/>
              <a:gd name="connsiteY174" fmla="*/ 1862523 h 2432149"/>
              <a:gd name="connsiteX175" fmla="*/ 1978701 w 3118235"/>
              <a:gd name="connsiteY175" fmla="*/ 1487769 h 2432149"/>
              <a:gd name="connsiteX176" fmla="*/ 1259174 w 3118235"/>
              <a:gd name="connsiteY176" fmla="*/ 828202 h 2432149"/>
              <a:gd name="connsiteX177" fmla="*/ 914400 w 3118235"/>
              <a:gd name="connsiteY177" fmla="*/ 588359 h 2432149"/>
              <a:gd name="connsiteX178" fmla="*/ 479685 w 3118235"/>
              <a:gd name="connsiteY178" fmla="*/ 423467 h 2432149"/>
              <a:gd name="connsiteX179" fmla="*/ 419724 w 3118235"/>
              <a:gd name="connsiteY179" fmla="*/ 378497 h 2432149"/>
              <a:gd name="connsiteX180" fmla="*/ 629587 w 3118235"/>
              <a:gd name="connsiteY180" fmla="*/ 423467 h 2432149"/>
              <a:gd name="connsiteX181" fmla="*/ 839449 w 3118235"/>
              <a:gd name="connsiteY181" fmla="*/ 513408 h 2432149"/>
              <a:gd name="connsiteX182" fmla="*/ 1319134 w 3118235"/>
              <a:gd name="connsiteY182" fmla="*/ 813212 h 2432149"/>
              <a:gd name="connsiteX183" fmla="*/ 1573967 w 3118235"/>
              <a:gd name="connsiteY183" fmla="*/ 873172 h 2432149"/>
              <a:gd name="connsiteX184" fmla="*/ 2248524 w 3118235"/>
              <a:gd name="connsiteY184" fmla="*/ 933133 h 2432149"/>
              <a:gd name="connsiteX185" fmla="*/ 2443396 w 3118235"/>
              <a:gd name="connsiteY185" fmla="*/ 963113 h 2432149"/>
              <a:gd name="connsiteX186" fmla="*/ 2848131 w 3118235"/>
              <a:gd name="connsiteY186" fmla="*/ 933133 h 2432149"/>
              <a:gd name="connsiteX187" fmla="*/ 2743200 w 3118235"/>
              <a:gd name="connsiteY187" fmla="*/ 873172 h 2432149"/>
              <a:gd name="connsiteX188" fmla="*/ 2473377 w 3118235"/>
              <a:gd name="connsiteY188" fmla="*/ 783231 h 2432149"/>
              <a:gd name="connsiteX189" fmla="*/ 2083633 w 3118235"/>
              <a:gd name="connsiteY189" fmla="*/ 828202 h 2432149"/>
              <a:gd name="connsiteX190" fmla="*/ 1933731 w 3118235"/>
              <a:gd name="connsiteY190" fmla="*/ 888163 h 2432149"/>
              <a:gd name="connsiteX191" fmla="*/ 1798819 w 3118235"/>
              <a:gd name="connsiteY191" fmla="*/ 963113 h 2432149"/>
              <a:gd name="connsiteX192" fmla="*/ 1783829 w 3118235"/>
              <a:gd name="connsiteY192" fmla="*/ 1008084 h 2432149"/>
              <a:gd name="connsiteX193" fmla="*/ 1813810 w 3118235"/>
              <a:gd name="connsiteY193" fmla="*/ 1053054 h 2432149"/>
              <a:gd name="connsiteX194" fmla="*/ 1993692 w 3118235"/>
              <a:gd name="connsiteY194" fmla="*/ 1128005 h 2432149"/>
              <a:gd name="connsiteX195" fmla="*/ 2113613 w 3118235"/>
              <a:gd name="connsiteY195" fmla="*/ 1187966 h 2432149"/>
              <a:gd name="connsiteX196" fmla="*/ 2563318 w 3118235"/>
              <a:gd name="connsiteY196" fmla="*/ 1142995 h 2432149"/>
              <a:gd name="connsiteX197" fmla="*/ 2803160 w 3118235"/>
              <a:gd name="connsiteY197" fmla="*/ 963113 h 2432149"/>
              <a:gd name="connsiteX198" fmla="*/ 2938072 w 3118235"/>
              <a:gd name="connsiteY198" fmla="*/ 888163 h 2432149"/>
              <a:gd name="connsiteX199" fmla="*/ 2998033 w 3118235"/>
              <a:gd name="connsiteY199" fmla="*/ 903153 h 2432149"/>
              <a:gd name="connsiteX200" fmla="*/ 3013023 w 3118235"/>
              <a:gd name="connsiteY200" fmla="*/ 1008084 h 2432149"/>
              <a:gd name="connsiteX201" fmla="*/ 3043003 w 3118235"/>
              <a:gd name="connsiteY201" fmla="*/ 1068044 h 2432149"/>
              <a:gd name="connsiteX202" fmla="*/ 3057993 w 3118235"/>
              <a:gd name="connsiteY202" fmla="*/ 1128005 h 2432149"/>
              <a:gd name="connsiteX203" fmla="*/ 3087974 w 3118235"/>
              <a:gd name="connsiteY203" fmla="*/ 1187966 h 2432149"/>
              <a:gd name="connsiteX204" fmla="*/ 3102964 w 3118235"/>
              <a:gd name="connsiteY204" fmla="*/ 1937474 h 2432149"/>
              <a:gd name="connsiteX205" fmla="*/ 3043003 w 3118235"/>
              <a:gd name="connsiteY205" fmla="*/ 1922484 h 2432149"/>
              <a:gd name="connsiteX206" fmla="*/ 3043003 w 3118235"/>
              <a:gd name="connsiteY206" fmla="*/ 1907494 h 2432149"/>
              <a:gd name="connsiteX0" fmla="*/ 1049311 w 3118235"/>
              <a:gd name="connsiteY0" fmla="*/ 638179 h 2182165"/>
              <a:gd name="connsiteX1" fmla="*/ 959370 w 3118235"/>
              <a:gd name="connsiteY1" fmla="*/ 653169 h 2182165"/>
              <a:gd name="connsiteX2" fmla="*/ 854439 w 3118235"/>
              <a:gd name="connsiteY2" fmla="*/ 758100 h 2182165"/>
              <a:gd name="connsiteX3" fmla="*/ 809469 w 3118235"/>
              <a:gd name="connsiteY3" fmla="*/ 803070 h 2182165"/>
              <a:gd name="connsiteX4" fmla="*/ 779488 w 3118235"/>
              <a:gd name="connsiteY4" fmla="*/ 848041 h 2182165"/>
              <a:gd name="connsiteX5" fmla="*/ 704537 w 3118235"/>
              <a:gd name="connsiteY5" fmla="*/ 952972 h 2182165"/>
              <a:gd name="connsiteX6" fmla="*/ 689547 w 3118235"/>
              <a:gd name="connsiteY6" fmla="*/ 997942 h 2182165"/>
              <a:gd name="connsiteX7" fmla="*/ 659567 w 3118235"/>
              <a:gd name="connsiteY7" fmla="*/ 1042913 h 2182165"/>
              <a:gd name="connsiteX8" fmla="*/ 629587 w 3118235"/>
              <a:gd name="connsiteY8" fmla="*/ 1192815 h 2182165"/>
              <a:gd name="connsiteX9" fmla="*/ 644577 w 3118235"/>
              <a:gd name="connsiteY9" fmla="*/ 1687490 h 2182165"/>
              <a:gd name="connsiteX10" fmla="*/ 899410 w 3118235"/>
              <a:gd name="connsiteY10" fmla="*/ 1942323 h 2182165"/>
              <a:gd name="connsiteX11" fmla="*/ 1019331 w 3118235"/>
              <a:gd name="connsiteY11" fmla="*/ 1987293 h 2182165"/>
              <a:gd name="connsiteX12" fmla="*/ 1169233 w 3118235"/>
              <a:gd name="connsiteY12" fmla="*/ 2017274 h 2182165"/>
              <a:gd name="connsiteX13" fmla="*/ 1648918 w 3118235"/>
              <a:gd name="connsiteY13" fmla="*/ 1942323 h 2182165"/>
              <a:gd name="connsiteX14" fmla="*/ 1768839 w 3118235"/>
              <a:gd name="connsiteY14" fmla="*/ 1852382 h 2182165"/>
              <a:gd name="connsiteX15" fmla="*/ 2098623 w 3118235"/>
              <a:gd name="connsiteY15" fmla="*/ 1402677 h 2182165"/>
              <a:gd name="connsiteX16" fmla="*/ 2143593 w 3118235"/>
              <a:gd name="connsiteY16" fmla="*/ 1222795 h 2182165"/>
              <a:gd name="connsiteX17" fmla="*/ 2173574 w 3118235"/>
              <a:gd name="connsiteY17" fmla="*/ 1177824 h 2182165"/>
              <a:gd name="connsiteX18" fmla="*/ 2053652 w 3118235"/>
              <a:gd name="connsiteY18" fmla="*/ 803070 h 2182165"/>
              <a:gd name="connsiteX19" fmla="*/ 1948721 w 3118235"/>
              <a:gd name="connsiteY19" fmla="*/ 773090 h 2182165"/>
              <a:gd name="connsiteX20" fmla="*/ 1543987 w 3118235"/>
              <a:gd name="connsiteY20" fmla="*/ 818060 h 2182165"/>
              <a:gd name="connsiteX21" fmla="*/ 1424065 w 3118235"/>
              <a:gd name="connsiteY21" fmla="*/ 908001 h 2182165"/>
              <a:gd name="connsiteX22" fmla="*/ 1274164 w 3118235"/>
              <a:gd name="connsiteY22" fmla="*/ 997942 h 2182165"/>
              <a:gd name="connsiteX23" fmla="*/ 1184223 w 3118235"/>
              <a:gd name="connsiteY23" fmla="*/ 1117864 h 2182165"/>
              <a:gd name="connsiteX24" fmla="*/ 1079292 w 3118235"/>
              <a:gd name="connsiteY24" fmla="*/ 1282756 h 2182165"/>
              <a:gd name="connsiteX25" fmla="*/ 1109272 w 3118235"/>
              <a:gd name="connsiteY25" fmla="*/ 1732460 h 2182165"/>
              <a:gd name="connsiteX26" fmla="*/ 1169233 w 3118235"/>
              <a:gd name="connsiteY26" fmla="*/ 1852382 h 2182165"/>
              <a:gd name="connsiteX27" fmla="*/ 1259174 w 3118235"/>
              <a:gd name="connsiteY27" fmla="*/ 1927333 h 2182165"/>
              <a:gd name="connsiteX28" fmla="*/ 1514006 w 3118235"/>
              <a:gd name="connsiteY28" fmla="*/ 2017274 h 2182165"/>
              <a:gd name="connsiteX29" fmla="*/ 1963711 w 3118235"/>
              <a:gd name="connsiteY29" fmla="*/ 1942323 h 2182165"/>
              <a:gd name="connsiteX30" fmla="*/ 2053652 w 3118235"/>
              <a:gd name="connsiteY30" fmla="*/ 1822401 h 2182165"/>
              <a:gd name="connsiteX31" fmla="*/ 2263515 w 3118235"/>
              <a:gd name="connsiteY31" fmla="*/ 1402677 h 2182165"/>
              <a:gd name="connsiteX32" fmla="*/ 2293495 w 3118235"/>
              <a:gd name="connsiteY32" fmla="*/ 1117864 h 2182165"/>
              <a:gd name="connsiteX33" fmla="*/ 2248524 w 3118235"/>
              <a:gd name="connsiteY33" fmla="*/ 893011 h 2182165"/>
              <a:gd name="connsiteX34" fmla="*/ 2143593 w 3118235"/>
              <a:gd name="connsiteY34" fmla="*/ 818060 h 2182165"/>
              <a:gd name="connsiteX35" fmla="*/ 1828800 w 3118235"/>
              <a:gd name="connsiteY35" fmla="*/ 713129 h 2182165"/>
              <a:gd name="connsiteX36" fmla="*/ 1259174 w 3118235"/>
              <a:gd name="connsiteY36" fmla="*/ 773090 h 2182165"/>
              <a:gd name="connsiteX37" fmla="*/ 1049311 w 3118235"/>
              <a:gd name="connsiteY37" fmla="*/ 878021 h 2182165"/>
              <a:gd name="connsiteX38" fmla="*/ 794478 w 3118235"/>
              <a:gd name="connsiteY38" fmla="*/ 1132854 h 2182165"/>
              <a:gd name="connsiteX39" fmla="*/ 644577 w 3118235"/>
              <a:gd name="connsiteY39" fmla="*/ 1447647 h 2182165"/>
              <a:gd name="connsiteX40" fmla="*/ 614596 w 3118235"/>
              <a:gd name="connsiteY40" fmla="*/ 1597549 h 2182165"/>
              <a:gd name="connsiteX41" fmla="*/ 644577 w 3118235"/>
              <a:gd name="connsiteY41" fmla="*/ 1912342 h 2182165"/>
              <a:gd name="connsiteX42" fmla="*/ 704537 w 3118235"/>
              <a:gd name="connsiteY42" fmla="*/ 1927333 h 2182165"/>
              <a:gd name="connsiteX43" fmla="*/ 539646 w 3118235"/>
              <a:gd name="connsiteY43" fmla="*/ 1567569 h 2182165"/>
              <a:gd name="connsiteX44" fmla="*/ 299803 w 3118235"/>
              <a:gd name="connsiteY44" fmla="*/ 1417667 h 2182165"/>
              <a:gd name="connsiteX45" fmla="*/ 224852 w 3118235"/>
              <a:gd name="connsiteY45" fmla="*/ 1402677 h 2182165"/>
              <a:gd name="connsiteX46" fmla="*/ 239842 w 3118235"/>
              <a:gd name="connsiteY46" fmla="*/ 1132854 h 2182165"/>
              <a:gd name="connsiteX47" fmla="*/ 344774 w 3118235"/>
              <a:gd name="connsiteY47" fmla="*/ 848041 h 2182165"/>
              <a:gd name="connsiteX48" fmla="*/ 584616 w 3118235"/>
              <a:gd name="connsiteY48" fmla="*/ 428316 h 2182165"/>
              <a:gd name="connsiteX49" fmla="*/ 884419 w 3118235"/>
              <a:gd name="connsiteY49" fmla="*/ 338375 h 2182165"/>
              <a:gd name="connsiteX50" fmla="*/ 1319134 w 3118235"/>
              <a:gd name="connsiteY50" fmla="*/ 398336 h 2182165"/>
              <a:gd name="connsiteX51" fmla="*/ 1558977 w 3118235"/>
              <a:gd name="connsiteY51" fmla="*/ 503267 h 2182165"/>
              <a:gd name="connsiteX52" fmla="*/ 1768839 w 3118235"/>
              <a:gd name="connsiteY52" fmla="*/ 563228 h 2182165"/>
              <a:gd name="connsiteX53" fmla="*/ 1963711 w 3118235"/>
              <a:gd name="connsiteY53" fmla="*/ 728119 h 2182165"/>
              <a:gd name="connsiteX54" fmla="*/ 1978701 w 3118235"/>
              <a:gd name="connsiteY54" fmla="*/ 773090 h 2182165"/>
              <a:gd name="connsiteX55" fmla="*/ 1948721 w 3118235"/>
              <a:gd name="connsiteY55" fmla="*/ 863031 h 2182165"/>
              <a:gd name="connsiteX56" fmla="*/ 1873770 w 3118235"/>
              <a:gd name="connsiteY56" fmla="*/ 878021 h 2182165"/>
              <a:gd name="connsiteX57" fmla="*/ 1753849 w 3118235"/>
              <a:gd name="connsiteY57" fmla="*/ 967962 h 2182165"/>
              <a:gd name="connsiteX58" fmla="*/ 1648918 w 3118235"/>
              <a:gd name="connsiteY58" fmla="*/ 1027923 h 2182165"/>
              <a:gd name="connsiteX59" fmla="*/ 1364105 w 3118235"/>
              <a:gd name="connsiteY59" fmla="*/ 1177824 h 2182165"/>
              <a:gd name="connsiteX60" fmla="*/ 1214203 w 3118235"/>
              <a:gd name="connsiteY60" fmla="*/ 1267765 h 2182165"/>
              <a:gd name="connsiteX61" fmla="*/ 1064301 w 3118235"/>
              <a:gd name="connsiteY61" fmla="*/ 1297746 h 2182165"/>
              <a:gd name="connsiteX62" fmla="*/ 839449 w 3118235"/>
              <a:gd name="connsiteY62" fmla="*/ 1357706 h 2182165"/>
              <a:gd name="connsiteX63" fmla="*/ 689547 w 3118235"/>
              <a:gd name="connsiteY63" fmla="*/ 1327726 h 2182165"/>
              <a:gd name="connsiteX64" fmla="*/ 659567 w 3118235"/>
              <a:gd name="connsiteY64" fmla="*/ 1282756 h 2182165"/>
              <a:gd name="connsiteX65" fmla="*/ 719528 w 3118235"/>
              <a:gd name="connsiteY65" fmla="*/ 1267765 h 2182165"/>
              <a:gd name="connsiteX66" fmla="*/ 1094282 w 3118235"/>
              <a:gd name="connsiteY66" fmla="*/ 1327726 h 2182165"/>
              <a:gd name="connsiteX67" fmla="*/ 1439055 w 3118235"/>
              <a:gd name="connsiteY67" fmla="*/ 1567569 h 2182165"/>
              <a:gd name="connsiteX68" fmla="*/ 1543987 w 3118235"/>
              <a:gd name="connsiteY68" fmla="*/ 1687490 h 2182165"/>
              <a:gd name="connsiteX69" fmla="*/ 1499016 w 3118235"/>
              <a:gd name="connsiteY69" fmla="*/ 1777431 h 2182165"/>
              <a:gd name="connsiteX70" fmla="*/ 1439055 w 3118235"/>
              <a:gd name="connsiteY70" fmla="*/ 1762441 h 2182165"/>
              <a:gd name="connsiteX71" fmla="*/ 1499016 w 3118235"/>
              <a:gd name="connsiteY71" fmla="*/ 1582559 h 2182165"/>
              <a:gd name="connsiteX72" fmla="*/ 1663908 w 3118235"/>
              <a:gd name="connsiteY72" fmla="*/ 1447647 h 2182165"/>
              <a:gd name="connsiteX73" fmla="*/ 2473377 w 3118235"/>
              <a:gd name="connsiteY73" fmla="*/ 982952 h 2182165"/>
              <a:gd name="connsiteX74" fmla="*/ 2743200 w 3118235"/>
              <a:gd name="connsiteY74" fmla="*/ 848041 h 2182165"/>
              <a:gd name="connsiteX75" fmla="*/ 2668249 w 3118235"/>
              <a:gd name="connsiteY75" fmla="*/ 788080 h 2182165"/>
              <a:gd name="connsiteX76" fmla="*/ 2593298 w 3118235"/>
              <a:gd name="connsiteY76" fmla="*/ 698139 h 2182165"/>
              <a:gd name="connsiteX77" fmla="*/ 2473377 w 3118235"/>
              <a:gd name="connsiteY77" fmla="*/ 653169 h 2182165"/>
              <a:gd name="connsiteX78" fmla="*/ 2323475 w 3118235"/>
              <a:gd name="connsiteY78" fmla="*/ 623188 h 2182165"/>
              <a:gd name="connsiteX79" fmla="*/ 2218544 w 3118235"/>
              <a:gd name="connsiteY79" fmla="*/ 593208 h 2182165"/>
              <a:gd name="connsiteX80" fmla="*/ 1798819 w 3118235"/>
              <a:gd name="connsiteY80" fmla="*/ 698139 h 2182165"/>
              <a:gd name="connsiteX81" fmla="*/ 1723869 w 3118235"/>
              <a:gd name="connsiteY81" fmla="*/ 773090 h 2182165"/>
              <a:gd name="connsiteX82" fmla="*/ 1648918 w 3118235"/>
              <a:gd name="connsiteY82" fmla="*/ 893011 h 2182165"/>
              <a:gd name="connsiteX83" fmla="*/ 1678898 w 3118235"/>
              <a:gd name="connsiteY83" fmla="*/ 1102874 h 2182165"/>
              <a:gd name="connsiteX84" fmla="*/ 1753849 w 3118235"/>
              <a:gd name="connsiteY84" fmla="*/ 1162834 h 2182165"/>
              <a:gd name="connsiteX85" fmla="*/ 1978701 w 3118235"/>
              <a:gd name="connsiteY85" fmla="*/ 1207805 h 2182165"/>
              <a:gd name="connsiteX86" fmla="*/ 2128603 w 3118235"/>
              <a:gd name="connsiteY86" fmla="*/ 1282756 h 2182165"/>
              <a:gd name="connsiteX87" fmla="*/ 2833141 w 3118235"/>
              <a:gd name="connsiteY87" fmla="*/ 1222795 h 2182165"/>
              <a:gd name="connsiteX88" fmla="*/ 2803160 w 3118235"/>
              <a:gd name="connsiteY88" fmla="*/ 997942 h 2182165"/>
              <a:gd name="connsiteX89" fmla="*/ 2593298 w 3118235"/>
              <a:gd name="connsiteY89" fmla="*/ 788080 h 2182165"/>
              <a:gd name="connsiteX90" fmla="*/ 2488367 w 3118235"/>
              <a:gd name="connsiteY90" fmla="*/ 758100 h 2182165"/>
              <a:gd name="connsiteX91" fmla="*/ 2278505 w 3118235"/>
              <a:gd name="connsiteY91" fmla="*/ 803070 h 2182165"/>
              <a:gd name="connsiteX92" fmla="*/ 2188564 w 3118235"/>
              <a:gd name="connsiteY92" fmla="*/ 922992 h 2182165"/>
              <a:gd name="connsiteX93" fmla="*/ 2023672 w 3118235"/>
              <a:gd name="connsiteY93" fmla="*/ 1237785 h 2182165"/>
              <a:gd name="connsiteX94" fmla="*/ 2068642 w 3118235"/>
              <a:gd name="connsiteY94" fmla="*/ 1867372 h 2182165"/>
              <a:gd name="connsiteX95" fmla="*/ 2203554 w 3118235"/>
              <a:gd name="connsiteY95" fmla="*/ 2032264 h 2182165"/>
              <a:gd name="connsiteX96" fmla="*/ 2278505 w 3118235"/>
              <a:gd name="connsiteY96" fmla="*/ 2107215 h 2182165"/>
              <a:gd name="connsiteX97" fmla="*/ 2413416 w 3118235"/>
              <a:gd name="connsiteY97" fmla="*/ 2182165 h 2182165"/>
              <a:gd name="connsiteX98" fmla="*/ 2578308 w 3118235"/>
              <a:gd name="connsiteY98" fmla="*/ 2122205 h 2182165"/>
              <a:gd name="connsiteX99" fmla="*/ 2713219 w 3118235"/>
              <a:gd name="connsiteY99" fmla="*/ 1897352 h 2182165"/>
              <a:gd name="connsiteX100" fmla="*/ 2818151 w 3118235"/>
              <a:gd name="connsiteY100" fmla="*/ 1582559 h 2182165"/>
              <a:gd name="connsiteX101" fmla="*/ 2743200 w 3118235"/>
              <a:gd name="connsiteY101" fmla="*/ 1357706 h 2182165"/>
              <a:gd name="connsiteX102" fmla="*/ 2638269 w 3118235"/>
              <a:gd name="connsiteY102" fmla="*/ 1327726 h 2182165"/>
              <a:gd name="connsiteX103" fmla="*/ 2203554 w 3118235"/>
              <a:gd name="connsiteY103" fmla="*/ 1372697 h 2182165"/>
              <a:gd name="connsiteX104" fmla="*/ 2083633 w 3118235"/>
              <a:gd name="connsiteY104" fmla="*/ 1507608 h 2182165"/>
              <a:gd name="connsiteX105" fmla="*/ 1963711 w 3118235"/>
              <a:gd name="connsiteY105" fmla="*/ 1597549 h 2182165"/>
              <a:gd name="connsiteX106" fmla="*/ 1903751 w 3118235"/>
              <a:gd name="connsiteY106" fmla="*/ 1702480 h 2182165"/>
              <a:gd name="connsiteX107" fmla="*/ 1873770 w 3118235"/>
              <a:gd name="connsiteY107" fmla="*/ 1747451 h 2182165"/>
              <a:gd name="connsiteX108" fmla="*/ 1933731 w 3118235"/>
              <a:gd name="connsiteY108" fmla="*/ 1837392 h 2182165"/>
              <a:gd name="connsiteX109" fmla="*/ 2488367 w 3118235"/>
              <a:gd name="connsiteY109" fmla="*/ 1702480 h 2182165"/>
              <a:gd name="connsiteX110" fmla="*/ 2698229 w 3118235"/>
              <a:gd name="connsiteY110" fmla="*/ 1447647 h 2182165"/>
              <a:gd name="connsiteX111" fmla="*/ 2758190 w 3118235"/>
              <a:gd name="connsiteY111" fmla="*/ 1297746 h 2182165"/>
              <a:gd name="connsiteX112" fmla="*/ 2593298 w 3118235"/>
              <a:gd name="connsiteY112" fmla="*/ 773090 h 2182165"/>
              <a:gd name="connsiteX113" fmla="*/ 2488367 w 3118235"/>
              <a:gd name="connsiteY113" fmla="*/ 713129 h 2182165"/>
              <a:gd name="connsiteX114" fmla="*/ 2098623 w 3118235"/>
              <a:gd name="connsiteY114" fmla="*/ 653169 h 2182165"/>
              <a:gd name="connsiteX115" fmla="*/ 1394085 w 3118235"/>
              <a:gd name="connsiteY115" fmla="*/ 668159 h 2182165"/>
              <a:gd name="connsiteX116" fmla="*/ 1034321 w 3118235"/>
              <a:gd name="connsiteY116" fmla="*/ 863031 h 2182165"/>
              <a:gd name="connsiteX117" fmla="*/ 854439 w 3118235"/>
              <a:gd name="connsiteY117" fmla="*/ 1132854 h 2182165"/>
              <a:gd name="connsiteX118" fmla="*/ 974360 w 3118235"/>
              <a:gd name="connsiteY118" fmla="*/ 1477628 h 2182165"/>
              <a:gd name="connsiteX119" fmla="*/ 1079292 w 3118235"/>
              <a:gd name="connsiteY119" fmla="*/ 1492618 h 2182165"/>
              <a:gd name="connsiteX120" fmla="*/ 1469036 w 3118235"/>
              <a:gd name="connsiteY120" fmla="*/ 1402677 h 2182165"/>
              <a:gd name="connsiteX121" fmla="*/ 1978701 w 3118235"/>
              <a:gd name="connsiteY121" fmla="*/ 1042913 h 2182165"/>
              <a:gd name="connsiteX122" fmla="*/ 2473377 w 3118235"/>
              <a:gd name="connsiteY122" fmla="*/ 443306 h 2182165"/>
              <a:gd name="connsiteX123" fmla="*/ 2697125 w 3118235"/>
              <a:gd name="connsiteY123" fmla="*/ 188220 h 2182165"/>
              <a:gd name="connsiteX124" fmla="*/ 2913149 w 3118235"/>
              <a:gd name="connsiteY124" fmla="*/ 620268 h 2182165"/>
              <a:gd name="connsiteX125" fmla="*/ 2337085 w 3118235"/>
              <a:gd name="connsiteY125" fmla="*/ 476253 h 2182165"/>
              <a:gd name="connsiteX126" fmla="*/ 1833029 w 3118235"/>
              <a:gd name="connsiteY126" fmla="*/ 332237 h 2182165"/>
              <a:gd name="connsiteX127" fmla="*/ 1112949 w 3118235"/>
              <a:gd name="connsiteY127" fmla="*/ 188220 h 2182165"/>
              <a:gd name="connsiteX128" fmla="*/ 680901 w 3118235"/>
              <a:gd name="connsiteY128" fmla="*/ 116212 h 2182165"/>
              <a:gd name="connsiteX129" fmla="*/ 44970 w 3118235"/>
              <a:gd name="connsiteY129" fmla="*/ 128513 h 2182165"/>
              <a:gd name="connsiteX130" fmla="*/ 0 w 3118235"/>
              <a:gd name="connsiteY130" fmla="*/ 203464 h 2182165"/>
              <a:gd name="connsiteX131" fmla="*/ 74951 w 3118235"/>
              <a:gd name="connsiteY131" fmla="*/ 533247 h 2182165"/>
              <a:gd name="connsiteX132" fmla="*/ 374754 w 3118235"/>
              <a:gd name="connsiteY132" fmla="*/ 908001 h 2182165"/>
              <a:gd name="connsiteX133" fmla="*/ 584616 w 3118235"/>
              <a:gd name="connsiteY133" fmla="*/ 1042913 h 2182165"/>
              <a:gd name="connsiteX134" fmla="*/ 749508 w 3118235"/>
              <a:gd name="connsiteY134" fmla="*/ 1177824 h 2182165"/>
              <a:gd name="connsiteX135" fmla="*/ 1154242 w 3118235"/>
              <a:gd name="connsiteY135" fmla="*/ 1342716 h 2182165"/>
              <a:gd name="connsiteX136" fmla="*/ 1648918 w 3118235"/>
              <a:gd name="connsiteY136" fmla="*/ 1327726 h 2182165"/>
              <a:gd name="connsiteX137" fmla="*/ 1693888 w 3118235"/>
              <a:gd name="connsiteY137" fmla="*/ 1282756 h 2182165"/>
              <a:gd name="connsiteX138" fmla="*/ 1768839 w 3118235"/>
              <a:gd name="connsiteY138" fmla="*/ 1252775 h 2182165"/>
              <a:gd name="connsiteX139" fmla="*/ 1813810 w 3118235"/>
              <a:gd name="connsiteY139" fmla="*/ 1207805 h 2182165"/>
              <a:gd name="connsiteX140" fmla="*/ 1858780 w 3118235"/>
              <a:gd name="connsiteY140" fmla="*/ 1192815 h 2182165"/>
              <a:gd name="connsiteX141" fmla="*/ 1903751 w 3118235"/>
              <a:gd name="connsiteY141" fmla="*/ 1072893 h 2182165"/>
              <a:gd name="connsiteX142" fmla="*/ 1379095 w 3118235"/>
              <a:gd name="connsiteY142" fmla="*/ 1102874 h 2182165"/>
              <a:gd name="connsiteX143" fmla="*/ 989351 w 3118235"/>
              <a:gd name="connsiteY143" fmla="*/ 1492618 h 2182165"/>
              <a:gd name="connsiteX144" fmla="*/ 854439 w 3118235"/>
              <a:gd name="connsiteY144" fmla="*/ 1747451 h 2182165"/>
              <a:gd name="connsiteX145" fmla="*/ 884419 w 3118235"/>
              <a:gd name="connsiteY145" fmla="*/ 2017274 h 2182165"/>
              <a:gd name="connsiteX146" fmla="*/ 1019331 w 3118235"/>
              <a:gd name="connsiteY146" fmla="*/ 2047254 h 2182165"/>
              <a:gd name="connsiteX147" fmla="*/ 1678898 w 3118235"/>
              <a:gd name="connsiteY147" fmla="*/ 2032264 h 2182165"/>
              <a:gd name="connsiteX148" fmla="*/ 1753849 w 3118235"/>
              <a:gd name="connsiteY148" fmla="*/ 2002283 h 2182165"/>
              <a:gd name="connsiteX149" fmla="*/ 1663908 w 3118235"/>
              <a:gd name="connsiteY149" fmla="*/ 1957313 h 2182165"/>
              <a:gd name="connsiteX150" fmla="*/ 1918741 w 3118235"/>
              <a:gd name="connsiteY150" fmla="*/ 1552579 h 2182165"/>
              <a:gd name="connsiteX151" fmla="*/ 2398426 w 3118235"/>
              <a:gd name="connsiteY151" fmla="*/ 997942 h 2182165"/>
              <a:gd name="connsiteX152" fmla="*/ 2653259 w 3118235"/>
              <a:gd name="connsiteY152" fmla="*/ 713129 h 2182165"/>
              <a:gd name="connsiteX153" fmla="*/ 1723869 w 3118235"/>
              <a:gd name="connsiteY153" fmla="*/ 668159 h 2182165"/>
              <a:gd name="connsiteX154" fmla="*/ 1304144 w 3118235"/>
              <a:gd name="connsiteY154" fmla="*/ 818060 h 2182165"/>
              <a:gd name="connsiteX155" fmla="*/ 749508 w 3118235"/>
              <a:gd name="connsiteY155" fmla="*/ 1132854 h 2182165"/>
              <a:gd name="connsiteX156" fmla="*/ 914400 w 3118235"/>
              <a:gd name="connsiteY156" fmla="*/ 1147844 h 2182165"/>
              <a:gd name="connsiteX157" fmla="*/ 854439 w 3118235"/>
              <a:gd name="connsiteY157" fmla="*/ 1087883 h 2182165"/>
              <a:gd name="connsiteX158" fmla="*/ 944380 w 3118235"/>
              <a:gd name="connsiteY158" fmla="*/ 1042913 h 2182165"/>
              <a:gd name="connsiteX159" fmla="*/ 989351 w 3118235"/>
              <a:gd name="connsiteY159" fmla="*/ 997942 h 2182165"/>
              <a:gd name="connsiteX160" fmla="*/ 1034321 w 3118235"/>
              <a:gd name="connsiteY160" fmla="*/ 967962 h 2182165"/>
              <a:gd name="connsiteX161" fmla="*/ 1049311 w 3118235"/>
              <a:gd name="connsiteY161" fmla="*/ 922992 h 2182165"/>
              <a:gd name="connsiteX162" fmla="*/ 1618937 w 3118235"/>
              <a:gd name="connsiteY162" fmla="*/ 728119 h 2182165"/>
              <a:gd name="connsiteX163" fmla="*/ 1933731 w 3118235"/>
              <a:gd name="connsiteY163" fmla="*/ 698139 h 2182165"/>
              <a:gd name="connsiteX164" fmla="*/ 2338465 w 3118235"/>
              <a:gd name="connsiteY164" fmla="*/ 713129 h 2182165"/>
              <a:gd name="connsiteX165" fmla="*/ 2353455 w 3118235"/>
              <a:gd name="connsiteY165" fmla="*/ 1027923 h 2182165"/>
              <a:gd name="connsiteX166" fmla="*/ 2398426 w 3118235"/>
              <a:gd name="connsiteY166" fmla="*/ 1042913 h 2182165"/>
              <a:gd name="connsiteX167" fmla="*/ 2698229 w 3118235"/>
              <a:gd name="connsiteY167" fmla="*/ 1072893 h 2182165"/>
              <a:gd name="connsiteX168" fmla="*/ 2743200 w 3118235"/>
              <a:gd name="connsiteY168" fmla="*/ 1117864 h 2182165"/>
              <a:gd name="connsiteX169" fmla="*/ 2638269 w 3118235"/>
              <a:gd name="connsiteY169" fmla="*/ 1267765 h 2182165"/>
              <a:gd name="connsiteX170" fmla="*/ 2563318 w 3118235"/>
              <a:gd name="connsiteY170" fmla="*/ 1387687 h 2182165"/>
              <a:gd name="connsiteX171" fmla="*/ 2503357 w 3118235"/>
              <a:gd name="connsiteY171" fmla="*/ 1462638 h 2182165"/>
              <a:gd name="connsiteX172" fmla="*/ 2458387 w 3118235"/>
              <a:gd name="connsiteY172" fmla="*/ 1537588 h 2182165"/>
              <a:gd name="connsiteX173" fmla="*/ 2428406 w 3118235"/>
              <a:gd name="connsiteY173" fmla="*/ 1582559 h 2182165"/>
              <a:gd name="connsiteX174" fmla="*/ 2368446 w 3118235"/>
              <a:gd name="connsiteY174" fmla="*/ 1612539 h 2182165"/>
              <a:gd name="connsiteX175" fmla="*/ 1978701 w 3118235"/>
              <a:gd name="connsiteY175" fmla="*/ 1237785 h 2182165"/>
              <a:gd name="connsiteX176" fmla="*/ 1259174 w 3118235"/>
              <a:gd name="connsiteY176" fmla="*/ 578218 h 2182165"/>
              <a:gd name="connsiteX177" fmla="*/ 914400 w 3118235"/>
              <a:gd name="connsiteY177" fmla="*/ 338375 h 2182165"/>
              <a:gd name="connsiteX178" fmla="*/ 479685 w 3118235"/>
              <a:gd name="connsiteY178" fmla="*/ 173483 h 2182165"/>
              <a:gd name="connsiteX179" fmla="*/ 419724 w 3118235"/>
              <a:gd name="connsiteY179" fmla="*/ 128513 h 2182165"/>
              <a:gd name="connsiteX180" fmla="*/ 629587 w 3118235"/>
              <a:gd name="connsiteY180" fmla="*/ 173483 h 2182165"/>
              <a:gd name="connsiteX181" fmla="*/ 839449 w 3118235"/>
              <a:gd name="connsiteY181" fmla="*/ 263424 h 2182165"/>
              <a:gd name="connsiteX182" fmla="*/ 1319134 w 3118235"/>
              <a:gd name="connsiteY182" fmla="*/ 563228 h 2182165"/>
              <a:gd name="connsiteX183" fmla="*/ 1573967 w 3118235"/>
              <a:gd name="connsiteY183" fmla="*/ 623188 h 2182165"/>
              <a:gd name="connsiteX184" fmla="*/ 2248524 w 3118235"/>
              <a:gd name="connsiteY184" fmla="*/ 683149 h 2182165"/>
              <a:gd name="connsiteX185" fmla="*/ 2443396 w 3118235"/>
              <a:gd name="connsiteY185" fmla="*/ 713129 h 2182165"/>
              <a:gd name="connsiteX186" fmla="*/ 2848131 w 3118235"/>
              <a:gd name="connsiteY186" fmla="*/ 683149 h 2182165"/>
              <a:gd name="connsiteX187" fmla="*/ 2743200 w 3118235"/>
              <a:gd name="connsiteY187" fmla="*/ 623188 h 2182165"/>
              <a:gd name="connsiteX188" fmla="*/ 2473377 w 3118235"/>
              <a:gd name="connsiteY188" fmla="*/ 533247 h 2182165"/>
              <a:gd name="connsiteX189" fmla="*/ 2083633 w 3118235"/>
              <a:gd name="connsiteY189" fmla="*/ 578218 h 2182165"/>
              <a:gd name="connsiteX190" fmla="*/ 1933731 w 3118235"/>
              <a:gd name="connsiteY190" fmla="*/ 638179 h 2182165"/>
              <a:gd name="connsiteX191" fmla="*/ 1798819 w 3118235"/>
              <a:gd name="connsiteY191" fmla="*/ 713129 h 2182165"/>
              <a:gd name="connsiteX192" fmla="*/ 1783829 w 3118235"/>
              <a:gd name="connsiteY192" fmla="*/ 758100 h 2182165"/>
              <a:gd name="connsiteX193" fmla="*/ 1813810 w 3118235"/>
              <a:gd name="connsiteY193" fmla="*/ 803070 h 2182165"/>
              <a:gd name="connsiteX194" fmla="*/ 1993692 w 3118235"/>
              <a:gd name="connsiteY194" fmla="*/ 878021 h 2182165"/>
              <a:gd name="connsiteX195" fmla="*/ 2113613 w 3118235"/>
              <a:gd name="connsiteY195" fmla="*/ 937982 h 2182165"/>
              <a:gd name="connsiteX196" fmla="*/ 2563318 w 3118235"/>
              <a:gd name="connsiteY196" fmla="*/ 893011 h 2182165"/>
              <a:gd name="connsiteX197" fmla="*/ 2803160 w 3118235"/>
              <a:gd name="connsiteY197" fmla="*/ 713129 h 2182165"/>
              <a:gd name="connsiteX198" fmla="*/ 2938072 w 3118235"/>
              <a:gd name="connsiteY198" fmla="*/ 638179 h 2182165"/>
              <a:gd name="connsiteX199" fmla="*/ 2998033 w 3118235"/>
              <a:gd name="connsiteY199" fmla="*/ 653169 h 2182165"/>
              <a:gd name="connsiteX200" fmla="*/ 3013023 w 3118235"/>
              <a:gd name="connsiteY200" fmla="*/ 758100 h 2182165"/>
              <a:gd name="connsiteX201" fmla="*/ 3043003 w 3118235"/>
              <a:gd name="connsiteY201" fmla="*/ 818060 h 2182165"/>
              <a:gd name="connsiteX202" fmla="*/ 3057993 w 3118235"/>
              <a:gd name="connsiteY202" fmla="*/ 878021 h 2182165"/>
              <a:gd name="connsiteX203" fmla="*/ 3087974 w 3118235"/>
              <a:gd name="connsiteY203" fmla="*/ 937982 h 2182165"/>
              <a:gd name="connsiteX204" fmla="*/ 3102964 w 3118235"/>
              <a:gd name="connsiteY204" fmla="*/ 1687490 h 2182165"/>
              <a:gd name="connsiteX205" fmla="*/ 3043003 w 3118235"/>
              <a:gd name="connsiteY205" fmla="*/ 1672500 h 2182165"/>
              <a:gd name="connsiteX206" fmla="*/ 3043003 w 3118235"/>
              <a:gd name="connsiteY206" fmla="*/ 1657510 h 218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3118235" h="2182165">
                <a:moveTo>
                  <a:pt x="1049311" y="638179"/>
                </a:moveTo>
                <a:cubicBezTo>
                  <a:pt x="1019331" y="643176"/>
                  <a:pt x="985255" y="637240"/>
                  <a:pt x="959370" y="653169"/>
                </a:cubicBezTo>
                <a:cubicBezTo>
                  <a:pt x="917243" y="679093"/>
                  <a:pt x="889416" y="723123"/>
                  <a:pt x="854439" y="758100"/>
                </a:cubicBezTo>
                <a:cubicBezTo>
                  <a:pt x="839449" y="773090"/>
                  <a:pt x="821228" y="785431"/>
                  <a:pt x="809469" y="803070"/>
                </a:cubicBezTo>
                <a:cubicBezTo>
                  <a:pt x="799475" y="818060"/>
                  <a:pt x="789960" y="833381"/>
                  <a:pt x="779488" y="848041"/>
                </a:cubicBezTo>
                <a:cubicBezTo>
                  <a:pt x="686521" y="978195"/>
                  <a:pt x="775194" y="846988"/>
                  <a:pt x="704537" y="952972"/>
                </a:cubicBezTo>
                <a:cubicBezTo>
                  <a:pt x="699540" y="967962"/>
                  <a:pt x="696613" y="983809"/>
                  <a:pt x="689547" y="997942"/>
                </a:cubicBezTo>
                <a:cubicBezTo>
                  <a:pt x="681490" y="1014056"/>
                  <a:pt x="664865" y="1025694"/>
                  <a:pt x="659567" y="1042913"/>
                </a:cubicBezTo>
                <a:cubicBezTo>
                  <a:pt x="644582" y="1091617"/>
                  <a:pt x="639580" y="1142848"/>
                  <a:pt x="629587" y="1192815"/>
                </a:cubicBezTo>
                <a:cubicBezTo>
                  <a:pt x="634584" y="1357707"/>
                  <a:pt x="606210" y="1527046"/>
                  <a:pt x="644577" y="1687490"/>
                </a:cubicBezTo>
                <a:cubicBezTo>
                  <a:pt x="673609" y="1808898"/>
                  <a:pt x="794813" y="1893511"/>
                  <a:pt x="899410" y="1942323"/>
                </a:cubicBezTo>
                <a:cubicBezTo>
                  <a:pt x="938097" y="1960377"/>
                  <a:pt x="978197" y="1975867"/>
                  <a:pt x="1019331" y="1987293"/>
                </a:cubicBezTo>
                <a:cubicBezTo>
                  <a:pt x="1068429" y="2000931"/>
                  <a:pt x="1119266" y="2007280"/>
                  <a:pt x="1169233" y="2017274"/>
                </a:cubicBezTo>
                <a:cubicBezTo>
                  <a:pt x="1329128" y="1992290"/>
                  <a:pt x="1492876" y="1985235"/>
                  <a:pt x="1648918" y="1942323"/>
                </a:cubicBezTo>
                <a:cubicBezTo>
                  <a:pt x="1697097" y="1929074"/>
                  <a:pt x="1735008" y="1889154"/>
                  <a:pt x="1768839" y="1852382"/>
                </a:cubicBezTo>
                <a:cubicBezTo>
                  <a:pt x="1935682" y="1671031"/>
                  <a:pt x="1981741" y="1586349"/>
                  <a:pt x="2098623" y="1402677"/>
                </a:cubicBezTo>
                <a:cubicBezTo>
                  <a:pt x="2110387" y="1343858"/>
                  <a:pt x="2121406" y="1278263"/>
                  <a:pt x="2143593" y="1222795"/>
                </a:cubicBezTo>
                <a:cubicBezTo>
                  <a:pt x="2150284" y="1206067"/>
                  <a:pt x="2163580" y="1192814"/>
                  <a:pt x="2173574" y="1177824"/>
                </a:cubicBezTo>
                <a:cubicBezTo>
                  <a:pt x="2152042" y="1034281"/>
                  <a:pt x="2190030" y="882624"/>
                  <a:pt x="2053652" y="803070"/>
                </a:cubicBezTo>
                <a:cubicBezTo>
                  <a:pt x="2022231" y="784741"/>
                  <a:pt x="1983698" y="783083"/>
                  <a:pt x="1948721" y="773090"/>
                </a:cubicBezTo>
                <a:cubicBezTo>
                  <a:pt x="1813810" y="788080"/>
                  <a:pt x="1675452" y="784255"/>
                  <a:pt x="1543987" y="818060"/>
                </a:cubicBezTo>
                <a:cubicBezTo>
                  <a:pt x="1495594" y="830504"/>
                  <a:pt x="1465640" y="880284"/>
                  <a:pt x="1424065" y="908001"/>
                </a:cubicBezTo>
                <a:cubicBezTo>
                  <a:pt x="1375581" y="940324"/>
                  <a:pt x="1324131" y="967962"/>
                  <a:pt x="1274164" y="997942"/>
                </a:cubicBezTo>
                <a:cubicBezTo>
                  <a:pt x="1244184" y="1037916"/>
                  <a:pt x="1213266" y="1077204"/>
                  <a:pt x="1184223" y="1117864"/>
                </a:cubicBezTo>
                <a:cubicBezTo>
                  <a:pt x="1136641" y="1184478"/>
                  <a:pt x="1119722" y="1215372"/>
                  <a:pt x="1079292" y="1282756"/>
                </a:cubicBezTo>
                <a:cubicBezTo>
                  <a:pt x="1089285" y="1432657"/>
                  <a:pt x="1085841" y="1584064"/>
                  <a:pt x="1109272" y="1732460"/>
                </a:cubicBezTo>
                <a:cubicBezTo>
                  <a:pt x="1116242" y="1776605"/>
                  <a:pt x="1141984" y="1816958"/>
                  <a:pt x="1169233" y="1852382"/>
                </a:cubicBezTo>
                <a:cubicBezTo>
                  <a:pt x="1193027" y="1883315"/>
                  <a:pt x="1225160" y="1908200"/>
                  <a:pt x="1259174" y="1927333"/>
                </a:cubicBezTo>
                <a:cubicBezTo>
                  <a:pt x="1335010" y="1969991"/>
                  <a:pt x="1430223" y="1993336"/>
                  <a:pt x="1514006" y="2017274"/>
                </a:cubicBezTo>
                <a:cubicBezTo>
                  <a:pt x="1663908" y="1992290"/>
                  <a:pt x="1820776" y="1993939"/>
                  <a:pt x="1963711" y="1942323"/>
                </a:cubicBezTo>
                <a:cubicBezTo>
                  <a:pt x="2010708" y="1925352"/>
                  <a:pt x="2025504" y="1863685"/>
                  <a:pt x="2053652" y="1822401"/>
                </a:cubicBezTo>
                <a:cubicBezTo>
                  <a:pt x="2217061" y="1582734"/>
                  <a:pt x="2171018" y="1661666"/>
                  <a:pt x="2263515" y="1402677"/>
                </a:cubicBezTo>
                <a:cubicBezTo>
                  <a:pt x="2273508" y="1307739"/>
                  <a:pt x="2296302" y="1213285"/>
                  <a:pt x="2293495" y="1117864"/>
                </a:cubicBezTo>
                <a:cubicBezTo>
                  <a:pt x="2291248" y="1041462"/>
                  <a:pt x="2282707" y="961377"/>
                  <a:pt x="2248524" y="893011"/>
                </a:cubicBezTo>
                <a:cubicBezTo>
                  <a:pt x="2229301" y="854565"/>
                  <a:pt x="2181167" y="838935"/>
                  <a:pt x="2143593" y="818060"/>
                </a:cubicBezTo>
                <a:cubicBezTo>
                  <a:pt x="1992338" y="734030"/>
                  <a:pt x="1987242" y="744818"/>
                  <a:pt x="1828800" y="713129"/>
                </a:cubicBezTo>
                <a:cubicBezTo>
                  <a:pt x="1638925" y="733116"/>
                  <a:pt x="1445965" y="733577"/>
                  <a:pt x="1259174" y="773090"/>
                </a:cubicBezTo>
                <a:cubicBezTo>
                  <a:pt x="1182656" y="789276"/>
                  <a:pt x="1116645" y="838233"/>
                  <a:pt x="1049311" y="878021"/>
                </a:cubicBezTo>
                <a:cubicBezTo>
                  <a:pt x="933077" y="946704"/>
                  <a:pt x="875043" y="1020063"/>
                  <a:pt x="794478" y="1132854"/>
                </a:cubicBezTo>
                <a:cubicBezTo>
                  <a:pt x="718111" y="1239768"/>
                  <a:pt x="680627" y="1321472"/>
                  <a:pt x="644577" y="1447647"/>
                </a:cubicBezTo>
                <a:cubicBezTo>
                  <a:pt x="630578" y="1496643"/>
                  <a:pt x="624590" y="1547582"/>
                  <a:pt x="614596" y="1597549"/>
                </a:cubicBezTo>
                <a:cubicBezTo>
                  <a:pt x="624590" y="1702480"/>
                  <a:pt x="616843" y="1810650"/>
                  <a:pt x="644577" y="1912342"/>
                </a:cubicBezTo>
                <a:cubicBezTo>
                  <a:pt x="649998" y="1932218"/>
                  <a:pt x="705907" y="1947889"/>
                  <a:pt x="704537" y="1927333"/>
                </a:cubicBezTo>
                <a:cubicBezTo>
                  <a:pt x="696013" y="1799464"/>
                  <a:pt x="631326" y="1659249"/>
                  <a:pt x="539646" y="1567569"/>
                </a:cubicBezTo>
                <a:cubicBezTo>
                  <a:pt x="481723" y="1509647"/>
                  <a:pt x="376983" y="1447352"/>
                  <a:pt x="299803" y="1417667"/>
                </a:cubicBezTo>
                <a:cubicBezTo>
                  <a:pt x="276023" y="1408521"/>
                  <a:pt x="249836" y="1407674"/>
                  <a:pt x="224852" y="1402677"/>
                </a:cubicBezTo>
                <a:cubicBezTo>
                  <a:pt x="114304" y="1328979"/>
                  <a:pt x="161835" y="1381057"/>
                  <a:pt x="239842" y="1132854"/>
                </a:cubicBezTo>
                <a:cubicBezTo>
                  <a:pt x="270177" y="1036333"/>
                  <a:pt x="308103" y="942337"/>
                  <a:pt x="344774" y="848041"/>
                </a:cubicBezTo>
                <a:cubicBezTo>
                  <a:pt x="405510" y="691864"/>
                  <a:pt x="446603" y="537273"/>
                  <a:pt x="584616" y="428316"/>
                </a:cubicBezTo>
                <a:cubicBezTo>
                  <a:pt x="651525" y="375493"/>
                  <a:pt x="805127" y="354234"/>
                  <a:pt x="884419" y="338375"/>
                </a:cubicBezTo>
                <a:cubicBezTo>
                  <a:pt x="1029324" y="358362"/>
                  <a:pt x="1177041" y="363602"/>
                  <a:pt x="1319134" y="398336"/>
                </a:cubicBezTo>
                <a:cubicBezTo>
                  <a:pt x="1403902" y="419057"/>
                  <a:pt x="1477047" y="473226"/>
                  <a:pt x="1558977" y="503267"/>
                </a:cubicBezTo>
                <a:cubicBezTo>
                  <a:pt x="1627283" y="528313"/>
                  <a:pt x="1698885" y="543241"/>
                  <a:pt x="1768839" y="563228"/>
                </a:cubicBezTo>
                <a:cubicBezTo>
                  <a:pt x="1827899" y="607523"/>
                  <a:pt x="1916449" y="665103"/>
                  <a:pt x="1963711" y="728119"/>
                </a:cubicBezTo>
                <a:cubicBezTo>
                  <a:pt x="1973192" y="740760"/>
                  <a:pt x="1973704" y="758100"/>
                  <a:pt x="1978701" y="773090"/>
                </a:cubicBezTo>
                <a:cubicBezTo>
                  <a:pt x="1968708" y="803070"/>
                  <a:pt x="1971067" y="840685"/>
                  <a:pt x="1948721" y="863031"/>
                </a:cubicBezTo>
                <a:cubicBezTo>
                  <a:pt x="1930705" y="881047"/>
                  <a:pt x="1896203" y="865942"/>
                  <a:pt x="1873770" y="878021"/>
                </a:cubicBezTo>
                <a:cubicBezTo>
                  <a:pt x="1829775" y="901710"/>
                  <a:pt x="1795424" y="940245"/>
                  <a:pt x="1753849" y="967962"/>
                </a:cubicBezTo>
                <a:cubicBezTo>
                  <a:pt x="1720330" y="990308"/>
                  <a:pt x="1682437" y="1005577"/>
                  <a:pt x="1648918" y="1027923"/>
                </a:cubicBezTo>
                <a:cubicBezTo>
                  <a:pt x="1302324" y="1258986"/>
                  <a:pt x="1786502" y="976683"/>
                  <a:pt x="1364105" y="1177824"/>
                </a:cubicBezTo>
                <a:cubicBezTo>
                  <a:pt x="1311494" y="1202877"/>
                  <a:pt x="1268307" y="1246123"/>
                  <a:pt x="1214203" y="1267765"/>
                </a:cubicBezTo>
                <a:cubicBezTo>
                  <a:pt x="1166891" y="1286690"/>
                  <a:pt x="1114044" y="1286692"/>
                  <a:pt x="1064301" y="1297746"/>
                </a:cubicBezTo>
                <a:cubicBezTo>
                  <a:pt x="976991" y="1317148"/>
                  <a:pt x="924052" y="1333534"/>
                  <a:pt x="839449" y="1357706"/>
                </a:cubicBezTo>
                <a:cubicBezTo>
                  <a:pt x="789482" y="1347713"/>
                  <a:pt x="736584" y="1347325"/>
                  <a:pt x="689547" y="1327726"/>
                </a:cubicBezTo>
                <a:cubicBezTo>
                  <a:pt x="672917" y="1320797"/>
                  <a:pt x="651510" y="1298870"/>
                  <a:pt x="659567" y="1282756"/>
                </a:cubicBezTo>
                <a:cubicBezTo>
                  <a:pt x="668781" y="1264329"/>
                  <a:pt x="699541" y="1272762"/>
                  <a:pt x="719528" y="1267765"/>
                </a:cubicBezTo>
                <a:cubicBezTo>
                  <a:pt x="810623" y="1277887"/>
                  <a:pt x="988716" y="1282483"/>
                  <a:pt x="1094282" y="1327726"/>
                </a:cubicBezTo>
                <a:cubicBezTo>
                  <a:pt x="1185882" y="1366983"/>
                  <a:pt x="1415297" y="1537872"/>
                  <a:pt x="1439055" y="1567569"/>
                </a:cubicBezTo>
                <a:cubicBezTo>
                  <a:pt x="1512259" y="1659073"/>
                  <a:pt x="1476392" y="1619895"/>
                  <a:pt x="1543987" y="1687490"/>
                </a:cubicBezTo>
                <a:cubicBezTo>
                  <a:pt x="1528997" y="1717470"/>
                  <a:pt x="1526292" y="1757948"/>
                  <a:pt x="1499016" y="1777431"/>
                </a:cubicBezTo>
                <a:cubicBezTo>
                  <a:pt x="1482251" y="1789406"/>
                  <a:pt x="1439055" y="1783043"/>
                  <a:pt x="1439055" y="1762441"/>
                </a:cubicBezTo>
                <a:cubicBezTo>
                  <a:pt x="1439055" y="1699237"/>
                  <a:pt x="1462279" y="1633990"/>
                  <a:pt x="1499016" y="1582559"/>
                </a:cubicBezTo>
                <a:cubicBezTo>
                  <a:pt x="1540294" y="1524770"/>
                  <a:pt x="1607094" y="1490257"/>
                  <a:pt x="1663908" y="1447647"/>
                </a:cubicBezTo>
                <a:cubicBezTo>
                  <a:pt x="2016211" y="1183420"/>
                  <a:pt x="1970806" y="1244289"/>
                  <a:pt x="2473377" y="982952"/>
                </a:cubicBezTo>
                <a:cubicBezTo>
                  <a:pt x="2725564" y="851815"/>
                  <a:pt x="2587486" y="910326"/>
                  <a:pt x="2743200" y="848041"/>
                </a:cubicBezTo>
                <a:cubicBezTo>
                  <a:pt x="2718216" y="828054"/>
                  <a:pt x="2690873" y="810704"/>
                  <a:pt x="2668249" y="788080"/>
                </a:cubicBezTo>
                <a:cubicBezTo>
                  <a:pt x="2640654" y="760485"/>
                  <a:pt x="2625385" y="720353"/>
                  <a:pt x="2593298" y="698139"/>
                </a:cubicBezTo>
                <a:cubicBezTo>
                  <a:pt x="2558197" y="673838"/>
                  <a:pt x="2514511" y="664595"/>
                  <a:pt x="2473377" y="653169"/>
                </a:cubicBezTo>
                <a:cubicBezTo>
                  <a:pt x="2424279" y="639531"/>
                  <a:pt x="2373077" y="634859"/>
                  <a:pt x="2323475" y="623188"/>
                </a:cubicBezTo>
                <a:cubicBezTo>
                  <a:pt x="2288065" y="614856"/>
                  <a:pt x="2253521" y="603201"/>
                  <a:pt x="2218544" y="593208"/>
                </a:cubicBezTo>
                <a:cubicBezTo>
                  <a:pt x="2043174" y="619514"/>
                  <a:pt x="1934546" y="604175"/>
                  <a:pt x="1798819" y="698139"/>
                </a:cubicBezTo>
                <a:cubicBezTo>
                  <a:pt x="1769769" y="718250"/>
                  <a:pt x="1745411" y="745085"/>
                  <a:pt x="1723869" y="773090"/>
                </a:cubicBezTo>
                <a:cubicBezTo>
                  <a:pt x="1695128" y="810453"/>
                  <a:pt x="1648918" y="893011"/>
                  <a:pt x="1648918" y="893011"/>
                </a:cubicBezTo>
                <a:cubicBezTo>
                  <a:pt x="1658911" y="962965"/>
                  <a:pt x="1653286" y="1037014"/>
                  <a:pt x="1678898" y="1102874"/>
                </a:cubicBezTo>
                <a:cubicBezTo>
                  <a:pt x="1690494" y="1132693"/>
                  <a:pt x="1726414" y="1146373"/>
                  <a:pt x="1753849" y="1162834"/>
                </a:cubicBezTo>
                <a:cubicBezTo>
                  <a:pt x="1826796" y="1206602"/>
                  <a:pt x="1892775" y="1199212"/>
                  <a:pt x="1978701" y="1207805"/>
                </a:cubicBezTo>
                <a:cubicBezTo>
                  <a:pt x="2028668" y="1232789"/>
                  <a:pt x="2072890" y="1278629"/>
                  <a:pt x="2128603" y="1282756"/>
                </a:cubicBezTo>
                <a:cubicBezTo>
                  <a:pt x="2748008" y="1328637"/>
                  <a:pt x="2638581" y="1417350"/>
                  <a:pt x="2833141" y="1222795"/>
                </a:cubicBezTo>
                <a:cubicBezTo>
                  <a:pt x="2823147" y="1147844"/>
                  <a:pt x="2828001" y="1069359"/>
                  <a:pt x="2803160" y="997942"/>
                </a:cubicBezTo>
                <a:cubicBezTo>
                  <a:pt x="2776985" y="922690"/>
                  <a:pt x="2659446" y="823359"/>
                  <a:pt x="2593298" y="788080"/>
                </a:cubicBezTo>
                <a:cubicBezTo>
                  <a:pt x="2561201" y="770962"/>
                  <a:pt x="2523344" y="768093"/>
                  <a:pt x="2488367" y="758100"/>
                </a:cubicBezTo>
                <a:cubicBezTo>
                  <a:pt x="2418413" y="773090"/>
                  <a:pt x="2341191" y="768592"/>
                  <a:pt x="2278505" y="803070"/>
                </a:cubicBezTo>
                <a:cubicBezTo>
                  <a:pt x="2234723" y="827150"/>
                  <a:pt x="2216780" y="881754"/>
                  <a:pt x="2188564" y="922992"/>
                </a:cubicBezTo>
                <a:cubicBezTo>
                  <a:pt x="2068901" y="1097884"/>
                  <a:pt x="2096131" y="1056637"/>
                  <a:pt x="2023672" y="1237785"/>
                </a:cubicBezTo>
                <a:cubicBezTo>
                  <a:pt x="2038662" y="1447647"/>
                  <a:pt x="2022181" y="1662169"/>
                  <a:pt x="2068642" y="1867372"/>
                </a:cubicBezTo>
                <a:cubicBezTo>
                  <a:pt x="2084324" y="1936636"/>
                  <a:pt x="2153337" y="1982047"/>
                  <a:pt x="2203554" y="2032264"/>
                </a:cubicBezTo>
                <a:cubicBezTo>
                  <a:pt x="2228538" y="2057248"/>
                  <a:pt x="2250915" y="2085143"/>
                  <a:pt x="2278505" y="2107215"/>
                </a:cubicBezTo>
                <a:cubicBezTo>
                  <a:pt x="2309877" y="2132313"/>
                  <a:pt x="2375515" y="2163215"/>
                  <a:pt x="2413416" y="2182165"/>
                </a:cubicBezTo>
                <a:cubicBezTo>
                  <a:pt x="2468380" y="2162178"/>
                  <a:pt x="2530528" y="2155932"/>
                  <a:pt x="2578308" y="2122205"/>
                </a:cubicBezTo>
                <a:cubicBezTo>
                  <a:pt x="2641309" y="2077734"/>
                  <a:pt x="2686471" y="1967564"/>
                  <a:pt x="2713219" y="1897352"/>
                </a:cubicBezTo>
                <a:cubicBezTo>
                  <a:pt x="2782967" y="1714262"/>
                  <a:pt x="2776302" y="1729026"/>
                  <a:pt x="2818151" y="1582559"/>
                </a:cubicBezTo>
                <a:cubicBezTo>
                  <a:pt x="2793167" y="1507608"/>
                  <a:pt x="2788761" y="1422251"/>
                  <a:pt x="2743200" y="1357706"/>
                </a:cubicBezTo>
                <a:cubicBezTo>
                  <a:pt x="2722222" y="1327987"/>
                  <a:pt x="2674632" y="1326716"/>
                  <a:pt x="2638269" y="1327726"/>
                </a:cubicBezTo>
                <a:cubicBezTo>
                  <a:pt x="2492647" y="1331771"/>
                  <a:pt x="2348459" y="1357707"/>
                  <a:pt x="2203554" y="1372697"/>
                </a:cubicBezTo>
                <a:cubicBezTo>
                  <a:pt x="2163580" y="1417667"/>
                  <a:pt x="2127528" y="1466457"/>
                  <a:pt x="2083633" y="1507608"/>
                </a:cubicBezTo>
                <a:cubicBezTo>
                  <a:pt x="2047180" y="1541783"/>
                  <a:pt x="1997603" y="1560833"/>
                  <a:pt x="1963711" y="1597549"/>
                </a:cubicBezTo>
                <a:cubicBezTo>
                  <a:pt x="1936387" y="1627150"/>
                  <a:pt x="1924477" y="1667936"/>
                  <a:pt x="1903751" y="1702480"/>
                </a:cubicBezTo>
                <a:cubicBezTo>
                  <a:pt x="1894482" y="1717929"/>
                  <a:pt x="1883764" y="1732461"/>
                  <a:pt x="1873770" y="1747451"/>
                </a:cubicBezTo>
                <a:cubicBezTo>
                  <a:pt x="1893757" y="1777431"/>
                  <a:pt x="1897878" y="1833807"/>
                  <a:pt x="1933731" y="1837392"/>
                </a:cubicBezTo>
                <a:cubicBezTo>
                  <a:pt x="2234861" y="1867505"/>
                  <a:pt x="2280867" y="1815662"/>
                  <a:pt x="2488367" y="1702480"/>
                </a:cubicBezTo>
                <a:cubicBezTo>
                  <a:pt x="2536557" y="1648266"/>
                  <a:pt x="2659325" y="1517673"/>
                  <a:pt x="2698229" y="1447647"/>
                </a:cubicBezTo>
                <a:cubicBezTo>
                  <a:pt x="2724364" y="1400603"/>
                  <a:pt x="2738203" y="1347713"/>
                  <a:pt x="2758190" y="1297746"/>
                </a:cubicBezTo>
                <a:cubicBezTo>
                  <a:pt x="2729546" y="911043"/>
                  <a:pt x="2826750" y="948179"/>
                  <a:pt x="2593298" y="773090"/>
                </a:cubicBezTo>
                <a:cubicBezTo>
                  <a:pt x="2561070" y="748919"/>
                  <a:pt x="2527518" y="722620"/>
                  <a:pt x="2488367" y="713129"/>
                </a:cubicBezTo>
                <a:cubicBezTo>
                  <a:pt x="2360624" y="682161"/>
                  <a:pt x="2098623" y="653169"/>
                  <a:pt x="2098623" y="653169"/>
                </a:cubicBezTo>
                <a:cubicBezTo>
                  <a:pt x="1863777" y="658166"/>
                  <a:pt x="1626990" y="637614"/>
                  <a:pt x="1394085" y="668159"/>
                </a:cubicBezTo>
                <a:cubicBezTo>
                  <a:pt x="1338208" y="675487"/>
                  <a:pt x="1097729" y="824986"/>
                  <a:pt x="1034321" y="863031"/>
                </a:cubicBezTo>
                <a:cubicBezTo>
                  <a:pt x="868013" y="1079231"/>
                  <a:pt x="914855" y="981812"/>
                  <a:pt x="854439" y="1132854"/>
                </a:cubicBezTo>
                <a:cubicBezTo>
                  <a:pt x="871288" y="1228332"/>
                  <a:pt x="859982" y="1410907"/>
                  <a:pt x="974360" y="1477628"/>
                </a:cubicBezTo>
                <a:cubicBezTo>
                  <a:pt x="1004879" y="1495431"/>
                  <a:pt x="1044315" y="1487621"/>
                  <a:pt x="1079292" y="1492618"/>
                </a:cubicBezTo>
                <a:cubicBezTo>
                  <a:pt x="1209207" y="1462638"/>
                  <a:pt x="1343147" y="1446592"/>
                  <a:pt x="1469036" y="1402677"/>
                </a:cubicBezTo>
                <a:cubicBezTo>
                  <a:pt x="1688237" y="1326211"/>
                  <a:pt x="1811799" y="1199997"/>
                  <a:pt x="1978701" y="1042913"/>
                </a:cubicBezTo>
                <a:cubicBezTo>
                  <a:pt x="2206397" y="828611"/>
                  <a:pt x="2311923" y="724095"/>
                  <a:pt x="2473377" y="443306"/>
                </a:cubicBezTo>
                <a:cubicBezTo>
                  <a:pt x="2568118" y="278539"/>
                  <a:pt x="2652172" y="368031"/>
                  <a:pt x="2697125" y="188220"/>
                </a:cubicBezTo>
                <a:cubicBezTo>
                  <a:pt x="2672141" y="88286"/>
                  <a:pt x="2962911" y="710461"/>
                  <a:pt x="2913149" y="620268"/>
                </a:cubicBezTo>
                <a:cubicBezTo>
                  <a:pt x="2878842" y="558087"/>
                  <a:pt x="2402462" y="503989"/>
                  <a:pt x="2337085" y="476253"/>
                </a:cubicBezTo>
                <a:cubicBezTo>
                  <a:pt x="2158140" y="400337"/>
                  <a:pt x="2021994" y="349416"/>
                  <a:pt x="1833029" y="332237"/>
                </a:cubicBezTo>
                <a:cubicBezTo>
                  <a:pt x="1538222" y="377208"/>
                  <a:pt x="1400740" y="110055"/>
                  <a:pt x="1112949" y="188220"/>
                </a:cubicBezTo>
                <a:cubicBezTo>
                  <a:pt x="989727" y="221688"/>
                  <a:pt x="787142" y="45385"/>
                  <a:pt x="680901" y="116212"/>
                </a:cubicBezTo>
                <a:cubicBezTo>
                  <a:pt x="548667" y="204368"/>
                  <a:pt x="165450" y="0"/>
                  <a:pt x="44970" y="128513"/>
                </a:cubicBezTo>
                <a:cubicBezTo>
                  <a:pt x="25043" y="149769"/>
                  <a:pt x="14990" y="178480"/>
                  <a:pt x="0" y="203464"/>
                </a:cubicBezTo>
                <a:cubicBezTo>
                  <a:pt x="24984" y="313392"/>
                  <a:pt x="33084" y="428579"/>
                  <a:pt x="74951" y="533247"/>
                </a:cubicBezTo>
                <a:cubicBezTo>
                  <a:pt x="108889" y="618093"/>
                  <a:pt x="308103" y="852014"/>
                  <a:pt x="374754" y="908001"/>
                </a:cubicBezTo>
                <a:cubicBezTo>
                  <a:pt x="438432" y="961490"/>
                  <a:pt x="517127" y="994321"/>
                  <a:pt x="584616" y="1042913"/>
                </a:cubicBezTo>
                <a:cubicBezTo>
                  <a:pt x="642248" y="1084408"/>
                  <a:pt x="689693" y="1139542"/>
                  <a:pt x="749508" y="1177824"/>
                </a:cubicBezTo>
                <a:cubicBezTo>
                  <a:pt x="906138" y="1278068"/>
                  <a:pt x="983696" y="1290241"/>
                  <a:pt x="1154242" y="1342716"/>
                </a:cubicBezTo>
                <a:cubicBezTo>
                  <a:pt x="1319134" y="1337719"/>
                  <a:pt x="1484959" y="1345943"/>
                  <a:pt x="1648918" y="1327726"/>
                </a:cubicBezTo>
                <a:cubicBezTo>
                  <a:pt x="1669987" y="1325385"/>
                  <a:pt x="1675911" y="1293992"/>
                  <a:pt x="1693888" y="1282756"/>
                </a:cubicBezTo>
                <a:cubicBezTo>
                  <a:pt x="1716706" y="1268495"/>
                  <a:pt x="1743855" y="1262769"/>
                  <a:pt x="1768839" y="1252775"/>
                </a:cubicBezTo>
                <a:cubicBezTo>
                  <a:pt x="1783829" y="1237785"/>
                  <a:pt x="1796171" y="1219564"/>
                  <a:pt x="1813810" y="1207805"/>
                </a:cubicBezTo>
                <a:cubicBezTo>
                  <a:pt x="1826957" y="1199040"/>
                  <a:pt x="1847607" y="1203988"/>
                  <a:pt x="1858780" y="1192815"/>
                </a:cubicBezTo>
                <a:cubicBezTo>
                  <a:pt x="1884908" y="1166687"/>
                  <a:pt x="1895386" y="1106351"/>
                  <a:pt x="1903751" y="1072893"/>
                </a:cubicBezTo>
                <a:cubicBezTo>
                  <a:pt x="1723599" y="1012844"/>
                  <a:pt x="1699958" y="998245"/>
                  <a:pt x="1379095" y="1102874"/>
                </a:cubicBezTo>
                <a:cubicBezTo>
                  <a:pt x="1293032" y="1130938"/>
                  <a:pt x="1035441" y="1424580"/>
                  <a:pt x="989351" y="1492618"/>
                </a:cubicBezTo>
                <a:cubicBezTo>
                  <a:pt x="935446" y="1572193"/>
                  <a:pt x="899410" y="1662507"/>
                  <a:pt x="854439" y="1747451"/>
                </a:cubicBezTo>
                <a:cubicBezTo>
                  <a:pt x="835822" y="1840537"/>
                  <a:pt x="784018" y="1940042"/>
                  <a:pt x="884419" y="2017274"/>
                </a:cubicBezTo>
                <a:cubicBezTo>
                  <a:pt x="920933" y="2045362"/>
                  <a:pt x="974360" y="2037261"/>
                  <a:pt x="1019331" y="2047254"/>
                </a:cubicBezTo>
                <a:cubicBezTo>
                  <a:pt x="1239187" y="2042257"/>
                  <a:pt x="1459397" y="2045703"/>
                  <a:pt x="1678898" y="2032264"/>
                </a:cubicBezTo>
                <a:cubicBezTo>
                  <a:pt x="1705756" y="2030620"/>
                  <a:pt x="1759126" y="2028669"/>
                  <a:pt x="1753849" y="2002283"/>
                </a:cubicBezTo>
                <a:cubicBezTo>
                  <a:pt x="1747275" y="1969415"/>
                  <a:pt x="1693888" y="1972303"/>
                  <a:pt x="1663908" y="1957313"/>
                </a:cubicBezTo>
                <a:cubicBezTo>
                  <a:pt x="1778907" y="1612317"/>
                  <a:pt x="1668791" y="1830932"/>
                  <a:pt x="1918741" y="1552579"/>
                </a:cubicBezTo>
                <a:cubicBezTo>
                  <a:pt x="2082052" y="1370710"/>
                  <a:pt x="2238755" y="1183015"/>
                  <a:pt x="2398426" y="997942"/>
                </a:cubicBezTo>
                <a:cubicBezTo>
                  <a:pt x="2610959" y="751597"/>
                  <a:pt x="2509456" y="856932"/>
                  <a:pt x="2653259" y="713129"/>
                </a:cubicBezTo>
                <a:cubicBezTo>
                  <a:pt x="2455357" y="366803"/>
                  <a:pt x="2588869" y="527345"/>
                  <a:pt x="1723869" y="668159"/>
                </a:cubicBezTo>
                <a:cubicBezTo>
                  <a:pt x="1577236" y="692029"/>
                  <a:pt x="1438714" y="755116"/>
                  <a:pt x="1304144" y="818060"/>
                </a:cubicBezTo>
                <a:cubicBezTo>
                  <a:pt x="1019316" y="951286"/>
                  <a:pt x="934139" y="1009767"/>
                  <a:pt x="749508" y="1132854"/>
                </a:cubicBezTo>
                <a:cubicBezTo>
                  <a:pt x="804472" y="1137851"/>
                  <a:pt x="863672" y="1169585"/>
                  <a:pt x="914400" y="1147844"/>
                </a:cubicBezTo>
                <a:cubicBezTo>
                  <a:pt x="940380" y="1136709"/>
                  <a:pt x="846674" y="1115061"/>
                  <a:pt x="854439" y="1087883"/>
                </a:cubicBezTo>
                <a:cubicBezTo>
                  <a:pt x="863647" y="1055654"/>
                  <a:pt x="914400" y="1057903"/>
                  <a:pt x="944380" y="1042913"/>
                </a:cubicBezTo>
                <a:cubicBezTo>
                  <a:pt x="959370" y="1027923"/>
                  <a:pt x="973065" y="1011514"/>
                  <a:pt x="989351" y="997942"/>
                </a:cubicBezTo>
                <a:cubicBezTo>
                  <a:pt x="1003191" y="986409"/>
                  <a:pt x="1023067" y="982030"/>
                  <a:pt x="1034321" y="967962"/>
                </a:cubicBezTo>
                <a:cubicBezTo>
                  <a:pt x="1044192" y="955624"/>
                  <a:pt x="1035466" y="930607"/>
                  <a:pt x="1049311" y="922992"/>
                </a:cubicBezTo>
                <a:cubicBezTo>
                  <a:pt x="1200724" y="839715"/>
                  <a:pt x="1447863" y="758057"/>
                  <a:pt x="1618937" y="728119"/>
                </a:cubicBezTo>
                <a:cubicBezTo>
                  <a:pt x="1722765" y="709949"/>
                  <a:pt x="1828800" y="708132"/>
                  <a:pt x="1933731" y="698139"/>
                </a:cubicBezTo>
                <a:cubicBezTo>
                  <a:pt x="2068642" y="703136"/>
                  <a:pt x="2232309" y="629721"/>
                  <a:pt x="2338465" y="713129"/>
                </a:cubicBezTo>
                <a:cubicBezTo>
                  <a:pt x="2421068" y="778031"/>
                  <a:pt x="2334663" y="924567"/>
                  <a:pt x="2353455" y="1027923"/>
                </a:cubicBezTo>
                <a:cubicBezTo>
                  <a:pt x="2356282" y="1043469"/>
                  <a:pt x="2382758" y="1040869"/>
                  <a:pt x="2398426" y="1042913"/>
                </a:cubicBezTo>
                <a:cubicBezTo>
                  <a:pt x="2498015" y="1055903"/>
                  <a:pt x="2598295" y="1062900"/>
                  <a:pt x="2698229" y="1072893"/>
                </a:cubicBezTo>
                <a:cubicBezTo>
                  <a:pt x="2713219" y="1087883"/>
                  <a:pt x="2743200" y="1096664"/>
                  <a:pt x="2743200" y="1117864"/>
                </a:cubicBezTo>
                <a:cubicBezTo>
                  <a:pt x="2743200" y="1145355"/>
                  <a:pt x="2648971" y="1252307"/>
                  <a:pt x="2638269" y="1267765"/>
                </a:cubicBezTo>
                <a:cubicBezTo>
                  <a:pt x="2611437" y="1306523"/>
                  <a:pt x="2590150" y="1348930"/>
                  <a:pt x="2563318" y="1387687"/>
                </a:cubicBezTo>
                <a:cubicBezTo>
                  <a:pt x="2545106" y="1413993"/>
                  <a:pt x="2521705" y="1436427"/>
                  <a:pt x="2503357" y="1462638"/>
                </a:cubicBezTo>
                <a:cubicBezTo>
                  <a:pt x="2486649" y="1486507"/>
                  <a:pt x="2473829" y="1512881"/>
                  <a:pt x="2458387" y="1537588"/>
                </a:cubicBezTo>
                <a:cubicBezTo>
                  <a:pt x="2448838" y="1552866"/>
                  <a:pt x="2442246" y="1571025"/>
                  <a:pt x="2428406" y="1582559"/>
                </a:cubicBezTo>
                <a:cubicBezTo>
                  <a:pt x="2411240" y="1596864"/>
                  <a:pt x="2388433" y="1602546"/>
                  <a:pt x="2368446" y="1612539"/>
                </a:cubicBezTo>
                <a:cubicBezTo>
                  <a:pt x="2151247" y="1503941"/>
                  <a:pt x="2430635" y="1652058"/>
                  <a:pt x="1978701" y="1237785"/>
                </a:cubicBezTo>
                <a:cubicBezTo>
                  <a:pt x="1738859" y="1017929"/>
                  <a:pt x="1526266" y="764021"/>
                  <a:pt x="1259174" y="578218"/>
                </a:cubicBezTo>
                <a:cubicBezTo>
                  <a:pt x="1144249" y="498270"/>
                  <a:pt x="1038647" y="402888"/>
                  <a:pt x="914400" y="338375"/>
                </a:cubicBezTo>
                <a:cubicBezTo>
                  <a:pt x="776857" y="266958"/>
                  <a:pt x="603669" y="266469"/>
                  <a:pt x="479685" y="173483"/>
                </a:cubicBezTo>
                <a:cubicBezTo>
                  <a:pt x="459698" y="158493"/>
                  <a:pt x="394740" y="128513"/>
                  <a:pt x="419724" y="128513"/>
                </a:cubicBezTo>
                <a:cubicBezTo>
                  <a:pt x="491266" y="128513"/>
                  <a:pt x="559633" y="158493"/>
                  <a:pt x="629587" y="173483"/>
                </a:cubicBezTo>
                <a:cubicBezTo>
                  <a:pt x="699541" y="203463"/>
                  <a:pt x="774187" y="224267"/>
                  <a:pt x="839449" y="263424"/>
                </a:cubicBezTo>
                <a:cubicBezTo>
                  <a:pt x="1102585" y="421306"/>
                  <a:pt x="930481" y="452185"/>
                  <a:pt x="1319134" y="563228"/>
                </a:cubicBezTo>
                <a:cubicBezTo>
                  <a:pt x="1415105" y="590648"/>
                  <a:pt x="1469580" y="609270"/>
                  <a:pt x="1573967" y="623188"/>
                </a:cubicBezTo>
                <a:cubicBezTo>
                  <a:pt x="1836920" y="658249"/>
                  <a:pt x="1975228" y="654381"/>
                  <a:pt x="2248524" y="683149"/>
                </a:cubicBezTo>
                <a:cubicBezTo>
                  <a:pt x="2313884" y="690029"/>
                  <a:pt x="2378439" y="703136"/>
                  <a:pt x="2443396" y="713129"/>
                </a:cubicBezTo>
                <a:cubicBezTo>
                  <a:pt x="2578308" y="703136"/>
                  <a:pt x="2718555" y="722022"/>
                  <a:pt x="2848131" y="683149"/>
                </a:cubicBezTo>
                <a:cubicBezTo>
                  <a:pt x="2886717" y="671573"/>
                  <a:pt x="2778746" y="642146"/>
                  <a:pt x="2743200" y="623188"/>
                </a:cubicBezTo>
                <a:cubicBezTo>
                  <a:pt x="2594254" y="543751"/>
                  <a:pt x="2648229" y="568218"/>
                  <a:pt x="2473377" y="533247"/>
                </a:cubicBezTo>
                <a:cubicBezTo>
                  <a:pt x="2343462" y="548237"/>
                  <a:pt x="2212005" y="553257"/>
                  <a:pt x="2083633" y="578218"/>
                </a:cubicBezTo>
                <a:cubicBezTo>
                  <a:pt x="2030806" y="588490"/>
                  <a:pt x="1981866" y="614112"/>
                  <a:pt x="1933731" y="638179"/>
                </a:cubicBezTo>
                <a:cubicBezTo>
                  <a:pt x="1727561" y="741264"/>
                  <a:pt x="1923178" y="671677"/>
                  <a:pt x="1798819" y="713129"/>
                </a:cubicBezTo>
                <a:cubicBezTo>
                  <a:pt x="1793822" y="728119"/>
                  <a:pt x="1781231" y="742514"/>
                  <a:pt x="1783829" y="758100"/>
                </a:cubicBezTo>
                <a:cubicBezTo>
                  <a:pt x="1786791" y="775871"/>
                  <a:pt x="1800131" y="791345"/>
                  <a:pt x="1813810" y="803070"/>
                </a:cubicBezTo>
                <a:cubicBezTo>
                  <a:pt x="1886872" y="865694"/>
                  <a:pt x="1902049" y="841364"/>
                  <a:pt x="1993692" y="878021"/>
                </a:cubicBezTo>
                <a:cubicBezTo>
                  <a:pt x="2035187" y="894619"/>
                  <a:pt x="2073639" y="917995"/>
                  <a:pt x="2113613" y="937982"/>
                </a:cubicBezTo>
                <a:cubicBezTo>
                  <a:pt x="2263515" y="922992"/>
                  <a:pt x="2420091" y="939716"/>
                  <a:pt x="2563318" y="893011"/>
                </a:cubicBezTo>
                <a:cubicBezTo>
                  <a:pt x="2658328" y="862029"/>
                  <a:pt x="2717467" y="764544"/>
                  <a:pt x="2803160" y="713129"/>
                </a:cubicBezTo>
                <a:cubicBezTo>
                  <a:pt x="2897273" y="656662"/>
                  <a:pt x="2852051" y="681189"/>
                  <a:pt x="2938072" y="638179"/>
                </a:cubicBezTo>
                <a:cubicBezTo>
                  <a:pt x="2958059" y="643176"/>
                  <a:pt x="2987114" y="635698"/>
                  <a:pt x="2998033" y="653169"/>
                </a:cubicBezTo>
                <a:cubicBezTo>
                  <a:pt x="3016759" y="683131"/>
                  <a:pt x="3003727" y="724013"/>
                  <a:pt x="3013023" y="758100"/>
                </a:cubicBezTo>
                <a:cubicBezTo>
                  <a:pt x="3018903" y="779658"/>
                  <a:pt x="3033010" y="798073"/>
                  <a:pt x="3043003" y="818060"/>
                </a:cubicBezTo>
                <a:cubicBezTo>
                  <a:pt x="3048000" y="838047"/>
                  <a:pt x="3050759" y="858731"/>
                  <a:pt x="3057993" y="878021"/>
                </a:cubicBezTo>
                <a:cubicBezTo>
                  <a:pt x="3065839" y="898944"/>
                  <a:pt x="3086734" y="915670"/>
                  <a:pt x="3087974" y="937982"/>
                </a:cubicBezTo>
                <a:cubicBezTo>
                  <a:pt x="3101835" y="1187483"/>
                  <a:pt x="3118235" y="1438071"/>
                  <a:pt x="3102964" y="1687490"/>
                </a:cubicBezTo>
                <a:cubicBezTo>
                  <a:pt x="3101705" y="1708054"/>
                  <a:pt x="3061430" y="1681713"/>
                  <a:pt x="3043003" y="1672500"/>
                </a:cubicBezTo>
                <a:cubicBezTo>
                  <a:pt x="3038534" y="1670265"/>
                  <a:pt x="3043003" y="1662507"/>
                  <a:pt x="3043003" y="1657510"/>
                </a:cubicBezTo>
              </a:path>
            </a:pathLst>
          </a:custGeom>
          <a:ln w="41275">
            <a:solidFill>
              <a:srgbClr val="F412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9512" y="5373216"/>
            <a:ext cx="38884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Messy facts about your dispositions etc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3608" y="2276872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supervenes on</a:t>
            </a:r>
          </a:p>
          <a:p>
            <a:pPr algn="ctr"/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836712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fact stating your precise probability in a claim</a:t>
            </a:r>
          </a:p>
        </p:txBody>
      </p:sp>
      <p:sp>
        <p:nvSpPr>
          <p:cNvPr id="9" name="Freeform 8"/>
          <p:cNvSpPr/>
          <p:nvPr/>
        </p:nvSpPr>
        <p:spPr>
          <a:xfrm>
            <a:off x="4932040" y="3212976"/>
            <a:ext cx="3118235" cy="2182165"/>
          </a:xfrm>
          <a:custGeom>
            <a:avLst/>
            <a:gdLst>
              <a:gd name="connsiteX0" fmla="*/ 1049311 w 3118235"/>
              <a:gd name="connsiteY0" fmla="*/ 1229194 h 2773180"/>
              <a:gd name="connsiteX1" fmla="*/ 959370 w 3118235"/>
              <a:gd name="connsiteY1" fmla="*/ 1244184 h 2773180"/>
              <a:gd name="connsiteX2" fmla="*/ 854439 w 3118235"/>
              <a:gd name="connsiteY2" fmla="*/ 1349115 h 2773180"/>
              <a:gd name="connsiteX3" fmla="*/ 809469 w 3118235"/>
              <a:gd name="connsiteY3" fmla="*/ 1394085 h 2773180"/>
              <a:gd name="connsiteX4" fmla="*/ 779488 w 3118235"/>
              <a:gd name="connsiteY4" fmla="*/ 1439056 h 2773180"/>
              <a:gd name="connsiteX5" fmla="*/ 704537 w 3118235"/>
              <a:gd name="connsiteY5" fmla="*/ 1543987 h 2773180"/>
              <a:gd name="connsiteX6" fmla="*/ 689547 w 3118235"/>
              <a:gd name="connsiteY6" fmla="*/ 1588957 h 2773180"/>
              <a:gd name="connsiteX7" fmla="*/ 659567 w 3118235"/>
              <a:gd name="connsiteY7" fmla="*/ 1633928 h 2773180"/>
              <a:gd name="connsiteX8" fmla="*/ 629587 w 3118235"/>
              <a:gd name="connsiteY8" fmla="*/ 1783830 h 2773180"/>
              <a:gd name="connsiteX9" fmla="*/ 644577 w 3118235"/>
              <a:gd name="connsiteY9" fmla="*/ 2278505 h 2773180"/>
              <a:gd name="connsiteX10" fmla="*/ 899410 w 3118235"/>
              <a:gd name="connsiteY10" fmla="*/ 2533338 h 2773180"/>
              <a:gd name="connsiteX11" fmla="*/ 1019331 w 3118235"/>
              <a:gd name="connsiteY11" fmla="*/ 2578308 h 2773180"/>
              <a:gd name="connsiteX12" fmla="*/ 1169233 w 3118235"/>
              <a:gd name="connsiteY12" fmla="*/ 2608289 h 2773180"/>
              <a:gd name="connsiteX13" fmla="*/ 1648918 w 3118235"/>
              <a:gd name="connsiteY13" fmla="*/ 2533338 h 2773180"/>
              <a:gd name="connsiteX14" fmla="*/ 1768839 w 3118235"/>
              <a:gd name="connsiteY14" fmla="*/ 2443397 h 2773180"/>
              <a:gd name="connsiteX15" fmla="*/ 2098623 w 3118235"/>
              <a:gd name="connsiteY15" fmla="*/ 1993692 h 2773180"/>
              <a:gd name="connsiteX16" fmla="*/ 2143593 w 3118235"/>
              <a:gd name="connsiteY16" fmla="*/ 1813810 h 2773180"/>
              <a:gd name="connsiteX17" fmla="*/ 2173574 w 3118235"/>
              <a:gd name="connsiteY17" fmla="*/ 1768839 h 2773180"/>
              <a:gd name="connsiteX18" fmla="*/ 2053652 w 3118235"/>
              <a:gd name="connsiteY18" fmla="*/ 1394085 h 2773180"/>
              <a:gd name="connsiteX19" fmla="*/ 1948721 w 3118235"/>
              <a:gd name="connsiteY19" fmla="*/ 1364105 h 2773180"/>
              <a:gd name="connsiteX20" fmla="*/ 1543987 w 3118235"/>
              <a:gd name="connsiteY20" fmla="*/ 1409075 h 2773180"/>
              <a:gd name="connsiteX21" fmla="*/ 1424065 w 3118235"/>
              <a:gd name="connsiteY21" fmla="*/ 1499016 h 2773180"/>
              <a:gd name="connsiteX22" fmla="*/ 1274164 w 3118235"/>
              <a:gd name="connsiteY22" fmla="*/ 1588957 h 2773180"/>
              <a:gd name="connsiteX23" fmla="*/ 1184223 w 3118235"/>
              <a:gd name="connsiteY23" fmla="*/ 1708879 h 2773180"/>
              <a:gd name="connsiteX24" fmla="*/ 1079292 w 3118235"/>
              <a:gd name="connsiteY24" fmla="*/ 1873771 h 2773180"/>
              <a:gd name="connsiteX25" fmla="*/ 1109272 w 3118235"/>
              <a:gd name="connsiteY25" fmla="*/ 2323475 h 2773180"/>
              <a:gd name="connsiteX26" fmla="*/ 1169233 w 3118235"/>
              <a:gd name="connsiteY26" fmla="*/ 2443397 h 2773180"/>
              <a:gd name="connsiteX27" fmla="*/ 1259174 w 3118235"/>
              <a:gd name="connsiteY27" fmla="*/ 2518348 h 2773180"/>
              <a:gd name="connsiteX28" fmla="*/ 1514006 w 3118235"/>
              <a:gd name="connsiteY28" fmla="*/ 2608289 h 2773180"/>
              <a:gd name="connsiteX29" fmla="*/ 1963711 w 3118235"/>
              <a:gd name="connsiteY29" fmla="*/ 2533338 h 2773180"/>
              <a:gd name="connsiteX30" fmla="*/ 2053652 w 3118235"/>
              <a:gd name="connsiteY30" fmla="*/ 2413416 h 2773180"/>
              <a:gd name="connsiteX31" fmla="*/ 2263515 w 3118235"/>
              <a:gd name="connsiteY31" fmla="*/ 1993692 h 2773180"/>
              <a:gd name="connsiteX32" fmla="*/ 2293495 w 3118235"/>
              <a:gd name="connsiteY32" fmla="*/ 1708879 h 2773180"/>
              <a:gd name="connsiteX33" fmla="*/ 2248524 w 3118235"/>
              <a:gd name="connsiteY33" fmla="*/ 1484026 h 2773180"/>
              <a:gd name="connsiteX34" fmla="*/ 2143593 w 3118235"/>
              <a:gd name="connsiteY34" fmla="*/ 1409075 h 2773180"/>
              <a:gd name="connsiteX35" fmla="*/ 1828800 w 3118235"/>
              <a:gd name="connsiteY35" fmla="*/ 1304144 h 2773180"/>
              <a:gd name="connsiteX36" fmla="*/ 1259174 w 3118235"/>
              <a:gd name="connsiteY36" fmla="*/ 1364105 h 2773180"/>
              <a:gd name="connsiteX37" fmla="*/ 1049311 w 3118235"/>
              <a:gd name="connsiteY37" fmla="*/ 1469036 h 2773180"/>
              <a:gd name="connsiteX38" fmla="*/ 794478 w 3118235"/>
              <a:gd name="connsiteY38" fmla="*/ 1723869 h 2773180"/>
              <a:gd name="connsiteX39" fmla="*/ 644577 w 3118235"/>
              <a:gd name="connsiteY39" fmla="*/ 2038662 h 2773180"/>
              <a:gd name="connsiteX40" fmla="*/ 614596 w 3118235"/>
              <a:gd name="connsiteY40" fmla="*/ 2188564 h 2773180"/>
              <a:gd name="connsiteX41" fmla="*/ 644577 w 3118235"/>
              <a:gd name="connsiteY41" fmla="*/ 2503357 h 2773180"/>
              <a:gd name="connsiteX42" fmla="*/ 704537 w 3118235"/>
              <a:gd name="connsiteY42" fmla="*/ 2518348 h 2773180"/>
              <a:gd name="connsiteX43" fmla="*/ 539646 w 3118235"/>
              <a:gd name="connsiteY43" fmla="*/ 2158584 h 2773180"/>
              <a:gd name="connsiteX44" fmla="*/ 299803 w 3118235"/>
              <a:gd name="connsiteY44" fmla="*/ 2008682 h 2773180"/>
              <a:gd name="connsiteX45" fmla="*/ 224852 w 3118235"/>
              <a:gd name="connsiteY45" fmla="*/ 1993692 h 2773180"/>
              <a:gd name="connsiteX46" fmla="*/ 239842 w 3118235"/>
              <a:gd name="connsiteY46" fmla="*/ 1723869 h 2773180"/>
              <a:gd name="connsiteX47" fmla="*/ 344774 w 3118235"/>
              <a:gd name="connsiteY47" fmla="*/ 1439056 h 2773180"/>
              <a:gd name="connsiteX48" fmla="*/ 584616 w 3118235"/>
              <a:gd name="connsiteY48" fmla="*/ 1019331 h 2773180"/>
              <a:gd name="connsiteX49" fmla="*/ 884419 w 3118235"/>
              <a:gd name="connsiteY49" fmla="*/ 929390 h 2773180"/>
              <a:gd name="connsiteX50" fmla="*/ 1319134 w 3118235"/>
              <a:gd name="connsiteY50" fmla="*/ 989351 h 2773180"/>
              <a:gd name="connsiteX51" fmla="*/ 1558977 w 3118235"/>
              <a:gd name="connsiteY51" fmla="*/ 1094282 h 2773180"/>
              <a:gd name="connsiteX52" fmla="*/ 1768839 w 3118235"/>
              <a:gd name="connsiteY52" fmla="*/ 1154243 h 2773180"/>
              <a:gd name="connsiteX53" fmla="*/ 1963711 w 3118235"/>
              <a:gd name="connsiteY53" fmla="*/ 1319134 h 2773180"/>
              <a:gd name="connsiteX54" fmla="*/ 1978701 w 3118235"/>
              <a:gd name="connsiteY54" fmla="*/ 1364105 h 2773180"/>
              <a:gd name="connsiteX55" fmla="*/ 1948721 w 3118235"/>
              <a:gd name="connsiteY55" fmla="*/ 1454046 h 2773180"/>
              <a:gd name="connsiteX56" fmla="*/ 1873770 w 3118235"/>
              <a:gd name="connsiteY56" fmla="*/ 1469036 h 2773180"/>
              <a:gd name="connsiteX57" fmla="*/ 1753849 w 3118235"/>
              <a:gd name="connsiteY57" fmla="*/ 1558977 h 2773180"/>
              <a:gd name="connsiteX58" fmla="*/ 1648918 w 3118235"/>
              <a:gd name="connsiteY58" fmla="*/ 1618938 h 2773180"/>
              <a:gd name="connsiteX59" fmla="*/ 1364105 w 3118235"/>
              <a:gd name="connsiteY59" fmla="*/ 1768839 h 2773180"/>
              <a:gd name="connsiteX60" fmla="*/ 1214203 w 3118235"/>
              <a:gd name="connsiteY60" fmla="*/ 1858780 h 2773180"/>
              <a:gd name="connsiteX61" fmla="*/ 1064301 w 3118235"/>
              <a:gd name="connsiteY61" fmla="*/ 1888761 h 2773180"/>
              <a:gd name="connsiteX62" fmla="*/ 839449 w 3118235"/>
              <a:gd name="connsiteY62" fmla="*/ 1948721 h 2773180"/>
              <a:gd name="connsiteX63" fmla="*/ 689547 w 3118235"/>
              <a:gd name="connsiteY63" fmla="*/ 1918741 h 2773180"/>
              <a:gd name="connsiteX64" fmla="*/ 659567 w 3118235"/>
              <a:gd name="connsiteY64" fmla="*/ 1873771 h 2773180"/>
              <a:gd name="connsiteX65" fmla="*/ 719528 w 3118235"/>
              <a:gd name="connsiteY65" fmla="*/ 1858780 h 2773180"/>
              <a:gd name="connsiteX66" fmla="*/ 1094282 w 3118235"/>
              <a:gd name="connsiteY66" fmla="*/ 1918741 h 2773180"/>
              <a:gd name="connsiteX67" fmla="*/ 1439055 w 3118235"/>
              <a:gd name="connsiteY67" fmla="*/ 2158584 h 2773180"/>
              <a:gd name="connsiteX68" fmla="*/ 1543987 w 3118235"/>
              <a:gd name="connsiteY68" fmla="*/ 2278505 h 2773180"/>
              <a:gd name="connsiteX69" fmla="*/ 1499016 w 3118235"/>
              <a:gd name="connsiteY69" fmla="*/ 2368446 h 2773180"/>
              <a:gd name="connsiteX70" fmla="*/ 1439055 w 3118235"/>
              <a:gd name="connsiteY70" fmla="*/ 2353456 h 2773180"/>
              <a:gd name="connsiteX71" fmla="*/ 1499016 w 3118235"/>
              <a:gd name="connsiteY71" fmla="*/ 2173574 h 2773180"/>
              <a:gd name="connsiteX72" fmla="*/ 1663908 w 3118235"/>
              <a:gd name="connsiteY72" fmla="*/ 2038662 h 2773180"/>
              <a:gd name="connsiteX73" fmla="*/ 2473377 w 3118235"/>
              <a:gd name="connsiteY73" fmla="*/ 1573967 h 2773180"/>
              <a:gd name="connsiteX74" fmla="*/ 2743200 w 3118235"/>
              <a:gd name="connsiteY74" fmla="*/ 1439056 h 2773180"/>
              <a:gd name="connsiteX75" fmla="*/ 2668249 w 3118235"/>
              <a:gd name="connsiteY75" fmla="*/ 1379095 h 2773180"/>
              <a:gd name="connsiteX76" fmla="*/ 2593298 w 3118235"/>
              <a:gd name="connsiteY76" fmla="*/ 1289154 h 2773180"/>
              <a:gd name="connsiteX77" fmla="*/ 2473377 w 3118235"/>
              <a:gd name="connsiteY77" fmla="*/ 1244184 h 2773180"/>
              <a:gd name="connsiteX78" fmla="*/ 2323475 w 3118235"/>
              <a:gd name="connsiteY78" fmla="*/ 1214203 h 2773180"/>
              <a:gd name="connsiteX79" fmla="*/ 2218544 w 3118235"/>
              <a:gd name="connsiteY79" fmla="*/ 1184223 h 2773180"/>
              <a:gd name="connsiteX80" fmla="*/ 1798819 w 3118235"/>
              <a:gd name="connsiteY80" fmla="*/ 1289154 h 2773180"/>
              <a:gd name="connsiteX81" fmla="*/ 1723869 w 3118235"/>
              <a:gd name="connsiteY81" fmla="*/ 1364105 h 2773180"/>
              <a:gd name="connsiteX82" fmla="*/ 1648918 w 3118235"/>
              <a:gd name="connsiteY82" fmla="*/ 1484026 h 2773180"/>
              <a:gd name="connsiteX83" fmla="*/ 1678898 w 3118235"/>
              <a:gd name="connsiteY83" fmla="*/ 1693889 h 2773180"/>
              <a:gd name="connsiteX84" fmla="*/ 1753849 w 3118235"/>
              <a:gd name="connsiteY84" fmla="*/ 1753849 h 2773180"/>
              <a:gd name="connsiteX85" fmla="*/ 1978701 w 3118235"/>
              <a:gd name="connsiteY85" fmla="*/ 1798820 h 2773180"/>
              <a:gd name="connsiteX86" fmla="*/ 2128603 w 3118235"/>
              <a:gd name="connsiteY86" fmla="*/ 1873771 h 2773180"/>
              <a:gd name="connsiteX87" fmla="*/ 2833141 w 3118235"/>
              <a:gd name="connsiteY87" fmla="*/ 1813810 h 2773180"/>
              <a:gd name="connsiteX88" fmla="*/ 2803160 w 3118235"/>
              <a:gd name="connsiteY88" fmla="*/ 1588957 h 2773180"/>
              <a:gd name="connsiteX89" fmla="*/ 2593298 w 3118235"/>
              <a:gd name="connsiteY89" fmla="*/ 1379095 h 2773180"/>
              <a:gd name="connsiteX90" fmla="*/ 2488367 w 3118235"/>
              <a:gd name="connsiteY90" fmla="*/ 1349115 h 2773180"/>
              <a:gd name="connsiteX91" fmla="*/ 2278505 w 3118235"/>
              <a:gd name="connsiteY91" fmla="*/ 1394085 h 2773180"/>
              <a:gd name="connsiteX92" fmla="*/ 2188564 w 3118235"/>
              <a:gd name="connsiteY92" fmla="*/ 1514007 h 2773180"/>
              <a:gd name="connsiteX93" fmla="*/ 2023672 w 3118235"/>
              <a:gd name="connsiteY93" fmla="*/ 1828800 h 2773180"/>
              <a:gd name="connsiteX94" fmla="*/ 2068642 w 3118235"/>
              <a:gd name="connsiteY94" fmla="*/ 2458387 h 2773180"/>
              <a:gd name="connsiteX95" fmla="*/ 2203554 w 3118235"/>
              <a:gd name="connsiteY95" fmla="*/ 2623279 h 2773180"/>
              <a:gd name="connsiteX96" fmla="*/ 2278505 w 3118235"/>
              <a:gd name="connsiteY96" fmla="*/ 2698230 h 2773180"/>
              <a:gd name="connsiteX97" fmla="*/ 2413416 w 3118235"/>
              <a:gd name="connsiteY97" fmla="*/ 2773180 h 2773180"/>
              <a:gd name="connsiteX98" fmla="*/ 2578308 w 3118235"/>
              <a:gd name="connsiteY98" fmla="*/ 2713220 h 2773180"/>
              <a:gd name="connsiteX99" fmla="*/ 2713219 w 3118235"/>
              <a:gd name="connsiteY99" fmla="*/ 2488367 h 2773180"/>
              <a:gd name="connsiteX100" fmla="*/ 2818151 w 3118235"/>
              <a:gd name="connsiteY100" fmla="*/ 2173574 h 2773180"/>
              <a:gd name="connsiteX101" fmla="*/ 2743200 w 3118235"/>
              <a:gd name="connsiteY101" fmla="*/ 1948721 h 2773180"/>
              <a:gd name="connsiteX102" fmla="*/ 2638269 w 3118235"/>
              <a:gd name="connsiteY102" fmla="*/ 1918741 h 2773180"/>
              <a:gd name="connsiteX103" fmla="*/ 2203554 w 3118235"/>
              <a:gd name="connsiteY103" fmla="*/ 1963712 h 2773180"/>
              <a:gd name="connsiteX104" fmla="*/ 2083633 w 3118235"/>
              <a:gd name="connsiteY104" fmla="*/ 2098623 h 2773180"/>
              <a:gd name="connsiteX105" fmla="*/ 1963711 w 3118235"/>
              <a:gd name="connsiteY105" fmla="*/ 2188564 h 2773180"/>
              <a:gd name="connsiteX106" fmla="*/ 1903751 w 3118235"/>
              <a:gd name="connsiteY106" fmla="*/ 2293495 h 2773180"/>
              <a:gd name="connsiteX107" fmla="*/ 1873770 w 3118235"/>
              <a:gd name="connsiteY107" fmla="*/ 2338466 h 2773180"/>
              <a:gd name="connsiteX108" fmla="*/ 1933731 w 3118235"/>
              <a:gd name="connsiteY108" fmla="*/ 2428407 h 2773180"/>
              <a:gd name="connsiteX109" fmla="*/ 2488367 w 3118235"/>
              <a:gd name="connsiteY109" fmla="*/ 2293495 h 2773180"/>
              <a:gd name="connsiteX110" fmla="*/ 2698229 w 3118235"/>
              <a:gd name="connsiteY110" fmla="*/ 2038662 h 2773180"/>
              <a:gd name="connsiteX111" fmla="*/ 2758190 w 3118235"/>
              <a:gd name="connsiteY111" fmla="*/ 1888761 h 2773180"/>
              <a:gd name="connsiteX112" fmla="*/ 2593298 w 3118235"/>
              <a:gd name="connsiteY112" fmla="*/ 1364105 h 2773180"/>
              <a:gd name="connsiteX113" fmla="*/ 2488367 w 3118235"/>
              <a:gd name="connsiteY113" fmla="*/ 1304144 h 2773180"/>
              <a:gd name="connsiteX114" fmla="*/ 2098623 w 3118235"/>
              <a:gd name="connsiteY114" fmla="*/ 1244184 h 2773180"/>
              <a:gd name="connsiteX115" fmla="*/ 1394085 w 3118235"/>
              <a:gd name="connsiteY115" fmla="*/ 1259174 h 2773180"/>
              <a:gd name="connsiteX116" fmla="*/ 1034321 w 3118235"/>
              <a:gd name="connsiteY116" fmla="*/ 1454046 h 2773180"/>
              <a:gd name="connsiteX117" fmla="*/ 854439 w 3118235"/>
              <a:gd name="connsiteY117" fmla="*/ 1723869 h 2773180"/>
              <a:gd name="connsiteX118" fmla="*/ 974360 w 3118235"/>
              <a:gd name="connsiteY118" fmla="*/ 2068643 h 2773180"/>
              <a:gd name="connsiteX119" fmla="*/ 1079292 w 3118235"/>
              <a:gd name="connsiteY119" fmla="*/ 2083633 h 2773180"/>
              <a:gd name="connsiteX120" fmla="*/ 1469036 w 3118235"/>
              <a:gd name="connsiteY120" fmla="*/ 1993692 h 2773180"/>
              <a:gd name="connsiteX121" fmla="*/ 1978701 w 3118235"/>
              <a:gd name="connsiteY121" fmla="*/ 1633928 h 2773180"/>
              <a:gd name="connsiteX122" fmla="*/ 2473377 w 3118235"/>
              <a:gd name="connsiteY122" fmla="*/ 1034321 h 2773180"/>
              <a:gd name="connsiteX123" fmla="*/ 2638269 w 3118235"/>
              <a:gd name="connsiteY123" fmla="*/ 539646 h 2773180"/>
              <a:gd name="connsiteX124" fmla="*/ 2563318 w 3118235"/>
              <a:gd name="connsiteY124" fmla="*/ 239843 h 2773180"/>
              <a:gd name="connsiteX125" fmla="*/ 2398426 w 3118235"/>
              <a:gd name="connsiteY125" fmla="*/ 104931 h 2773180"/>
              <a:gd name="connsiteX126" fmla="*/ 1738859 w 3118235"/>
              <a:gd name="connsiteY126" fmla="*/ 0 h 2773180"/>
              <a:gd name="connsiteX127" fmla="*/ 854439 w 3118235"/>
              <a:gd name="connsiteY127" fmla="*/ 134912 h 2773180"/>
              <a:gd name="connsiteX128" fmla="*/ 524655 w 3118235"/>
              <a:gd name="connsiteY128" fmla="*/ 329784 h 2773180"/>
              <a:gd name="connsiteX129" fmla="*/ 44970 w 3118235"/>
              <a:gd name="connsiteY129" fmla="*/ 719528 h 2773180"/>
              <a:gd name="connsiteX130" fmla="*/ 0 w 3118235"/>
              <a:gd name="connsiteY130" fmla="*/ 794479 h 2773180"/>
              <a:gd name="connsiteX131" fmla="*/ 74951 w 3118235"/>
              <a:gd name="connsiteY131" fmla="*/ 1124262 h 2773180"/>
              <a:gd name="connsiteX132" fmla="*/ 374754 w 3118235"/>
              <a:gd name="connsiteY132" fmla="*/ 1499016 h 2773180"/>
              <a:gd name="connsiteX133" fmla="*/ 584616 w 3118235"/>
              <a:gd name="connsiteY133" fmla="*/ 1633928 h 2773180"/>
              <a:gd name="connsiteX134" fmla="*/ 749508 w 3118235"/>
              <a:gd name="connsiteY134" fmla="*/ 1768839 h 2773180"/>
              <a:gd name="connsiteX135" fmla="*/ 1154242 w 3118235"/>
              <a:gd name="connsiteY135" fmla="*/ 1933731 h 2773180"/>
              <a:gd name="connsiteX136" fmla="*/ 1648918 w 3118235"/>
              <a:gd name="connsiteY136" fmla="*/ 1918741 h 2773180"/>
              <a:gd name="connsiteX137" fmla="*/ 1693888 w 3118235"/>
              <a:gd name="connsiteY137" fmla="*/ 1873771 h 2773180"/>
              <a:gd name="connsiteX138" fmla="*/ 1768839 w 3118235"/>
              <a:gd name="connsiteY138" fmla="*/ 1843790 h 2773180"/>
              <a:gd name="connsiteX139" fmla="*/ 1813810 w 3118235"/>
              <a:gd name="connsiteY139" fmla="*/ 1798820 h 2773180"/>
              <a:gd name="connsiteX140" fmla="*/ 1858780 w 3118235"/>
              <a:gd name="connsiteY140" fmla="*/ 1783830 h 2773180"/>
              <a:gd name="connsiteX141" fmla="*/ 1903751 w 3118235"/>
              <a:gd name="connsiteY141" fmla="*/ 1663908 h 2773180"/>
              <a:gd name="connsiteX142" fmla="*/ 1379095 w 3118235"/>
              <a:gd name="connsiteY142" fmla="*/ 1693889 h 2773180"/>
              <a:gd name="connsiteX143" fmla="*/ 989351 w 3118235"/>
              <a:gd name="connsiteY143" fmla="*/ 2083633 h 2773180"/>
              <a:gd name="connsiteX144" fmla="*/ 854439 w 3118235"/>
              <a:gd name="connsiteY144" fmla="*/ 2338466 h 2773180"/>
              <a:gd name="connsiteX145" fmla="*/ 884419 w 3118235"/>
              <a:gd name="connsiteY145" fmla="*/ 2608289 h 2773180"/>
              <a:gd name="connsiteX146" fmla="*/ 1019331 w 3118235"/>
              <a:gd name="connsiteY146" fmla="*/ 2638269 h 2773180"/>
              <a:gd name="connsiteX147" fmla="*/ 1678898 w 3118235"/>
              <a:gd name="connsiteY147" fmla="*/ 2623279 h 2773180"/>
              <a:gd name="connsiteX148" fmla="*/ 1753849 w 3118235"/>
              <a:gd name="connsiteY148" fmla="*/ 2593298 h 2773180"/>
              <a:gd name="connsiteX149" fmla="*/ 1663908 w 3118235"/>
              <a:gd name="connsiteY149" fmla="*/ 2548328 h 2773180"/>
              <a:gd name="connsiteX150" fmla="*/ 1918741 w 3118235"/>
              <a:gd name="connsiteY150" fmla="*/ 2143594 h 2773180"/>
              <a:gd name="connsiteX151" fmla="*/ 2398426 w 3118235"/>
              <a:gd name="connsiteY151" fmla="*/ 1588957 h 2773180"/>
              <a:gd name="connsiteX152" fmla="*/ 2653259 w 3118235"/>
              <a:gd name="connsiteY152" fmla="*/ 1304144 h 2773180"/>
              <a:gd name="connsiteX153" fmla="*/ 1723869 w 3118235"/>
              <a:gd name="connsiteY153" fmla="*/ 1259174 h 2773180"/>
              <a:gd name="connsiteX154" fmla="*/ 1304144 w 3118235"/>
              <a:gd name="connsiteY154" fmla="*/ 1409075 h 2773180"/>
              <a:gd name="connsiteX155" fmla="*/ 749508 w 3118235"/>
              <a:gd name="connsiteY155" fmla="*/ 1723869 h 2773180"/>
              <a:gd name="connsiteX156" fmla="*/ 914400 w 3118235"/>
              <a:gd name="connsiteY156" fmla="*/ 1738859 h 2773180"/>
              <a:gd name="connsiteX157" fmla="*/ 854439 w 3118235"/>
              <a:gd name="connsiteY157" fmla="*/ 1678898 h 2773180"/>
              <a:gd name="connsiteX158" fmla="*/ 944380 w 3118235"/>
              <a:gd name="connsiteY158" fmla="*/ 1633928 h 2773180"/>
              <a:gd name="connsiteX159" fmla="*/ 989351 w 3118235"/>
              <a:gd name="connsiteY159" fmla="*/ 1588957 h 2773180"/>
              <a:gd name="connsiteX160" fmla="*/ 1034321 w 3118235"/>
              <a:gd name="connsiteY160" fmla="*/ 1558977 h 2773180"/>
              <a:gd name="connsiteX161" fmla="*/ 1049311 w 3118235"/>
              <a:gd name="connsiteY161" fmla="*/ 1514007 h 2773180"/>
              <a:gd name="connsiteX162" fmla="*/ 1618937 w 3118235"/>
              <a:gd name="connsiteY162" fmla="*/ 1319134 h 2773180"/>
              <a:gd name="connsiteX163" fmla="*/ 1933731 w 3118235"/>
              <a:gd name="connsiteY163" fmla="*/ 1289154 h 2773180"/>
              <a:gd name="connsiteX164" fmla="*/ 2338465 w 3118235"/>
              <a:gd name="connsiteY164" fmla="*/ 1304144 h 2773180"/>
              <a:gd name="connsiteX165" fmla="*/ 2353455 w 3118235"/>
              <a:gd name="connsiteY165" fmla="*/ 1618938 h 2773180"/>
              <a:gd name="connsiteX166" fmla="*/ 2398426 w 3118235"/>
              <a:gd name="connsiteY166" fmla="*/ 1633928 h 2773180"/>
              <a:gd name="connsiteX167" fmla="*/ 2698229 w 3118235"/>
              <a:gd name="connsiteY167" fmla="*/ 1663908 h 2773180"/>
              <a:gd name="connsiteX168" fmla="*/ 2743200 w 3118235"/>
              <a:gd name="connsiteY168" fmla="*/ 1708879 h 2773180"/>
              <a:gd name="connsiteX169" fmla="*/ 2638269 w 3118235"/>
              <a:gd name="connsiteY169" fmla="*/ 1858780 h 2773180"/>
              <a:gd name="connsiteX170" fmla="*/ 2563318 w 3118235"/>
              <a:gd name="connsiteY170" fmla="*/ 1978702 h 2773180"/>
              <a:gd name="connsiteX171" fmla="*/ 2503357 w 3118235"/>
              <a:gd name="connsiteY171" fmla="*/ 2053653 h 2773180"/>
              <a:gd name="connsiteX172" fmla="*/ 2458387 w 3118235"/>
              <a:gd name="connsiteY172" fmla="*/ 2128603 h 2773180"/>
              <a:gd name="connsiteX173" fmla="*/ 2428406 w 3118235"/>
              <a:gd name="connsiteY173" fmla="*/ 2173574 h 2773180"/>
              <a:gd name="connsiteX174" fmla="*/ 2368446 w 3118235"/>
              <a:gd name="connsiteY174" fmla="*/ 2203554 h 2773180"/>
              <a:gd name="connsiteX175" fmla="*/ 1978701 w 3118235"/>
              <a:gd name="connsiteY175" fmla="*/ 1828800 h 2773180"/>
              <a:gd name="connsiteX176" fmla="*/ 1259174 w 3118235"/>
              <a:gd name="connsiteY176" fmla="*/ 1169233 h 2773180"/>
              <a:gd name="connsiteX177" fmla="*/ 914400 w 3118235"/>
              <a:gd name="connsiteY177" fmla="*/ 929390 h 2773180"/>
              <a:gd name="connsiteX178" fmla="*/ 479685 w 3118235"/>
              <a:gd name="connsiteY178" fmla="*/ 764498 h 2773180"/>
              <a:gd name="connsiteX179" fmla="*/ 419724 w 3118235"/>
              <a:gd name="connsiteY179" fmla="*/ 719528 h 2773180"/>
              <a:gd name="connsiteX180" fmla="*/ 629587 w 3118235"/>
              <a:gd name="connsiteY180" fmla="*/ 764498 h 2773180"/>
              <a:gd name="connsiteX181" fmla="*/ 839449 w 3118235"/>
              <a:gd name="connsiteY181" fmla="*/ 854439 h 2773180"/>
              <a:gd name="connsiteX182" fmla="*/ 1319134 w 3118235"/>
              <a:gd name="connsiteY182" fmla="*/ 1154243 h 2773180"/>
              <a:gd name="connsiteX183" fmla="*/ 1573967 w 3118235"/>
              <a:gd name="connsiteY183" fmla="*/ 1214203 h 2773180"/>
              <a:gd name="connsiteX184" fmla="*/ 2248524 w 3118235"/>
              <a:gd name="connsiteY184" fmla="*/ 1274164 h 2773180"/>
              <a:gd name="connsiteX185" fmla="*/ 2443396 w 3118235"/>
              <a:gd name="connsiteY185" fmla="*/ 1304144 h 2773180"/>
              <a:gd name="connsiteX186" fmla="*/ 2848131 w 3118235"/>
              <a:gd name="connsiteY186" fmla="*/ 1274164 h 2773180"/>
              <a:gd name="connsiteX187" fmla="*/ 2743200 w 3118235"/>
              <a:gd name="connsiteY187" fmla="*/ 1214203 h 2773180"/>
              <a:gd name="connsiteX188" fmla="*/ 2473377 w 3118235"/>
              <a:gd name="connsiteY188" fmla="*/ 1124262 h 2773180"/>
              <a:gd name="connsiteX189" fmla="*/ 2083633 w 3118235"/>
              <a:gd name="connsiteY189" fmla="*/ 1169233 h 2773180"/>
              <a:gd name="connsiteX190" fmla="*/ 1933731 w 3118235"/>
              <a:gd name="connsiteY190" fmla="*/ 1229194 h 2773180"/>
              <a:gd name="connsiteX191" fmla="*/ 1798819 w 3118235"/>
              <a:gd name="connsiteY191" fmla="*/ 1304144 h 2773180"/>
              <a:gd name="connsiteX192" fmla="*/ 1783829 w 3118235"/>
              <a:gd name="connsiteY192" fmla="*/ 1349115 h 2773180"/>
              <a:gd name="connsiteX193" fmla="*/ 1813810 w 3118235"/>
              <a:gd name="connsiteY193" fmla="*/ 1394085 h 2773180"/>
              <a:gd name="connsiteX194" fmla="*/ 1993692 w 3118235"/>
              <a:gd name="connsiteY194" fmla="*/ 1469036 h 2773180"/>
              <a:gd name="connsiteX195" fmla="*/ 2113613 w 3118235"/>
              <a:gd name="connsiteY195" fmla="*/ 1528997 h 2773180"/>
              <a:gd name="connsiteX196" fmla="*/ 2563318 w 3118235"/>
              <a:gd name="connsiteY196" fmla="*/ 1484026 h 2773180"/>
              <a:gd name="connsiteX197" fmla="*/ 2803160 w 3118235"/>
              <a:gd name="connsiteY197" fmla="*/ 1304144 h 2773180"/>
              <a:gd name="connsiteX198" fmla="*/ 2938072 w 3118235"/>
              <a:gd name="connsiteY198" fmla="*/ 1229194 h 2773180"/>
              <a:gd name="connsiteX199" fmla="*/ 2998033 w 3118235"/>
              <a:gd name="connsiteY199" fmla="*/ 1244184 h 2773180"/>
              <a:gd name="connsiteX200" fmla="*/ 3013023 w 3118235"/>
              <a:gd name="connsiteY200" fmla="*/ 1349115 h 2773180"/>
              <a:gd name="connsiteX201" fmla="*/ 3043003 w 3118235"/>
              <a:gd name="connsiteY201" fmla="*/ 1409075 h 2773180"/>
              <a:gd name="connsiteX202" fmla="*/ 3057993 w 3118235"/>
              <a:gd name="connsiteY202" fmla="*/ 1469036 h 2773180"/>
              <a:gd name="connsiteX203" fmla="*/ 3087974 w 3118235"/>
              <a:gd name="connsiteY203" fmla="*/ 1528997 h 2773180"/>
              <a:gd name="connsiteX204" fmla="*/ 3102964 w 3118235"/>
              <a:gd name="connsiteY204" fmla="*/ 2278505 h 2773180"/>
              <a:gd name="connsiteX205" fmla="*/ 3043003 w 3118235"/>
              <a:gd name="connsiteY205" fmla="*/ 2263515 h 2773180"/>
              <a:gd name="connsiteX206" fmla="*/ 3043003 w 3118235"/>
              <a:gd name="connsiteY206" fmla="*/ 2248525 h 2773180"/>
              <a:gd name="connsiteX0" fmla="*/ 1049311 w 3118235"/>
              <a:gd name="connsiteY0" fmla="*/ 1229194 h 2773180"/>
              <a:gd name="connsiteX1" fmla="*/ 959370 w 3118235"/>
              <a:gd name="connsiteY1" fmla="*/ 1244184 h 2773180"/>
              <a:gd name="connsiteX2" fmla="*/ 854439 w 3118235"/>
              <a:gd name="connsiteY2" fmla="*/ 1349115 h 2773180"/>
              <a:gd name="connsiteX3" fmla="*/ 809469 w 3118235"/>
              <a:gd name="connsiteY3" fmla="*/ 1394085 h 2773180"/>
              <a:gd name="connsiteX4" fmla="*/ 779488 w 3118235"/>
              <a:gd name="connsiteY4" fmla="*/ 1439056 h 2773180"/>
              <a:gd name="connsiteX5" fmla="*/ 704537 w 3118235"/>
              <a:gd name="connsiteY5" fmla="*/ 1543987 h 2773180"/>
              <a:gd name="connsiteX6" fmla="*/ 689547 w 3118235"/>
              <a:gd name="connsiteY6" fmla="*/ 1588957 h 2773180"/>
              <a:gd name="connsiteX7" fmla="*/ 659567 w 3118235"/>
              <a:gd name="connsiteY7" fmla="*/ 1633928 h 2773180"/>
              <a:gd name="connsiteX8" fmla="*/ 629587 w 3118235"/>
              <a:gd name="connsiteY8" fmla="*/ 1783830 h 2773180"/>
              <a:gd name="connsiteX9" fmla="*/ 644577 w 3118235"/>
              <a:gd name="connsiteY9" fmla="*/ 2278505 h 2773180"/>
              <a:gd name="connsiteX10" fmla="*/ 899410 w 3118235"/>
              <a:gd name="connsiteY10" fmla="*/ 2533338 h 2773180"/>
              <a:gd name="connsiteX11" fmla="*/ 1019331 w 3118235"/>
              <a:gd name="connsiteY11" fmla="*/ 2578308 h 2773180"/>
              <a:gd name="connsiteX12" fmla="*/ 1169233 w 3118235"/>
              <a:gd name="connsiteY12" fmla="*/ 2608289 h 2773180"/>
              <a:gd name="connsiteX13" fmla="*/ 1648918 w 3118235"/>
              <a:gd name="connsiteY13" fmla="*/ 2533338 h 2773180"/>
              <a:gd name="connsiteX14" fmla="*/ 1768839 w 3118235"/>
              <a:gd name="connsiteY14" fmla="*/ 2443397 h 2773180"/>
              <a:gd name="connsiteX15" fmla="*/ 2098623 w 3118235"/>
              <a:gd name="connsiteY15" fmla="*/ 1993692 h 2773180"/>
              <a:gd name="connsiteX16" fmla="*/ 2143593 w 3118235"/>
              <a:gd name="connsiteY16" fmla="*/ 1813810 h 2773180"/>
              <a:gd name="connsiteX17" fmla="*/ 2173574 w 3118235"/>
              <a:gd name="connsiteY17" fmla="*/ 1768839 h 2773180"/>
              <a:gd name="connsiteX18" fmla="*/ 2053652 w 3118235"/>
              <a:gd name="connsiteY18" fmla="*/ 1394085 h 2773180"/>
              <a:gd name="connsiteX19" fmla="*/ 1948721 w 3118235"/>
              <a:gd name="connsiteY19" fmla="*/ 1364105 h 2773180"/>
              <a:gd name="connsiteX20" fmla="*/ 1543987 w 3118235"/>
              <a:gd name="connsiteY20" fmla="*/ 1409075 h 2773180"/>
              <a:gd name="connsiteX21" fmla="*/ 1424065 w 3118235"/>
              <a:gd name="connsiteY21" fmla="*/ 1499016 h 2773180"/>
              <a:gd name="connsiteX22" fmla="*/ 1274164 w 3118235"/>
              <a:gd name="connsiteY22" fmla="*/ 1588957 h 2773180"/>
              <a:gd name="connsiteX23" fmla="*/ 1184223 w 3118235"/>
              <a:gd name="connsiteY23" fmla="*/ 1708879 h 2773180"/>
              <a:gd name="connsiteX24" fmla="*/ 1079292 w 3118235"/>
              <a:gd name="connsiteY24" fmla="*/ 1873771 h 2773180"/>
              <a:gd name="connsiteX25" fmla="*/ 1109272 w 3118235"/>
              <a:gd name="connsiteY25" fmla="*/ 2323475 h 2773180"/>
              <a:gd name="connsiteX26" fmla="*/ 1169233 w 3118235"/>
              <a:gd name="connsiteY26" fmla="*/ 2443397 h 2773180"/>
              <a:gd name="connsiteX27" fmla="*/ 1259174 w 3118235"/>
              <a:gd name="connsiteY27" fmla="*/ 2518348 h 2773180"/>
              <a:gd name="connsiteX28" fmla="*/ 1514006 w 3118235"/>
              <a:gd name="connsiteY28" fmla="*/ 2608289 h 2773180"/>
              <a:gd name="connsiteX29" fmla="*/ 1963711 w 3118235"/>
              <a:gd name="connsiteY29" fmla="*/ 2533338 h 2773180"/>
              <a:gd name="connsiteX30" fmla="*/ 2053652 w 3118235"/>
              <a:gd name="connsiteY30" fmla="*/ 2413416 h 2773180"/>
              <a:gd name="connsiteX31" fmla="*/ 2263515 w 3118235"/>
              <a:gd name="connsiteY31" fmla="*/ 1993692 h 2773180"/>
              <a:gd name="connsiteX32" fmla="*/ 2293495 w 3118235"/>
              <a:gd name="connsiteY32" fmla="*/ 1708879 h 2773180"/>
              <a:gd name="connsiteX33" fmla="*/ 2248524 w 3118235"/>
              <a:gd name="connsiteY33" fmla="*/ 1484026 h 2773180"/>
              <a:gd name="connsiteX34" fmla="*/ 2143593 w 3118235"/>
              <a:gd name="connsiteY34" fmla="*/ 1409075 h 2773180"/>
              <a:gd name="connsiteX35" fmla="*/ 1828800 w 3118235"/>
              <a:gd name="connsiteY35" fmla="*/ 1304144 h 2773180"/>
              <a:gd name="connsiteX36" fmla="*/ 1259174 w 3118235"/>
              <a:gd name="connsiteY36" fmla="*/ 1364105 h 2773180"/>
              <a:gd name="connsiteX37" fmla="*/ 1049311 w 3118235"/>
              <a:gd name="connsiteY37" fmla="*/ 1469036 h 2773180"/>
              <a:gd name="connsiteX38" fmla="*/ 794478 w 3118235"/>
              <a:gd name="connsiteY38" fmla="*/ 1723869 h 2773180"/>
              <a:gd name="connsiteX39" fmla="*/ 644577 w 3118235"/>
              <a:gd name="connsiteY39" fmla="*/ 2038662 h 2773180"/>
              <a:gd name="connsiteX40" fmla="*/ 614596 w 3118235"/>
              <a:gd name="connsiteY40" fmla="*/ 2188564 h 2773180"/>
              <a:gd name="connsiteX41" fmla="*/ 644577 w 3118235"/>
              <a:gd name="connsiteY41" fmla="*/ 2503357 h 2773180"/>
              <a:gd name="connsiteX42" fmla="*/ 704537 w 3118235"/>
              <a:gd name="connsiteY42" fmla="*/ 2518348 h 2773180"/>
              <a:gd name="connsiteX43" fmla="*/ 539646 w 3118235"/>
              <a:gd name="connsiteY43" fmla="*/ 2158584 h 2773180"/>
              <a:gd name="connsiteX44" fmla="*/ 299803 w 3118235"/>
              <a:gd name="connsiteY44" fmla="*/ 2008682 h 2773180"/>
              <a:gd name="connsiteX45" fmla="*/ 224852 w 3118235"/>
              <a:gd name="connsiteY45" fmla="*/ 1993692 h 2773180"/>
              <a:gd name="connsiteX46" fmla="*/ 239842 w 3118235"/>
              <a:gd name="connsiteY46" fmla="*/ 1723869 h 2773180"/>
              <a:gd name="connsiteX47" fmla="*/ 344774 w 3118235"/>
              <a:gd name="connsiteY47" fmla="*/ 1439056 h 2773180"/>
              <a:gd name="connsiteX48" fmla="*/ 584616 w 3118235"/>
              <a:gd name="connsiteY48" fmla="*/ 1019331 h 2773180"/>
              <a:gd name="connsiteX49" fmla="*/ 884419 w 3118235"/>
              <a:gd name="connsiteY49" fmla="*/ 929390 h 2773180"/>
              <a:gd name="connsiteX50" fmla="*/ 1319134 w 3118235"/>
              <a:gd name="connsiteY50" fmla="*/ 989351 h 2773180"/>
              <a:gd name="connsiteX51" fmla="*/ 1558977 w 3118235"/>
              <a:gd name="connsiteY51" fmla="*/ 1094282 h 2773180"/>
              <a:gd name="connsiteX52" fmla="*/ 1768839 w 3118235"/>
              <a:gd name="connsiteY52" fmla="*/ 1154243 h 2773180"/>
              <a:gd name="connsiteX53" fmla="*/ 1963711 w 3118235"/>
              <a:gd name="connsiteY53" fmla="*/ 1319134 h 2773180"/>
              <a:gd name="connsiteX54" fmla="*/ 1978701 w 3118235"/>
              <a:gd name="connsiteY54" fmla="*/ 1364105 h 2773180"/>
              <a:gd name="connsiteX55" fmla="*/ 1948721 w 3118235"/>
              <a:gd name="connsiteY55" fmla="*/ 1454046 h 2773180"/>
              <a:gd name="connsiteX56" fmla="*/ 1873770 w 3118235"/>
              <a:gd name="connsiteY56" fmla="*/ 1469036 h 2773180"/>
              <a:gd name="connsiteX57" fmla="*/ 1753849 w 3118235"/>
              <a:gd name="connsiteY57" fmla="*/ 1558977 h 2773180"/>
              <a:gd name="connsiteX58" fmla="*/ 1648918 w 3118235"/>
              <a:gd name="connsiteY58" fmla="*/ 1618938 h 2773180"/>
              <a:gd name="connsiteX59" fmla="*/ 1364105 w 3118235"/>
              <a:gd name="connsiteY59" fmla="*/ 1768839 h 2773180"/>
              <a:gd name="connsiteX60" fmla="*/ 1214203 w 3118235"/>
              <a:gd name="connsiteY60" fmla="*/ 1858780 h 2773180"/>
              <a:gd name="connsiteX61" fmla="*/ 1064301 w 3118235"/>
              <a:gd name="connsiteY61" fmla="*/ 1888761 h 2773180"/>
              <a:gd name="connsiteX62" fmla="*/ 839449 w 3118235"/>
              <a:gd name="connsiteY62" fmla="*/ 1948721 h 2773180"/>
              <a:gd name="connsiteX63" fmla="*/ 689547 w 3118235"/>
              <a:gd name="connsiteY63" fmla="*/ 1918741 h 2773180"/>
              <a:gd name="connsiteX64" fmla="*/ 659567 w 3118235"/>
              <a:gd name="connsiteY64" fmla="*/ 1873771 h 2773180"/>
              <a:gd name="connsiteX65" fmla="*/ 719528 w 3118235"/>
              <a:gd name="connsiteY65" fmla="*/ 1858780 h 2773180"/>
              <a:gd name="connsiteX66" fmla="*/ 1094282 w 3118235"/>
              <a:gd name="connsiteY66" fmla="*/ 1918741 h 2773180"/>
              <a:gd name="connsiteX67" fmla="*/ 1439055 w 3118235"/>
              <a:gd name="connsiteY67" fmla="*/ 2158584 h 2773180"/>
              <a:gd name="connsiteX68" fmla="*/ 1543987 w 3118235"/>
              <a:gd name="connsiteY68" fmla="*/ 2278505 h 2773180"/>
              <a:gd name="connsiteX69" fmla="*/ 1499016 w 3118235"/>
              <a:gd name="connsiteY69" fmla="*/ 2368446 h 2773180"/>
              <a:gd name="connsiteX70" fmla="*/ 1439055 w 3118235"/>
              <a:gd name="connsiteY70" fmla="*/ 2353456 h 2773180"/>
              <a:gd name="connsiteX71" fmla="*/ 1499016 w 3118235"/>
              <a:gd name="connsiteY71" fmla="*/ 2173574 h 2773180"/>
              <a:gd name="connsiteX72" fmla="*/ 1663908 w 3118235"/>
              <a:gd name="connsiteY72" fmla="*/ 2038662 h 2773180"/>
              <a:gd name="connsiteX73" fmla="*/ 2473377 w 3118235"/>
              <a:gd name="connsiteY73" fmla="*/ 1573967 h 2773180"/>
              <a:gd name="connsiteX74" fmla="*/ 2743200 w 3118235"/>
              <a:gd name="connsiteY74" fmla="*/ 1439056 h 2773180"/>
              <a:gd name="connsiteX75" fmla="*/ 2668249 w 3118235"/>
              <a:gd name="connsiteY75" fmla="*/ 1379095 h 2773180"/>
              <a:gd name="connsiteX76" fmla="*/ 2593298 w 3118235"/>
              <a:gd name="connsiteY76" fmla="*/ 1289154 h 2773180"/>
              <a:gd name="connsiteX77" fmla="*/ 2473377 w 3118235"/>
              <a:gd name="connsiteY77" fmla="*/ 1244184 h 2773180"/>
              <a:gd name="connsiteX78" fmla="*/ 2323475 w 3118235"/>
              <a:gd name="connsiteY78" fmla="*/ 1214203 h 2773180"/>
              <a:gd name="connsiteX79" fmla="*/ 2218544 w 3118235"/>
              <a:gd name="connsiteY79" fmla="*/ 1184223 h 2773180"/>
              <a:gd name="connsiteX80" fmla="*/ 1798819 w 3118235"/>
              <a:gd name="connsiteY80" fmla="*/ 1289154 h 2773180"/>
              <a:gd name="connsiteX81" fmla="*/ 1723869 w 3118235"/>
              <a:gd name="connsiteY81" fmla="*/ 1364105 h 2773180"/>
              <a:gd name="connsiteX82" fmla="*/ 1648918 w 3118235"/>
              <a:gd name="connsiteY82" fmla="*/ 1484026 h 2773180"/>
              <a:gd name="connsiteX83" fmla="*/ 1678898 w 3118235"/>
              <a:gd name="connsiteY83" fmla="*/ 1693889 h 2773180"/>
              <a:gd name="connsiteX84" fmla="*/ 1753849 w 3118235"/>
              <a:gd name="connsiteY84" fmla="*/ 1753849 h 2773180"/>
              <a:gd name="connsiteX85" fmla="*/ 1978701 w 3118235"/>
              <a:gd name="connsiteY85" fmla="*/ 1798820 h 2773180"/>
              <a:gd name="connsiteX86" fmla="*/ 2128603 w 3118235"/>
              <a:gd name="connsiteY86" fmla="*/ 1873771 h 2773180"/>
              <a:gd name="connsiteX87" fmla="*/ 2833141 w 3118235"/>
              <a:gd name="connsiteY87" fmla="*/ 1813810 h 2773180"/>
              <a:gd name="connsiteX88" fmla="*/ 2803160 w 3118235"/>
              <a:gd name="connsiteY88" fmla="*/ 1588957 h 2773180"/>
              <a:gd name="connsiteX89" fmla="*/ 2593298 w 3118235"/>
              <a:gd name="connsiteY89" fmla="*/ 1379095 h 2773180"/>
              <a:gd name="connsiteX90" fmla="*/ 2488367 w 3118235"/>
              <a:gd name="connsiteY90" fmla="*/ 1349115 h 2773180"/>
              <a:gd name="connsiteX91" fmla="*/ 2278505 w 3118235"/>
              <a:gd name="connsiteY91" fmla="*/ 1394085 h 2773180"/>
              <a:gd name="connsiteX92" fmla="*/ 2188564 w 3118235"/>
              <a:gd name="connsiteY92" fmla="*/ 1514007 h 2773180"/>
              <a:gd name="connsiteX93" fmla="*/ 2023672 w 3118235"/>
              <a:gd name="connsiteY93" fmla="*/ 1828800 h 2773180"/>
              <a:gd name="connsiteX94" fmla="*/ 2068642 w 3118235"/>
              <a:gd name="connsiteY94" fmla="*/ 2458387 h 2773180"/>
              <a:gd name="connsiteX95" fmla="*/ 2203554 w 3118235"/>
              <a:gd name="connsiteY95" fmla="*/ 2623279 h 2773180"/>
              <a:gd name="connsiteX96" fmla="*/ 2278505 w 3118235"/>
              <a:gd name="connsiteY96" fmla="*/ 2698230 h 2773180"/>
              <a:gd name="connsiteX97" fmla="*/ 2413416 w 3118235"/>
              <a:gd name="connsiteY97" fmla="*/ 2773180 h 2773180"/>
              <a:gd name="connsiteX98" fmla="*/ 2578308 w 3118235"/>
              <a:gd name="connsiteY98" fmla="*/ 2713220 h 2773180"/>
              <a:gd name="connsiteX99" fmla="*/ 2713219 w 3118235"/>
              <a:gd name="connsiteY99" fmla="*/ 2488367 h 2773180"/>
              <a:gd name="connsiteX100" fmla="*/ 2818151 w 3118235"/>
              <a:gd name="connsiteY100" fmla="*/ 2173574 h 2773180"/>
              <a:gd name="connsiteX101" fmla="*/ 2743200 w 3118235"/>
              <a:gd name="connsiteY101" fmla="*/ 1948721 h 2773180"/>
              <a:gd name="connsiteX102" fmla="*/ 2638269 w 3118235"/>
              <a:gd name="connsiteY102" fmla="*/ 1918741 h 2773180"/>
              <a:gd name="connsiteX103" fmla="*/ 2203554 w 3118235"/>
              <a:gd name="connsiteY103" fmla="*/ 1963712 h 2773180"/>
              <a:gd name="connsiteX104" fmla="*/ 2083633 w 3118235"/>
              <a:gd name="connsiteY104" fmla="*/ 2098623 h 2773180"/>
              <a:gd name="connsiteX105" fmla="*/ 1963711 w 3118235"/>
              <a:gd name="connsiteY105" fmla="*/ 2188564 h 2773180"/>
              <a:gd name="connsiteX106" fmla="*/ 1903751 w 3118235"/>
              <a:gd name="connsiteY106" fmla="*/ 2293495 h 2773180"/>
              <a:gd name="connsiteX107" fmla="*/ 1873770 w 3118235"/>
              <a:gd name="connsiteY107" fmla="*/ 2338466 h 2773180"/>
              <a:gd name="connsiteX108" fmla="*/ 1933731 w 3118235"/>
              <a:gd name="connsiteY108" fmla="*/ 2428407 h 2773180"/>
              <a:gd name="connsiteX109" fmla="*/ 2488367 w 3118235"/>
              <a:gd name="connsiteY109" fmla="*/ 2293495 h 2773180"/>
              <a:gd name="connsiteX110" fmla="*/ 2698229 w 3118235"/>
              <a:gd name="connsiteY110" fmla="*/ 2038662 h 2773180"/>
              <a:gd name="connsiteX111" fmla="*/ 2758190 w 3118235"/>
              <a:gd name="connsiteY111" fmla="*/ 1888761 h 2773180"/>
              <a:gd name="connsiteX112" fmla="*/ 2593298 w 3118235"/>
              <a:gd name="connsiteY112" fmla="*/ 1364105 h 2773180"/>
              <a:gd name="connsiteX113" fmla="*/ 2488367 w 3118235"/>
              <a:gd name="connsiteY113" fmla="*/ 1304144 h 2773180"/>
              <a:gd name="connsiteX114" fmla="*/ 2098623 w 3118235"/>
              <a:gd name="connsiteY114" fmla="*/ 1244184 h 2773180"/>
              <a:gd name="connsiteX115" fmla="*/ 1394085 w 3118235"/>
              <a:gd name="connsiteY115" fmla="*/ 1259174 h 2773180"/>
              <a:gd name="connsiteX116" fmla="*/ 1034321 w 3118235"/>
              <a:gd name="connsiteY116" fmla="*/ 1454046 h 2773180"/>
              <a:gd name="connsiteX117" fmla="*/ 854439 w 3118235"/>
              <a:gd name="connsiteY117" fmla="*/ 1723869 h 2773180"/>
              <a:gd name="connsiteX118" fmla="*/ 974360 w 3118235"/>
              <a:gd name="connsiteY118" fmla="*/ 2068643 h 2773180"/>
              <a:gd name="connsiteX119" fmla="*/ 1079292 w 3118235"/>
              <a:gd name="connsiteY119" fmla="*/ 2083633 h 2773180"/>
              <a:gd name="connsiteX120" fmla="*/ 1469036 w 3118235"/>
              <a:gd name="connsiteY120" fmla="*/ 1993692 h 2773180"/>
              <a:gd name="connsiteX121" fmla="*/ 1978701 w 3118235"/>
              <a:gd name="connsiteY121" fmla="*/ 1633928 h 2773180"/>
              <a:gd name="connsiteX122" fmla="*/ 2473377 w 3118235"/>
              <a:gd name="connsiteY122" fmla="*/ 1034321 h 2773180"/>
              <a:gd name="connsiteX123" fmla="*/ 2638269 w 3118235"/>
              <a:gd name="connsiteY123" fmla="*/ 539646 h 2773180"/>
              <a:gd name="connsiteX124" fmla="*/ 2563318 w 3118235"/>
              <a:gd name="connsiteY124" fmla="*/ 239843 h 2773180"/>
              <a:gd name="connsiteX125" fmla="*/ 2398426 w 3118235"/>
              <a:gd name="connsiteY125" fmla="*/ 104931 h 2773180"/>
              <a:gd name="connsiteX126" fmla="*/ 1738859 w 3118235"/>
              <a:gd name="connsiteY126" fmla="*/ 0 h 2773180"/>
              <a:gd name="connsiteX127" fmla="*/ 824917 w 3118235"/>
              <a:gd name="connsiteY127" fmla="*/ 419196 h 2773180"/>
              <a:gd name="connsiteX128" fmla="*/ 524655 w 3118235"/>
              <a:gd name="connsiteY128" fmla="*/ 329784 h 2773180"/>
              <a:gd name="connsiteX129" fmla="*/ 44970 w 3118235"/>
              <a:gd name="connsiteY129" fmla="*/ 719528 h 2773180"/>
              <a:gd name="connsiteX130" fmla="*/ 0 w 3118235"/>
              <a:gd name="connsiteY130" fmla="*/ 794479 h 2773180"/>
              <a:gd name="connsiteX131" fmla="*/ 74951 w 3118235"/>
              <a:gd name="connsiteY131" fmla="*/ 1124262 h 2773180"/>
              <a:gd name="connsiteX132" fmla="*/ 374754 w 3118235"/>
              <a:gd name="connsiteY132" fmla="*/ 1499016 h 2773180"/>
              <a:gd name="connsiteX133" fmla="*/ 584616 w 3118235"/>
              <a:gd name="connsiteY133" fmla="*/ 1633928 h 2773180"/>
              <a:gd name="connsiteX134" fmla="*/ 749508 w 3118235"/>
              <a:gd name="connsiteY134" fmla="*/ 1768839 h 2773180"/>
              <a:gd name="connsiteX135" fmla="*/ 1154242 w 3118235"/>
              <a:gd name="connsiteY135" fmla="*/ 1933731 h 2773180"/>
              <a:gd name="connsiteX136" fmla="*/ 1648918 w 3118235"/>
              <a:gd name="connsiteY136" fmla="*/ 1918741 h 2773180"/>
              <a:gd name="connsiteX137" fmla="*/ 1693888 w 3118235"/>
              <a:gd name="connsiteY137" fmla="*/ 1873771 h 2773180"/>
              <a:gd name="connsiteX138" fmla="*/ 1768839 w 3118235"/>
              <a:gd name="connsiteY138" fmla="*/ 1843790 h 2773180"/>
              <a:gd name="connsiteX139" fmla="*/ 1813810 w 3118235"/>
              <a:gd name="connsiteY139" fmla="*/ 1798820 h 2773180"/>
              <a:gd name="connsiteX140" fmla="*/ 1858780 w 3118235"/>
              <a:gd name="connsiteY140" fmla="*/ 1783830 h 2773180"/>
              <a:gd name="connsiteX141" fmla="*/ 1903751 w 3118235"/>
              <a:gd name="connsiteY141" fmla="*/ 1663908 h 2773180"/>
              <a:gd name="connsiteX142" fmla="*/ 1379095 w 3118235"/>
              <a:gd name="connsiteY142" fmla="*/ 1693889 h 2773180"/>
              <a:gd name="connsiteX143" fmla="*/ 989351 w 3118235"/>
              <a:gd name="connsiteY143" fmla="*/ 2083633 h 2773180"/>
              <a:gd name="connsiteX144" fmla="*/ 854439 w 3118235"/>
              <a:gd name="connsiteY144" fmla="*/ 2338466 h 2773180"/>
              <a:gd name="connsiteX145" fmla="*/ 884419 w 3118235"/>
              <a:gd name="connsiteY145" fmla="*/ 2608289 h 2773180"/>
              <a:gd name="connsiteX146" fmla="*/ 1019331 w 3118235"/>
              <a:gd name="connsiteY146" fmla="*/ 2638269 h 2773180"/>
              <a:gd name="connsiteX147" fmla="*/ 1678898 w 3118235"/>
              <a:gd name="connsiteY147" fmla="*/ 2623279 h 2773180"/>
              <a:gd name="connsiteX148" fmla="*/ 1753849 w 3118235"/>
              <a:gd name="connsiteY148" fmla="*/ 2593298 h 2773180"/>
              <a:gd name="connsiteX149" fmla="*/ 1663908 w 3118235"/>
              <a:gd name="connsiteY149" fmla="*/ 2548328 h 2773180"/>
              <a:gd name="connsiteX150" fmla="*/ 1918741 w 3118235"/>
              <a:gd name="connsiteY150" fmla="*/ 2143594 h 2773180"/>
              <a:gd name="connsiteX151" fmla="*/ 2398426 w 3118235"/>
              <a:gd name="connsiteY151" fmla="*/ 1588957 h 2773180"/>
              <a:gd name="connsiteX152" fmla="*/ 2653259 w 3118235"/>
              <a:gd name="connsiteY152" fmla="*/ 1304144 h 2773180"/>
              <a:gd name="connsiteX153" fmla="*/ 1723869 w 3118235"/>
              <a:gd name="connsiteY153" fmla="*/ 1259174 h 2773180"/>
              <a:gd name="connsiteX154" fmla="*/ 1304144 w 3118235"/>
              <a:gd name="connsiteY154" fmla="*/ 1409075 h 2773180"/>
              <a:gd name="connsiteX155" fmla="*/ 749508 w 3118235"/>
              <a:gd name="connsiteY155" fmla="*/ 1723869 h 2773180"/>
              <a:gd name="connsiteX156" fmla="*/ 914400 w 3118235"/>
              <a:gd name="connsiteY156" fmla="*/ 1738859 h 2773180"/>
              <a:gd name="connsiteX157" fmla="*/ 854439 w 3118235"/>
              <a:gd name="connsiteY157" fmla="*/ 1678898 h 2773180"/>
              <a:gd name="connsiteX158" fmla="*/ 944380 w 3118235"/>
              <a:gd name="connsiteY158" fmla="*/ 1633928 h 2773180"/>
              <a:gd name="connsiteX159" fmla="*/ 989351 w 3118235"/>
              <a:gd name="connsiteY159" fmla="*/ 1588957 h 2773180"/>
              <a:gd name="connsiteX160" fmla="*/ 1034321 w 3118235"/>
              <a:gd name="connsiteY160" fmla="*/ 1558977 h 2773180"/>
              <a:gd name="connsiteX161" fmla="*/ 1049311 w 3118235"/>
              <a:gd name="connsiteY161" fmla="*/ 1514007 h 2773180"/>
              <a:gd name="connsiteX162" fmla="*/ 1618937 w 3118235"/>
              <a:gd name="connsiteY162" fmla="*/ 1319134 h 2773180"/>
              <a:gd name="connsiteX163" fmla="*/ 1933731 w 3118235"/>
              <a:gd name="connsiteY163" fmla="*/ 1289154 h 2773180"/>
              <a:gd name="connsiteX164" fmla="*/ 2338465 w 3118235"/>
              <a:gd name="connsiteY164" fmla="*/ 1304144 h 2773180"/>
              <a:gd name="connsiteX165" fmla="*/ 2353455 w 3118235"/>
              <a:gd name="connsiteY165" fmla="*/ 1618938 h 2773180"/>
              <a:gd name="connsiteX166" fmla="*/ 2398426 w 3118235"/>
              <a:gd name="connsiteY166" fmla="*/ 1633928 h 2773180"/>
              <a:gd name="connsiteX167" fmla="*/ 2698229 w 3118235"/>
              <a:gd name="connsiteY167" fmla="*/ 1663908 h 2773180"/>
              <a:gd name="connsiteX168" fmla="*/ 2743200 w 3118235"/>
              <a:gd name="connsiteY168" fmla="*/ 1708879 h 2773180"/>
              <a:gd name="connsiteX169" fmla="*/ 2638269 w 3118235"/>
              <a:gd name="connsiteY169" fmla="*/ 1858780 h 2773180"/>
              <a:gd name="connsiteX170" fmla="*/ 2563318 w 3118235"/>
              <a:gd name="connsiteY170" fmla="*/ 1978702 h 2773180"/>
              <a:gd name="connsiteX171" fmla="*/ 2503357 w 3118235"/>
              <a:gd name="connsiteY171" fmla="*/ 2053653 h 2773180"/>
              <a:gd name="connsiteX172" fmla="*/ 2458387 w 3118235"/>
              <a:gd name="connsiteY172" fmla="*/ 2128603 h 2773180"/>
              <a:gd name="connsiteX173" fmla="*/ 2428406 w 3118235"/>
              <a:gd name="connsiteY173" fmla="*/ 2173574 h 2773180"/>
              <a:gd name="connsiteX174" fmla="*/ 2368446 w 3118235"/>
              <a:gd name="connsiteY174" fmla="*/ 2203554 h 2773180"/>
              <a:gd name="connsiteX175" fmla="*/ 1978701 w 3118235"/>
              <a:gd name="connsiteY175" fmla="*/ 1828800 h 2773180"/>
              <a:gd name="connsiteX176" fmla="*/ 1259174 w 3118235"/>
              <a:gd name="connsiteY176" fmla="*/ 1169233 h 2773180"/>
              <a:gd name="connsiteX177" fmla="*/ 914400 w 3118235"/>
              <a:gd name="connsiteY177" fmla="*/ 929390 h 2773180"/>
              <a:gd name="connsiteX178" fmla="*/ 479685 w 3118235"/>
              <a:gd name="connsiteY178" fmla="*/ 764498 h 2773180"/>
              <a:gd name="connsiteX179" fmla="*/ 419724 w 3118235"/>
              <a:gd name="connsiteY179" fmla="*/ 719528 h 2773180"/>
              <a:gd name="connsiteX180" fmla="*/ 629587 w 3118235"/>
              <a:gd name="connsiteY180" fmla="*/ 764498 h 2773180"/>
              <a:gd name="connsiteX181" fmla="*/ 839449 w 3118235"/>
              <a:gd name="connsiteY181" fmla="*/ 854439 h 2773180"/>
              <a:gd name="connsiteX182" fmla="*/ 1319134 w 3118235"/>
              <a:gd name="connsiteY182" fmla="*/ 1154243 h 2773180"/>
              <a:gd name="connsiteX183" fmla="*/ 1573967 w 3118235"/>
              <a:gd name="connsiteY183" fmla="*/ 1214203 h 2773180"/>
              <a:gd name="connsiteX184" fmla="*/ 2248524 w 3118235"/>
              <a:gd name="connsiteY184" fmla="*/ 1274164 h 2773180"/>
              <a:gd name="connsiteX185" fmla="*/ 2443396 w 3118235"/>
              <a:gd name="connsiteY185" fmla="*/ 1304144 h 2773180"/>
              <a:gd name="connsiteX186" fmla="*/ 2848131 w 3118235"/>
              <a:gd name="connsiteY186" fmla="*/ 1274164 h 2773180"/>
              <a:gd name="connsiteX187" fmla="*/ 2743200 w 3118235"/>
              <a:gd name="connsiteY187" fmla="*/ 1214203 h 2773180"/>
              <a:gd name="connsiteX188" fmla="*/ 2473377 w 3118235"/>
              <a:gd name="connsiteY188" fmla="*/ 1124262 h 2773180"/>
              <a:gd name="connsiteX189" fmla="*/ 2083633 w 3118235"/>
              <a:gd name="connsiteY189" fmla="*/ 1169233 h 2773180"/>
              <a:gd name="connsiteX190" fmla="*/ 1933731 w 3118235"/>
              <a:gd name="connsiteY190" fmla="*/ 1229194 h 2773180"/>
              <a:gd name="connsiteX191" fmla="*/ 1798819 w 3118235"/>
              <a:gd name="connsiteY191" fmla="*/ 1304144 h 2773180"/>
              <a:gd name="connsiteX192" fmla="*/ 1783829 w 3118235"/>
              <a:gd name="connsiteY192" fmla="*/ 1349115 h 2773180"/>
              <a:gd name="connsiteX193" fmla="*/ 1813810 w 3118235"/>
              <a:gd name="connsiteY193" fmla="*/ 1394085 h 2773180"/>
              <a:gd name="connsiteX194" fmla="*/ 1993692 w 3118235"/>
              <a:gd name="connsiteY194" fmla="*/ 1469036 h 2773180"/>
              <a:gd name="connsiteX195" fmla="*/ 2113613 w 3118235"/>
              <a:gd name="connsiteY195" fmla="*/ 1528997 h 2773180"/>
              <a:gd name="connsiteX196" fmla="*/ 2563318 w 3118235"/>
              <a:gd name="connsiteY196" fmla="*/ 1484026 h 2773180"/>
              <a:gd name="connsiteX197" fmla="*/ 2803160 w 3118235"/>
              <a:gd name="connsiteY197" fmla="*/ 1304144 h 2773180"/>
              <a:gd name="connsiteX198" fmla="*/ 2938072 w 3118235"/>
              <a:gd name="connsiteY198" fmla="*/ 1229194 h 2773180"/>
              <a:gd name="connsiteX199" fmla="*/ 2998033 w 3118235"/>
              <a:gd name="connsiteY199" fmla="*/ 1244184 h 2773180"/>
              <a:gd name="connsiteX200" fmla="*/ 3013023 w 3118235"/>
              <a:gd name="connsiteY200" fmla="*/ 1349115 h 2773180"/>
              <a:gd name="connsiteX201" fmla="*/ 3043003 w 3118235"/>
              <a:gd name="connsiteY201" fmla="*/ 1409075 h 2773180"/>
              <a:gd name="connsiteX202" fmla="*/ 3057993 w 3118235"/>
              <a:gd name="connsiteY202" fmla="*/ 1469036 h 2773180"/>
              <a:gd name="connsiteX203" fmla="*/ 3087974 w 3118235"/>
              <a:gd name="connsiteY203" fmla="*/ 1528997 h 2773180"/>
              <a:gd name="connsiteX204" fmla="*/ 3102964 w 3118235"/>
              <a:gd name="connsiteY204" fmla="*/ 2278505 h 2773180"/>
              <a:gd name="connsiteX205" fmla="*/ 3043003 w 3118235"/>
              <a:gd name="connsiteY205" fmla="*/ 2263515 h 2773180"/>
              <a:gd name="connsiteX206" fmla="*/ 3043003 w 3118235"/>
              <a:gd name="connsiteY206" fmla="*/ 2248525 h 2773180"/>
              <a:gd name="connsiteX0" fmla="*/ 1049311 w 3118235"/>
              <a:gd name="connsiteY0" fmla="*/ 1200179 h 2744165"/>
              <a:gd name="connsiteX1" fmla="*/ 959370 w 3118235"/>
              <a:gd name="connsiteY1" fmla="*/ 1215169 h 2744165"/>
              <a:gd name="connsiteX2" fmla="*/ 854439 w 3118235"/>
              <a:gd name="connsiteY2" fmla="*/ 1320100 h 2744165"/>
              <a:gd name="connsiteX3" fmla="*/ 809469 w 3118235"/>
              <a:gd name="connsiteY3" fmla="*/ 1365070 h 2744165"/>
              <a:gd name="connsiteX4" fmla="*/ 779488 w 3118235"/>
              <a:gd name="connsiteY4" fmla="*/ 1410041 h 2744165"/>
              <a:gd name="connsiteX5" fmla="*/ 704537 w 3118235"/>
              <a:gd name="connsiteY5" fmla="*/ 1514972 h 2744165"/>
              <a:gd name="connsiteX6" fmla="*/ 689547 w 3118235"/>
              <a:gd name="connsiteY6" fmla="*/ 1559942 h 2744165"/>
              <a:gd name="connsiteX7" fmla="*/ 659567 w 3118235"/>
              <a:gd name="connsiteY7" fmla="*/ 1604913 h 2744165"/>
              <a:gd name="connsiteX8" fmla="*/ 629587 w 3118235"/>
              <a:gd name="connsiteY8" fmla="*/ 1754815 h 2744165"/>
              <a:gd name="connsiteX9" fmla="*/ 644577 w 3118235"/>
              <a:gd name="connsiteY9" fmla="*/ 2249490 h 2744165"/>
              <a:gd name="connsiteX10" fmla="*/ 899410 w 3118235"/>
              <a:gd name="connsiteY10" fmla="*/ 2504323 h 2744165"/>
              <a:gd name="connsiteX11" fmla="*/ 1019331 w 3118235"/>
              <a:gd name="connsiteY11" fmla="*/ 2549293 h 2744165"/>
              <a:gd name="connsiteX12" fmla="*/ 1169233 w 3118235"/>
              <a:gd name="connsiteY12" fmla="*/ 2579274 h 2744165"/>
              <a:gd name="connsiteX13" fmla="*/ 1648918 w 3118235"/>
              <a:gd name="connsiteY13" fmla="*/ 2504323 h 2744165"/>
              <a:gd name="connsiteX14" fmla="*/ 1768839 w 3118235"/>
              <a:gd name="connsiteY14" fmla="*/ 2414382 h 2744165"/>
              <a:gd name="connsiteX15" fmla="*/ 2098623 w 3118235"/>
              <a:gd name="connsiteY15" fmla="*/ 1964677 h 2744165"/>
              <a:gd name="connsiteX16" fmla="*/ 2143593 w 3118235"/>
              <a:gd name="connsiteY16" fmla="*/ 1784795 h 2744165"/>
              <a:gd name="connsiteX17" fmla="*/ 2173574 w 3118235"/>
              <a:gd name="connsiteY17" fmla="*/ 1739824 h 2744165"/>
              <a:gd name="connsiteX18" fmla="*/ 2053652 w 3118235"/>
              <a:gd name="connsiteY18" fmla="*/ 1365070 h 2744165"/>
              <a:gd name="connsiteX19" fmla="*/ 1948721 w 3118235"/>
              <a:gd name="connsiteY19" fmla="*/ 1335090 h 2744165"/>
              <a:gd name="connsiteX20" fmla="*/ 1543987 w 3118235"/>
              <a:gd name="connsiteY20" fmla="*/ 1380060 h 2744165"/>
              <a:gd name="connsiteX21" fmla="*/ 1424065 w 3118235"/>
              <a:gd name="connsiteY21" fmla="*/ 1470001 h 2744165"/>
              <a:gd name="connsiteX22" fmla="*/ 1274164 w 3118235"/>
              <a:gd name="connsiteY22" fmla="*/ 1559942 h 2744165"/>
              <a:gd name="connsiteX23" fmla="*/ 1184223 w 3118235"/>
              <a:gd name="connsiteY23" fmla="*/ 1679864 h 2744165"/>
              <a:gd name="connsiteX24" fmla="*/ 1079292 w 3118235"/>
              <a:gd name="connsiteY24" fmla="*/ 1844756 h 2744165"/>
              <a:gd name="connsiteX25" fmla="*/ 1109272 w 3118235"/>
              <a:gd name="connsiteY25" fmla="*/ 2294460 h 2744165"/>
              <a:gd name="connsiteX26" fmla="*/ 1169233 w 3118235"/>
              <a:gd name="connsiteY26" fmla="*/ 2414382 h 2744165"/>
              <a:gd name="connsiteX27" fmla="*/ 1259174 w 3118235"/>
              <a:gd name="connsiteY27" fmla="*/ 2489333 h 2744165"/>
              <a:gd name="connsiteX28" fmla="*/ 1514006 w 3118235"/>
              <a:gd name="connsiteY28" fmla="*/ 2579274 h 2744165"/>
              <a:gd name="connsiteX29" fmla="*/ 1963711 w 3118235"/>
              <a:gd name="connsiteY29" fmla="*/ 2504323 h 2744165"/>
              <a:gd name="connsiteX30" fmla="*/ 2053652 w 3118235"/>
              <a:gd name="connsiteY30" fmla="*/ 2384401 h 2744165"/>
              <a:gd name="connsiteX31" fmla="*/ 2263515 w 3118235"/>
              <a:gd name="connsiteY31" fmla="*/ 1964677 h 2744165"/>
              <a:gd name="connsiteX32" fmla="*/ 2293495 w 3118235"/>
              <a:gd name="connsiteY32" fmla="*/ 1679864 h 2744165"/>
              <a:gd name="connsiteX33" fmla="*/ 2248524 w 3118235"/>
              <a:gd name="connsiteY33" fmla="*/ 1455011 h 2744165"/>
              <a:gd name="connsiteX34" fmla="*/ 2143593 w 3118235"/>
              <a:gd name="connsiteY34" fmla="*/ 1380060 h 2744165"/>
              <a:gd name="connsiteX35" fmla="*/ 1828800 w 3118235"/>
              <a:gd name="connsiteY35" fmla="*/ 1275129 h 2744165"/>
              <a:gd name="connsiteX36" fmla="*/ 1259174 w 3118235"/>
              <a:gd name="connsiteY36" fmla="*/ 1335090 h 2744165"/>
              <a:gd name="connsiteX37" fmla="*/ 1049311 w 3118235"/>
              <a:gd name="connsiteY37" fmla="*/ 1440021 h 2744165"/>
              <a:gd name="connsiteX38" fmla="*/ 794478 w 3118235"/>
              <a:gd name="connsiteY38" fmla="*/ 1694854 h 2744165"/>
              <a:gd name="connsiteX39" fmla="*/ 644577 w 3118235"/>
              <a:gd name="connsiteY39" fmla="*/ 2009647 h 2744165"/>
              <a:gd name="connsiteX40" fmla="*/ 614596 w 3118235"/>
              <a:gd name="connsiteY40" fmla="*/ 2159549 h 2744165"/>
              <a:gd name="connsiteX41" fmla="*/ 644577 w 3118235"/>
              <a:gd name="connsiteY41" fmla="*/ 2474342 h 2744165"/>
              <a:gd name="connsiteX42" fmla="*/ 704537 w 3118235"/>
              <a:gd name="connsiteY42" fmla="*/ 2489333 h 2744165"/>
              <a:gd name="connsiteX43" fmla="*/ 539646 w 3118235"/>
              <a:gd name="connsiteY43" fmla="*/ 2129569 h 2744165"/>
              <a:gd name="connsiteX44" fmla="*/ 299803 w 3118235"/>
              <a:gd name="connsiteY44" fmla="*/ 1979667 h 2744165"/>
              <a:gd name="connsiteX45" fmla="*/ 224852 w 3118235"/>
              <a:gd name="connsiteY45" fmla="*/ 1964677 h 2744165"/>
              <a:gd name="connsiteX46" fmla="*/ 239842 w 3118235"/>
              <a:gd name="connsiteY46" fmla="*/ 1694854 h 2744165"/>
              <a:gd name="connsiteX47" fmla="*/ 344774 w 3118235"/>
              <a:gd name="connsiteY47" fmla="*/ 1410041 h 2744165"/>
              <a:gd name="connsiteX48" fmla="*/ 584616 w 3118235"/>
              <a:gd name="connsiteY48" fmla="*/ 990316 h 2744165"/>
              <a:gd name="connsiteX49" fmla="*/ 884419 w 3118235"/>
              <a:gd name="connsiteY49" fmla="*/ 900375 h 2744165"/>
              <a:gd name="connsiteX50" fmla="*/ 1319134 w 3118235"/>
              <a:gd name="connsiteY50" fmla="*/ 960336 h 2744165"/>
              <a:gd name="connsiteX51" fmla="*/ 1558977 w 3118235"/>
              <a:gd name="connsiteY51" fmla="*/ 1065267 h 2744165"/>
              <a:gd name="connsiteX52" fmla="*/ 1768839 w 3118235"/>
              <a:gd name="connsiteY52" fmla="*/ 1125228 h 2744165"/>
              <a:gd name="connsiteX53" fmla="*/ 1963711 w 3118235"/>
              <a:gd name="connsiteY53" fmla="*/ 1290119 h 2744165"/>
              <a:gd name="connsiteX54" fmla="*/ 1978701 w 3118235"/>
              <a:gd name="connsiteY54" fmla="*/ 1335090 h 2744165"/>
              <a:gd name="connsiteX55" fmla="*/ 1948721 w 3118235"/>
              <a:gd name="connsiteY55" fmla="*/ 1425031 h 2744165"/>
              <a:gd name="connsiteX56" fmla="*/ 1873770 w 3118235"/>
              <a:gd name="connsiteY56" fmla="*/ 1440021 h 2744165"/>
              <a:gd name="connsiteX57" fmla="*/ 1753849 w 3118235"/>
              <a:gd name="connsiteY57" fmla="*/ 1529962 h 2744165"/>
              <a:gd name="connsiteX58" fmla="*/ 1648918 w 3118235"/>
              <a:gd name="connsiteY58" fmla="*/ 1589923 h 2744165"/>
              <a:gd name="connsiteX59" fmla="*/ 1364105 w 3118235"/>
              <a:gd name="connsiteY59" fmla="*/ 1739824 h 2744165"/>
              <a:gd name="connsiteX60" fmla="*/ 1214203 w 3118235"/>
              <a:gd name="connsiteY60" fmla="*/ 1829765 h 2744165"/>
              <a:gd name="connsiteX61" fmla="*/ 1064301 w 3118235"/>
              <a:gd name="connsiteY61" fmla="*/ 1859746 h 2744165"/>
              <a:gd name="connsiteX62" fmla="*/ 839449 w 3118235"/>
              <a:gd name="connsiteY62" fmla="*/ 1919706 h 2744165"/>
              <a:gd name="connsiteX63" fmla="*/ 689547 w 3118235"/>
              <a:gd name="connsiteY63" fmla="*/ 1889726 h 2744165"/>
              <a:gd name="connsiteX64" fmla="*/ 659567 w 3118235"/>
              <a:gd name="connsiteY64" fmla="*/ 1844756 h 2744165"/>
              <a:gd name="connsiteX65" fmla="*/ 719528 w 3118235"/>
              <a:gd name="connsiteY65" fmla="*/ 1829765 h 2744165"/>
              <a:gd name="connsiteX66" fmla="*/ 1094282 w 3118235"/>
              <a:gd name="connsiteY66" fmla="*/ 1889726 h 2744165"/>
              <a:gd name="connsiteX67" fmla="*/ 1439055 w 3118235"/>
              <a:gd name="connsiteY67" fmla="*/ 2129569 h 2744165"/>
              <a:gd name="connsiteX68" fmla="*/ 1543987 w 3118235"/>
              <a:gd name="connsiteY68" fmla="*/ 2249490 h 2744165"/>
              <a:gd name="connsiteX69" fmla="*/ 1499016 w 3118235"/>
              <a:gd name="connsiteY69" fmla="*/ 2339431 h 2744165"/>
              <a:gd name="connsiteX70" fmla="*/ 1439055 w 3118235"/>
              <a:gd name="connsiteY70" fmla="*/ 2324441 h 2744165"/>
              <a:gd name="connsiteX71" fmla="*/ 1499016 w 3118235"/>
              <a:gd name="connsiteY71" fmla="*/ 2144559 h 2744165"/>
              <a:gd name="connsiteX72" fmla="*/ 1663908 w 3118235"/>
              <a:gd name="connsiteY72" fmla="*/ 2009647 h 2744165"/>
              <a:gd name="connsiteX73" fmla="*/ 2473377 w 3118235"/>
              <a:gd name="connsiteY73" fmla="*/ 1544952 h 2744165"/>
              <a:gd name="connsiteX74" fmla="*/ 2743200 w 3118235"/>
              <a:gd name="connsiteY74" fmla="*/ 1410041 h 2744165"/>
              <a:gd name="connsiteX75" fmla="*/ 2668249 w 3118235"/>
              <a:gd name="connsiteY75" fmla="*/ 1350080 h 2744165"/>
              <a:gd name="connsiteX76" fmla="*/ 2593298 w 3118235"/>
              <a:gd name="connsiteY76" fmla="*/ 1260139 h 2744165"/>
              <a:gd name="connsiteX77" fmla="*/ 2473377 w 3118235"/>
              <a:gd name="connsiteY77" fmla="*/ 1215169 h 2744165"/>
              <a:gd name="connsiteX78" fmla="*/ 2323475 w 3118235"/>
              <a:gd name="connsiteY78" fmla="*/ 1185188 h 2744165"/>
              <a:gd name="connsiteX79" fmla="*/ 2218544 w 3118235"/>
              <a:gd name="connsiteY79" fmla="*/ 1155208 h 2744165"/>
              <a:gd name="connsiteX80" fmla="*/ 1798819 w 3118235"/>
              <a:gd name="connsiteY80" fmla="*/ 1260139 h 2744165"/>
              <a:gd name="connsiteX81" fmla="*/ 1723869 w 3118235"/>
              <a:gd name="connsiteY81" fmla="*/ 1335090 h 2744165"/>
              <a:gd name="connsiteX82" fmla="*/ 1648918 w 3118235"/>
              <a:gd name="connsiteY82" fmla="*/ 1455011 h 2744165"/>
              <a:gd name="connsiteX83" fmla="*/ 1678898 w 3118235"/>
              <a:gd name="connsiteY83" fmla="*/ 1664874 h 2744165"/>
              <a:gd name="connsiteX84" fmla="*/ 1753849 w 3118235"/>
              <a:gd name="connsiteY84" fmla="*/ 1724834 h 2744165"/>
              <a:gd name="connsiteX85" fmla="*/ 1978701 w 3118235"/>
              <a:gd name="connsiteY85" fmla="*/ 1769805 h 2744165"/>
              <a:gd name="connsiteX86" fmla="*/ 2128603 w 3118235"/>
              <a:gd name="connsiteY86" fmla="*/ 1844756 h 2744165"/>
              <a:gd name="connsiteX87" fmla="*/ 2833141 w 3118235"/>
              <a:gd name="connsiteY87" fmla="*/ 1784795 h 2744165"/>
              <a:gd name="connsiteX88" fmla="*/ 2803160 w 3118235"/>
              <a:gd name="connsiteY88" fmla="*/ 1559942 h 2744165"/>
              <a:gd name="connsiteX89" fmla="*/ 2593298 w 3118235"/>
              <a:gd name="connsiteY89" fmla="*/ 1350080 h 2744165"/>
              <a:gd name="connsiteX90" fmla="*/ 2488367 w 3118235"/>
              <a:gd name="connsiteY90" fmla="*/ 1320100 h 2744165"/>
              <a:gd name="connsiteX91" fmla="*/ 2278505 w 3118235"/>
              <a:gd name="connsiteY91" fmla="*/ 1365070 h 2744165"/>
              <a:gd name="connsiteX92" fmla="*/ 2188564 w 3118235"/>
              <a:gd name="connsiteY92" fmla="*/ 1484992 h 2744165"/>
              <a:gd name="connsiteX93" fmla="*/ 2023672 w 3118235"/>
              <a:gd name="connsiteY93" fmla="*/ 1799785 h 2744165"/>
              <a:gd name="connsiteX94" fmla="*/ 2068642 w 3118235"/>
              <a:gd name="connsiteY94" fmla="*/ 2429372 h 2744165"/>
              <a:gd name="connsiteX95" fmla="*/ 2203554 w 3118235"/>
              <a:gd name="connsiteY95" fmla="*/ 2594264 h 2744165"/>
              <a:gd name="connsiteX96" fmla="*/ 2278505 w 3118235"/>
              <a:gd name="connsiteY96" fmla="*/ 2669215 h 2744165"/>
              <a:gd name="connsiteX97" fmla="*/ 2413416 w 3118235"/>
              <a:gd name="connsiteY97" fmla="*/ 2744165 h 2744165"/>
              <a:gd name="connsiteX98" fmla="*/ 2578308 w 3118235"/>
              <a:gd name="connsiteY98" fmla="*/ 2684205 h 2744165"/>
              <a:gd name="connsiteX99" fmla="*/ 2713219 w 3118235"/>
              <a:gd name="connsiteY99" fmla="*/ 2459352 h 2744165"/>
              <a:gd name="connsiteX100" fmla="*/ 2818151 w 3118235"/>
              <a:gd name="connsiteY100" fmla="*/ 2144559 h 2744165"/>
              <a:gd name="connsiteX101" fmla="*/ 2743200 w 3118235"/>
              <a:gd name="connsiteY101" fmla="*/ 1919706 h 2744165"/>
              <a:gd name="connsiteX102" fmla="*/ 2638269 w 3118235"/>
              <a:gd name="connsiteY102" fmla="*/ 1889726 h 2744165"/>
              <a:gd name="connsiteX103" fmla="*/ 2203554 w 3118235"/>
              <a:gd name="connsiteY103" fmla="*/ 1934697 h 2744165"/>
              <a:gd name="connsiteX104" fmla="*/ 2083633 w 3118235"/>
              <a:gd name="connsiteY104" fmla="*/ 2069608 h 2744165"/>
              <a:gd name="connsiteX105" fmla="*/ 1963711 w 3118235"/>
              <a:gd name="connsiteY105" fmla="*/ 2159549 h 2744165"/>
              <a:gd name="connsiteX106" fmla="*/ 1903751 w 3118235"/>
              <a:gd name="connsiteY106" fmla="*/ 2264480 h 2744165"/>
              <a:gd name="connsiteX107" fmla="*/ 1873770 w 3118235"/>
              <a:gd name="connsiteY107" fmla="*/ 2309451 h 2744165"/>
              <a:gd name="connsiteX108" fmla="*/ 1933731 w 3118235"/>
              <a:gd name="connsiteY108" fmla="*/ 2399392 h 2744165"/>
              <a:gd name="connsiteX109" fmla="*/ 2488367 w 3118235"/>
              <a:gd name="connsiteY109" fmla="*/ 2264480 h 2744165"/>
              <a:gd name="connsiteX110" fmla="*/ 2698229 w 3118235"/>
              <a:gd name="connsiteY110" fmla="*/ 2009647 h 2744165"/>
              <a:gd name="connsiteX111" fmla="*/ 2758190 w 3118235"/>
              <a:gd name="connsiteY111" fmla="*/ 1859746 h 2744165"/>
              <a:gd name="connsiteX112" fmla="*/ 2593298 w 3118235"/>
              <a:gd name="connsiteY112" fmla="*/ 1335090 h 2744165"/>
              <a:gd name="connsiteX113" fmla="*/ 2488367 w 3118235"/>
              <a:gd name="connsiteY113" fmla="*/ 1275129 h 2744165"/>
              <a:gd name="connsiteX114" fmla="*/ 2098623 w 3118235"/>
              <a:gd name="connsiteY114" fmla="*/ 1215169 h 2744165"/>
              <a:gd name="connsiteX115" fmla="*/ 1394085 w 3118235"/>
              <a:gd name="connsiteY115" fmla="*/ 1230159 h 2744165"/>
              <a:gd name="connsiteX116" fmla="*/ 1034321 w 3118235"/>
              <a:gd name="connsiteY116" fmla="*/ 1425031 h 2744165"/>
              <a:gd name="connsiteX117" fmla="*/ 854439 w 3118235"/>
              <a:gd name="connsiteY117" fmla="*/ 1694854 h 2744165"/>
              <a:gd name="connsiteX118" fmla="*/ 974360 w 3118235"/>
              <a:gd name="connsiteY118" fmla="*/ 2039628 h 2744165"/>
              <a:gd name="connsiteX119" fmla="*/ 1079292 w 3118235"/>
              <a:gd name="connsiteY119" fmla="*/ 2054618 h 2744165"/>
              <a:gd name="connsiteX120" fmla="*/ 1469036 w 3118235"/>
              <a:gd name="connsiteY120" fmla="*/ 1964677 h 2744165"/>
              <a:gd name="connsiteX121" fmla="*/ 1978701 w 3118235"/>
              <a:gd name="connsiteY121" fmla="*/ 1604913 h 2744165"/>
              <a:gd name="connsiteX122" fmla="*/ 2473377 w 3118235"/>
              <a:gd name="connsiteY122" fmla="*/ 1005306 h 2744165"/>
              <a:gd name="connsiteX123" fmla="*/ 2638269 w 3118235"/>
              <a:gd name="connsiteY123" fmla="*/ 510631 h 2744165"/>
              <a:gd name="connsiteX124" fmla="*/ 2563318 w 3118235"/>
              <a:gd name="connsiteY124" fmla="*/ 210828 h 2744165"/>
              <a:gd name="connsiteX125" fmla="*/ 2398426 w 3118235"/>
              <a:gd name="connsiteY125" fmla="*/ 75916 h 2744165"/>
              <a:gd name="connsiteX126" fmla="*/ 1833029 w 3118235"/>
              <a:gd name="connsiteY126" fmla="*/ 894237 h 2744165"/>
              <a:gd name="connsiteX127" fmla="*/ 824917 w 3118235"/>
              <a:gd name="connsiteY127" fmla="*/ 390181 h 2744165"/>
              <a:gd name="connsiteX128" fmla="*/ 524655 w 3118235"/>
              <a:gd name="connsiteY128" fmla="*/ 300769 h 2744165"/>
              <a:gd name="connsiteX129" fmla="*/ 44970 w 3118235"/>
              <a:gd name="connsiteY129" fmla="*/ 690513 h 2744165"/>
              <a:gd name="connsiteX130" fmla="*/ 0 w 3118235"/>
              <a:gd name="connsiteY130" fmla="*/ 765464 h 2744165"/>
              <a:gd name="connsiteX131" fmla="*/ 74951 w 3118235"/>
              <a:gd name="connsiteY131" fmla="*/ 1095247 h 2744165"/>
              <a:gd name="connsiteX132" fmla="*/ 374754 w 3118235"/>
              <a:gd name="connsiteY132" fmla="*/ 1470001 h 2744165"/>
              <a:gd name="connsiteX133" fmla="*/ 584616 w 3118235"/>
              <a:gd name="connsiteY133" fmla="*/ 1604913 h 2744165"/>
              <a:gd name="connsiteX134" fmla="*/ 749508 w 3118235"/>
              <a:gd name="connsiteY134" fmla="*/ 1739824 h 2744165"/>
              <a:gd name="connsiteX135" fmla="*/ 1154242 w 3118235"/>
              <a:gd name="connsiteY135" fmla="*/ 1904716 h 2744165"/>
              <a:gd name="connsiteX136" fmla="*/ 1648918 w 3118235"/>
              <a:gd name="connsiteY136" fmla="*/ 1889726 h 2744165"/>
              <a:gd name="connsiteX137" fmla="*/ 1693888 w 3118235"/>
              <a:gd name="connsiteY137" fmla="*/ 1844756 h 2744165"/>
              <a:gd name="connsiteX138" fmla="*/ 1768839 w 3118235"/>
              <a:gd name="connsiteY138" fmla="*/ 1814775 h 2744165"/>
              <a:gd name="connsiteX139" fmla="*/ 1813810 w 3118235"/>
              <a:gd name="connsiteY139" fmla="*/ 1769805 h 2744165"/>
              <a:gd name="connsiteX140" fmla="*/ 1858780 w 3118235"/>
              <a:gd name="connsiteY140" fmla="*/ 1754815 h 2744165"/>
              <a:gd name="connsiteX141" fmla="*/ 1903751 w 3118235"/>
              <a:gd name="connsiteY141" fmla="*/ 1634893 h 2744165"/>
              <a:gd name="connsiteX142" fmla="*/ 1379095 w 3118235"/>
              <a:gd name="connsiteY142" fmla="*/ 1664874 h 2744165"/>
              <a:gd name="connsiteX143" fmla="*/ 989351 w 3118235"/>
              <a:gd name="connsiteY143" fmla="*/ 2054618 h 2744165"/>
              <a:gd name="connsiteX144" fmla="*/ 854439 w 3118235"/>
              <a:gd name="connsiteY144" fmla="*/ 2309451 h 2744165"/>
              <a:gd name="connsiteX145" fmla="*/ 884419 w 3118235"/>
              <a:gd name="connsiteY145" fmla="*/ 2579274 h 2744165"/>
              <a:gd name="connsiteX146" fmla="*/ 1019331 w 3118235"/>
              <a:gd name="connsiteY146" fmla="*/ 2609254 h 2744165"/>
              <a:gd name="connsiteX147" fmla="*/ 1678898 w 3118235"/>
              <a:gd name="connsiteY147" fmla="*/ 2594264 h 2744165"/>
              <a:gd name="connsiteX148" fmla="*/ 1753849 w 3118235"/>
              <a:gd name="connsiteY148" fmla="*/ 2564283 h 2744165"/>
              <a:gd name="connsiteX149" fmla="*/ 1663908 w 3118235"/>
              <a:gd name="connsiteY149" fmla="*/ 2519313 h 2744165"/>
              <a:gd name="connsiteX150" fmla="*/ 1918741 w 3118235"/>
              <a:gd name="connsiteY150" fmla="*/ 2114579 h 2744165"/>
              <a:gd name="connsiteX151" fmla="*/ 2398426 w 3118235"/>
              <a:gd name="connsiteY151" fmla="*/ 1559942 h 2744165"/>
              <a:gd name="connsiteX152" fmla="*/ 2653259 w 3118235"/>
              <a:gd name="connsiteY152" fmla="*/ 1275129 h 2744165"/>
              <a:gd name="connsiteX153" fmla="*/ 1723869 w 3118235"/>
              <a:gd name="connsiteY153" fmla="*/ 1230159 h 2744165"/>
              <a:gd name="connsiteX154" fmla="*/ 1304144 w 3118235"/>
              <a:gd name="connsiteY154" fmla="*/ 1380060 h 2744165"/>
              <a:gd name="connsiteX155" fmla="*/ 749508 w 3118235"/>
              <a:gd name="connsiteY155" fmla="*/ 1694854 h 2744165"/>
              <a:gd name="connsiteX156" fmla="*/ 914400 w 3118235"/>
              <a:gd name="connsiteY156" fmla="*/ 1709844 h 2744165"/>
              <a:gd name="connsiteX157" fmla="*/ 854439 w 3118235"/>
              <a:gd name="connsiteY157" fmla="*/ 1649883 h 2744165"/>
              <a:gd name="connsiteX158" fmla="*/ 944380 w 3118235"/>
              <a:gd name="connsiteY158" fmla="*/ 1604913 h 2744165"/>
              <a:gd name="connsiteX159" fmla="*/ 989351 w 3118235"/>
              <a:gd name="connsiteY159" fmla="*/ 1559942 h 2744165"/>
              <a:gd name="connsiteX160" fmla="*/ 1034321 w 3118235"/>
              <a:gd name="connsiteY160" fmla="*/ 1529962 h 2744165"/>
              <a:gd name="connsiteX161" fmla="*/ 1049311 w 3118235"/>
              <a:gd name="connsiteY161" fmla="*/ 1484992 h 2744165"/>
              <a:gd name="connsiteX162" fmla="*/ 1618937 w 3118235"/>
              <a:gd name="connsiteY162" fmla="*/ 1290119 h 2744165"/>
              <a:gd name="connsiteX163" fmla="*/ 1933731 w 3118235"/>
              <a:gd name="connsiteY163" fmla="*/ 1260139 h 2744165"/>
              <a:gd name="connsiteX164" fmla="*/ 2338465 w 3118235"/>
              <a:gd name="connsiteY164" fmla="*/ 1275129 h 2744165"/>
              <a:gd name="connsiteX165" fmla="*/ 2353455 w 3118235"/>
              <a:gd name="connsiteY165" fmla="*/ 1589923 h 2744165"/>
              <a:gd name="connsiteX166" fmla="*/ 2398426 w 3118235"/>
              <a:gd name="connsiteY166" fmla="*/ 1604913 h 2744165"/>
              <a:gd name="connsiteX167" fmla="*/ 2698229 w 3118235"/>
              <a:gd name="connsiteY167" fmla="*/ 1634893 h 2744165"/>
              <a:gd name="connsiteX168" fmla="*/ 2743200 w 3118235"/>
              <a:gd name="connsiteY168" fmla="*/ 1679864 h 2744165"/>
              <a:gd name="connsiteX169" fmla="*/ 2638269 w 3118235"/>
              <a:gd name="connsiteY169" fmla="*/ 1829765 h 2744165"/>
              <a:gd name="connsiteX170" fmla="*/ 2563318 w 3118235"/>
              <a:gd name="connsiteY170" fmla="*/ 1949687 h 2744165"/>
              <a:gd name="connsiteX171" fmla="*/ 2503357 w 3118235"/>
              <a:gd name="connsiteY171" fmla="*/ 2024638 h 2744165"/>
              <a:gd name="connsiteX172" fmla="*/ 2458387 w 3118235"/>
              <a:gd name="connsiteY172" fmla="*/ 2099588 h 2744165"/>
              <a:gd name="connsiteX173" fmla="*/ 2428406 w 3118235"/>
              <a:gd name="connsiteY173" fmla="*/ 2144559 h 2744165"/>
              <a:gd name="connsiteX174" fmla="*/ 2368446 w 3118235"/>
              <a:gd name="connsiteY174" fmla="*/ 2174539 h 2744165"/>
              <a:gd name="connsiteX175" fmla="*/ 1978701 w 3118235"/>
              <a:gd name="connsiteY175" fmla="*/ 1799785 h 2744165"/>
              <a:gd name="connsiteX176" fmla="*/ 1259174 w 3118235"/>
              <a:gd name="connsiteY176" fmla="*/ 1140218 h 2744165"/>
              <a:gd name="connsiteX177" fmla="*/ 914400 w 3118235"/>
              <a:gd name="connsiteY177" fmla="*/ 900375 h 2744165"/>
              <a:gd name="connsiteX178" fmla="*/ 479685 w 3118235"/>
              <a:gd name="connsiteY178" fmla="*/ 735483 h 2744165"/>
              <a:gd name="connsiteX179" fmla="*/ 419724 w 3118235"/>
              <a:gd name="connsiteY179" fmla="*/ 690513 h 2744165"/>
              <a:gd name="connsiteX180" fmla="*/ 629587 w 3118235"/>
              <a:gd name="connsiteY180" fmla="*/ 735483 h 2744165"/>
              <a:gd name="connsiteX181" fmla="*/ 839449 w 3118235"/>
              <a:gd name="connsiteY181" fmla="*/ 825424 h 2744165"/>
              <a:gd name="connsiteX182" fmla="*/ 1319134 w 3118235"/>
              <a:gd name="connsiteY182" fmla="*/ 1125228 h 2744165"/>
              <a:gd name="connsiteX183" fmla="*/ 1573967 w 3118235"/>
              <a:gd name="connsiteY183" fmla="*/ 1185188 h 2744165"/>
              <a:gd name="connsiteX184" fmla="*/ 2248524 w 3118235"/>
              <a:gd name="connsiteY184" fmla="*/ 1245149 h 2744165"/>
              <a:gd name="connsiteX185" fmla="*/ 2443396 w 3118235"/>
              <a:gd name="connsiteY185" fmla="*/ 1275129 h 2744165"/>
              <a:gd name="connsiteX186" fmla="*/ 2848131 w 3118235"/>
              <a:gd name="connsiteY186" fmla="*/ 1245149 h 2744165"/>
              <a:gd name="connsiteX187" fmla="*/ 2743200 w 3118235"/>
              <a:gd name="connsiteY187" fmla="*/ 1185188 h 2744165"/>
              <a:gd name="connsiteX188" fmla="*/ 2473377 w 3118235"/>
              <a:gd name="connsiteY188" fmla="*/ 1095247 h 2744165"/>
              <a:gd name="connsiteX189" fmla="*/ 2083633 w 3118235"/>
              <a:gd name="connsiteY189" fmla="*/ 1140218 h 2744165"/>
              <a:gd name="connsiteX190" fmla="*/ 1933731 w 3118235"/>
              <a:gd name="connsiteY190" fmla="*/ 1200179 h 2744165"/>
              <a:gd name="connsiteX191" fmla="*/ 1798819 w 3118235"/>
              <a:gd name="connsiteY191" fmla="*/ 1275129 h 2744165"/>
              <a:gd name="connsiteX192" fmla="*/ 1783829 w 3118235"/>
              <a:gd name="connsiteY192" fmla="*/ 1320100 h 2744165"/>
              <a:gd name="connsiteX193" fmla="*/ 1813810 w 3118235"/>
              <a:gd name="connsiteY193" fmla="*/ 1365070 h 2744165"/>
              <a:gd name="connsiteX194" fmla="*/ 1993692 w 3118235"/>
              <a:gd name="connsiteY194" fmla="*/ 1440021 h 2744165"/>
              <a:gd name="connsiteX195" fmla="*/ 2113613 w 3118235"/>
              <a:gd name="connsiteY195" fmla="*/ 1499982 h 2744165"/>
              <a:gd name="connsiteX196" fmla="*/ 2563318 w 3118235"/>
              <a:gd name="connsiteY196" fmla="*/ 1455011 h 2744165"/>
              <a:gd name="connsiteX197" fmla="*/ 2803160 w 3118235"/>
              <a:gd name="connsiteY197" fmla="*/ 1275129 h 2744165"/>
              <a:gd name="connsiteX198" fmla="*/ 2938072 w 3118235"/>
              <a:gd name="connsiteY198" fmla="*/ 1200179 h 2744165"/>
              <a:gd name="connsiteX199" fmla="*/ 2998033 w 3118235"/>
              <a:gd name="connsiteY199" fmla="*/ 1215169 h 2744165"/>
              <a:gd name="connsiteX200" fmla="*/ 3013023 w 3118235"/>
              <a:gd name="connsiteY200" fmla="*/ 1320100 h 2744165"/>
              <a:gd name="connsiteX201" fmla="*/ 3043003 w 3118235"/>
              <a:gd name="connsiteY201" fmla="*/ 1380060 h 2744165"/>
              <a:gd name="connsiteX202" fmla="*/ 3057993 w 3118235"/>
              <a:gd name="connsiteY202" fmla="*/ 1440021 h 2744165"/>
              <a:gd name="connsiteX203" fmla="*/ 3087974 w 3118235"/>
              <a:gd name="connsiteY203" fmla="*/ 1499982 h 2744165"/>
              <a:gd name="connsiteX204" fmla="*/ 3102964 w 3118235"/>
              <a:gd name="connsiteY204" fmla="*/ 2249490 h 2744165"/>
              <a:gd name="connsiteX205" fmla="*/ 3043003 w 3118235"/>
              <a:gd name="connsiteY205" fmla="*/ 2234500 h 2744165"/>
              <a:gd name="connsiteX206" fmla="*/ 3043003 w 3118235"/>
              <a:gd name="connsiteY206" fmla="*/ 2219510 h 2744165"/>
              <a:gd name="connsiteX0" fmla="*/ 1049311 w 3118235"/>
              <a:gd name="connsiteY0" fmla="*/ 1051532 h 2595518"/>
              <a:gd name="connsiteX1" fmla="*/ 959370 w 3118235"/>
              <a:gd name="connsiteY1" fmla="*/ 1066522 h 2595518"/>
              <a:gd name="connsiteX2" fmla="*/ 854439 w 3118235"/>
              <a:gd name="connsiteY2" fmla="*/ 1171453 h 2595518"/>
              <a:gd name="connsiteX3" fmla="*/ 809469 w 3118235"/>
              <a:gd name="connsiteY3" fmla="*/ 1216423 h 2595518"/>
              <a:gd name="connsiteX4" fmla="*/ 779488 w 3118235"/>
              <a:gd name="connsiteY4" fmla="*/ 1261394 h 2595518"/>
              <a:gd name="connsiteX5" fmla="*/ 704537 w 3118235"/>
              <a:gd name="connsiteY5" fmla="*/ 1366325 h 2595518"/>
              <a:gd name="connsiteX6" fmla="*/ 689547 w 3118235"/>
              <a:gd name="connsiteY6" fmla="*/ 1411295 h 2595518"/>
              <a:gd name="connsiteX7" fmla="*/ 659567 w 3118235"/>
              <a:gd name="connsiteY7" fmla="*/ 1456266 h 2595518"/>
              <a:gd name="connsiteX8" fmla="*/ 629587 w 3118235"/>
              <a:gd name="connsiteY8" fmla="*/ 1606168 h 2595518"/>
              <a:gd name="connsiteX9" fmla="*/ 644577 w 3118235"/>
              <a:gd name="connsiteY9" fmla="*/ 2100843 h 2595518"/>
              <a:gd name="connsiteX10" fmla="*/ 899410 w 3118235"/>
              <a:gd name="connsiteY10" fmla="*/ 2355676 h 2595518"/>
              <a:gd name="connsiteX11" fmla="*/ 1019331 w 3118235"/>
              <a:gd name="connsiteY11" fmla="*/ 2400646 h 2595518"/>
              <a:gd name="connsiteX12" fmla="*/ 1169233 w 3118235"/>
              <a:gd name="connsiteY12" fmla="*/ 2430627 h 2595518"/>
              <a:gd name="connsiteX13" fmla="*/ 1648918 w 3118235"/>
              <a:gd name="connsiteY13" fmla="*/ 2355676 h 2595518"/>
              <a:gd name="connsiteX14" fmla="*/ 1768839 w 3118235"/>
              <a:gd name="connsiteY14" fmla="*/ 2265735 h 2595518"/>
              <a:gd name="connsiteX15" fmla="*/ 2098623 w 3118235"/>
              <a:gd name="connsiteY15" fmla="*/ 1816030 h 2595518"/>
              <a:gd name="connsiteX16" fmla="*/ 2143593 w 3118235"/>
              <a:gd name="connsiteY16" fmla="*/ 1636148 h 2595518"/>
              <a:gd name="connsiteX17" fmla="*/ 2173574 w 3118235"/>
              <a:gd name="connsiteY17" fmla="*/ 1591177 h 2595518"/>
              <a:gd name="connsiteX18" fmla="*/ 2053652 w 3118235"/>
              <a:gd name="connsiteY18" fmla="*/ 1216423 h 2595518"/>
              <a:gd name="connsiteX19" fmla="*/ 1948721 w 3118235"/>
              <a:gd name="connsiteY19" fmla="*/ 1186443 h 2595518"/>
              <a:gd name="connsiteX20" fmla="*/ 1543987 w 3118235"/>
              <a:gd name="connsiteY20" fmla="*/ 1231413 h 2595518"/>
              <a:gd name="connsiteX21" fmla="*/ 1424065 w 3118235"/>
              <a:gd name="connsiteY21" fmla="*/ 1321354 h 2595518"/>
              <a:gd name="connsiteX22" fmla="*/ 1274164 w 3118235"/>
              <a:gd name="connsiteY22" fmla="*/ 1411295 h 2595518"/>
              <a:gd name="connsiteX23" fmla="*/ 1184223 w 3118235"/>
              <a:gd name="connsiteY23" fmla="*/ 1531217 h 2595518"/>
              <a:gd name="connsiteX24" fmla="*/ 1079292 w 3118235"/>
              <a:gd name="connsiteY24" fmla="*/ 1696109 h 2595518"/>
              <a:gd name="connsiteX25" fmla="*/ 1109272 w 3118235"/>
              <a:gd name="connsiteY25" fmla="*/ 2145813 h 2595518"/>
              <a:gd name="connsiteX26" fmla="*/ 1169233 w 3118235"/>
              <a:gd name="connsiteY26" fmla="*/ 2265735 h 2595518"/>
              <a:gd name="connsiteX27" fmla="*/ 1259174 w 3118235"/>
              <a:gd name="connsiteY27" fmla="*/ 2340686 h 2595518"/>
              <a:gd name="connsiteX28" fmla="*/ 1514006 w 3118235"/>
              <a:gd name="connsiteY28" fmla="*/ 2430627 h 2595518"/>
              <a:gd name="connsiteX29" fmla="*/ 1963711 w 3118235"/>
              <a:gd name="connsiteY29" fmla="*/ 2355676 h 2595518"/>
              <a:gd name="connsiteX30" fmla="*/ 2053652 w 3118235"/>
              <a:gd name="connsiteY30" fmla="*/ 2235754 h 2595518"/>
              <a:gd name="connsiteX31" fmla="*/ 2263515 w 3118235"/>
              <a:gd name="connsiteY31" fmla="*/ 1816030 h 2595518"/>
              <a:gd name="connsiteX32" fmla="*/ 2293495 w 3118235"/>
              <a:gd name="connsiteY32" fmla="*/ 1531217 h 2595518"/>
              <a:gd name="connsiteX33" fmla="*/ 2248524 w 3118235"/>
              <a:gd name="connsiteY33" fmla="*/ 1306364 h 2595518"/>
              <a:gd name="connsiteX34" fmla="*/ 2143593 w 3118235"/>
              <a:gd name="connsiteY34" fmla="*/ 1231413 h 2595518"/>
              <a:gd name="connsiteX35" fmla="*/ 1828800 w 3118235"/>
              <a:gd name="connsiteY35" fmla="*/ 1126482 h 2595518"/>
              <a:gd name="connsiteX36" fmla="*/ 1259174 w 3118235"/>
              <a:gd name="connsiteY36" fmla="*/ 1186443 h 2595518"/>
              <a:gd name="connsiteX37" fmla="*/ 1049311 w 3118235"/>
              <a:gd name="connsiteY37" fmla="*/ 1291374 h 2595518"/>
              <a:gd name="connsiteX38" fmla="*/ 794478 w 3118235"/>
              <a:gd name="connsiteY38" fmla="*/ 1546207 h 2595518"/>
              <a:gd name="connsiteX39" fmla="*/ 644577 w 3118235"/>
              <a:gd name="connsiteY39" fmla="*/ 1861000 h 2595518"/>
              <a:gd name="connsiteX40" fmla="*/ 614596 w 3118235"/>
              <a:gd name="connsiteY40" fmla="*/ 2010902 h 2595518"/>
              <a:gd name="connsiteX41" fmla="*/ 644577 w 3118235"/>
              <a:gd name="connsiteY41" fmla="*/ 2325695 h 2595518"/>
              <a:gd name="connsiteX42" fmla="*/ 704537 w 3118235"/>
              <a:gd name="connsiteY42" fmla="*/ 2340686 h 2595518"/>
              <a:gd name="connsiteX43" fmla="*/ 539646 w 3118235"/>
              <a:gd name="connsiteY43" fmla="*/ 1980922 h 2595518"/>
              <a:gd name="connsiteX44" fmla="*/ 299803 w 3118235"/>
              <a:gd name="connsiteY44" fmla="*/ 1831020 h 2595518"/>
              <a:gd name="connsiteX45" fmla="*/ 224852 w 3118235"/>
              <a:gd name="connsiteY45" fmla="*/ 1816030 h 2595518"/>
              <a:gd name="connsiteX46" fmla="*/ 239842 w 3118235"/>
              <a:gd name="connsiteY46" fmla="*/ 1546207 h 2595518"/>
              <a:gd name="connsiteX47" fmla="*/ 344774 w 3118235"/>
              <a:gd name="connsiteY47" fmla="*/ 1261394 h 2595518"/>
              <a:gd name="connsiteX48" fmla="*/ 584616 w 3118235"/>
              <a:gd name="connsiteY48" fmla="*/ 841669 h 2595518"/>
              <a:gd name="connsiteX49" fmla="*/ 884419 w 3118235"/>
              <a:gd name="connsiteY49" fmla="*/ 751728 h 2595518"/>
              <a:gd name="connsiteX50" fmla="*/ 1319134 w 3118235"/>
              <a:gd name="connsiteY50" fmla="*/ 811689 h 2595518"/>
              <a:gd name="connsiteX51" fmla="*/ 1558977 w 3118235"/>
              <a:gd name="connsiteY51" fmla="*/ 916620 h 2595518"/>
              <a:gd name="connsiteX52" fmla="*/ 1768839 w 3118235"/>
              <a:gd name="connsiteY52" fmla="*/ 976581 h 2595518"/>
              <a:gd name="connsiteX53" fmla="*/ 1963711 w 3118235"/>
              <a:gd name="connsiteY53" fmla="*/ 1141472 h 2595518"/>
              <a:gd name="connsiteX54" fmla="*/ 1978701 w 3118235"/>
              <a:gd name="connsiteY54" fmla="*/ 1186443 h 2595518"/>
              <a:gd name="connsiteX55" fmla="*/ 1948721 w 3118235"/>
              <a:gd name="connsiteY55" fmla="*/ 1276384 h 2595518"/>
              <a:gd name="connsiteX56" fmla="*/ 1873770 w 3118235"/>
              <a:gd name="connsiteY56" fmla="*/ 1291374 h 2595518"/>
              <a:gd name="connsiteX57" fmla="*/ 1753849 w 3118235"/>
              <a:gd name="connsiteY57" fmla="*/ 1381315 h 2595518"/>
              <a:gd name="connsiteX58" fmla="*/ 1648918 w 3118235"/>
              <a:gd name="connsiteY58" fmla="*/ 1441276 h 2595518"/>
              <a:gd name="connsiteX59" fmla="*/ 1364105 w 3118235"/>
              <a:gd name="connsiteY59" fmla="*/ 1591177 h 2595518"/>
              <a:gd name="connsiteX60" fmla="*/ 1214203 w 3118235"/>
              <a:gd name="connsiteY60" fmla="*/ 1681118 h 2595518"/>
              <a:gd name="connsiteX61" fmla="*/ 1064301 w 3118235"/>
              <a:gd name="connsiteY61" fmla="*/ 1711099 h 2595518"/>
              <a:gd name="connsiteX62" fmla="*/ 839449 w 3118235"/>
              <a:gd name="connsiteY62" fmla="*/ 1771059 h 2595518"/>
              <a:gd name="connsiteX63" fmla="*/ 689547 w 3118235"/>
              <a:gd name="connsiteY63" fmla="*/ 1741079 h 2595518"/>
              <a:gd name="connsiteX64" fmla="*/ 659567 w 3118235"/>
              <a:gd name="connsiteY64" fmla="*/ 1696109 h 2595518"/>
              <a:gd name="connsiteX65" fmla="*/ 719528 w 3118235"/>
              <a:gd name="connsiteY65" fmla="*/ 1681118 h 2595518"/>
              <a:gd name="connsiteX66" fmla="*/ 1094282 w 3118235"/>
              <a:gd name="connsiteY66" fmla="*/ 1741079 h 2595518"/>
              <a:gd name="connsiteX67" fmla="*/ 1439055 w 3118235"/>
              <a:gd name="connsiteY67" fmla="*/ 1980922 h 2595518"/>
              <a:gd name="connsiteX68" fmla="*/ 1543987 w 3118235"/>
              <a:gd name="connsiteY68" fmla="*/ 2100843 h 2595518"/>
              <a:gd name="connsiteX69" fmla="*/ 1499016 w 3118235"/>
              <a:gd name="connsiteY69" fmla="*/ 2190784 h 2595518"/>
              <a:gd name="connsiteX70" fmla="*/ 1439055 w 3118235"/>
              <a:gd name="connsiteY70" fmla="*/ 2175794 h 2595518"/>
              <a:gd name="connsiteX71" fmla="*/ 1499016 w 3118235"/>
              <a:gd name="connsiteY71" fmla="*/ 1995912 h 2595518"/>
              <a:gd name="connsiteX72" fmla="*/ 1663908 w 3118235"/>
              <a:gd name="connsiteY72" fmla="*/ 1861000 h 2595518"/>
              <a:gd name="connsiteX73" fmla="*/ 2473377 w 3118235"/>
              <a:gd name="connsiteY73" fmla="*/ 1396305 h 2595518"/>
              <a:gd name="connsiteX74" fmla="*/ 2743200 w 3118235"/>
              <a:gd name="connsiteY74" fmla="*/ 1261394 h 2595518"/>
              <a:gd name="connsiteX75" fmla="*/ 2668249 w 3118235"/>
              <a:gd name="connsiteY75" fmla="*/ 1201433 h 2595518"/>
              <a:gd name="connsiteX76" fmla="*/ 2593298 w 3118235"/>
              <a:gd name="connsiteY76" fmla="*/ 1111492 h 2595518"/>
              <a:gd name="connsiteX77" fmla="*/ 2473377 w 3118235"/>
              <a:gd name="connsiteY77" fmla="*/ 1066522 h 2595518"/>
              <a:gd name="connsiteX78" fmla="*/ 2323475 w 3118235"/>
              <a:gd name="connsiteY78" fmla="*/ 1036541 h 2595518"/>
              <a:gd name="connsiteX79" fmla="*/ 2218544 w 3118235"/>
              <a:gd name="connsiteY79" fmla="*/ 1006561 h 2595518"/>
              <a:gd name="connsiteX80" fmla="*/ 1798819 w 3118235"/>
              <a:gd name="connsiteY80" fmla="*/ 1111492 h 2595518"/>
              <a:gd name="connsiteX81" fmla="*/ 1723869 w 3118235"/>
              <a:gd name="connsiteY81" fmla="*/ 1186443 h 2595518"/>
              <a:gd name="connsiteX82" fmla="*/ 1648918 w 3118235"/>
              <a:gd name="connsiteY82" fmla="*/ 1306364 h 2595518"/>
              <a:gd name="connsiteX83" fmla="*/ 1678898 w 3118235"/>
              <a:gd name="connsiteY83" fmla="*/ 1516227 h 2595518"/>
              <a:gd name="connsiteX84" fmla="*/ 1753849 w 3118235"/>
              <a:gd name="connsiteY84" fmla="*/ 1576187 h 2595518"/>
              <a:gd name="connsiteX85" fmla="*/ 1978701 w 3118235"/>
              <a:gd name="connsiteY85" fmla="*/ 1621158 h 2595518"/>
              <a:gd name="connsiteX86" fmla="*/ 2128603 w 3118235"/>
              <a:gd name="connsiteY86" fmla="*/ 1696109 h 2595518"/>
              <a:gd name="connsiteX87" fmla="*/ 2833141 w 3118235"/>
              <a:gd name="connsiteY87" fmla="*/ 1636148 h 2595518"/>
              <a:gd name="connsiteX88" fmla="*/ 2803160 w 3118235"/>
              <a:gd name="connsiteY88" fmla="*/ 1411295 h 2595518"/>
              <a:gd name="connsiteX89" fmla="*/ 2593298 w 3118235"/>
              <a:gd name="connsiteY89" fmla="*/ 1201433 h 2595518"/>
              <a:gd name="connsiteX90" fmla="*/ 2488367 w 3118235"/>
              <a:gd name="connsiteY90" fmla="*/ 1171453 h 2595518"/>
              <a:gd name="connsiteX91" fmla="*/ 2278505 w 3118235"/>
              <a:gd name="connsiteY91" fmla="*/ 1216423 h 2595518"/>
              <a:gd name="connsiteX92" fmla="*/ 2188564 w 3118235"/>
              <a:gd name="connsiteY92" fmla="*/ 1336345 h 2595518"/>
              <a:gd name="connsiteX93" fmla="*/ 2023672 w 3118235"/>
              <a:gd name="connsiteY93" fmla="*/ 1651138 h 2595518"/>
              <a:gd name="connsiteX94" fmla="*/ 2068642 w 3118235"/>
              <a:gd name="connsiteY94" fmla="*/ 2280725 h 2595518"/>
              <a:gd name="connsiteX95" fmla="*/ 2203554 w 3118235"/>
              <a:gd name="connsiteY95" fmla="*/ 2445617 h 2595518"/>
              <a:gd name="connsiteX96" fmla="*/ 2278505 w 3118235"/>
              <a:gd name="connsiteY96" fmla="*/ 2520568 h 2595518"/>
              <a:gd name="connsiteX97" fmla="*/ 2413416 w 3118235"/>
              <a:gd name="connsiteY97" fmla="*/ 2595518 h 2595518"/>
              <a:gd name="connsiteX98" fmla="*/ 2578308 w 3118235"/>
              <a:gd name="connsiteY98" fmla="*/ 2535558 h 2595518"/>
              <a:gd name="connsiteX99" fmla="*/ 2713219 w 3118235"/>
              <a:gd name="connsiteY99" fmla="*/ 2310705 h 2595518"/>
              <a:gd name="connsiteX100" fmla="*/ 2818151 w 3118235"/>
              <a:gd name="connsiteY100" fmla="*/ 1995912 h 2595518"/>
              <a:gd name="connsiteX101" fmla="*/ 2743200 w 3118235"/>
              <a:gd name="connsiteY101" fmla="*/ 1771059 h 2595518"/>
              <a:gd name="connsiteX102" fmla="*/ 2638269 w 3118235"/>
              <a:gd name="connsiteY102" fmla="*/ 1741079 h 2595518"/>
              <a:gd name="connsiteX103" fmla="*/ 2203554 w 3118235"/>
              <a:gd name="connsiteY103" fmla="*/ 1786050 h 2595518"/>
              <a:gd name="connsiteX104" fmla="*/ 2083633 w 3118235"/>
              <a:gd name="connsiteY104" fmla="*/ 1920961 h 2595518"/>
              <a:gd name="connsiteX105" fmla="*/ 1963711 w 3118235"/>
              <a:gd name="connsiteY105" fmla="*/ 2010902 h 2595518"/>
              <a:gd name="connsiteX106" fmla="*/ 1903751 w 3118235"/>
              <a:gd name="connsiteY106" fmla="*/ 2115833 h 2595518"/>
              <a:gd name="connsiteX107" fmla="*/ 1873770 w 3118235"/>
              <a:gd name="connsiteY107" fmla="*/ 2160804 h 2595518"/>
              <a:gd name="connsiteX108" fmla="*/ 1933731 w 3118235"/>
              <a:gd name="connsiteY108" fmla="*/ 2250745 h 2595518"/>
              <a:gd name="connsiteX109" fmla="*/ 2488367 w 3118235"/>
              <a:gd name="connsiteY109" fmla="*/ 2115833 h 2595518"/>
              <a:gd name="connsiteX110" fmla="*/ 2698229 w 3118235"/>
              <a:gd name="connsiteY110" fmla="*/ 1861000 h 2595518"/>
              <a:gd name="connsiteX111" fmla="*/ 2758190 w 3118235"/>
              <a:gd name="connsiteY111" fmla="*/ 1711099 h 2595518"/>
              <a:gd name="connsiteX112" fmla="*/ 2593298 w 3118235"/>
              <a:gd name="connsiteY112" fmla="*/ 1186443 h 2595518"/>
              <a:gd name="connsiteX113" fmla="*/ 2488367 w 3118235"/>
              <a:gd name="connsiteY113" fmla="*/ 1126482 h 2595518"/>
              <a:gd name="connsiteX114" fmla="*/ 2098623 w 3118235"/>
              <a:gd name="connsiteY114" fmla="*/ 1066522 h 2595518"/>
              <a:gd name="connsiteX115" fmla="*/ 1394085 w 3118235"/>
              <a:gd name="connsiteY115" fmla="*/ 1081512 h 2595518"/>
              <a:gd name="connsiteX116" fmla="*/ 1034321 w 3118235"/>
              <a:gd name="connsiteY116" fmla="*/ 1276384 h 2595518"/>
              <a:gd name="connsiteX117" fmla="*/ 854439 w 3118235"/>
              <a:gd name="connsiteY117" fmla="*/ 1546207 h 2595518"/>
              <a:gd name="connsiteX118" fmla="*/ 974360 w 3118235"/>
              <a:gd name="connsiteY118" fmla="*/ 1890981 h 2595518"/>
              <a:gd name="connsiteX119" fmla="*/ 1079292 w 3118235"/>
              <a:gd name="connsiteY119" fmla="*/ 1905971 h 2595518"/>
              <a:gd name="connsiteX120" fmla="*/ 1469036 w 3118235"/>
              <a:gd name="connsiteY120" fmla="*/ 1816030 h 2595518"/>
              <a:gd name="connsiteX121" fmla="*/ 1978701 w 3118235"/>
              <a:gd name="connsiteY121" fmla="*/ 1456266 h 2595518"/>
              <a:gd name="connsiteX122" fmla="*/ 2473377 w 3118235"/>
              <a:gd name="connsiteY122" fmla="*/ 856659 h 2595518"/>
              <a:gd name="connsiteX123" fmla="*/ 2638269 w 3118235"/>
              <a:gd name="connsiteY123" fmla="*/ 361984 h 2595518"/>
              <a:gd name="connsiteX124" fmla="*/ 2563318 w 3118235"/>
              <a:gd name="connsiteY124" fmla="*/ 62181 h 2595518"/>
              <a:gd name="connsiteX125" fmla="*/ 2337085 w 3118235"/>
              <a:gd name="connsiteY125" fmla="*/ 889606 h 2595518"/>
              <a:gd name="connsiteX126" fmla="*/ 1833029 w 3118235"/>
              <a:gd name="connsiteY126" fmla="*/ 745590 h 2595518"/>
              <a:gd name="connsiteX127" fmla="*/ 824917 w 3118235"/>
              <a:gd name="connsiteY127" fmla="*/ 241534 h 2595518"/>
              <a:gd name="connsiteX128" fmla="*/ 524655 w 3118235"/>
              <a:gd name="connsiteY128" fmla="*/ 152122 h 2595518"/>
              <a:gd name="connsiteX129" fmla="*/ 44970 w 3118235"/>
              <a:gd name="connsiteY129" fmla="*/ 541866 h 2595518"/>
              <a:gd name="connsiteX130" fmla="*/ 0 w 3118235"/>
              <a:gd name="connsiteY130" fmla="*/ 616817 h 2595518"/>
              <a:gd name="connsiteX131" fmla="*/ 74951 w 3118235"/>
              <a:gd name="connsiteY131" fmla="*/ 946600 h 2595518"/>
              <a:gd name="connsiteX132" fmla="*/ 374754 w 3118235"/>
              <a:gd name="connsiteY132" fmla="*/ 1321354 h 2595518"/>
              <a:gd name="connsiteX133" fmla="*/ 584616 w 3118235"/>
              <a:gd name="connsiteY133" fmla="*/ 1456266 h 2595518"/>
              <a:gd name="connsiteX134" fmla="*/ 749508 w 3118235"/>
              <a:gd name="connsiteY134" fmla="*/ 1591177 h 2595518"/>
              <a:gd name="connsiteX135" fmla="*/ 1154242 w 3118235"/>
              <a:gd name="connsiteY135" fmla="*/ 1756069 h 2595518"/>
              <a:gd name="connsiteX136" fmla="*/ 1648918 w 3118235"/>
              <a:gd name="connsiteY136" fmla="*/ 1741079 h 2595518"/>
              <a:gd name="connsiteX137" fmla="*/ 1693888 w 3118235"/>
              <a:gd name="connsiteY137" fmla="*/ 1696109 h 2595518"/>
              <a:gd name="connsiteX138" fmla="*/ 1768839 w 3118235"/>
              <a:gd name="connsiteY138" fmla="*/ 1666128 h 2595518"/>
              <a:gd name="connsiteX139" fmla="*/ 1813810 w 3118235"/>
              <a:gd name="connsiteY139" fmla="*/ 1621158 h 2595518"/>
              <a:gd name="connsiteX140" fmla="*/ 1858780 w 3118235"/>
              <a:gd name="connsiteY140" fmla="*/ 1606168 h 2595518"/>
              <a:gd name="connsiteX141" fmla="*/ 1903751 w 3118235"/>
              <a:gd name="connsiteY141" fmla="*/ 1486246 h 2595518"/>
              <a:gd name="connsiteX142" fmla="*/ 1379095 w 3118235"/>
              <a:gd name="connsiteY142" fmla="*/ 1516227 h 2595518"/>
              <a:gd name="connsiteX143" fmla="*/ 989351 w 3118235"/>
              <a:gd name="connsiteY143" fmla="*/ 1905971 h 2595518"/>
              <a:gd name="connsiteX144" fmla="*/ 854439 w 3118235"/>
              <a:gd name="connsiteY144" fmla="*/ 2160804 h 2595518"/>
              <a:gd name="connsiteX145" fmla="*/ 884419 w 3118235"/>
              <a:gd name="connsiteY145" fmla="*/ 2430627 h 2595518"/>
              <a:gd name="connsiteX146" fmla="*/ 1019331 w 3118235"/>
              <a:gd name="connsiteY146" fmla="*/ 2460607 h 2595518"/>
              <a:gd name="connsiteX147" fmla="*/ 1678898 w 3118235"/>
              <a:gd name="connsiteY147" fmla="*/ 2445617 h 2595518"/>
              <a:gd name="connsiteX148" fmla="*/ 1753849 w 3118235"/>
              <a:gd name="connsiteY148" fmla="*/ 2415636 h 2595518"/>
              <a:gd name="connsiteX149" fmla="*/ 1663908 w 3118235"/>
              <a:gd name="connsiteY149" fmla="*/ 2370666 h 2595518"/>
              <a:gd name="connsiteX150" fmla="*/ 1918741 w 3118235"/>
              <a:gd name="connsiteY150" fmla="*/ 1965932 h 2595518"/>
              <a:gd name="connsiteX151" fmla="*/ 2398426 w 3118235"/>
              <a:gd name="connsiteY151" fmla="*/ 1411295 h 2595518"/>
              <a:gd name="connsiteX152" fmla="*/ 2653259 w 3118235"/>
              <a:gd name="connsiteY152" fmla="*/ 1126482 h 2595518"/>
              <a:gd name="connsiteX153" fmla="*/ 1723869 w 3118235"/>
              <a:gd name="connsiteY153" fmla="*/ 1081512 h 2595518"/>
              <a:gd name="connsiteX154" fmla="*/ 1304144 w 3118235"/>
              <a:gd name="connsiteY154" fmla="*/ 1231413 h 2595518"/>
              <a:gd name="connsiteX155" fmla="*/ 749508 w 3118235"/>
              <a:gd name="connsiteY155" fmla="*/ 1546207 h 2595518"/>
              <a:gd name="connsiteX156" fmla="*/ 914400 w 3118235"/>
              <a:gd name="connsiteY156" fmla="*/ 1561197 h 2595518"/>
              <a:gd name="connsiteX157" fmla="*/ 854439 w 3118235"/>
              <a:gd name="connsiteY157" fmla="*/ 1501236 h 2595518"/>
              <a:gd name="connsiteX158" fmla="*/ 944380 w 3118235"/>
              <a:gd name="connsiteY158" fmla="*/ 1456266 h 2595518"/>
              <a:gd name="connsiteX159" fmla="*/ 989351 w 3118235"/>
              <a:gd name="connsiteY159" fmla="*/ 1411295 h 2595518"/>
              <a:gd name="connsiteX160" fmla="*/ 1034321 w 3118235"/>
              <a:gd name="connsiteY160" fmla="*/ 1381315 h 2595518"/>
              <a:gd name="connsiteX161" fmla="*/ 1049311 w 3118235"/>
              <a:gd name="connsiteY161" fmla="*/ 1336345 h 2595518"/>
              <a:gd name="connsiteX162" fmla="*/ 1618937 w 3118235"/>
              <a:gd name="connsiteY162" fmla="*/ 1141472 h 2595518"/>
              <a:gd name="connsiteX163" fmla="*/ 1933731 w 3118235"/>
              <a:gd name="connsiteY163" fmla="*/ 1111492 h 2595518"/>
              <a:gd name="connsiteX164" fmla="*/ 2338465 w 3118235"/>
              <a:gd name="connsiteY164" fmla="*/ 1126482 h 2595518"/>
              <a:gd name="connsiteX165" fmla="*/ 2353455 w 3118235"/>
              <a:gd name="connsiteY165" fmla="*/ 1441276 h 2595518"/>
              <a:gd name="connsiteX166" fmla="*/ 2398426 w 3118235"/>
              <a:gd name="connsiteY166" fmla="*/ 1456266 h 2595518"/>
              <a:gd name="connsiteX167" fmla="*/ 2698229 w 3118235"/>
              <a:gd name="connsiteY167" fmla="*/ 1486246 h 2595518"/>
              <a:gd name="connsiteX168" fmla="*/ 2743200 w 3118235"/>
              <a:gd name="connsiteY168" fmla="*/ 1531217 h 2595518"/>
              <a:gd name="connsiteX169" fmla="*/ 2638269 w 3118235"/>
              <a:gd name="connsiteY169" fmla="*/ 1681118 h 2595518"/>
              <a:gd name="connsiteX170" fmla="*/ 2563318 w 3118235"/>
              <a:gd name="connsiteY170" fmla="*/ 1801040 h 2595518"/>
              <a:gd name="connsiteX171" fmla="*/ 2503357 w 3118235"/>
              <a:gd name="connsiteY171" fmla="*/ 1875991 h 2595518"/>
              <a:gd name="connsiteX172" fmla="*/ 2458387 w 3118235"/>
              <a:gd name="connsiteY172" fmla="*/ 1950941 h 2595518"/>
              <a:gd name="connsiteX173" fmla="*/ 2428406 w 3118235"/>
              <a:gd name="connsiteY173" fmla="*/ 1995912 h 2595518"/>
              <a:gd name="connsiteX174" fmla="*/ 2368446 w 3118235"/>
              <a:gd name="connsiteY174" fmla="*/ 2025892 h 2595518"/>
              <a:gd name="connsiteX175" fmla="*/ 1978701 w 3118235"/>
              <a:gd name="connsiteY175" fmla="*/ 1651138 h 2595518"/>
              <a:gd name="connsiteX176" fmla="*/ 1259174 w 3118235"/>
              <a:gd name="connsiteY176" fmla="*/ 991571 h 2595518"/>
              <a:gd name="connsiteX177" fmla="*/ 914400 w 3118235"/>
              <a:gd name="connsiteY177" fmla="*/ 751728 h 2595518"/>
              <a:gd name="connsiteX178" fmla="*/ 479685 w 3118235"/>
              <a:gd name="connsiteY178" fmla="*/ 586836 h 2595518"/>
              <a:gd name="connsiteX179" fmla="*/ 419724 w 3118235"/>
              <a:gd name="connsiteY179" fmla="*/ 541866 h 2595518"/>
              <a:gd name="connsiteX180" fmla="*/ 629587 w 3118235"/>
              <a:gd name="connsiteY180" fmla="*/ 586836 h 2595518"/>
              <a:gd name="connsiteX181" fmla="*/ 839449 w 3118235"/>
              <a:gd name="connsiteY181" fmla="*/ 676777 h 2595518"/>
              <a:gd name="connsiteX182" fmla="*/ 1319134 w 3118235"/>
              <a:gd name="connsiteY182" fmla="*/ 976581 h 2595518"/>
              <a:gd name="connsiteX183" fmla="*/ 1573967 w 3118235"/>
              <a:gd name="connsiteY183" fmla="*/ 1036541 h 2595518"/>
              <a:gd name="connsiteX184" fmla="*/ 2248524 w 3118235"/>
              <a:gd name="connsiteY184" fmla="*/ 1096502 h 2595518"/>
              <a:gd name="connsiteX185" fmla="*/ 2443396 w 3118235"/>
              <a:gd name="connsiteY185" fmla="*/ 1126482 h 2595518"/>
              <a:gd name="connsiteX186" fmla="*/ 2848131 w 3118235"/>
              <a:gd name="connsiteY186" fmla="*/ 1096502 h 2595518"/>
              <a:gd name="connsiteX187" fmla="*/ 2743200 w 3118235"/>
              <a:gd name="connsiteY187" fmla="*/ 1036541 h 2595518"/>
              <a:gd name="connsiteX188" fmla="*/ 2473377 w 3118235"/>
              <a:gd name="connsiteY188" fmla="*/ 946600 h 2595518"/>
              <a:gd name="connsiteX189" fmla="*/ 2083633 w 3118235"/>
              <a:gd name="connsiteY189" fmla="*/ 991571 h 2595518"/>
              <a:gd name="connsiteX190" fmla="*/ 1933731 w 3118235"/>
              <a:gd name="connsiteY190" fmla="*/ 1051532 h 2595518"/>
              <a:gd name="connsiteX191" fmla="*/ 1798819 w 3118235"/>
              <a:gd name="connsiteY191" fmla="*/ 1126482 h 2595518"/>
              <a:gd name="connsiteX192" fmla="*/ 1783829 w 3118235"/>
              <a:gd name="connsiteY192" fmla="*/ 1171453 h 2595518"/>
              <a:gd name="connsiteX193" fmla="*/ 1813810 w 3118235"/>
              <a:gd name="connsiteY193" fmla="*/ 1216423 h 2595518"/>
              <a:gd name="connsiteX194" fmla="*/ 1993692 w 3118235"/>
              <a:gd name="connsiteY194" fmla="*/ 1291374 h 2595518"/>
              <a:gd name="connsiteX195" fmla="*/ 2113613 w 3118235"/>
              <a:gd name="connsiteY195" fmla="*/ 1351335 h 2595518"/>
              <a:gd name="connsiteX196" fmla="*/ 2563318 w 3118235"/>
              <a:gd name="connsiteY196" fmla="*/ 1306364 h 2595518"/>
              <a:gd name="connsiteX197" fmla="*/ 2803160 w 3118235"/>
              <a:gd name="connsiteY197" fmla="*/ 1126482 h 2595518"/>
              <a:gd name="connsiteX198" fmla="*/ 2938072 w 3118235"/>
              <a:gd name="connsiteY198" fmla="*/ 1051532 h 2595518"/>
              <a:gd name="connsiteX199" fmla="*/ 2998033 w 3118235"/>
              <a:gd name="connsiteY199" fmla="*/ 1066522 h 2595518"/>
              <a:gd name="connsiteX200" fmla="*/ 3013023 w 3118235"/>
              <a:gd name="connsiteY200" fmla="*/ 1171453 h 2595518"/>
              <a:gd name="connsiteX201" fmla="*/ 3043003 w 3118235"/>
              <a:gd name="connsiteY201" fmla="*/ 1231413 h 2595518"/>
              <a:gd name="connsiteX202" fmla="*/ 3057993 w 3118235"/>
              <a:gd name="connsiteY202" fmla="*/ 1291374 h 2595518"/>
              <a:gd name="connsiteX203" fmla="*/ 3087974 w 3118235"/>
              <a:gd name="connsiteY203" fmla="*/ 1351335 h 2595518"/>
              <a:gd name="connsiteX204" fmla="*/ 3102964 w 3118235"/>
              <a:gd name="connsiteY204" fmla="*/ 2100843 h 2595518"/>
              <a:gd name="connsiteX205" fmla="*/ 3043003 w 3118235"/>
              <a:gd name="connsiteY205" fmla="*/ 2085853 h 2595518"/>
              <a:gd name="connsiteX206" fmla="*/ 3043003 w 3118235"/>
              <a:gd name="connsiteY206" fmla="*/ 2070863 h 2595518"/>
              <a:gd name="connsiteX0" fmla="*/ 1049311 w 3118235"/>
              <a:gd name="connsiteY0" fmla="*/ 970237 h 2514223"/>
              <a:gd name="connsiteX1" fmla="*/ 959370 w 3118235"/>
              <a:gd name="connsiteY1" fmla="*/ 985227 h 2514223"/>
              <a:gd name="connsiteX2" fmla="*/ 854439 w 3118235"/>
              <a:gd name="connsiteY2" fmla="*/ 1090158 h 2514223"/>
              <a:gd name="connsiteX3" fmla="*/ 809469 w 3118235"/>
              <a:gd name="connsiteY3" fmla="*/ 1135128 h 2514223"/>
              <a:gd name="connsiteX4" fmla="*/ 779488 w 3118235"/>
              <a:gd name="connsiteY4" fmla="*/ 1180099 h 2514223"/>
              <a:gd name="connsiteX5" fmla="*/ 704537 w 3118235"/>
              <a:gd name="connsiteY5" fmla="*/ 1285030 h 2514223"/>
              <a:gd name="connsiteX6" fmla="*/ 689547 w 3118235"/>
              <a:gd name="connsiteY6" fmla="*/ 1330000 h 2514223"/>
              <a:gd name="connsiteX7" fmla="*/ 659567 w 3118235"/>
              <a:gd name="connsiteY7" fmla="*/ 1374971 h 2514223"/>
              <a:gd name="connsiteX8" fmla="*/ 629587 w 3118235"/>
              <a:gd name="connsiteY8" fmla="*/ 1524873 h 2514223"/>
              <a:gd name="connsiteX9" fmla="*/ 644577 w 3118235"/>
              <a:gd name="connsiteY9" fmla="*/ 2019548 h 2514223"/>
              <a:gd name="connsiteX10" fmla="*/ 899410 w 3118235"/>
              <a:gd name="connsiteY10" fmla="*/ 2274381 h 2514223"/>
              <a:gd name="connsiteX11" fmla="*/ 1019331 w 3118235"/>
              <a:gd name="connsiteY11" fmla="*/ 2319351 h 2514223"/>
              <a:gd name="connsiteX12" fmla="*/ 1169233 w 3118235"/>
              <a:gd name="connsiteY12" fmla="*/ 2349332 h 2514223"/>
              <a:gd name="connsiteX13" fmla="*/ 1648918 w 3118235"/>
              <a:gd name="connsiteY13" fmla="*/ 2274381 h 2514223"/>
              <a:gd name="connsiteX14" fmla="*/ 1768839 w 3118235"/>
              <a:gd name="connsiteY14" fmla="*/ 2184440 h 2514223"/>
              <a:gd name="connsiteX15" fmla="*/ 2098623 w 3118235"/>
              <a:gd name="connsiteY15" fmla="*/ 1734735 h 2514223"/>
              <a:gd name="connsiteX16" fmla="*/ 2143593 w 3118235"/>
              <a:gd name="connsiteY16" fmla="*/ 1554853 h 2514223"/>
              <a:gd name="connsiteX17" fmla="*/ 2173574 w 3118235"/>
              <a:gd name="connsiteY17" fmla="*/ 1509882 h 2514223"/>
              <a:gd name="connsiteX18" fmla="*/ 2053652 w 3118235"/>
              <a:gd name="connsiteY18" fmla="*/ 1135128 h 2514223"/>
              <a:gd name="connsiteX19" fmla="*/ 1948721 w 3118235"/>
              <a:gd name="connsiteY19" fmla="*/ 1105148 h 2514223"/>
              <a:gd name="connsiteX20" fmla="*/ 1543987 w 3118235"/>
              <a:gd name="connsiteY20" fmla="*/ 1150118 h 2514223"/>
              <a:gd name="connsiteX21" fmla="*/ 1424065 w 3118235"/>
              <a:gd name="connsiteY21" fmla="*/ 1240059 h 2514223"/>
              <a:gd name="connsiteX22" fmla="*/ 1274164 w 3118235"/>
              <a:gd name="connsiteY22" fmla="*/ 1330000 h 2514223"/>
              <a:gd name="connsiteX23" fmla="*/ 1184223 w 3118235"/>
              <a:gd name="connsiteY23" fmla="*/ 1449922 h 2514223"/>
              <a:gd name="connsiteX24" fmla="*/ 1079292 w 3118235"/>
              <a:gd name="connsiteY24" fmla="*/ 1614814 h 2514223"/>
              <a:gd name="connsiteX25" fmla="*/ 1109272 w 3118235"/>
              <a:gd name="connsiteY25" fmla="*/ 2064518 h 2514223"/>
              <a:gd name="connsiteX26" fmla="*/ 1169233 w 3118235"/>
              <a:gd name="connsiteY26" fmla="*/ 2184440 h 2514223"/>
              <a:gd name="connsiteX27" fmla="*/ 1259174 w 3118235"/>
              <a:gd name="connsiteY27" fmla="*/ 2259391 h 2514223"/>
              <a:gd name="connsiteX28" fmla="*/ 1514006 w 3118235"/>
              <a:gd name="connsiteY28" fmla="*/ 2349332 h 2514223"/>
              <a:gd name="connsiteX29" fmla="*/ 1963711 w 3118235"/>
              <a:gd name="connsiteY29" fmla="*/ 2274381 h 2514223"/>
              <a:gd name="connsiteX30" fmla="*/ 2053652 w 3118235"/>
              <a:gd name="connsiteY30" fmla="*/ 2154459 h 2514223"/>
              <a:gd name="connsiteX31" fmla="*/ 2263515 w 3118235"/>
              <a:gd name="connsiteY31" fmla="*/ 1734735 h 2514223"/>
              <a:gd name="connsiteX32" fmla="*/ 2293495 w 3118235"/>
              <a:gd name="connsiteY32" fmla="*/ 1449922 h 2514223"/>
              <a:gd name="connsiteX33" fmla="*/ 2248524 w 3118235"/>
              <a:gd name="connsiteY33" fmla="*/ 1225069 h 2514223"/>
              <a:gd name="connsiteX34" fmla="*/ 2143593 w 3118235"/>
              <a:gd name="connsiteY34" fmla="*/ 1150118 h 2514223"/>
              <a:gd name="connsiteX35" fmla="*/ 1828800 w 3118235"/>
              <a:gd name="connsiteY35" fmla="*/ 1045187 h 2514223"/>
              <a:gd name="connsiteX36" fmla="*/ 1259174 w 3118235"/>
              <a:gd name="connsiteY36" fmla="*/ 1105148 h 2514223"/>
              <a:gd name="connsiteX37" fmla="*/ 1049311 w 3118235"/>
              <a:gd name="connsiteY37" fmla="*/ 1210079 h 2514223"/>
              <a:gd name="connsiteX38" fmla="*/ 794478 w 3118235"/>
              <a:gd name="connsiteY38" fmla="*/ 1464912 h 2514223"/>
              <a:gd name="connsiteX39" fmla="*/ 644577 w 3118235"/>
              <a:gd name="connsiteY39" fmla="*/ 1779705 h 2514223"/>
              <a:gd name="connsiteX40" fmla="*/ 614596 w 3118235"/>
              <a:gd name="connsiteY40" fmla="*/ 1929607 h 2514223"/>
              <a:gd name="connsiteX41" fmla="*/ 644577 w 3118235"/>
              <a:gd name="connsiteY41" fmla="*/ 2244400 h 2514223"/>
              <a:gd name="connsiteX42" fmla="*/ 704537 w 3118235"/>
              <a:gd name="connsiteY42" fmla="*/ 2259391 h 2514223"/>
              <a:gd name="connsiteX43" fmla="*/ 539646 w 3118235"/>
              <a:gd name="connsiteY43" fmla="*/ 1899627 h 2514223"/>
              <a:gd name="connsiteX44" fmla="*/ 299803 w 3118235"/>
              <a:gd name="connsiteY44" fmla="*/ 1749725 h 2514223"/>
              <a:gd name="connsiteX45" fmla="*/ 224852 w 3118235"/>
              <a:gd name="connsiteY45" fmla="*/ 1734735 h 2514223"/>
              <a:gd name="connsiteX46" fmla="*/ 239842 w 3118235"/>
              <a:gd name="connsiteY46" fmla="*/ 1464912 h 2514223"/>
              <a:gd name="connsiteX47" fmla="*/ 344774 w 3118235"/>
              <a:gd name="connsiteY47" fmla="*/ 1180099 h 2514223"/>
              <a:gd name="connsiteX48" fmla="*/ 584616 w 3118235"/>
              <a:gd name="connsiteY48" fmla="*/ 760374 h 2514223"/>
              <a:gd name="connsiteX49" fmla="*/ 884419 w 3118235"/>
              <a:gd name="connsiteY49" fmla="*/ 670433 h 2514223"/>
              <a:gd name="connsiteX50" fmla="*/ 1319134 w 3118235"/>
              <a:gd name="connsiteY50" fmla="*/ 730394 h 2514223"/>
              <a:gd name="connsiteX51" fmla="*/ 1558977 w 3118235"/>
              <a:gd name="connsiteY51" fmla="*/ 835325 h 2514223"/>
              <a:gd name="connsiteX52" fmla="*/ 1768839 w 3118235"/>
              <a:gd name="connsiteY52" fmla="*/ 895286 h 2514223"/>
              <a:gd name="connsiteX53" fmla="*/ 1963711 w 3118235"/>
              <a:gd name="connsiteY53" fmla="*/ 1060177 h 2514223"/>
              <a:gd name="connsiteX54" fmla="*/ 1978701 w 3118235"/>
              <a:gd name="connsiteY54" fmla="*/ 1105148 h 2514223"/>
              <a:gd name="connsiteX55" fmla="*/ 1948721 w 3118235"/>
              <a:gd name="connsiteY55" fmla="*/ 1195089 h 2514223"/>
              <a:gd name="connsiteX56" fmla="*/ 1873770 w 3118235"/>
              <a:gd name="connsiteY56" fmla="*/ 1210079 h 2514223"/>
              <a:gd name="connsiteX57" fmla="*/ 1753849 w 3118235"/>
              <a:gd name="connsiteY57" fmla="*/ 1300020 h 2514223"/>
              <a:gd name="connsiteX58" fmla="*/ 1648918 w 3118235"/>
              <a:gd name="connsiteY58" fmla="*/ 1359981 h 2514223"/>
              <a:gd name="connsiteX59" fmla="*/ 1364105 w 3118235"/>
              <a:gd name="connsiteY59" fmla="*/ 1509882 h 2514223"/>
              <a:gd name="connsiteX60" fmla="*/ 1214203 w 3118235"/>
              <a:gd name="connsiteY60" fmla="*/ 1599823 h 2514223"/>
              <a:gd name="connsiteX61" fmla="*/ 1064301 w 3118235"/>
              <a:gd name="connsiteY61" fmla="*/ 1629804 h 2514223"/>
              <a:gd name="connsiteX62" fmla="*/ 839449 w 3118235"/>
              <a:gd name="connsiteY62" fmla="*/ 1689764 h 2514223"/>
              <a:gd name="connsiteX63" fmla="*/ 689547 w 3118235"/>
              <a:gd name="connsiteY63" fmla="*/ 1659784 h 2514223"/>
              <a:gd name="connsiteX64" fmla="*/ 659567 w 3118235"/>
              <a:gd name="connsiteY64" fmla="*/ 1614814 h 2514223"/>
              <a:gd name="connsiteX65" fmla="*/ 719528 w 3118235"/>
              <a:gd name="connsiteY65" fmla="*/ 1599823 h 2514223"/>
              <a:gd name="connsiteX66" fmla="*/ 1094282 w 3118235"/>
              <a:gd name="connsiteY66" fmla="*/ 1659784 h 2514223"/>
              <a:gd name="connsiteX67" fmla="*/ 1439055 w 3118235"/>
              <a:gd name="connsiteY67" fmla="*/ 1899627 h 2514223"/>
              <a:gd name="connsiteX68" fmla="*/ 1543987 w 3118235"/>
              <a:gd name="connsiteY68" fmla="*/ 2019548 h 2514223"/>
              <a:gd name="connsiteX69" fmla="*/ 1499016 w 3118235"/>
              <a:gd name="connsiteY69" fmla="*/ 2109489 h 2514223"/>
              <a:gd name="connsiteX70" fmla="*/ 1439055 w 3118235"/>
              <a:gd name="connsiteY70" fmla="*/ 2094499 h 2514223"/>
              <a:gd name="connsiteX71" fmla="*/ 1499016 w 3118235"/>
              <a:gd name="connsiteY71" fmla="*/ 1914617 h 2514223"/>
              <a:gd name="connsiteX72" fmla="*/ 1663908 w 3118235"/>
              <a:gd name="connsiteY72" fmla="*/ 1779705 h 2514223"/>
              <a:gd name="connsiteX73" fmla="*/ 2473377 w 3118235"/>
              <a:gd name="connsiteY73" fmla="*/ 1315010 h 2514223"/>
              <a:gd name="connsiteX74" fmla="*/ 2743200 w 3118235"/>
              <a:gd name="connsiteY74" fmla="*/ 1180099 h 2514223"/>
              <a:gd name="connsiteX75" fmla="*/ 2668249 w 3118235"/>
              <a:gd name="connsiteY75" fmla="*/ 1120138 h 2514223"/>
              <a:gd name="connsiteX76" fmla="*/ 2593298 w 3118235"/>
              <a:gd name="connsiteY76" fmla="*/ 1030197 h 2514223"/>
              <a:gd name="connsiteX77" fmla="*/ 2473377 w 3118235"/>
              <a:gd name="connsiteY77" fmla="*/ 985227 h 2514223"/>
              <a:gd name="connsiteX78" fmla="*/ 2323475 w 3118235"/>
              <a:gd name="connsiteY78" fmla="*/ 955246 h 2514223"/>
              <a:gd name="connsiteX79" fmla="*/ 2218544 w 3118235"/>
              <a:gd name="connsiteY79" fmla="*/ 925266 h 2514223"/>
              <a:gd name="connsiteX80" fmla="*/ 1798819 w 3118235"/>
              <a:gd name="connsiteY80" fmla="*/ 1030197 h 2514223"/>
              <a:gd name="connsiteX81" fmla="*/ 1723869 w 3118235"/>
              <a:gd name="connsiteY81" fmla="*/ 1105148 h 2514223"/>
              <a:gd name="connsiteX82" fmla="*/ 1648918 w 3118235"/>
              <a:gd name="connsiteY82" fmla="*/ 1225069 h 2514223"/>
              <a:gd name="connsiteX83" fmla="*/ 1678898 w 3118235"/>
              <a:gd name="connsiteY83" fmla="*/ 1434932 h 2514223"/>
              <a:gd name="connsiteX84" fmla="*/ 1753849 w 3118235"/>
              <a:gd name="connsiteY84" fmla="*/ 1494892 h 2514223"/>
              <a:gd name="connsiteX85" fmla="*/ 1978701 w 3118235"/>
              <a:gd name="connsiteY85" fmla="*/ 1539863 h 2514223"/>
              <a:gd name="connsiteX86" fmla="*/ 2128603 w 3118235"/>
              <a:gd name="connsiteY86" fmla="*/ 1614814 h 2514223"/>
              <a:gd name="connsiteX87" fmla="*/ 2833141 w 3118235"/>
              <a:gd name="connsiteY87" fmla="*/ 1554853 h 2514223"/>
              <a:gd name="connsiteX88" fmla="*/ 2803160 w 3118235"/>
              <a:gd name="connsiteY88" fmla="*/ 1330000 h 2514223"/>
              <a:gd name="connsiteX89" fmla="*/ 2593298 w 3118235"/>
              <a:gd name="connsiteY89" fmla="*/ 1120138 h 2514223"/>
              <a:gd name="connsiteX90" fmla="*/ 2488367 w 3118235"/>
              <a:gd name="connsiteY90" fmla="*/ 1090158 h 2514223"/>
              <a:gd name="connsiteX91" fmla="*/ 2278505 w 3118235"/>
              <a:gd name="connsiteY91" fmla="*/ 1135128 h 2514223"/>
              <a:gd name="connsiteX92" fmla="*/ 2188564 w 3118235"/>
              <a:gd name="connsiteY92" fmla="*/ 1255050 h 2514223"/>
              <a:gd name="connsiteX93" fmla="*/ 2023672 w 3118235"/>
              <a:gd name="connsiteY93" fmla="*/ 1569843 h 2514223"/>
              <a:gd name="connsiteX94" fmla="*/ 2068642 w 3118235"/>
              <a:gd name="connsiteY94" fmla="*/ 2199430 h 2514223"/>
              <a:gd name="connsiteX95" fmla="*/ 2203554 w 3118235"/>
              <a:gd name="connsiteY95" fmla="*/ 2364322 h 2514223"/>
              <a:gd name="connsiteX96" fmla="*/ 2278505 w 3118235"/>
              <a:gd name="connsiteY96" fmla="*/ 2439273 h 2514223"/>
              <a:gd name="connsiteX97" fmla="*/ 2413416 w 3118235"/>
              <a:gd name="connsiteY97" fmla="*/ 2514223 h 2514223"/>
              <a:gd name="connsiteX98" fmla="*/ 2578308 w 3118235"/>
              <a:gd name="connsiteY98" fmla="*/ 2454263 h 2514223"/>
              <a:gd name="connsiteX99" fmla="*/ 2713219 w 3118235"/>
              <a:gd name="connsiteY99" fmla="*/ 2229410 h 2514223"/>
              <a:gd name="connsiteX100" fmla="*/ 2818151 w 3118235"/>
              <a:gd name="connsiteY100" fmla="*/ 1914617 h 2514223"/>
              <a:gd name="connsiteX101" fmla="*/ 2743200 w 3118235"/>
              <a:gd name="connsiteY101" fmla="*/ 1689764 h 2514223"/>
              <a:gd name="connsiteX102" fmla="*/ 2638269 w 3118235"/>
              <a:gd name="connsiteY102" fmla="*/ 1659784 h 2514223"/>
              <a:gd name="connsiteX103" fmla="*/ 2203554 w 3118235"/>
              <a:gd name="connsiteY103" fmla="*/ 1704755 h 2514223"/>
              <a:gd name="connsiteX104" fmla="*/ 2083633 w 3118235"/>
              <a:gd name="connsiteY104" fmla="*/ 1839666 h 2514223"/>
              <a:gd name="connsiteX105" fmla="*/ 1963711 w 3118235"/>
              <a:gd name="connsiteY105" fmla="*/ 1929607 h 2514223"/>
              <a:gd name="connsiteX106" fmla="*/ 1903751 w 3118235"/>
              <a:gd name="connsiteY106" fmla="*/ 2034538 h 2514223"/>
              <a:gd name="connsiteX107" fmla="*/ 1873770 w 3118235"/>
              <a:gd name="connsiteY107" fmla="*/ 2079509 h 2514223"/>
              <a:gd name="connsiteX108" fmla="*/ 1933731 w 3118235"/>
              <a:gd name="connsiteY108" fmla="*/ 2169450 h 2514223"/>
              <a:gd name="connsiteX109" fmla="*/ 2488367 w 3118235"/>
              <a:gd name="connsiteY109" fmla="*/ 2034538 h 2514223"/>
              <a:gd name="connsiteX110" fmla="*/ 2698229 w 3118235"/>
              <a:gd name="connsiteY110" fmla="*/ 1779705 h 2514223"/>
              <a:gd name="connsiteX111" fmla="*/ 2758190 w 3118235"/>
              <a:gd name="connsiteY111" fmla="*/ 1629804 h 2514223"/>
              <a:gd name="connsiteX112" fmla="*/ 2593298 w 3118235"/>
              <a:gd name="connsiteY112" fmla="*/ 1105148 h 2514223"/>
              <a:gd name="connsiteX113" fmla="*/ 2488367 w 3118235"/>
              <a:gd name="connsiteY113" fmla="*/ 1045187 h 2514223"/>
              <a:gd name="connsiteX114" fmla="*/ 2098623 w 3118235"/>
              <a:gd name="connsiteY114" fmla="*/ 985227 h 2514223"/>
              <a:gd name="connsiteX115" fmla="*/ 1394085 w 3118235"/>
              <a:gd name="connsiteY115" fmla="*/ 1000217 h 2514223"/>
              <a:gd name="connsiteX116" fmla="*/ 1034321 w 3118235"/>
              <a:gd name="connsiteY116" fmla="*/ 1195089 h 2514223"/>
              <a:gd name="connsiteX117" fmla="*/ 854439 w 3118235"/>
              <a:gd name="connsiteY117" fmla="*/ 1464912 h 2514223"/>
              <a:gd name="connsiteX118" fmla="*/ 974360 w 3118235"/>
              <a:gd name="connsiteY118" fmla="*/ 1809686 h 2514223"/>
              <a:gd name="connsiteX119" fmla="*/ 1079292 w 3118235"/>
              <a:gd name="connsiteY119" fmla="*/ 1824676 h 2514223"/>
              <a:gd name="connsiteX120" fmla="*/ 1469036 w 3118235"/>
              <a:gd name="connsiteY120" fmla="*/ 1734735 h 2514223"/>
              <a:gd name="connsiteX121" fmla="*/ 1978701 w 3118235"/>
              <a:gd name="connsiteY121" fmla="*/ 1374971 h 2514223"/>
              <a:gd name="connsiteX122" fmla="*/ 2473377 w 3118235"/>
              <a:gd name="connsiteY122" fmla="*/ 775364 h 2514223"/>
              <a:gd name="connsiteX123" fmla="*/ 2638269 w 3118235"/>
              <a:gd name="connsiteY123" fmla="*/ 280689 h 2514223"/>
              <a:gd name="connsiteX124" fmla="*/ 2913149 w 3118235"/>
              <a:gd name="connsiteY124" fmla="*/ 952326 h 2514223"/>
              <a:gd name="connsiteX125" fmla="*/ 2337085 w 3118235"/>
              <a:gd name="connsiteY125" fmla="*/ 808311 h 2514223"/>
              <a:gd name="connsiteX126" fmla="*/ 1833029 w 3118235"/>
              <a:gd name="connsiteY126" fmla="*/ 664295 h 2514223"/>
              <a:gd name="connsiteX127" fmla="*/ 824917 w 3118235"/>
              <a:gd name="connsiteY127" fmla="*/ 160239 h 2514223"/>
              <a:gd name="connsiteX128" fmla="*/ 524655 w 3118235"/>
              <a:gd name="connsiteY128" fmla="*/ 70827 h 2514223"/>
              <a:gd name="connsiteX129" fmla="*/ 44970 w 3118235"/>
              <a:gd name="connsiteY129" fmla="*/ 460571 h 2514223"/>
              <a:gd name="connsiteX130" fmla="*/ 0 w 3118235"/>
              <a:gd name="connsiteY130" fmla="*/ 535522 h 2514223"/>
              <a:gd name="connsiteX131" fmla="*/ 74951 w 3118235"/>
              <a:gd name="connsiteY131" fmla="*/ 865305 h 2514223"/>
              <a:gd name="connsiteX132" fmla="*/ 374754 w 3118235"/>
              <a:gd name="connsiteY132" fmla="*/ 1240059 h 2514223"/>
              <a:gd name="connsiteX133" fmla="*/ 584616 w 3118235"/>
              <a:gd name="connsiteY133" fmla="*/ 1374971 h 2514223"/>
              <a:gd name="connsiteX134" fmla="*/ 749508 w 3118235"/>
              <a:gd name="connsiteY134" fmla="*/ 1509882 h 2514223"/>
              <a:gd name="connsiteX135" fmla="*/ 1154242 w 3118235"/>
              <a:gd name="connsiteY135" fmla="*/ 1674774 h 2514223"/>
              <a:gd name="connsiteX136" fmla="*/ 1648918 w 3118235"/>
              <a:gd name="connsiteY136" fmla="*/ 1659784 h 2514223"/>
              <a:gd name="connsiteX137" fmla="*/ 1693888 w 3118235"/>
              <a:gd name="connsiteY137" fmla="*/ 1614814 h 2514223"/>
              <a:gd name="connsiteX138" fmla="*/ 1768839 w 3118235"/>
              <a:gd name="connsiteY138" fmla="*/ 1584833 h 2514223"/>
              <a:gd name="connsiteX139" fmla="*/ 1813810 w 3118235"/>
              <a:gd name="connsiteY139" fmla="*/ 1539863 h 2514223"/>
              <a:gd name="connsiteX140" fmla="*/ 1858780 w 3118235"/>
              <a:gd name="connsiteY140" fmla="*/ 1524873 h 2514223"/>
              <a:gd name="connsiteX141" fmla="*/ 1903751 w 3118235"/>
              <a:gd name="connsiteY141" fmla="*/ 1404951 h 2514223"/>
              <a:gd name="connsiteX142" fmla="*/ 1379095 w 3118235"/>
              <a:gd name="connsiteY142" fmla="*/ 1434932 h 2514223"/>
              <a:gd name="connsiteX143" fmla="*/ 989351 w 3118235"/>
              <a:gd name="connsiteY143" fmla="*/ 1824676 h 2514223"/>
              <a:gd name="connsiteX144" fmla="*/ 854439 w 3118235"/>
              <a:gd name="connsiteY144" fmla="*/ 2079509 h 2514223"/>
              <a:gd name="connsiteX145" fmla="*/ 884419 w 3118235"/>
              <a:gd name="connsiteY145" fmla="*/ 2349332 h 2514223"/>
              <a:gd name="connsiteX146" fmla="*/ 1019331 w 3118235"/>
              <a:gd name="connsiteY146" fmla="*/ 2379312 h 2514223"/>
              <a:gd name="connsiteX147" fmla="*/ 1678898 w 3118235"/>
              <a:gd name="connsiteY147" fmla="*/ 2364322 h 2514223"/>
              <a:gd name="connsiteX148" fmla="*/ 1753849 w 3118235"/>
              <a:gd name="connsiteY148" fmla="*/ 2334341 h 2514223"/>
              <a:gd name="connsiteX149" fmla="*/ 1663908 w 3118235"/>
              <a:gd name="connsiteY149" fmla="*/ 2289371 h 2514223"/>
              <a:gd name="connsiteX150" fmla="*/ 1918741 w 3118235"/>
              <a:gd name="connsiteY150" fmla="*/ 1884637 h 2514223"/>
              <a:gd name="connsiteX151" fmla="*/ 2398426 w 3118235"/>
              <a:gd name="connsiteY151" fmla="*/ 1330000 h 2514223"/>
              <a:gd name="connsiteX152" fmla="*/ 2653259 w 3118235"/>
              <a:gd name="connsiteY152" fmla="*/ 1045187 h 2514223"/>
              <a:gd name="connsiteX153" fmla="*/ 1723869 w 3118235"/>
              <a:gd name="connsiteY153" fmla="*/ 1000217 h 2514223"/>
              <a:gd name="connsiteX154" fmla="*/ 1304144 w 3118235"/>
              <a:gd name="connsiteY154" fmla="*/ 1150118 h 2514223"/>
              <a:gd name="connsiteX155" fmla="*/ 749508 w 3118235"/>
              <a:gd name="connsiteY155" fmla="*/ 1464912 h 2514223"/>
              <a:gd name="connsiteX156" fmla="*/ 914400 w 3118235"/>
              <a:gd name="connsiteY156" fmla="*/ 1479902 h 2514223"/>
              <a:gd name="connsiteX157" fmla="*/ 854439 w 3118235"/>
              <a:gd name="connsiteY157" fmla="*/ 1419941 h 2514223"/>
              <a:gd name="connsiteX158" fmla="*/ 944380 w 3118235"/>
              <a:gd name="connsiteY158" fmla="*/ 1374971 h 2514223"/>
              <a:gd name="connsiteX159" fmla="*/ 989351 w 3118235"/>
              <a:gd name="connsiteY159" fmla="*/ 1330000 h 2514223"/>
              <a:gd name="connsiteX160" fmla="*/ 1034321 w 3118235"/>
              <a:gd name="connsiteY160" fmla="*/ 1300020 h 2514223"/>
              <a:gd name="connsiteX161" fmla="*/ 1049311 w 3118235"/>
              <a:gd name="connsiteY161" fmla="*/ 1255050 h 2514223"/>
              <a:gd name="connsiteX162" fmla="*/ 1618937 w 3118235"/>
              <a:gd name="connsiteY162" fmla="*/ 1060177 h 2514223"/>
              <a:gd name="connsiteX163" fmla="*/ 1933731 w 3118235"/>
              <a:gd name="connsiteY163" fmla="*/ 1030197 h 2514223"/>
              <a:gd name="connsiteX164" fmla="*/ 2338465 w 3118235"/>
              <a:gd name="connsiteY164" fmla="*/ 1045187 h 2514223"/>
              <a:gd name="connsiteX165" fmla="*/ 2353455 w 3118235"/>
              <a:gd name="connsiteY165" fmla="*/ 1359981 h 2514223"/>
              <a:gd name="connsiteX166" fmla="*/ 2398426 w 3118235"/>
              <a:gd name="connsiteY166" fmla="*/ 1374971 h 2514223"/>
              <a:gd name="connsiteX167" fmla="*/ 2698229 w 3118235"/>
              <a:gd name="connsiteY167" fmla="*/ 1404951 h 2514223"/>
              <a:gd name="connsiteX168" fmla="*/ 2743200 w 3118235"/>
              <a:gd name="connsiteY168" fmla="*/ 1449922 h 2514223"/>
              <a:gd name="connsiteX169" fmla="*/ 2638269 w 3118235"/>
              <a:gd name="connsiteY169" fmla="*/ 1599823 h 2514223"/>
              <a:gd name="connsiteX170" fmla="*/ 2563318 w 3118235"/>
              <a:gd name="connsiteY170" fmla="*/ 1719745 h 2514223"/>
              <a:gd name="connsiteX171" fmla="*/ 2503357 w 3118235"/>
              <a:gd name="connsiteY171" fmla="*/ 1794696 h 2514223"/>
              <a:gd name="connsiteX172" fmla="*/ 2458387 w 3118235"/>
              <a:gd name="connsiteY172" fmla="*/ 1869646 h 2514223"/>
              <a:gd name="connsiteX173" fmla="*/ 2428406 w 3118235"/>
              <a:gd name="connsiteY173" fmla="*/ 1914617 h 2514223"/>
              <a:gd name="connsiteX174" fmla="*/ 2368446 w 3118235"/>
              <a:gd name="connsiteY174" fmla="*/ 1944597 h 2514223"/>
              <a:gd name="connsiteX175" fmla="*/ 1978701 w 3118235"/>
              <a:gd name="connsiteY175" fmla="*/ 1569843 h 2514223"/>
              <a:gd name="connsiteX176" fmla="*/ 1259174 w 3118235"/>
              <a:gd name="connsiteY176" fmla="*/ 910276 h 2514223"/>
              <a:gd name="connsiteX177" fmla="*/ 914400 w 3118235"/>
              <a:gd name="connsiteY177" fmla="*/ 670433 h 2514223"/>
              <a:gd name="connsiteX178" fmla="*/ 479685 w 3118235"/>
              <a:gd name="connsiteY178" fmla="*/ 505541 h 2514223"/>
              <a:gd name="connsiteX179" fmla="*/ 419724 w 3118235"/>
              <a:gd name="connsiteY179" fmla="*/ 460571 h 2514223"/>
              <a:gd name="connsiteX180" fmla="*/ 629587 w 3118235"/>
              <a:gd name="connsiteY180" fmla="*/ 505541 h 2514223"/>
              <a:gd name="connsiteX181" fmla="*/ 839449 w 3118235"/>
              <a:gd name="connsiteY181" fmla="*/ 595482 h 2514223"/>
              <a:gd name="connsiteX182" fmla="*/ 1319134 w 3118235"/>
              <a:gd name="connsiteY182" fmla="*/ 895286 h 2514223"/>
              <a:gd name="connsiteX183" fmla="*/ 1573967 w 3118235"/>
              <a:gd name="connsiteY183" fmla="*/ 955246 h 2514223"/>
              <a:gd name="connsiteX184" fmla="*/ 2248524 w 3118235"/>
              <a:gd name="connsiteY184" fmla="*/ 1015207 h 2514223"/>
              <a:gd name="connsiteX185" fmla="*/ 2443396 w 3118235"/>
              <a:gd name="connsiteY185" fmla="*/ 1045187 h 2514223"/>
              <a:gd name="connsiteX186" fmla="*/ 2848131 w 3118235"/>
              <a:gd name="connsiteY186" fmla="*/ 1015207 h 2514223"/>
              <a:gd name="connsiteX187" fmla="*/ 2743200 w 3118235"/>
              <a:gd name="connsiteY187" fmla="*/ 955246 h 2514223"/>
              <a:gd name="connsiteX188" fmla="*/ 2473377 w 3118235"/>
              <a:gd name="connsiteY188" fmla="*/ 865305 h 2514223"/>
              <a:gd name="connsiteX189" fmla="*/ 2083633 w 3118235"/>
              <a:gd name="connsiteY189" fmla="*/ 910276 h 2514223"/>
              <a:gd name="connsiteX190" fmla="*/ 1933731 w 3118235"/>
              <a:gd name="connsiteY190" fmla="*/ 970237 h 2514223"/>
              <a:gd name="connsiteX191" fmla="*/ 1798819 w 3118235"/>
              <a:gd name="connsiteY191" fmla="*/ 1045187 h 2514223"/>
              <a:gd name="connsiteX192" fmla="*/ 1783829 w 3118235"/>
              <a:gd name="connsiteY192" fmla="*/ 1090158 h 2514223"/>
              <a:gd name="connsiteX193" fmla="*/ 1813810 w 3118235"/>
              <a:gd name="connsiteY193" fmla="*/ 1135128 h 2514223"/>
              <a:gd name="connsiteX194" fmla="*/ 1993692 w 3118235"/>
              <a:gd name="connsiteY194" fmla="*/ 1210079 h 2514223"/>
              <a:gd name="connsiteX195" fmla="*/ 2113613 w 3118235"/>
              <a:gd name="connsiteY195" fmla="*/ 1270040 h 2514223"/>
              <a:gd name="connsiteX196" fmla="*/ 2563318 w 3118235"/>
              <a:gd name="connsiteY196" fmla="*/ 1225069 h 2514223"/>
              <a:gd name="connsiteX197" fmla="*/ 2803160 w 3118235"/>
              <a:gd name="connsiteY197" fmla="*/ 1045187 h 2514223"/>
              <a:gd name="connsiteX198" fmla="*/ 2938072 w 3118235"/>
              <a:gd name="connsiteY198" fmla="*/ 970237 h 2514223"/>
              <a:gd name="connsiteX199" fmla="*/ 2998033 w 3118235"/>
              <a:gd name="connsiteY199" fmla="*/ 985227 h 2514223"/>
              <a:gd name="connsiteX200" fmla="*/ 3013023 w 3118235"/>
              <a:gd name="connsiteY200" fmla="*/ 1090158 h 2514223"/>
              <a:gd name="connsiteX201" fmla="*/ 3043003 w 3118235"/>
              <a:gd name="connsiteY201" fmla="*/ 1150118 h 2514223"/>
              <a:gd name="connsiteX202" fmla="*/ 3057993 w 3118235"/>
              <a:gd name="connsiteY202" fmla="*/ 1210079 h 2514223"/>
              <a:gd name="connsiteX203" fmla="*/ 3087974 w 3118235"/>
              <a:gd name="connsiteY203" fmla="*/ 1270040 h 2514223"/>
              <a:gd name="connsiteX204" fmla="*/ 3102964 w 3118235"/>
              <a:gd name="connsiteY204" fmla="*/ 2019548 h 2514223"/>
              <a:gd name="connsiteX205" fmla="*/ 3043003 w 3118235"/>
              <a:gd name="connsiteY205" fmla="*/ 2004558 h 2514223"/>
              <a:gd name="connsiteX206" fmla="*/ 3043003 w 3118235"/>
              <a:gd name="connsiteY206" fmla="*/ 1989568 h 2514223"/>
              <a:gd name="connsiteX0" fmla="*/ 1049311 w 3118235"/>
              <a:gd name="connsiteY0" fmla="*/ 970237 h 2514223"/>
              <a:gd name="connsiteX1" fmla="*/ 959370 w 3118235"/>
              <a:gd name="connsiteY1" fmla="*/ 985227 h 2514223"/>
              <a:gd name="connsiteX2" fmla="*/ 854439 w 3118235"/>
              <a:gd name="connsiteY2" fmla="*/ 1090158 h 2514223"/>
              <a:gd name="connsiteX3" fmla="*/ 809469 w 3118235"/>
              <a:gd name="connsiteY3" fmla="*/ 1135128 h 2514223"/>
              <a:gd name="connsiteX4" fmla="*/ 779488 w 3118235"/>
              <a:gd name="connsiteY4" fmla="*/ 1180099 h 2514223"/>
              <a:gd name="connsiteX5" fmla="*/ 704537 w 3118235"/>
              <a:gd name="connsiteY5" fmla="*/ 1285030 h 2514223"/>
              <a:gd name="connsiteX6" fmla="*/ 689547 w 3118235"/>
              <a:gd name="connsiteY6" fmla="*/ 1330000 h 2514223"/>
              <a:gd name="connsiteX7" fmla="*/ 659567 w 3118235"/>
              <a:gd name="connsiteY7" fmla="*/ 1374971 h 2514223"/>
              <a:gd name="connsiteX8" fmla="*/ 629587 w 3118235"/>
              <a:gd name="connsiteY8" fmla="*/ 1524873 h 2514223"/>
              <a:gd name="connsiteX9" fmla="*/ 644577 w 3118235"/>
              <a:gd name="connsiteY9" fmla="*/ 2019548 h 2514223"/>
              <a:gd name="connsiteX10" fmla="*/ 899410 w 3118235"/>
              <a:gd name="connsiteY10" fmla="*/ 2274381 h 2514223"/>
              <a:gd name="connsiteX11" fmla="*/ 1019331 w 3118235"/>
              <a:gd name="connsiteY11" fmla="*/ 2319351 h 2514223"/>
              <a:gd name="connsiteX12" fmla="*/ 1169233 w 3118235"/>
              <a:gd name="connsiteY12" fmla="*/ 2349332 h 2514223"/>
              <a:gd name="connsiteX13" fmla="*/ 1648918 w 3118235"/>
              <a:gd name="connsiteY13" fmla="*/ 2274381 h 2514223"/>
              <a:gd name="connsiteX14" fmla="*/ 1768839 w 3118235"/>
              <a:gd name="connsiteY14" fmla="*/ 2184440 h 2514223"/>
              <a:gd name="connsiteX15" fmla="*/ 2098623 w 3118235"/>
              <a:gd name="connsiteY15" fmla="*/ 1734735 h 2514223"/>
              <a:gd name="connsiteX16" fmla="*/ 2143593 w 3118235"/>
              <a:gd name="connsiteY16" fmla="*/ 1554853 h 2514223"/>
              <a:gd name="connsiteX17" fmla="*/ 2173574 w 3118235"/>
              <a:gd name="connsiteY17" fmla="*/ 1509882 h 2514223"/>
              <a:gd name="connsiteX18" fmla="*/ 2053652 w 3118235"/>
              <a:gd name="connsiteY18" fmla="*/ 1135128 h 2514223"/>
              <a:gd name="connsiteX19" fmla="*/ 1948721 w 3118235"/>
              <a:gd name="connsiteY19" fmla="*/ 1105148 h 2514223"/>
              <a:gd name="connsiteX20" fmla="*/ 1543987 w 3118235"/>
              <a:gd name="connsiteY20" fmla="*/ 1150118 h 2514223"/>
              <a:gd name="connsiteX21" fmla="*/ 1424065 w 3118235"/>
              <a:gd name="connsiteY21" fmla="*/ 1240059 h 2514223"/>
              <a:gd name="connsiteX22" fmla="*/ 1274164 w 3118235"/>
              <a:gd name="connsiteY22" fmla="*/ 1330000 h 2514223"/>
              <a:gd name="connsiteX23" fmla="*/ 1184223 w 3118235"/>
              <a:gd name="connsiteY23" fmla="*/ 1449922 h 2514223"/>
              <a:gd name="connsiteX24" fmla="*/ 1079292 w 3118235"/>
              <a:gd name="connsiteY24" fmla="*/ 1614814 h 2514223"/>
              <a:gd name="connsiteX25" fmla="*/ 1109272 w 3118235"/>
              <a:gd name="connsiteY25" fmla="*/ 2064518 h 2514223"/>
              <a:gd name="connsiteX26" fmla="*/ 1169233 w 3118235"/>
              <a:gd name="connsiteY26" fmla="*/ 2184440 h 2514223"/>
              <a:gd name="connsiteX27" fmla="*/ 1259174 w 3118235"/>
              <a:gd name="connsiteY27" fmla="*/ 2259391 h 2514223"/>
              <a:gd name="connsiteX28" fmla="*/ 1514006 w 3118235"/>
              <a:gd name="connsiteY28" fmla="*/ 2349332 h 2514223"/>
              <a:gd name="connsiteX29" fmla="*/ 1963711 w 3118235"/>
              <a:gd name="connsiteY29" fmla="*/ 2274381 h 2514223"/>
              <a:gd name="connsiteX30" fmla="*/ 2053652 w 3118235"/>
              <a:gd name="connsiteY30" fmla="*/ 2154459 h 2514223"/>
              <a:gd name="connsiteX31" fmla="*/ 2263515 w 3118235"/>
              <a:gd name="connsiteY31" fmla="*/ 1734735 h 2514223"/>
              <a:gd name="connsiteX32" fmla="*/ 2293495 w 3118235"/>
              <a:gd name="connsiteY32" fmla="*/ 1449922 h 2514223"/>
              <a:gd name="connsiteX33" fmla="*/ 2248524 w 3118235"/>
              <a:gd name="connsiteY33" fmla="*/ 1225069 h 2514223"/>
              <a:gd name="connsiteX34" fmla="*/ 2143593 w 3118235"/>
              <a:gd name="connsiteY34" fmla="*/ 1150118 h 2514223"/>
              <a:gd name="connsiteX35" fmla="*/ 1828800 w 3118235"/>
              <a:gd name="connsiteY35" fmla="*/ 1045187 h 2514223"/>
              <a:gd name="connsiteX36" fmla="*/ 1259174 w 3118235"/>
              <a:gd name="connsiteY36" fmla="*/ 1105148 h 2514223"/>
              <a:gd name="connsiteX37" fmla="*/ 1049311 w 3118235"/>
              <a:gd name="connsiteY37" fmla="*/ 1210079 h 2514223"/>
              <a:gd name="connsiteX38" fmla="*/ 794478 w 3118235"/>
              <a:gd name="connsiteY38" fmla="*/ 1464912 h 2514223"/>
              <a:gd name="connsiteX39" fmla="*/ 644577 w 3118235"/>
              <a:gd name="connsiteY39" fmla="*/ 1779705 h 2514223"/>
              <a:gd name="connsiteX40" fmla="*/ 614596 w 3118235"/>
              <a:gd name="connsiteY40" fmla="*/ 1929607 h 2514223"/>
              <a:gd name="connsiteX41" fmla="*/ 644577 w 3118235"/>
              <a:gd name="connsiteY41" fmla="*/ 2244400 h 2514223"/>
              <a:gd name="connsiteX42" fmla="*/ 704537 w 3118235"/>
              <a:gd name="connsiteY42" fmla="*/ 2259391 h 2514223"/>
              <a:gd name="connsiteX43" fmla="*/ 539646 w 3118235"/>
              <a:gd name="connsiteY43" fmla="*/ 1899627 h 2514223"/>
              <a:gd name="connsiteX44" fmla="*/ 299803 w 3118235"/>
              <a:gd name="connsiteY44" fmla="*/ 1749725 h 2514223"/>
              <a:gd name="connsiteX45" fmla="*/ 224852 w 3118235"/>
              <a:gd name="connsiteY45" fmla="*/ 1734735 h 2514223"/>
              <a:gd name="connsiteX46" fmla="*/ 239842 w 3118235"/>
              <a:gd name="connsiteY46" fmla="*/ 1464912 h 2514223"/>
              <a:gd name="connsiteX47" fmla="*/ 344774 w 3118235"/>
              <a:gd name="connsiteY47" fmla="*/ 1180099 h 2514223"/>
              <a:gd name="connsiteX48" fmla="*/ 584616 w 3118235"/>
              <a:gd name="connsiteY48" fmla="*/ 760374 h 2514223"/>
              <a:gd name="connsiteX49" fmla="*/ 884419 w 3118235"/>
              <a:gd name="connsiteY49" fmla="*/ 670433 h 2514223"/>
              <a:gd name="connsiteX50" fmla="*/ 1319134 w 3118235"/>
              <a:gd name="connsiteY50" fmla="*/ 730394 h 2514223"/>
              <a:gd name="connsiteX51" fmla="*/ 1558977 w 3118235"/>
              <a:gd name="connsiteY51" fmla="*/ 835325 h 2514223"/>
              <a:gd name="connsiteX52" fmla="*/ 1768839 w 3118235"/>
              <a:gd name="connsiteY52" fmla="*/ 895286 h 2514223"/>
              <a:gd name="connsiteX53" fmla="*/ 1963711 w 3118235"/>
              <a:gd name="connsiteY53" fmla="*/ 1060177 h 2514223"/>
              <a:gd name="connsiteX54" fmla="*/ 1978701 w 3118235"/>
              <a:gd name="connsiteY54" fmla="*/ 1105148 h 2514223"/>
              <a:gd name="connsiteX55" fmla="*/ 1948721 w 3118235"/>
              <a:gd name="connsiteY55" fmla="*/ 1195089 h 2514223"/>
              <a:gd name="connsiteX56" fmla="*/ 1873770 w 3118235"/>
              <a:gd name="connsiteY56" fmla="*/ 1210079 h 2514223"/>
              <a:gd name="connsiteX57" fmla="*/ 1753849 w 3118235"/>
              <a:gd name="connsiteY57" fmla="*/ 1300020 h 2514223"/>
              <a:gd name="connsiteX58" fmla="*/ 1648918 w 3118235"/>
              <a:gd name="connsiteY58" fmla="*/ 1359981 h 2514223"/>
              <a:gd name="connsiteX59" fmla="*/ 1364105 w 3118235"/>
              <a:gd name="connsiteY59" fmla="*/ 1509882 h 2514223"/>
              <a:gd name="connsiteX60" fmla="*/ 1214203 w 3118235"/>
              <a:gd name="connsiteY60" fmla="*/ 1599823 h 2514223"/>
              <a:gd name="connsiteX61" fmla="*/ 1064301 w 3118235"/>
              <a:gd name="connsiteY61" fmla="*/ 1629804 h 2514223"/>
              <a:gd name="connsiteX62" fmla="*/ 839449 w 3118235"/>
              <a:gd name="connsiteY62" fmla="*/ 1689764 h 2514223"/>
              <a:gd name="connsiteX63" fmla="*/ 689547 w 3118235"/>
              <a:gd name="connsiteY63" fmla="*/ 1659784 h 2514223"/>
              <a:gd name="connsiteX64" fmla="*/ 659567 w 3118235"/>
              <a:gd name="connsiteY64" fmla="*/ 1614814 h 2514223"/>
              <a:gd name="connsiteX65" fmla="*/ 719528 w 3118235"/>
              <a:gd name="connsiteY65" fmla="*/ 1599823 h 2514223"/>
              <a:gd name="connsiteX66" fmla="*/ 1094282 w 3118235"/>
              <a:gd name="connsiteY66" fmla="*/ 1659784 h 2514223"/>
              <a:gd name="connsiteX67" fmla="*/ 1439055 w 3118235"/>
              <a:gd name="connsiteY67" fmla="*/ 1899627 h 2514223"/>
              <a:gd name="connsiteX68" fmla="*/ 1543987 w 3118235"/>
              <a:gd name="connsiteY68" fmla="*/ 2019548 h 2514223"/>
              <a:gd name="connsiteX69" fmla="*/ 1499016 w 3118235"/>
              <a:gd name="connsiteY69" fmla="*/ 2109489 h 2514223"/>
              <a:gd name="connsiteX70" fmla="*/ 1439055 w 3118235"/>
              <a:gd name="connsiteY70" fmla="*/ 2094499 h 2514223"/>
              <a:gd name="connsiteX71" fmla="*/ 1499016 w 3118235"/>
              <a:gd name="connsiteY71" fmla="*/ 1914617 h 2514223"/>
              <a:gd name="connsiteX72" fmla="*/ 1663908 w 3118235"/>
              <a:gd name="connsiteY72" fmla="*/ 1779705 h 2514223"/>
              <a:gd name="connsiteX73" fmla="*/ 2473377 w 3118235"/>
              <a:gd name="connsiteY73" fmla="*/ 1315010 h 2514223"/>
              <a:gd name="connsiteX74" fmla="*/ 2743200 w 3118235"/>
              <a:gd name="connsiteY74" fmla="*/ 1180099 h 2514223"/>
              <a:gd name="connsiteX75" fmla="*/ 2668249 w 3118235"/>
              <a:gd name="connsiteY75" fmla="*/ 1120138 h 2514223"/>
              <a:gd name="connsiteX76" fmla="*/ 2593298 w 3118235"/>
              <a:gd name="connsiteY76" fmla="*/ 1030197 h 2514223"/>
              <a:gd name="connsiteX77" fmla="*/ 2473377 w 3118235"/>
              <a:gd name="connsiteY77" fmla="*/ 985227 h 2514223"/>
              <a:gd name="connsiteX78" fmla="*/ 2323475 w 3118235"/>
              <a:gd name="connsiteY78" fmla="*/ 955246 h 2514223"/>
              <a:gd name="connsiteX79" fmla="*/ 2218544 w 3118235"/>
              <a:gd name="connsiteY79" fmla="*/ 925266 h 2514223"/>
              <a:gd name="connsiteX80" fmla="*/ 1798819 w 3118235"/>
              <a:gd name="connsiteY80" fmla="*/ 1030197 h 2514223"/>
              <a:gd name="connsiteX81" fmla="*/ 1723869 w 3118235"/>
              <a:gd name="connsiteY81" fmla="*/ 1105148 h 2514223"/>
              <a:gd name="connsiteX82" fmla="*/ 1648918 w 3118235"/>
              <a:gd name="connsiteY82" fmla="*/ 1225069 h 2514223"/>
              <a:gd name="connsiteX83" fmla="*/ 1678898 w 3118235"/>
              <a:gd name="connsiteY83" fmla="*/ 1434932 h 2514223"/>
              <a:gd name="connsiteX84" fmla="*/ 1753849 w 3118235"/>
              <a:gd name="connsiteY84" fmla="*/ 1494892 h 2514223"/>
              <a:gd name="connsiteX85" fmla="*/ 1978701 w 3118235"/>
              <a:gd name="connsiteY85" fmla="*/ 1539863 h 2514223"/>
              <a:gd name="connsiteX86" fmla="*/ 2128603 w 3118235"/>
              <a:gd name="connsiteY86" fmla="*/ 1614814 h 2514223"/>
              <a:gd name="connsiteX87" fmla="*/ 2833141 w 3118235"/>
              <a:gd name="connsiteY87" fmla="*/ 1554853 h 2514223"/>
              <a:gd name="connsiteX88" fmla="*/ 2803160 w 3118235"/>
              <a:gd name="connsiteY88" fmla="*/ 1330000 h 2514223"/>
              <a:gd name="connsiteX89" fmla="*/ 2593298 w 3118235"/>
              <a:gd name="connsiteY89" fmla="*/ 1120138 h 2514223"/>
              <a:gd name="connsiteX90" fmla="*/ 2488367 w 3118235"/>
              <a:gd name="connsiteY90" fmla="*/ 1090158 h 2514223"/>
              <a:gd name="connsiteX91" fmla="*/ 2278505 w 3118235"/>
              <a:gd name="connsiteY91" fmla="*/ 1135128 h 2514223"/>
              <a:gd name="connsiteX92" fmla="*/ 2188564 w 3118235"/>
              <a:gd name="connsiteY92" fmla="*/ 1255050 h 2514223"/>
              <a:gd name="connsiteX93" fmla="*/ 2023672 w 3118235"/>
              <a:gd name="connsiteY93" fmla="*/ 1569843 h 2514223"/>
              <a:gd name="connsiteX94" fmla="*/ 2068642 w 3118235"/>
              <a:gd name="connsiteY94" fmla="*/ 2199430 h 2514223"/>
              <a:gd name="connsiteX95" fmla="*/ 2203554 w 3118235"/>
              <a:gd name="connsiteY95" fmla="*/ 2364322 h 2514223"/>
              <a:gd name="connsiteX96" fmla="*/ 2278505 w 3118235"/>
              <a:gd name="connsiteY96" fmla="*/ 2439273 h 2514223"/>
              <a:gd name="connsiteX97" fmla="*/ 2413416 w 3118235"/>
              <a:gd name="connsiteY97" fmla="*/ 2514223 h 2514223"/>
              <a:gd name="connsiteX98" fmla="*/ 2578308 w 3118235"/>
              <a:gd name="connsiteY98" fmla="*/ 2454263 h 2514223"/>
              <a:gd name="connsiteX99" fmla="*/ 2713219 w 3118235"/>
              <a:gd name="connsiteY99" fmla="*/ 2229410 h 2514223"/>
              <a:gd name="connsiteX100" fmla="*/ 2818151 w 3118235"/>
              <a:gd name="connsiteY100" fmla="*/ 1914617 h 2514223"/>
              <a:gd name="connsiteX101" fmla="*/ 2743200 w 3118235"/>
              <a:gd name="connsiteY101" fmla="*/ 1689764 h 2514223"/>
              <a:gd name="connsiteX102" fmla="*/ 2638269 w 3118235"/>
              <a:gd name="connsiteY102" fmla="*/ 1659784 h 2514223"/>
              <a:gd name="connsiteX103" fmla="*/ 2203554 w 3118235"/>
              <a:gd name="connsiteY103" fmla="*/ 1704755 h 2514223"/>
              <a:gd name="connsiteX104" fmla="*/ 2083633 w 3118235"/>
              <a:gd name="connsiteY104" fmla="*/ 1839666 h 2514223"/>
              <a:gd name="connsiteX105" fmla="*/ 1963711 w 3118235"/>
              <a:gd name="connsiteY105" fmla="*/ 1929607 h 2514223"/>
              <a:gd name="connsiteX106" fmla="*/ 1903751 w 3118235"/>
              <a:gd name="connsiteY106" fmla="*/ 2034538 h 2514223"/>
              <a:gd name="connsiteX107" fmla="*/ 1873770 w 3118235"/>
              <a:gd name="connsiteY107" fmla="*/ 2079509 h 2514223"/>
              <a:gd name="connsiteX108" fmla="*/ 1933731 w 3118235"/>
              <a:gd name="connsiteY108" fmla="*/ 2169450 h 2514223"/>
              <a:gd name="connsiteX109" fmla="*/ 2488367 w 3118235"/>
              <a:gd name="connsiteY109" fmla="*/ 2034538 h 2514223"/>
              <a:gd name="connsiteX110" fmla="*/ 2698229 w 3118235"/>
              <a:gd name="connsiteY110" fmla="*/ 1779705 h 2514223"/>
              <a:gd name="connsiteX111" fmla="*/ 2758190 w 3118235"/>
              <a:gd name="connsiteY111" fmla="*/ 1629804 h 2514223"/>
              <a:gd name="connsiteX112" fmla="*/ 2593298 w 3118235"/>
              <a:gd name="connsiteY112" fmla="*/ 1105148 h 2514223"/>
              <a:gd name="connsiteX113" fmla="*/ 2488367 w 3118235"/>
              <a:gd name="connsiteY113" fmla="*/ 1045187 h 2514223"/>
              <a:gd name="connsiteX114" fmla="*/ 2098623 w 3118235"/>
              <a:gd name="connsiteY114" fmla="*/ 985227 h 2514223"/>
              <a:gd name="connsiteX115" fmla="*/ 1394085 w 3118235"/>
              <a:gd name="connsiteY115" fmla="*/ 1000217 h 2514223"/>
              <a:gd name="connsiteX116" fmla="*/ 1034321 w 3118235"/>
              <a:gd name="connsiteY116" fmla="*/ 1195089 h 2514223"/>
              <a:gd name="connsiteX117" fmla="*/ 854439 w 3118235"/>
              <a:gd name="connsiteY117" fmla="*/ 1464912 h 2514223"/>
              <a:gd name="connsiteX118" fmla="*/ 974360 w 3118235"/>
              <a:gd name="connsiteY118" fmla="*/ 1809686 h 2514223"/>
              <a:gd name="connsiteX119" fmla="*/ 1079292 w 3118235"/>
              <a:gd name="connsiteY119" fmla="*/ 1824676 h 2514223"/>
              <a:gd name="connsiteX120" fmla="*/ 1469036 w 3118235"/>
              <a:gd name="connsiteY120" fmla="*/ 1734735 h 2514223"/>
              <a:gd name="connsiteX121" fmla="*/ 1978701 w 3118235"/>
              <a:gd name="connsiteY121" fmla="*/ 1374971 h 2514223"/>
              <a:gd name="connsiteX122" fmla="*/ 2473377 w 3118235"/>
              <a:gd name="connsiteY122" fmla="*/ 775364 h 2514223"/>
              <a:gd name="connsiteX123" fmla="*/ 2697125 w 3118235"/>
              <a:gd name="connsiteY123" fmla="*/ 520278 h 2514223"/>
              <a:gd name="connsiteX124" fmla="*/ 2913149 w 3118235"/>
              <a:gd name="connsiteY124" fmla="*/ 952326 h 2514223"/>
              <a:gd name="connsiteX125" fmla="*/ 2337085 w 3118235"/>
              <a:gd name="connsiteY125" fmla="*/ 808311 h 2514223"/>
              <a:gd name="connsiteX126" fmla="*/ 1833029 w 3118235"/>
              <a:gd name="connsiteY126" fmla="*/ 664295 h 2514223"/>
              <a:gd name="connsiteX127" fmla="*/ 824917 w 3118235"/>
              <a:gd name="connsiteY127" fmla="*/ 160239 h 2514223"/>
              <a:gd name="connsiteX128" fmla="*/ 524655 w 3118235"/>
              <a:gd name="connsiteY128" fmla="*/ 70827 h 2514223"/>
              <a:gd name="connsiteX129" fmla="*/ 44970 w 3118235"/>
              <a:gd name="connsiteY129" fmla="*/ 460571 h 2514223"/>
              <a:gd name="connsiteX130" fmla="*/ 0 w 3118235"/>
              <a:gd name="connsiteY130" fmla="*/ 535522 h 2514223"/>
              <a:gd name="connsiteX131" fmla="*/ 74951 w 3118235"/>
              <a:gd name="connsiteY131" fmla="*/ 865305 h 2514223"/>
              <a:gd name="connsiteX132" fmla="*/ 374754 w 3118235"/>
              <a:gd name="connsiteY132" fmla="*/ 1240059 h 2514223"/>
              <a:gd name="connsiteX133" fmla="*/ 584616 w 3118235"/>
              <a:gd name="connsiteY133" fmla="*/ 1374971 h 2514223"/>
              <a:gd name="connsiteX134" fmla="*/ 749508 w 3118235"/>
              <a:gd name="connsiteY134" fmla="*/ 1509882 h 2514223"/>
              <a:gd name="connsiteX135" fmla="*/ 1154242 w 3118235"/>
              <a:gd name="connsiteY135" fmla="*/ 1674774 h 2514223"/>
              <a:gd name="connsiteX136" fmla="*/ 1648918 w 3118235"/>
              <a:gd name="connsiteY136" fmla="*/ 1659784 h 2514223"/>
              <a:gd name="connsiteX137" fmla="*/ 1693888 w 3118235"/>
              <a:gd name="connsiteY137" fmla="*/ 1614814 h 2514223"/>
              <a:gd name="connsiteX138" fmla="*/ 1768839 w 3118235"/>
              <a:gd name="connsiteY138" fmla="*/ 1584833 h 2514223"/>
              <a:gd name="connsiteX139" fmla="*/ 1813810 w 3118235"/>
              <a:gd name="connsiteY139" fmla="*/ 1539863 h 2514223"/>
              <a:gd name="connsiteX140" fmla="*/ 1858780 w 3118235"/>
              <a:gd name="connsiteY140" fmla="*/ 1524873 h 2514223"/>
              <a:gd name="connsiteX141" fmla="*/ 1903751 w 3118235"/>
              <a:gd name="connsiteY141" fmla="*/ 1404951 h 2514223"/>
              <a:gd name="connsiteX142" fmla="*/ 1379095 w 3118235"/>
              <a:gd name="connsiteY142" fmla="*/ 1434932 h 2514223"/>
              <a:gd name="connsiteX143" fmla="*/ 989351 w 3118235"/>
              <a:gd name="connsiteY143" fmla="*/ 1824676 h 2514223"/>
              <a:gd name="connsiteX144" fmla="*/ 854439 w 3118235"/>
              <a:gd name="connsiteY144" fmla="*/ 2079509 h 2514223"/>
              <a:gd name="connsiteX145" fmla="*/ 884419 w 3118235"/>
              <a:gd name="connsiteY145" fmla="*/ 2349332 h 2514223"/>
              <a:gd name="connsiteX146" fmla="*/ 1019331 w 3118235"/>
              <a:gd name="connsiteY146" fmla="*/ 2379312 h 2514223"/>
              <a:gd name="connsiteX147" fmla="*/ 1678898 w 3118235"/>
              <a:gd name="connsiteY147" fmla="*/ 2364322 h 2514223"/>
              <a:gd name="connsiteX148" fmla="*/ 1753849 w 3118235"/>
              <a:gd name="connsiteY148" fmla="*/ 2334341 h 2514223"/>
              <a:gd name="connsiteX149" fmla="*/ 1663908 w 3118235"/>
              <a:gd name="connsiteY149" fmla="*/ 2289371 h 2514223"/>
              <a:gd name="connsiteX150" fmla="*/ 1918741 w 3118235"/>
              <a:gd name="connsiteY150" fmla="*/ 1884637 h 2514223"/>
              <a:gd name="connsiteX151" fmla="*/ 2398426 w 3118235"/>
              <a:gd name="connsiteY151" fmla="*/ 1330000 h 2514223"/>
              <a:gd name="connsiteX152" fmla="*/ 2653259 w 3118235"/>
              <a:gd name="connsiteY152" fmla="*/ 1045187 h 2514223"/>
              <a:gd name="connsiteX153" fmla="*/ 1723869 w 3118235"/>
              <a:gd name="connsiteY153" fmla="*/ 1000217 h 2514223"/>
              <a:gd name="connsiteX154" fmla="*/ 1304144 w 3118235"/>
              <a:gd name="connsiteY154" fmla="*/ 1150118 h 2514223"/>
              <a:gd name="connsiteX155" fmla="*/ 749508 w 3118235"/>
              <a:gd name="connsiteY155" fmla="*/ 1464912 h 2514223"/>
              <a:gd name="connsiteX156" fmla="*/ 914400 w 3118235"/>
              <a:gd name="connsiteY156" fmla="*/ 1479902 h 2514223"/>
              <a:gd name="connsiteX157" fmla="*/ 854439 w 3118235"/>
              <a:gd name="connsiteY157" fmla="*/ 1419941 h 2514223"/>
              <a:gd name="connsiteX158" fmla="*/ 944380 w 3118235"/>
              <a:gd name="connsiteY158" fmla="*/ 1374971 h 2514223"/>
              <a:gd name="connsiteX159" fmla="*/ 989351 w 3118235"/>
              <a:gd name="connsiteY159" fmla="*/ 1330000 h 2514223"/>
              <a:gd name="connsiteX160" fmla="*/ 1034321 w 3118235"/>
              <a:gd name="connsiteY160" fmla="*/ 1300020 h 2514223"/>
              <a:gd name="connsiteX161" fmla="*/ 1049311 w 3118235"/>
              <a:gd name="connsiteY161" fmla="*/ 1255050 h 2514223"/>
              <a:gd name="connsiteX162" fmla="*/ 1618937 w 3118235"/>
              <a:gd name="connsiteY162" fmla="*/ 1060177 h 2514223"/>
              <a:gd name="connsiteX163" fmla="*/ 1933731 w 3118235"/>
              <a:gd name="connsiteY163" fmla="*/ 1030197 h 2514223"/>
              <a:gd name="connsiteX164" fmla="*/ 2338465 w 3118235"/>
              <a:gd name="connsiteY164" fmla="*/ 1045187 h 2514223"/>
              <a:gd name="connsiteX165" fmla="*/ 2353455 w 3118235"/>
              <a:gd name="connsiteY165" fmla="*/ 1359981 h 2514223"/>
              <a:gd name="connsiteX166" fmla="*/ 2398426 w 3118235"/>
              <a:gd name="connsiteY166" fmla="*/ 1374971 h 2514223"/>
              <a:gd name="connsiteX167" fmla="*/ 2698229 w 3118235"/>
              <a:gd name="connsiteY167" fmla="*/ 1404951 h 2514223"/>
              <a:gd name="connsiteX168" fmla="*/ 2743200 w 3118235"/>
              <a:gd name="connsiteY168" fmla="*/ 1449922 h 2514223"/>
              <a:gd name="connsiteX169" fmla="*/ 2638269 w 3118235"/>
              <a:gd name="connsiteY169" fmla="*/ 1599823 h 2514223"/>
              <a:gd name="connsiteX170" fmla="*/ 2563318 w 3118235"/>
              <a:gd name="connsiteY170" fmla="*/ 1719745 h 2514223"/>
              <a:gd name="connsiteX171" fmla="*/ 2503357 w 3118235"/>
              <a:gd name="connsiteY171" fmla="*/ 1794696 h 2514223"/>
              <a:gd name="connsiteX172" fmla="*/ 2458387 w 3118235"/>
              <a:gd name="connsiteY172" fmla="*/ 1869646 h 2514223"/>
              <a:gd name="connsiteX173" fmla="*/ 2428406 w 3118235"/>
              <a:gd name="connsiteY173" fmla="*/ 1914617 h 2514223"/>
              <a:gd name="connsiteX174" fmla="*/ 2368446 w 3118235"/>
              <a:gd name="connsiteY174" fmla="*/ 1944597 h 2514223"/>
              <a:gd name="connsiteX175" fmla="*/ 1978701 w 3118235"/>
              <a:gd name="connsiteY175" fmla="*/ 1569843 h 2514223"/>
              <a:gd name="connsiteX176" fmla="*/ 1259174 w 3118235"/>
              <a:gd name="connsiteY176" fmla="*/ 910276 h 2514223"/>
              <a:gd name="connsiteX177" fmla="*/ 914400 w 3118235"/>
              <a:gd name="connsiteY177" fmla="*/ 670433 h 2514223"/>
              <a:gd name="connsiteX178" fmla="*/ 479685 w 3118235"/>
              <a:gd name="connsiteY178" fmla="*/ 505541 h 2514223"/>
              <a:gd name="connsiteX179" fmla="*/ 419724 w 3118235"/>
              <a:gd name="connsiteY179" fmla="*/ 460571 h 2514223"/>
              <a:gd name="connsiteX180" fmla="*/ 629587 w 3118235"/>
              <a:gd name="connsiteY180" fmla="*/ 505541 h 2514223"/>
              <a:gd name="connsiteX181" fmla="*/ 839449 w 3118235"/>
              <a:gd name="connsiteY181" fmla="*/ 595482 h 2514223"/>
              <a:gd name="connsiteX182" fmla="*/ 1319134 w 3118235"/>
              <a:gd name="connsiteY182" fmla="*/ 895286 h 2514223"/>
              <a:gd name="connsiteX183" fmla="*/ 1573967 w 3118235"/>
              <a:gd name="connsiteY183" fmla="*/ 955246 h 2514223"/>
              <a:gd name="connsiteX184" fmla="*/ 2248524 w 3118235"/>
              <a:gd name="connsiteY184" fmla="*/ 1015207 h 2514223"/>
              <a:gd name="connsiteX185" fmla="*/ 2443396 w 3118235"/>
              <a:gd name="connsiteY185" fmla="*/ 1045187 h 2514223"/>
              <a:gd name="connsiteX186" fmla="*/ 2848131 w 3118235"/>
              <a:gd name="connsiteY186" fmla="*/ 1015207 h 2514223"/>
              <a:gd name="connsiteX187" fmla="*/ 2743200 w 3118235"/>
              <a:gd name="connsiteY187" fmla="*/ 955246 h 2514223"/>
              <a:gd name="connsiteX188" fmla="*/ 2473377 w 3118235"/>
              <a:gd name="connsiteY188" fmla="*/ 865305 h 2514223"/>
              <a:gd name="connsiteX189" fmla="*/ 2083633 w 3118235"/>
              <a:gd name="connsiteY189" fmla="*/ 910276 h 2514223"/>
              <a:gd name="connsiteX190" fmla="*/ 1933731 w 3118235"/>
              <a:gd name="connsiteY190" fmla="*/ 970237 h 2514223"/>
              <a:gd name="connsiteX191" fmla="*/ 1798819 w 3118235"/>
              <a:gd name="connsiteY191" fmla="*/ 1045187 h 2514223"/>
              <a:gd name="connsiteX192" fmla="*/ 1783829 w 3118235"/>
              <a:gd name="connsiteY192" fmla="*/ 1090158 h 2514223"/>
              <a:gd name="connsiteX193" fmla="*/ 1813810 w 3118235"/>
              <a:gd name="connsiteY193" fmla="*/ 1135128 h 2514223"/>
              <a:gd name="connsiteX194" fmla="*/ 1993692 w 3118235"/>
              <a:gd name="connsiteY194" fmla="*/ 1210079 h 2514223"/>
              <a:gd name="connsiteX195" fmla="*/ 2113613 w 3118235"/>
              <a:gd name="connsiteY195" fmla="*/ 1270040 h 2514223"/>
              <a:gd name="connsiteX196" fmla="*/ 2563318 w 3118235"/>
              <a:gd name="connsiteY196" fmla="*/ 1225069 h 2514223"/>
              <a:gd name="connsiteX197" fmla="*/ 2803160 w 3118235"/>
              <a:gd name="connsiteY197" fmla="*/ 1045187 h 2514223"/>
              <a:gd name="connsiteX198" fmla="*/ 2938072 w 3118235"/>
              <a:gd name="connsiteY198" fmla="*/ 970237 h 2514223"/>
              <a:gd name="connsiteX199" fmla="*/ 2998033 w 3118235"/>
              <a:gd name="connsiteY199" fmla="*/ 985227 h 2514223"/>
              <a:gd name="connsiteX200" fmla="*/ 3013023 w 3118235"/>
              <a:gd name="connsiteY200" fmla="*/ 1090158 h 2514223"/>
              <a:gd name="connsiteX201" fmla="*/ 3043003 w 3118235"/>
              <a:gd name="connsiteY201" fmla="*/ 1150118 h 2514223"/>
              <a:gd name="connsiteX202" fmla="*/ 3057993 w 3118235"/>
              <a:gd name="connsiteY202" fmla="*/ 1210079 h 2514223"/>
              <a:gd name="connsiteX203" fmla="*/ 3087974 w 3118235"/>
              <a:gd name="connsiteY203" fmla="*/ 1270040 h 2514223"/>
              <a:gd name="connsiteX204" fmla="*/ 3102964 w 3118235"/>
              <a:gd name="connsiteY204" fmla="*/ 2019548 h 2514223"/>
              <a:gd name="connsiteX205" fmla="*/ 3043003 w 3118235"/>
              <a:gd name="connsiteY205" fmla="*/ 2004558 h 2514223"/>
              <a:gd name="connsiteX206" fmla="*/ 3043003 w 3118235"/>
              <a:gd name="connsiteY206" fmla="*/ 1989568 h 2514223"/>
              <a:gd name="connsiteX0" fmla="*/ 1049311 w 3118235"/>
              <a:gd name="connsiteY0" fmla="*/ 888163 h 2432149"/>
              <a:gd name="connsiteX1" fmla="*/ 959370 w 3118235"/>
              <a:gd name="connsiteY1" fmla="*/ 903153 h 2432149"/>
              <a:gd name="connsiteX2" fmla="*/ 854439 w 3118235"/>
              <a:gd name="connsiteY2" fmla="*/ 1008084 h 2432149"/>
              <a:gd name="connsiteX3" fmla="*/ 809469 w 3118235"/>
              <a:gd name="connsiteY3" fmla="*/ 1053054 h 2432149"/>
              <a:gd name="connsiteX4" fmla="*/ 779488 w 3118235"/>
              <a:gd name="connsiteY4" fmla="*/ 1098025 h 2432149"/>
              <a:gd name="connsiteX5" fmla="*/ 704537 w 3118235"/>
              <a:gd name="connsiteY5" fmla="*/ 1202956 h 2432149"/>
              <a:gd name="connsiteX6" fmla="*/ 689547 w 3118235"/>
              <a:gd name="connsiteY6" fmla="*/ 1247926 h 2432149"/>
              <a:gd name="connsiteX7" fmla="*/ 659567 w 3118235"/>
              <a:gd name="connsiteY7" fmla="*/ 1292897 h 2432149"/>
              <a:gd name="connsiteX8" fmla="*/ 629587 w 3118235"/>
              <a:gd name="connsiteY8" fmla="*/ 1442799 h 2432149"/>
              <a:gd name="connsiteX9" fmla="*/ 644577 w 3118235"/>
              <a:gd name="connsiteY9" fmla="*/ 1937474 h 2432149"/>
              <a:gd name="connsiteX10" fmla="*/ 899410 w 3118235"/>
              <a:gd name="connsiteY10" fmla="*/ 2192307 h 2432149"/>
              <a:gd name="connsiteX11" fmla="*/ 1019331 w 3118235"/>
              <a:gd name="connsiteY11" fmla="*/ 2237277 h 2432149"/>
              <a:gd name="connsiteX12" fmla="*/ 1169233 w 3118235"/>
              <a:gd name="connsiteY12" fmla="*/ 2267258 h 2432149"/>
              <a:gd name="connsiteX13" fmla="*/ 1648918 w 3118235"/>
              <a:gd name="connsiteY13" fmla="*/ 2192307 h 2432149"/>
              <a:gd name="connsiteX14" fmla="*/ 1768839 w 3118235"/>
              <a:gd name="connsiteY14" fmla="*/ 2102366 h 2432149"/>
              <a:gd name="connsiteX15" fmla="*/ 2098623 w 3118235"/>
              <a:gd name="connsiteY15" fmla="*/ 1652661 h 2432149"/>
              <a:gd name="connsiteX16" fmla="*/ 2143593 w 3118235"/>
              <a:gd name="connsiteY16" fmla="*/ 1472779 h 2432149"/>
              <a:gd name="connsiteX17" fmla="*/ 2173574 w 3118235"/>
              <a:gd name="connsiteY17" fmla="*/ 1427808 h 2432149"/>
              <a:gd name="connsiteX18" fmla="*/ 2053652 w 3118235"/>
              <a:gd name="connsiteY18" fmla="*/ 1053054 h 2432149"/>
              <a:gd name="connsiteX19" fmla="*/ 1948721 w 3118235"/>
              <a:gd name="connsiteY19" fmla="*/ 1023074 h 2432149"/>
              <a:gd name="connsiteX20" fmla="*/ 1543987 w 3118235"/>
              <a:gd name="connsiteY20" fmla="*/ 1068044 h 2432149"/>
              <a:gd name="connsiteX21" fmla="*/ 1424065 w 3118235"/>
              <a:gd name="connsiteY21" fmla="*/ 1157985 h 2432149"/>
              <a:gd name="connsiteX22" fmla="*/ 1274164 w 3118235"/>
              <a:gd name="connsiteY22" fmla="*/ 1247926 h 2432149"/>
              <a:gd name="connsiteX23" fmla="*/ 1184223 w 3118235"/>
              <a:gd name="connsiteY23" fmla="*/ 1367848 h 2432149"/>
              <a:gd name="connsiteX24" fmla="*/ 1079292 w 3118235"/>
              <a:gd name="connsiteY24" fmla="*/ 1532740 h 2432149"/>
              <a:gd name="connsiteX25" fmla="*/ 1109272 w 3118235"/>
              <a:gd name="connsiteY25" fmla="*/ 1982444 h 2432149"/>
              <a:gd name="connsiteX26" fmla="*/ 1169233 w 3118235"/>
              <a:gd name="connsiteY26" fmla="*/ 2102366 h 2432149"/>
              <a:gd name="connsiteX27" fmla="*/ 1259174 w 3118235"/>
              <a:gd name="connsiteY27" fmla="*/ 2177317 h 2432149"/>
              <a:gd name="connsiteX28" fmla="*/ 1514006 w 3118235"/>
              <a:gd name="connsiteY28" fmla="*/ 2267258 h 2432149"/>
              <a:gd name="connsiteX29" fmla="*/ 1963711 w 3118235"/>
              <a:gd name="connsiteY29" fmla="*/ 2192307 h 2432149"/>
              <a:gd name="connsiteX30" fmla="*/ 2053652 w 3118235"/>
              <a:gd name="connsiteY30" fmla="*/ 2072385 h 2432149"/>
              <a:gd name="connsiteX31" fmla="*/ 2263515 w 3118235"/>
              <a:gd name="connsiteY31" fmla="*/ 1652661 h 2432149"/>
              <a:gd name="connsiteX32" fmla="*/ 2293495 w 3118235"/>
              <a:gd name="connsiteY32" fmla="*/ 1367848 h 2432149"/>
              <a:gd name="connsiteX33" fmla="*/ 2248524 w 3118235"/>
              <a:gd name="connsiteY33" fmla="*/ 1142995 h 2432149"/>
              <a:gd name="connsiteX34" fmla="*/ 2143593 w 3118235"/>
              <a:gd name="connsiteY34" fmla="*/ 1068044 h 2432149"/>
              <a:gd name="connsiteX35" fmla="*/ 1828800 w 3118235"/>
              <a:gd name="connsiteY35" fmla="*/ 963113 h 2432149"/>
              <a:gd name="connsiteX36" fmla="*/ 1259174 w 3118235"/>
              <a:gd name="connsiteY36" fmla="*/ 1023074 h 2432149"/>
              <a:gd name="connsiteX37" fmla="*/ 1049311 w 3118235"/>
              <a:gd name="connsiteY37" fmla="*/ 1128005 h 2432149"/>
              <a:gd name="connsiteX38" fmla="*/ 794478 w 3118235"/>
              <a:gd name="connsiteY38" fmla="*/ 1382838 h 2432149"/>
              <a:gd name="connsiteX39" fmla="*/ 644577 w 3118235"/>
              <a:gd name="connsiteY39" fmla="*/ 1697631 h 2432149"/>
              <a:gd name="connsiteX40" fmla="*/ 614596 w 3118235"/>
              <a:gd name="connsiteY40" fmla="*/ 1847533 h 2432149"/>
              <a:gd name="connsiteX41" fmla="*/ 644577 w 3118235"/>
              <a:gd name="connsiteY41" fmla="*/ 2162326 h 2432149"/>
              <a:gd name="connsiteX42" fmla="*/ 704537 w 3118235"/>
              <a:gd name="connsiteY42" fmla="*/ 2177317 h 2432149"/>
              <a:gd name="connsiteX43" fmla="*/ 539646 w 3118235"/>
              <a:gd name="connsiteY43" fmla="*/ 1817553 h 2432149"/>
              <a:gd name="connsiteX44" fmla="*/ 299803 w 3118235"/>
              <a:gd name="connsiteY44" fmla="*/ 1667651 h 2432149"/>
              <a:gd name="connsiteX45" fmla="*/ 224852 w 3118235"/>
              <a:gd name="connsiteY45" fmla="*/ 1652661 h 2432149"/>
              <a:gd name="connsiteX46" fmla="*/ 239842 w 3118235"/>
              <a:gd name="connsiteY46" fmla="*/ 1382838 h 2432149"/>
              <a:gd name="connsiteX47" fmla="*/ 344774 w 3118235"/>
              <a:gd name="connsiteY47" fmla="*/ 1098025 h 2432149"/>
              <a:gd name="connsiteX48" fmla="*/ 584616 w 3118235"/>
              <a:gd name="connsiteY48" fmla="*/ 678300 h 2432149"/>
              <a:gd name="connsiteX49" fmla="*/ 884419 w 3118235"/>
              <a:gd name="connsiteY49" fmla="*/ 588359 h 2432149"/>
              <a:gd name="connsiteX50" fmla="*/ 1319134 w 3118235"/>
              <a:gd name="connsiteY50" fmla="*/ 648320 h 2432149"/>
              <a:gd name="connsiteX51" fmla="*/ 1558977 w 3118235"/>
              <a:gd name="connsiteY51" fmla="*/ 753251 h 2432149"/>
              <a:gd name="connsiteX52" fmla="*/ 1768839 w 3118235"/>
              <a:gd name="connsiteY52" fmla="*/ 813212 h 2432149"/>
              <a:gd name="connsiteX53" fmla="*/ 1963711 w 3118235"/>
              <a:gd name="connsiteY53" fmla="*/ 978103 h 2432149"/>
              <a:gd name="connsiteX54" fmla="*/ 1978701 w 3118235"/>
              <a:gd name="connsiteY54" fmla="*/ 1023074 h 2432149"/>
              <a:gd name="connsiteX55" fmla="*/ 1948721 w 3118235"/>
              <a:gd name="connsiteY55" fmla="*/ 1113015 h 2432149"/>
              <a:gd name="connsiteX56" fmla="*/ 1873770 w 3118235"/>
              <a:gd name="connsiteY56" fmla="*/ 1128005 h 2432149"/>
              <a:gd name="connsiteX57" fmla="*/ 1753849 w 3118235"/>
              <a:gd name="connsiteY57" fmla="*/ 1217946 h 2432149"/>
              <a:gd name="connsiteX58" fmla="*/ 1648918 w 3118235"/>
              <a:gd name="connsiteY58" fmla="*/ 1277907 h 2432149"/>
              <a:gd name="connsiteX59" fmla="*/ 1364105 w 3118235"/>
              <a:gd name="connsiteY59" fmla="*/ 1427808 h 2432149"/>
              <a:gd name="connsiteX60" fmla="*/ 1214203 w 3118235"/>
              <a:gd name="connsiteY60" fmla="*/ 1517749 h 2432149"/>
              <a:gd name="connsiteX61" fmla="*/ 1064301 w 3118235"/>
              <a:gd name="connsiteY61" fmla="*/ 1547730 h 2432149"/>
              <a:gd name="connsiteX62" fmla="*/ 839449 w 3118235"/>
              <a:gd name="connsiteY62" fmla="*/ 1607690 h 2432149"/>
              <a:gd name="connsiteX63" fmla="*/ 689547 w 3118235"/>
              <a:gd name="connsiteY63" fmla="*/ 1577710 h 2432149"/>
              <a:gd name="connsiteX64" fmla="*/ 659567 w 3118235"/>
              <a:gd name="connsiteY64" fmla="*/ 1532740 h 2432149"/>
              <a:gd name="connsiteX65" fmla="*/ 719528 w 3118235"/>
              <a:gd name="connsiteY65" fmla="*/ 1517749 h 2432149"/>
              <a:gd name="connsiteX66" fmla="*/ 1094282 w 3118235"/>
              <a:gd name="connsiteY66" fmla="*/ 1577710 h 2432149"/>
              <a:gd name="connsiteX67" fmla="*/ 1439055 w 3118235"/>
              <a:gd name="connsiteY67" fmla="*/ 1817553 h 2432149"/>
              <a:gd name="connsiteX68" fmla="*/ 1543987 w 3118235"/>
              <a:gd name="connsiteY68" fmla="*/ 1937474 h 2432149"/>
              <a:gd name="connsiteX69" fmla="*/ 1499016 w 3118235"/>
              <a:gd name="connsiteY69" fmla="*/ 2027415 h 2432149"/>
              <a:gd name="connsiteX70" fmla="*/ 1439055 w 3118235"/>
              <a:gd name="connsiteY70" fmla="*/ 2012425 h 2432149"/>
              <a:gd name="connsiteX71" fmla="*/ 1499016 w 3118235"/>
              <a:gd name="connsiteY71" fmla="*/ 1832543 h 2432149"/>
              <a:gd name="connsiteX72" fmla="*/ 1663908 w 3118235"/>
              <a:gd name="connsiteY72" fmla="*/ 1697631 h 2432149"/>
              <a:gd name="connsiteX73" fmla="*/ 2473377 w 3118235"/>
              <a:gd name="connsiteY73" fmla="*/ 1232936 h 2432149"/>
              <a:gd name="connsiteX74" fmla="*/ 2743200 w 3118235"/>
              <a:gd name="connsiteY74" fmla="*/ 1098025 h 2432149"/>
              <a:gd name="connsiteX75" fmla="*/ 2668249 w 3118235"/>
              <a:gd name="connsiteY75" fmla="*/ 1038064 h 2432149"/>
              <a:gd name="connsiteX76" fmla="*/ 2593298 w 3118235"/>
              <a:gd name="connsiteY76" fmla="*/ 948123 h 2432149"/>
              <a:gd name="connsiteX77" fmla="*/ 2473377 w 3118235"/>
              <a:gd name="connsiteY77" fmla="*/ 903153 h 2432149"/>
              <a:gd name="connsiteX78" fmla="*/ 2323475 w 3118235"/>
              <a:gd name="connsiteY78" fmla="*/ 873172 h 2432149"/>
              <a:gd name="connsiteX79" fmla="*/ 2218544 w 3118235"/>
              <a:gd name="connsiteY79" fmla="*/ 843192 h 2432149"/>
              <a:gd name="connsiteX80" fmla="*/ 1798819 w 3118235"/>
              <a:gd name="connsiteY80" fmla="*/ 948123 h 2432149"/>
              <a:gd name="connsiteX81" fmla="*/ 1723869 w 3118235"/>
              <a:gd name="connsiteY81" fmla="*/ 1023074 h 2432149"/>
              <a:gd name="connsiteX82" fmla="*/ 1648918 w 3118235"/>
              <a:gd name="connsiteY82" fmla="*/ 1142995 h 2432149"/>
              <a:gd name="connsiteX83" fmla="*/ 1678898 w 3118235"/>
              <a:gd name="connsiteY83" fmla="*/ 1352858 h 2432149"/>
              <a:gd name="connsiteX84" fmla="*/ 1753849 w 3118235"/>
              <a:gd name="connsiteY84" fmla="*/ 1412818 h 2432149"/>
              <a:gd name="connsiteX85" fmla="*/ 1978701 w 3118235"/>
              <a:gd name="connsiteY85" fmla="*/ 1457789 h 2432149"/>
              <a:gd name="connsiteX86" fmla="*/ 2128603 w 3118235"/>
              <a:gd name="connsiteY86" fmla="*/ 1532740 h 2432149"/>
              <a:gd name="connsiteX87" fmla="*/ 2833141 w 3118235"/>
              <a:gd name="connsiteY87" fmla="*/ 1472779 h 2432149"/>
              <a:gd name="connsiteX88" fmla="*/ 2803160 w 3118235"/>
              <a:gd name="connsiteY88" fmla="*/ 1247926 h 2432149"/>
              <a:gd name="connsiteX89" fmla="*/ 2593298 w 3118235"/>
              <a:gd name="connsiteY89" fmla="*/ 1038064 h 2432149"/>
              <a:gd name="connsiteX90" fmla="*/ 2488367 w 3118235"/>
              <a:gd name="connsiteY90" fmla="*/ 1008084 h 2432149"/>
              <a:gd name="connsiteX91" fmla="*/ 2278505 w 3118235"/>
              <a:gd name="connsiteY91" fmla="*/ 1053054 h 2432149"/>
              <a:gd name="connsiteX92" fmla="*/ 2188564 w 3118235"/>
              <a:gd name="connsiteY92" fmla="*/ 1172976 h 2432149"/>
              <a:gd name="connsiteX93" fmla="*/ 2023672 w 3118235"/>
              <a:gd name="connsiteY93" fmla="*/ 1487769 h 2432149"/>
              <a:gd name="connsiteX94" fmla="*/ 2068642 w 3118235"/>
              <a:gd name="connsiteY94" fmla="*/ 2117356 h 2432149"/>
              <a:gd name="connsiteX95" fmla="*/ 2203554 w 3118235"/>
              <a:gd name="connsiteY95" fmla="*/ 2282248 h 2432149"/>
              <a:gd name="connsiteX96" fmla="*/ 2278505 w 3118235"/>
              <a:gd name="connsiteY96" fmla="*/ 2357199 h 2432149"/>
              <a:gd name="connsiteX97" fmla="*/ 2413416 w 3118235"/>
              <a:gd name="connsiteY97" fmla="*/ 2432149 h 2432149"/>
              <a:gd name="connsiteX98" fmla="*/ 2578308 w 3118235"/>
              <a:gd name="connsiteY98" fmla="*/ 2372189 h 2432149"/>
              <a:gd name="connsiteX99" fmla="*/ 2713219 w 3118235"/>
              <a:gd name="connsiteY99" fmla="*/ 2147336 h 2432149"/>
              <a:gd name="connsiteX100" fmla="*/ 2818151 w 3118235"/>
              <a:gd name="connsiteY100" fmla="*/ 1832543 h 2432149"/>
              <a:gd name="connsiteX101" fmla="*/ 2743200 w 3118235"/>
              <a:gd name="connsiteY101" fmla="*/ 1607690 h 2432149"/>
              <a:gd name="connsiteX102" fmla="*/ 2638269 w 3118235"/>
              <a:gd name="connsiteY102" fmla="*/ 1577710 h 2432149"/>
              <a:gd name="connsiteX103" fmla="*/ 2203554 w 3118235"/>
              <a:gd name="connsiteY103" fmla="*/ 1622681 h 2432149"/>
              <a:gd name="connsiteX104" fmla="*/ 2083633 w 3118235"/>
              <a:gd name="connsiteY104" fmla="*/ 1757592 h 2432149"/>
              <a:gd name="connsiteX105" fmla="*/ 1963711 w 3118235"/>
              <a:gd name="connsiteY105" fmla="*/ 1847533 h 2432149"/>
              <a:gd name="connsiteX106" fmla="*/ 1903751 w 3118235"/>
              <a:gd name="connsiteY106" fmla="*/ 1952464 h 2432149"/>
              <a:gd name="connsiteX107" fmla="*/ 1873770 w 3118235"/>
              <a:gd name="connsiteY107" fmla="*/ 1997435 h 2432149"/>
              <a:gd name="connsiteX108" fmla="*/ 1933731 w 3118235"/>
              <a:gd name="connsiteY108" fmla="*/ 2087376 h 2432149"/>
              <a:gd name="connsiteX109" fmla="*/ 2488367 w 3118235"/>
              <a:gd name="connsiteY109" fmla="*/ 1952464 h 2432149"/>
              <a:gd name="connsiteX110" fmla="*/ 2698229 w 3118235"/>
              <a:gd name="connsiteY110" fmla="*/ 1697631 h 2432149"/>
              <a:gd name="connsiteX111" fmla="*/ 2758190 w 3118235"/>
              <a:gd name="connsiteY111" fmla="*/ 1547730 h 2432149"/>
              <a:gd name="connsiteX112" fmla="*/ 2593298 w 3118235"/>
              <a:gd name="connsiteY112" fmla="*/ 1023074 h 2432149"/>
              <a:gd name="connsiteX113" fmla="*/ 2488367 w 3118235"/>
              <a:gd name="connsiteY113" fmla="*/ 963113 h 2432149"/>
              <a:gd name="connsiteX114" fmla="*/ 2098623 w 3118235"/>
              <a:gd name="connsiteY114" fmla="*/ 903153 h 2432149"/>
              <a:gd name="connsiteX115" fmla="*/ 1394085 w 3118235"/>
              <a:gd name="connsiteY115" fmla="*/ 918143 h 2432149"/>
              <a:gd name="connsiteX116" fmla="*/ 1034321 w 3118235"/>
              <a:gd name="connsiteY116" fmla="*/ 1113015 h 2432149"/>
              <a:gd name="connsiteX117" fmla="*/ 854439 w 3118235"/>
              <a:gd name="connsiteY117" fmla="*/ 1382838 h 2432149"/>
              <a:gd name="connsiteX118" fmla="*/ 974360 w 3118235"/>
              <a:gd name="connsiteY118" fmla="*/ 1727612 h 2432149"/>
              <a:gd name="connsiteX119" fmla="*/ 1079292 w 3118235"/>
              <a:gd name="connsiteY119" fmla="*/ 1742602 h 2432149"/>
              <a:gd name="connsiteX120" fmla="*/ 1469036 w 3118235"/>
              <a:gd name="connsiteY120" fmla="*/ 1652661 h 2432149"/>
              <a:gd name="connsiteX121" fmla="*/ 1978701 w 3118235"/>
              <a:gd name="connsiteY121" fmla="*/ 1292897 h 2432149"/>
              <a:gd name="connsiteX122" fmla="*/ 2473377 w 3118235"/>
              <a:gd name="connsiteY122" fmla="*/ 693290 h 2432149"/>
              <a:gd name="connsiteX123" fmla="*/ 2697125 w 3118235"/>
              <a:gd name="connsiteY123" fmla="*/ 438204 h 2432149"/>
              <a:gd name="connsiteX124" fmla="*/ 2913149 w 3118235"/>
              <a:gd name="connsiteY124" fmla="*/ 870252 h 2432149"/>
              <a:gd name="connsiteX125" fmla="*/ 2337085 w 3118235"/>
              <a:gd name="connsiteY125" fmla="*/ 726237 h 2432149"/>
              <a:gd name="connsiteX126" fmla="*/ 1833029 w 3118235"/>
              <a:gd name="connsiteY126" fmla="*/ 582221 h 2432149"/>
              <a:gd name="connsiteX127" fmla="*/ 824917 w 3118235"/>
              <a:gd name="connsiteY127" fmla="*/ 78165 h 2432149"/>
              <a:gd name="connsiteX128" fmla="*/ 680901 w 3118235"/>
              <a:gd name="connsiteY128" fmla="*/ 366196 h 2432149"/>
              <a:gd name="connsiteX129" fmla="*/ 44970 w 3118235"/>
              <a:gd name="connsiteY129" fmla="*/ 378497 h 2432149"/>
              <a:gd name="connsiteX130" fmla="*/ 0 w 3118235"/>
              <a:gd name="connsiteY130" fmla="*/ 453448 h 2432149"/>
              <a:gd name="connsiteX131" fmla="*/ 74951 w 3118235"/>
              <a:gd name="connsiteY131" fmla="*/ 783231 h 2432149"/>
              <a:gd name="connsiteX132" fmla="*/ 374754 w 3118235"/>
              <a:gd name="connsiteY132" fmla="*/ 1157985 h 2432149"/>
              <a:gd name="connsiteX133" fmla="*/ 584616 w 3118235"/>
              <a:gd name="connsiteY133" fmla="*/ 1292897 h 2432149"/>
              <a:gd name="connsiteX134" fmla="*/ 749508 w 3118235"/>
              <a:gd name="connsiteY134" fmla="*/ 1427808 h 2432149"/>
              <a:gd name="connsiteX135" fmla="*/ 1154242 w 3118235"/>
              <a:gd name="connsiteY135" fmla="*/ 1592700 h 2432149"/>
              <a:gd name="connsiteX136" fmla="*/ 1648918 w 3118235"/>
              <a:gd name="connsiteY136" fmla="*/ 1577710 h 2432149"/>
              <a:gd name="connsiteX137" fmla="*/ 1693888 w 3118235"/>
              <a:gd name="connsiteY137" fmla="*/ 1532740 h 2432149"/>
              <a:gd name="connsiteX138" fmla="*/ 1768839 w 3118235"/>
              <a:gd name="connsiteY138" fmla="*/ 1502759 h 2432149"/>
              <a:gd name="connsiteX139" fmla="*/ 1813810 w 3118235"/>
              <a:gd name="connsiteY139" fmla="*/ 1457789 h 2432149"/>
              <a:gd name="connsiteX140" fmla="*/ 1858780 w 3118235"/>
              <a:gd name="connsiteY140" fmla="*/ 1442799 h 2432149"/>
              <a:gd name="connsiteX141" fmla="*/ 1903751 w 3118235"/>
              <a:gd name="connsiteY141" fmla="*/ 1322877 h 2432149"/>
              <a:gd name="connsiteX142" fmla="*/ 1379095 w 3118235"/>
              <a:gd name="connsiteY142" fmla="*/ 1352858 h 2432149"/>
              <a:gd name="connsiteX143" fmla="*/ 989351 w 3118235"/>
              <a:gd name="connsiteY143" fmla="*/ 1742602 h 2432149"/>
              <a:gd name="connsiteX144" fmla="*/ 854439 w 3118235"/>
              <a:gd name="connsiteY144" fmla="*/ 1997435 h 2432149"/>
              <a:gd name="connsiteX145" fmla="*/ 884419 w 3118235"/>
              <a:gd name="connsiteY145" fmla="*/ 2267258 h 2432149"/>
              <a:gd name="connsiteX146" fmla="*/ 1019331 w 3118235"/>
              <a:gd name="connsiteY146" fmla="*/ 2297238 h 2432149"/>
              <a:gd name="connsiteX147" fmla="*/ 1678898 w 3118235"/>
              <a:gd name="connsiteY147" fmla="*/ 2282248 h 2432149"/>
              <a:gd name="connsiteX148" fmla="*/ 1753849 w 3118235"/>
              <a:gd name="connsiteY148" fmla="*/ 2252267 h 2432149"/>
              <a:gd name="connsiteX149" fmla="*/ 1663908 w 3118235"/>
              <a:gd name="connsiteY149" fmla="*/ 2207297 h 2432149"/>
              <a:gd name="connsiteX150" fmla="*/ 1918741 w 3118235"/>
              <a:gd name="connsiteY150" fmla="*/ 1802563 h 2432149"/>
              <a:gd name="connsiteX151" fmla="*/ 2398426 w 3118235"/>
              <a:gd name="connsiteY151" fmla="*/ 1247926 h 2432149"/>
              <a:gd name="connsiteX152" fmla="*/ 2653259 w 3118235"/>
              <a:gd name="connsiteY152" fmla="*/ 963113 h 2432149"/>
              <a:gd name="connsiteX153" fmla="*/ 1723869 w 3118235"/>
              <a:gd name="connsiteY153" fmla="*/ 918143 h 2432149"/>
              <a:gd name="connsiteX154" fmla="*/ 1304144 w 3118235"/>
              <a:gd name="connsiteY154" fmla="*/ 1068044 h 2432149"/>
              <a:gd name="connsiteX155" fmla="*/ 749508 w 3118235"/>
              <a:gd name="connsiteY155" fmla="*/ 1382838 h 2432149"/>
              <a:gd name="connsiteX156" fmla="*/ 914400 w 3118235"/>
              <a:gd name="connsiteY156" fmla="*/ 1397828 h 2432149"/>
              <a:gd name="connsiteX157" fmla="*/ 854439 w 3118235"/>
              <a:gd name="connsiteY157" fmla="*/ 1337867 h 2432149"/>
              <a:gd name="connsiteX158" fmla="*/ 944380 w 3118235"/>
              <a:gd name="connsiteY158" fmla="*/ 1292897 h 2432149"/>
              <a:gd name="connsiteX159" fmla="*/ 989351 w 3118235"/>
              <a:gd name="connsiteY159" fmla="*/ 1247926 h 2432149"/>
              <a:gd name="connsiteX160" fmla="*/ 1034321 w 3118235"/>
              <a:gd name="connsiteY160" fmla="*/ 1217946 h 2432149"/>
              <a:gd name="connsiteX161" fmla="*/ 1049311 w 3118235"/>
              <a:gd name="connsiteY161" fmla="*/ 1172976 h 2432149"/>
              <a:gd name="connsiteX162" fmla="*/ 1618937 w 3118235"/>
              <a:gd name="connsiteY162" fmla="*/ 978103 h 2432149"/>
              <a:gd name="connsiteX163" fmla="*/ 1933731 w 3118235"/>
              <a:gd name="connsiteY163" fmla="*/ 948123 h 2432149"/>
              <a:gd name="connsiteX164" fmla="*/ 2338465 w 3118235"/>
              <a:gd name="connsiteY164" fmla="*/ 963113 h 2432149"/>
              <a:gd name="connsiteX165" fmla="*/ 2353455 w 3118235"/>
              <a:gd name="connsiteY165" fmla="*/ 1277907 h 2432149"/>
              <a:gd name="connsiteX166" fmla="*/ 2398426 w 3118235"/>
              <a:gd name="connsiteY166" fmla="*/ 1292897 h 2432149"/>
              <a:gd name="connsiteX167" fmla="*/ 2698229 w 3118235"/>
              <a:gd name="connsiteY167" fmla="*/ 1322877 h 2432149"/>
              <a:gd name="connsiteX168" fmla="*/ 2743200 w 3118235"/>
              <a:gd name="connsiteY168" fmla="*/ 1367848 h 2432149"/>
              <a:gd name="connsiteX169" fmla="*/ 2638269 w 3118235"/>
              <a:gd name="connsiteY169" fmla="*/ 1517749 h 2432149"/>
              <a:gd name="connsiteX170" fmla="*/ 2563318 w 3118235"/>
              <a:gd name="connsiteY170" fmla="*/ 1637671 h 2432149"/>
              <a:gd name="connsiteX171" fmla="*/ 2503357 w 3118235"/>
              <a:gd name="connsiteY171" fmla="*/ 1712622 h 2432149"/>
              <a:gd name="connsiteX172" fmla="*/ 2458387 w 3118235"/>
              <a:gd name="connsiteY172" fmla="*/ 1787572 h 2432149"/>
              <a:gd name="connsiteX173" fmla="*/ 2428406 w 3118235"/>
              <a:gd name="connsiteY173" fmla="*/ 1832543 h 2432149"/>
              <a:gd name="connsiteX174" fmla="*/ 2368446 w 3118235"/>
              <a:gd name="connsiteY174" fmla="*/ 1862523 h 2432149"/>
              <a:gd name="connsiteX175" fmla="*/ 1978701 w 3118235"/>
              <a:gd name="connsiteY175" fmla="*/ 1487769 h 2432149"/>
              <a:gd name="connsiteX176" fmla="*/ 1259174 w 3118235"/>
              <a:gd name="connsiteY176" fmla="*/ 828202 h 2432149"/>
              <a:gd name="connsiteX177" fmla="*/ 914400 w 3118235"/>
              <a:gd name="connsiteY177" fmla="*/ 588359 h 2432149"/>
              <a:gd name="connsiteX178" fmla="*/ 479685 w 3118235"/>
              <a:gd name="connsiteY178" fmla="*/ 423467 h 2432149"/>
              <a:gd name="connsiteX179" fmla="*/ 419724 w 3118235"/>
              <a:gd name="connsiteY179" fmla="*/ 378497 h 2432149"/>
              <a:gd name="connsiteX180" fmla="*/ 629587 w 3118235"/>
              <a:gd name="connsiteY180" fmla="*/ 423467 h 2432149"/>
              <a:gd name="connsiteX181" fmla="*/ 839449 w 3118235"/>
              <a:gd name="connsiteY181" fmla="*/ 513408 h 2432149"/>
              <a:gd name="connsiteX182" fmla="*/ 1319134 w 3118235"/>
              <a:gd name="connsiteY182" fmla="*/ 813212 h 2432149"/>
              <a:gd name="connsiteX183" fmla="*/ 1573967 w 3118235"/>
              <a:gd name="connsiteY183" fmla="*/ 873172 h 2432149"/>
              <a:gd name="connsiteX184" fmla="*/ 2248524 w 3118235"/>
              <a:gd name="connsiteY184" fmla="*/ 933133 h 2432149"/>
              <a:gd name="connsiteX185" fmla="*/ 2443396 w 3118235"/>
              <a:gd name="connsiteY185" fmla="*/ 963113 h 2432149"/>
              <a:gd name="connsiteX186" fmla="*/ 2848131 w 3118235"/>
              <a:gd name="connsiteY186" fmla="*/ 933133 h 2432149"/>
              <a:gd name="connsiteX187" fmla="*/ 2743200 w 3118235"/>
              <a:gd name="connsiteY187" fmla="*/ 873172 h 2432149"/>
              <a:gd name="connsiteX188" fmla="*/ 2473377 w 3118235"/>
              <a:gd name="connsiteY188" fmla="*/ 783231 h 2432149"/>
              <a:gd name="connsiteX189" fmla="*/ 2083633 w 3118235"/>
              <a:gd name="connsiteY189" fmla="*/ 828202 h 2432149"/>
              <a:gd name="connsiteX190" fmla="*/ 1933731 w 3118235"/>
              <a:gd name="connsiteY190" fmla="*/ 888163 h 2432149"/>
              <a:gd name="connsiteX191" fmla="*/ 1798819 w 3118235"/>
              <a:gd name="connsiteY191" fmla="*/ 963113 h 2432149"/>
              <a:gd name="connsiteX192" fmla="*/ 1783829 w 3118235"/>
              <a:gd name="connsiteY192" fmla="*/ 1008084 h 2432149"/>
              <a:gd name="connsiteX193" fmla="*/ 1813810 w 3118235"/>
              <a:gd name="connsiteY193" fmla="*/ 1053054 h 2432149"/>
              <a:gd name="connsiteX194" fmla="*/ 1993692 w 3118235"/>
              <a:gd name="connsiteY194" fmla="*/ 1128005 h 2432149"/>
              <a:gd name="connsiteX195" fmla="*/ 2113613 w 3118235"/>
              <a:gd name="connsiteY195" fmla="*/ 1187966 h 2432149"/>
              <a:gd name="connsiteX196" fmla="*/ 2563318 w 3118235"/>
              <a:gd name="connsiteY196" fmla="*/ 1142995 h 2432149"/>
              <a:gd name="connsiteX197" fmla="*/ 2803160 w 3118235"/>
              <a:gd name="connsiteY197" fmla="*/ 963113 h 2432149"/>
              <a:gd name="connsiteX198" fmla="*/ 2938072 w 3118235"/>
              <a:gd name="connsiteY198" fmla="*/ 888163 h 2432149"/>
              <a:gd name="connsiteX199" fmla="*/ 2998033 w 3118235"/>
              <a:gd name="connsiteY199" fmla="*/ 903153 h 2432149"/>
              <a:gd name="connsiteX200" fmla="*/ 3013023 w 3118235"/>
              <a:gd name="connsiteY200" fmla="*/ 1008084 h 2432149"/>
              <a:gd name="connsiteX201" fmla="*/ 3043003 w 3118235"/>
              <a:gd name="connsiteY201" fmla="*/ 1068044 h 2432149"/>
              <a:gd name="connsiteX202" fmla="*/ 3057993 w 3118235"/>
              <a:gd name="connsiteY202" fmla="*/ 1128005 h 2432149"/>
              <a:gd name="connsiteX203" fmla="*/ 3087974 w 3118235"/>
              <a:gd name="connsiteY203" fmla="*/ 1187966 h 2432149"/>
              <a:gd name="connsiteX204" fmla="*/ 3102964 w 3118235"/>
              <a:gd name="connsiteY204" fmla="*/ 1937474 h 2432149"/>
              <a:gd name="connsiteX205" fmla="*/ 3043003 w 3118235"/>
              <a:gd name="connsiteY205" fmla="*/ 1922484 h 2432149"/>
              <a:gd name="connsiteX206" fmla="*/ 3043003 w 3118235"/>
              <a:gd name="connsiteY206" fmla="*/ 1907494 h 2432149"/>
              <a:gd name="connsiteX0" fmla="*/ 1049311 w 3118235"/>
              <a:gd name="connsiteY0" fmla="*/ 638179 h 2182165"/>
              <a:gd name="connsiteX1" fmla="*/ 959370 w 3118235"/>
              <a:gd name="connsiteY1" fmla="*/ 653169 h 2182165"/>
              <a:gd name="connsiteX2" fmla="*/ 854439 w 3118235"/>
              <a:gd name="connsiteY2" fmla="*/ 758100 h 2182165"/>
              <a:gd name="connsiteX3" fmla="*/ 809469 w 3118235"/>
              <a:gd name="connsiteY3" fmla="*/ 803070 h 2182165"/>
              <a:gd name="connsiteX4" fmla="*/ 779488 w 3118235"/>
              <a:gd name="connsiteY4" fmla="*/ 848041 h 2182165"/>
              <a:gd name="connsiteX5" fmla="*/ 704537 w 3118235"/>
              <a:gd name="connsiteY5" fmla="*/ 952972 h 2182165"/>
              <a:gd name="connsiteX6" fmla="*/ 689547 w 3118235"/>
              <a:gd name="connsiteY6" fmla="*/ 997942 h 2182165"/>
              <a:gd name="connsiteX7" fmla="*/ 659567 w 3118235"/>
              <a:gd name="connsiteY7" fmla="*/ 1042913 h 2182165"/>
              <a:gd name="connsiteX8" fmla="*/ 629587 w 3118235"/>
              <a:gd name="connsiteY8" fmla="*/ 1192815 h 2182165"/>
              <a:gd name="connsiteX9" fmla="*/ 644577 w 3118235"/>
              <a:gd name="connsiteY9" fmla="*/ 1687490 h 2182165"/>
              <a:gd name="connsiteX10" fmla="*/ 899410 w 3118235"/>
              <a:gd name="connsiteY10" fmla="*/ 1942323 h 2182165"/>
              <a:gd name="connsiteX11" fmla="*/ 1019331 w 3118235"/>
              <a:gd name="connsiteY11" fmla="*/ 1987293 h 2182165"/>
              <a:gd name="connsiteX12" fmla="*/ 1169233 w 3118235"/>
              <a:gd name="connsiteY12" fmla="*/ 2017274 h 2182165"/>
              <a:gd name="connsiteX13" fmla="*/ 1648918 w 3118235"/>
              <a:gd name="connsiteY13" fmla="*/ 1942323 h 2182165"/>
              <a:gd name="connsiteX14" fmla="*/ 1768839 w 3118235"/>
              <a:gd name="connsiteY14" fmla="*/ 1852382 h 2182165"/>
              <a:gd name="connsiteX15" fmla="*/ 2098623 w 3118235"/>
              <a:gd name="connsiteY15" fmla="*/ 1402677 h 2182165"/>
              <a:gd name="connsiteX16" fmla="*/ 2143593 w 3118235"/>
              <a:gd name="connsiteY16" fmla="*/ 1222795 h 2182165"/>
              <a:gd name="connsiteX17" fmla="*/ 2173574 w 3118235"/>
              <a:gd name="connsiteY17" fmla="*/ 1177824 h 2182165"/>
              <a:gd name="connsiteX18" fmla="*/ 2053652 w 3118235"/>
              <a:gd name="connsiteY18" fmla="*/ 803070 h 2182165"/>
              <a:gd name="connsiteX19" fmla="*/ 1948721 w 3118235"/>
              <a:gd name="connsiteY19" fmla="*/ 773090 h 2182165"/>
              <a:gd name="connsiteX20" fmla="*/ 1543987 w 3118235"/>
              <a:gd name="connsiteY20" fmla="*/ 818060 h 2182165"/>
              <a:gd name="connsiteX21" fmla="*/ 1424065 w 3118235"/>
              <a:gd name="connsiteY21" fmla="*/ 908001 h 2182165"/>
              <a:gd name="connsiteX22" fmla="*/ 1274164 w 3118235"/>
              <a:gd name="connsiteY22" fmla="*/ 997942 h 2182165"/>
              <a:gd name="connsiteX23" fmla="*/ 1184223 w 3118235"/>
              <a:gd name="connsiteY23" fmla="*/ 1117864 h 2182165"/>
              <a:gd name="connsiteX24" fmla="*/ 1079292 w 3118235"/>
              <a:gd name="connsiteY24" fmla="*/ 1282756 h 2182165"/>
              <a:gd name="connsiteX25" fmla="*/ 1109272 w 3118235"/>
              <a:gd name="connsiteY25" fmla="*/ 1732460 h 2182165"/>
              <a:gd name="connsiteX26" fmla="*/ 1169233 w 3118235"/>
              <a:gd name="connsiteY26" fmla="*/ 1852382 h 2182165"/>
              <a:gd name="connsiteX27" fmla="*/ 1259174 w 3118235"/>
              <a:gd name="connsiteY27" fmla="*/ 1927333 h 2182165"/>
              <a:gd name="connsiteX28" fmla="*/ 1514006 w 3118235"/>
              <a:gd name="connsiteY28" fmla="*/ 2017274 h 2182165"/>
              <a:gd name="connsiteX29" fmla="*/ 1963711 w 3118235"/>
              <a:gd name="connsiteY29" fmla="*/ 1942323 h 2182165"/>
              <a:gd name="connsiteX30" fmla="*/ 2053652 w 3118235"/>
              <a:gd name="connsiteY30" fmla="*/ 1822401 h 2182165"/>
              <a:gd name="connsiteX31" fmla="*/ 2263515 w 3118235"/>
              <a:gd name="connsiteY31" fmla="*/ 1402677 h 2182165"/>
              <a:gd name="connsiteX32" fmla="*/ 2293495 w 3118235"/>
              <a:gd name="connsiteY32" fmla="*/ 1117864 h 2182165"/>
              <a:gd name="connsiteX33" fmla="*/ 2248524 w 3118235"/>
              <a:gd name="connsiteY33" fmla="*/ 893011 h 2182165"/>
              <a:gd name="connsiteX34" fmla="*/ 2143593 w 3118235"/>
              <a:gd name="connsiteY34" fmla="*/ 818060 h 2182165"/>
              <a:gd name="connsiteX35" fmla="*/ 1828800 w 3118235"/>
              <a:gd name="connsiteY35" fmla="*/ 713129 h 2182165"/>
              <a:gd name="connsiteX36" fmla="*/ 1259174 w 3118235"/>
              <a:gd name="connsiteY36" fmla="*/ 773090 h 2182165"/>
              <a:gd name="connsiteX37" fmla="*/ 1049311 w 3118235"/>
              <a:gd name="connsiteY37" fmla="*/ 878021 h 2182165"/>
              <a:gd name="connsiteX38" fmla="*/ 794478 w 3118235"/>
              <a:gd name="connsiteY38" fmla="*/ 1132854 h 2182165"/>
              <a:gd name="connsiteX39" fmla="*/ 644577 w 3118235"/>
              <a:gd name="connsiteY39" fmla="*/ 1447647 h 2182165"/>
              <a:gd name="connsiteX40" fmla="*/ 614596 w 3118235"/>
              <a:gd name="connsiteY40" fmla="*/ 1597549 h 2182165"/>
              <a:gd name="connsiteX41" fmla="*/ 644577 w 3118235"/>
              <a:gd name="connsiteY41" fmla="*/ 1912342 h 2182165"/>
              <a:gd name="connsiteX42" fmla="*/ 704537 w 3118235"/>
              <a:gd name="connsiteY42" fmla="*/ 1927333 h 2182165"/>
              <a:gd name="connsiteX43" fmla="*/ 539646 w 3118235"/>
              <a:gd name="connsiteY43" fmla="*/ 1567569 h 2182165"/>
              <a:gd name="connsiteX44" fmla="*/ 299803 w 3118235"/>
              <a:gd name="connsiteY44" fmla="*/ 1417667 h 2182165"/>
              <a:gd name="connsiteX45" fmla="*/ 224852 w 3118235"/>
              <a:gd name="connsiteY45" fmla="*/ 1402677 h 2182165"/>
              <a:gd name="connsiteX46" fmla="*/ 239842 w 3118235"/>
              <a:gd name="connsiteY46" fmla="*/ 1132854 h 2182165"/>
              <a:gd name="connsiteX47" fmla="*/ 344774 w 3118235"/>
              <a:gd name="connsiteY47" fmla="*/ 848041 h 2182165"/>
              <a:gd name="connsiteX48" fmla="*/ 584616 w 3118235"/>
              <a:gd name="connsiteY48" fmla="*/ 428316 h 2182165"/>
              <a:gd name="connsiteX49" fmla="*/ 884419 w 3118235"/>
              <a:gd name="connsiteY49" fmla="*/ 338375 h 2182165"/>
              <a:gd name="connsiteX50" fmla="*/ 1319134 w 3118235"/>
              <a:gd name="connsiteY50" fmla="*/ 398336 h 2182165"/>
              <a:gd name="connsiteX51" fmla="*/ 1558977 w 3118235"/>
              <a:gd name="connsiteY51" fmla="*/ 503267 h 2182165"/>
              <a:gd name="connsiteX52" fmla="*/ 1768839 w 3118235"/>
              <a:gd name="connsiteY52" fmla="*/ 563228 h 2182165"/>
              <a:gd name="connsiteX53" fmla="*/ 1963711 w 3118235"/>
              <a:gd name="connsiteY53" fmla="*/ 728119 h 2182165"/>
              <a:gd name="connsiteX54" fmla="*/ 1978701 w 3118235"/>
              <a:gd name="connsiteY54" fmla="*/ 773090 h 2182165"/>
              <a:gd name="connsiteX55" fmla="*/ 1948721 w 3118235"/>
              <a:gd name="connsiteY55" fmla="*/ 863031 h 2182165"/>
              <a:gd name="connsiteX56" fmla="*/ 1873770 w 3118235"/>
              <a:gd name="connsiteY56" fmla="*/ 878021 h 2182165"/>
              <a:gd name="connsiteX57" fmla="*/ 1753849 w 3118235"/>
              <a:gd name="connsiteY57" fmla="*/ 967962 h 2182165"/>
              <a:gd name="connsiteX58" fmla="*/ 1648918 w 3118235"/>
              <a:gd name="connsiteY58" fmla="*/ 1027923 h 2182165"/>
              <a:gd name="connsiteX59" fmla="*/ 1364105 w 3118235"/>
              <a:gd name="connsiteY59" fmla="*/ 1177824 h 2182165"/>
              <a:gd name="connsiteX60" fmla="*/ 1214203 w 3118235"/>
              <a:gd name="connsiteY60" fmla="*/ 1267765 h 2182165"/>
              <a:gd name="connsiteX61" fmla="*/ 1064301 w 3118235"/>
              <a:gd name="connsiteY61" fmla="*/ 1297746 h 2182165"/>
              <a:gd name="connsiteX62" fmla="*/ 839449 w 3118235"/>
              <a:gd name="connsiteY62" fmla="*/ 1357706 h 2182165"/>
              <a:gd name="connsiteX63" fmla="*/ 689547 w 3118235"/>
              <a:gd name="connsiteY63" fmla="*/ 1327726 h 2182165"/>
              <a:gd name="connsiteX64" fmla="*/ 659567 w 3118235"/>
              <a:gd name="connsiteY64" fmla="*/ 1282756 h 2182165"/>
              <a:gd name="connsiteX65" fmla="*/ 719528 w 3118235"/>
              <a:gd name="connsiteY65" fmla="*/ 1267765 h 2182165"/>
              <a:gd name="connsiteX66" fmla="*/ 1094282 w 3118235"/>
              <a:gd name="connsiteY66" fmla="*/ 1327726 h 2182165"/>
              <a:gd name="connsiteX67" fmla="*/ 1439055 w 3118235"/>
              <a:gd name="connsiteY67" fmla="*/ 1567569 h 2182165"/>
              <a:gd name="connsiteX68" fmla="*/ 1543987 w 3118235"/>
              <a:gd name="connsiteY68" fmla="*/ 1687490 h 2182165"/>
              <a:gd name="connsiteX69" fmla="*/ 1499016 w 3118235"/>
              <a:gd name="connsiteY69" fmla="*/ 1777431 h 2182165"/>
              <a:gd name="connsiteX70" fmla="*/ 1439055 w 3118235"/>
              <a:gd name="connsiteY70" fmla="*/ 1762441 h 2182165"/>
              <a:gd name="connsiteX71" fmla="*/ 1499016 w 3118235"/>
              <a:gd name="connsiteY71" fmla="*/ 1582559 h 2182165"/>
              <a:gd name="connsiteX72" fmla="*/ 1663908 w 3118235"/>
              <a:gd name="connsiteY72" fmla="*/ 1447647 h 2182165"/>
              <a:gd name="connsiteX73" fmla="*/ 2473377 w 3118235"/>
              <a:gd name="connsiteY73" fmla="*/ 982952 h 2182165"/>
              <a:gd name="connsiteX74" fmla="*/ 2743200 w 3118235"/>
              <a:gd name="connsiteY74" fmla="*/ 848041 h 2182165"/>
              <a:gd name="connsiteX75" fmla="*/ 2668249 w 3118235"/>
              <a:gd name="connsiteY75" fmla="*/ 788080 h 2182165"/>
              <a:gd name="connsiteX76" fmla="*/ 2593298 w 3118235"/>
              <a:gd name="connsiteY76" fmla="*/ 698139 h 2182165"/>
              <a:gd name="connsiteX77" fmla="*/ 2473377 w 3118235"/>
              <a:gd name="connsiteY77" fmla="*/ 653169 h 2182165"/>
              <a:gd name="connsiteX78" fmla="*/ 2323475 w 3118235"/>
              <a:gd name="connsiteY78" fmla="*/ 623188 h 2182165"/>
              <a:gd name="connsiteX79" fmla="*/ 2218544 w 3118235"/>
              <a:gd name="connsiteY79" fmla="*/ 593208 h 2182165"/>
              <a:gd name="connsiteX80" fmla="*/ 1798819 w 3118235"/>
              <a:gd name="connsiteY80" fmla="*/ 698139 h 2182165"/>
              <a:gd name="connsiteX81" fmla="*/ 1723869 w 3118235"/>
              <a:gd name="connsiteY81" fmla="*/ 773090 h 2182165"/>
              <a:gd name="connsiteX82" fmla="*/ 1648918 w 3118235"/>
              <a:gd name="connsiteY82" fmla="*/ 893011 h 2182165"/>
              <a:gd name="connsiteX83" fmla="*/ 1678898 w 3118235"/>
              <a:gd name="connsiteY83" fmla="*/ 1102874 h 2182165"/>
              <a:gd name="connsiteX84" fmla="*/ 1753849 w 3118235"/>
              <a:gd name="connsiteY84" fmla="*/ 1162834 h 2182165"/>
              <a:gd name="connsiteX85" fmla="*/ 1978701 w 3118235"/>
              <a:gd name="connsiteY85" fmla="*/ 1207805 h 2182165"/>
              <a:gd name="connsiteX86" fmla="*/ 2128603 w 3118235"/>
              <a:gd name="connsiteY86" fmla="*/ 1282756 h 2182165"/>
              <a:gd name="connsiteX87" fmla="*/ 2833141 w 3118235"/>
              <a:gd name="connsiteY87" fmla="*/ 1222795 h 2182165"/>
              <a:gd name="connsiteX88" fmla="*/ 2803160 w 3118235"/>
              <a:gd name="connsiteY88" fmla="*/ 997942 h 2182165"/>
              <a:gd name="connsiteX89" fmla="*/ 2593298 w 3118235"/>
              <a:gd name="connsiteY89" fmla="*/ 788080 h 2182165"/>
              <a:gd name="connsiteX90" fmla="*/ 2488367 w 3118235"/>
              <a:gd name="connsiteY90" fmla="*/ 758100 h 2182165"/>
              <a:gd name="connsiteX91" fmla="*/ 2278505 w 3118235"/>
              <a:gd name="connsiteY91" fmla="*/ 803070 h 2182165"/>
              <a:gd name="connsiteX92" fmla="*/ 2188564 w 3118235"/>
              <a:gd name="connsiteY92" fmla="*/ 922992 h 2182165"/>
              <a:gd name="connsiteX93" fmla="*/ 2023672 w 3118235"/>
              <a:gd name="connsiteY93" fmla="*/ 1237785 h 2182165"/>
              <a:gd name="connsiteX94" fmla="*/ 2068642 w 3118235"/>
              <a:gd name="connsiteY94" fmla="*/ 1867372 h 2182165"/>
              <a:gd name="connsiteX95" fmla="*/ 2203554 w 3118235"/>
              <a:gd name="connsiteY95" fmla="*/ 2032264 h 2182165"/>
              <a:gd name="connsiteX96" fmla="*/ 2278505 w 3118235"/>
              <a:gd name="connsiteY96" fmla="*/ 2107215 h 2182165"/>
              <a:gd name="connsiteX97" fmla="*/ 2413416 w 3118235"/>
              <a:gd name="connsiteY97" fmla="*/ 2182165 h 2182165"/>
              <a:gd name="connsiteX98" fmla="*/ 2578308 w 3118235"/>
              <a:gd name="connsiteY98" fmla="*/ 2122205 h 2182165"/>
              <a:gd name="connsiteX99" fmla="*/ 2713219 w 3118235"/>
              <a:gd name="connsiteY99" fmla="*/ 1897352 h 2182165"/>
              <a:gd name="connsiteX100" fmla="*/ 2818151 w 3118235"/>
              <a:gd name="connsiteY100" fmla="*/ 1582559 h 2182165"/>
              <a:gd name="connsiteX101" fmla="*/ 2743200 w 3118235"/>
              <a:gd name="connsiteY101" fmla="*/ 1357706 h 2182165"/>
              <a:gd name="connsiteX102" fmla="*/ 2638269 w 3118235"/>
              <a:gd name="connsiteY102" fmla="*/ 1327726 h 2182165"/>
              <a:gd name="connsiteX103" fmla="*/ 2203554 w 3118235"/>
              <a:gd name="connsiteY103" fmla="*/ 1372697 h 2182165"/>
              <a:gd name="connsiteX104" fmla="*/ 2083633 w 3118235"/>
              <a:gd name="connsiteY104" fmla="*/ 1507608 h 2182165"/>
              <a:gd name="connsiteX105" fmla="*/ 1963711 w 3118235"/>
              <a:gd name="connsiteY105" fmla="*/ 1597549 h 2182165"/>
              <a:gd name="connsiteX106" fmla="*/ 1903751 w 3118235"/>
              <a:gd name="connsiteY106" fmla="*/ 1702480 h 2182165"/>
              <a:gd name="connsiteX107" fmla="*/ 1873770 w 3118235"/>
              <a:gd name="connsiteY107" fmla="*/ 1747451 h 2182165"/>
              <a:gd name="connsiteX108" fmla="*/ 1933731 w 3118235"/>
              <a:gd name="connsiteY108" fmla="*/ 1837392 h 2182165"/>
              <a:gd name="connsiteX109" fmla="*/ 2488367 w 3118235"/>
              <a:gd name="connsiteY109" fmla="*/ 1702480 h 2182165"/>
              <a:gd name="connsiteX110" fmla="*/ 2698229 w 3118235"/>
              <a:gd name="connsiteY110" fmla="*/ 1447647 h 2182165"/>
              <a:gd name="connsiteX111" fmla="*/ 2758190 w 3118235"/>
              <a:gd name="connsiteY111" fmla="*/ 1297746 h 2182165"/>
              <a:gd name="connsiteX112" fmla="*/ 2593298 w 3118235"/>
              <a:gd name="connsiteY112" fmla="*/ 773090 h 2182165"/>
              <a:gd name="connsiteX113" fmla="*/ 2488367 w 3118235"/>
              <a:gd name="connsiteY113" fmla="*/ 713129 h 2182165"/>
              <a:gd name="connsiteX114" fmla="*/ 2098623 w 3118235"/>
              <a:gd name="connsiteY114" fmla="*/ 653169 h 2182165"/>
              <a:gd name="connsiteX115" fmla="*/ 1394085 w 3118235"/>
              <a:gd name="connsiteY115" fmla="*/ 668159 h 2182165"/>
              <a:gd name="connsiteX116" fmla="*/ 1034321 w 3118235"/>
              <a:gd name="connsiteY116" fmla="*/ 863031 h 2182165"/>
              <a:gd name="connsiteX117" fmla="*/ 854439 w 3118235"/>
              <a:gd name="connsiteY117" fmla="*/ 1132854 h 2182165"/>
              <a:gd name="connsiteX118" fmla="*/ 974360 w 3118235"/>
              <a:gd name="connsiteY118" fmla="*/ 1477628 h 2182165"/>
              <a:gd name="connsiteX119" fmla="*/ 1079292 w 3118235"/>
              <a:gd name="connsiteY119" fmla="*/ 1492618 h 2182165"/>
              <a:gd name="connsiteX120" fmla="*/ 1469036 w 3118235"/>
              <a:gd name="connsiteY120" fmla="*/ 1402677 h 2182165"/>
              <a:gd name="connsiteX121" fmla="*/ 1978701 w 3118235"/>
              <a:gd name="connsiteY121" fmla="*/ 1042913 h 2182165"/>
              <a:gd name="connsiteX122" fmla="*/ 2473377 w 3118235"/>
              <a:gd name="connsiteY122" fmla="*/ 443306 h 2182165"/>
              <a:gd name="connsiteX123" fmla="*/ 2697125 w 3118235"/>
              <a:gd name="connsiteY123" fmla="*/ 188220 h 2182165"/>
              <a:gd name="connsiteX124" fmla="*/ 2913149 w 3118235"/>
              <a:gd name="connsiteY124" fmla="*/ 620268 h 2182165"/>
              <a:gd name="connsiteX125" fmla="*/ 2337085 w 3118235"/>
              <a:gd name="connsiteY125" fmla="*/ 476253 h 2182165"/>
              <a:gd name="connsiteX126" fmla="*/ 1833029 w 3118235"/>
              <a:gd name="connsiteY126" fmla="*/ 332237 h 2182165"/>
              <a:gd name="connsiteX127" fmla="*/ 1112949 w 3118235"/>
              <a:gd name="connsiteY127" fmla="*/ 188220 h 2182165"/>
              <a:gd name="connsiteX128" fmla="*/ 680901 w 3118235"/>
              <a:gd name="connsiteY128" fmla="*/ 116212 h 2182165"/>
              <a:gd name="connsiteX129" fmla="*/ 44970 w 3118235"/>
              <a:gd name="connsiteY129" fmla="*/ 128513 h 2182165"/>
              <a:gd name="connsiteX130" fmla="*/ 0 w 3118235"/>
              <a:gd name="connsiteY130" fmla="*/ 203464 h 2182165"/>
              <a:gd name="connsiteX131" fmla="*/ 74951 w 3118235"/>
              <a:gd name="connsiteY131" fmla="*/ 533247 h 2182165"/>
              <a:gd name="connsiteX132" fmla="*/ 374754 w 3118235"/>
              <a:gd name="connsiteY132" fmla="*/ 908001 h 2182165"/>
              <a:gd name="connsiteX133" fmla="*/ 584616 w 3118235"/>
              <a:gd name="connsiteY133" fmla="*/ 1042913 h 2182165"/>
              <a:gd name="connsiteX134" fmla="*/ 749508 w 3118235"/>
              <a:gd name="connsiteY134" fmla="*/ 1177824 h 2182165"/>
              <a:gd name="connsiteX135" fmla="*/ 1154242 w 3118235"/>
              <a:gd name="connsiteY135" fmla="*/ 1342716 h 2182165"/>
              <a:gd name="connsiteX136" fmla="*/ 1648918 w 3118235"/>
              <a:gd name="connsiteY136" fmla="*/ 1327726 h 2182165"/>
              <a:gd name="connsiteX137" fmla="*/ 1693888 w 3118235"/>
              <a:gd name="connsiteY137" fmla="*/ 1282756 h 2182165"/>
              <a:gd name="connsiteX138" fmla="*/ 1768839 w 3118235"/>
              <a:gd name="connsiteY138" fmla="*/ 1252775 h 2182165"/>
              <a:gd name="connsiteX139" fmla="*/ 1813810 w 3118235"/>
              <a:gd name="connsiteY139" fmla="*/ 1207805 h 2182165"/>
              <a:gd name="connsiteX140" fmla="*/ 1858780 w 3118235"/>
              <a:gd name="connsiteY140" fmla="*/ 1192815 h 2182165"/>
              <a:gd name="connsiteX141" fmla="*/ 1903751 w 3118235"/>
              <a:gd name="connsiteY141" fmla="*/ 1072893 h 2182165"/>
              <a:gd name="connsiteX142" fmla="*/ 1379095 w 3118235"/>
              <a:gd name="connsiteY142" fmla="*/ 1102874 h 2182165"/>
              <a:gd name="connsiteX143" fmla="*/ 989351 w 3118235"/>
              <a:gd name="connsiteY143" fmla="*/ 1492618 h 2182165"/>
              <a:gd name="connsiteX144" fmla="*/ 854439 w 3118235"/>
              <a:gd name="connsiteY144" fmla="*/ 1747451 h 2182165"/>
              <a:gd name="connsiteX145" fmla="*/ 884419 w 3118235"/>
              <a:gd name="connsiteY145" fmla="*/ 2017274 h 2182165"/>
              <a:gd name="connsiteX146" fmla="*/ 1019331 w 3118235"/>
              <a:gd name="connsiteY146" fmla="*/ 2047254 h 2182165"/>
              <a:gd name="connsiteX147" fmla="*/ 1678898 w 3118235"/>
              <a:gd name="connsiteY147" fmla="*/ 2032264 h 2182165"/>
              <a:gd name="connsiteX148" fmla="*/ 1753849 w 3118235"/>
              <a:gd name="connsiteY148" fmla="*/ 2002283 h 2182165"/>
              <a:gd name="connsiteX149" fmla="*/ 1663908 w 3118235"/>
              <a:gd name="connsiteY149" fmla="*/ 1957313 h 2182165"/>
              <a:gd name="connsiteX150" fmla="*/ 1918741 w 3118235"/>
              <a:gd name="connsiteY150" fmla="*/ 1552579 h 2182165"/>
              <a:gd name="connsiteX151" fmla="*/ 2398426 w 3118235"/>
              <a:gd name="connsiteY151" fmla="*/ 997942 h 2182165"/>
              <a:gd name="connsiteX152" fmla="*/ 2653259 w 3118235"/>
              <a:gd name="connsiteY152" fmla="*/ 713129 h 2182165"/>
              <a:gd name="connsiteX153" fmla="*/ 1723869 w 3118235"/>
              <a:gd name="connsiteY153" fmla="*/ 668159 h 2182165"/>
              <a:gd name="connsiteX154" fmla="*/ 1304144 w 3118235"/>
              <a:gd name="connsiteY154" fmla="*/ 818060 h 2182165"/>
              <a:gd name="connsiteX155" fmla="*/ 749508 w 3118235"/>
              <a:gd name="connsiteY155" fmla="*/ 1132854 h 2182165"/>
              <a:gd name="connsiteX156" fmla="*/ 914400 w 3118235"/>
              <a:gd name="connsiteY156" fmla="*/ 1147844 h 2182165"/>
              <a:gd name="connsiteX157" fmla="*/ 854439 w 3118235"/>
              <a:gd name="connsiteY157" fmla="*/ 1087883 h 2182165"/>
              <a:gd name="connsiteX158" fmla="*/ 944380 w 3118235"/>
              <a:gd name="connsiteY158" fmla="*/ 1042913 h 2182165"/>
              <a:gd name="connsiteX159" fmla="*/ 989351 w 3118235"/>
              <a:gd name="connsiteY159" fmla="*/ 997942 h 2182165"/>
              <a:gd name="connsiteX160" fmla="*/ 1034321 w 3118235"/>
              <a:gd name="connsiteY160" fmla="*/ 967962 h 2182165"/>
              <a:gd name="connsiteX161" fmla="*/ 1049311 w 3118235"/>
              <a:gd name="connsiteY161" fmla="*/ 922992 h 2182165"/>
              <a:gd name="connsiteX162" fmla="*/ 1618937 w 3118235"/>
              <a:gd name="connsiteY162" fmla="*/ 728119 h 2182165"/>
              <a:gd name="connsiteX163" fmla="*/ 1933731 w 3118235"/>
              <a:gd name="connsiteY163" fmla="*/ 698139 h 2182165"/>
              <a:gd name="connsiteX164" fmla="*/ 2338465 w 3118235"/>
              <a:gd name="connsiteY164" fmla="*/ 713129 h 2182165"/>
              <a:gd name="connsiteX165" fmla="*/ 2353455 w 3118235"/>
              <a:gd name="connsiteY165" fmla="*/ 1027923 h 2182165"/>
              <a:gd name="connsiteX166" fmla="*/ 2398426 w 3118235"/>
              <a:gd name="connsiteY166" fmla="*/ 1042913 h 2182165"/>
              <a:gd name="connsiteX167" fmla="*/ 2698229 w 3118235"/>
              <a:gd name="connsiteY167" fmla="*/ 1072893 h 2182165"/>
              <a:gd name="connsiteX168" fmla="*/ 2743200 w 3118235"/>
              <a:gd name="connsiteY168" fmla="*/ 1117864 h 2182165"/>
              <a:gd name="connsiteX169" fmla="*/ 2638269 w 3118235"/>
              <a:gd name="connsiteY169" fmla="*/ 1267765 h 2182165"/>
              <a:gd name="connsiteX170" fmla="*/ 2563318 w 3118235"/>
              <a:gd name="connsiteY170" fmla="*/ 1387687 h 2182165"/>
              <a:gd name="connsiteX171" fmla="*/ 2503357 w 3118235"/>
              <a:gd name="connsiteY171" fmla="*/ 1462638 h 2182165"/>
              <a:gd name="connsiteX172" fmla="*/ 2458387 w 3118235"/>
              <a:gd name="connsiteY172" fmla="*/ 1537588 h 2182165"/>
              <a:gd name="connsiteX173" fmla="*/ 2428406 w 3118235"/>
              <a:gd name="connsiteY173" fmla="*/ 1582559 h 2182165"/>
              <a:gd name="connsiteX174" fmla="*/ 2368446 w 3118235"/>
              <a:gd name="connsiteY174" fmla="*/ 1612539 h 2182165"/>
              <a:gd name="connsiteX175" fmla="*/ 1978701 w 3118235"/>
              <a:gd name="connsiteY175" fmla="*/ 1237785 h 2182165"/>
              <a:gd name="connsiteX176" fmla="*/ 1259174 w 3118235"/>
              <a:gd name="connsiteY176" fmla="*/ 578218 h 2182165"/>
              <a:gd name="connsiteX177" fmla="*/ 914400 w 3118235"/>
              <a:gd name="connsiteY177" fmla="*/ 338375 h 2182165"/>
              <a:gd name="connsiteX178" fmla="*/ 479685 w 3118235"/>
              <a:gd name="connsiteY178" fmla="*/ 173483 h 2182165"/>
              <a:gd name="connsiteX179" fmla="*/ 419724 w 3118235"/>
              <a:gd name="connsiteY179" fmla="*/ 128513 h 2182165"/>
              <a:gd name="connsiteX180" fmla="*/ 629587 w 3118235"/>
              <a:gd name="connsiteY180" fmla="*/ 173483 h 2182165"/>
              <a:gd name="connsiteX181" fmla="*/ 839449 w 3118235"/>
              <a:gd name="connsiteY181" fmla="*/ 263424 h 2182165"/>
              <a:gd name="connsiteX182" fmla="*/ 1319134 w 3118235"/>
              <a:gd name="connsiteY182" fmla="*/ 563228 h 2182165"/>
              <a:gd name="connsiteX183" fmla="*/ 1573967 w 3118235"/>
              <a:gd name="connsiteY183" fmla="*/ 623188 h 2182165"/>
              <a:gd name="connsiteX184" fmla="*/ 2248524 w 3118235"/>
              <a:gd name="connsiteY184" fmla="*/ 683149 h 2182165"/>
              <a:gd name="connsiteX185" fmla="*/ 2443396 w 3118235"/>
              <a:gd name="connsiteY185" fmla="*/ 713129 h 2182165"/>
              <a:gd name="connsiteX186" fmla="*/ 2848131 w 3118235"/>
              <a:gd name="connsiteY186" fmla="*/ 683149 h 2182165"/>
              <a:gd name="connsiteX187" fmla="*/ 2743200 w 3118235"/>
              <a:gd name="connsiteY187" fmla="*/ 623188 h 2182165"/>
              <a:gd name="connsiteX188" fmla="*/ 2473377 w 3118235"/>
              <a:gd name="connsiteY188" fmla="*/ 533247 h 2182165"/>
              <a:gd name="connsiteX189" fmla="*/ 2083633 w 3118235"/>
              <a:gd name="connsiteY189" fmla="*/ 578218 h 2182165"/>
              <a:gd name="connsiteX190" fmla="*/ 1933731 w 3118235"/>
              <a:gd name="connsiteY190" fmla="*/ 638179 h 2182165"/>
              <a:gd name="connsiteX191" fmla="*/ 1798819 w 3118235"/>
              <a:gd name="connsiteY191" fmla="*/ 713129 h 2182165"/>
              <a:gd name="connsiteX192" fmla="*/ 1783829 w 3118235"/>
              <a:gd name="connsiteY192" fmla="*/ 758100 h 2182165"/>
              <a:gd name="connsiteX193" fmla="*/ 1813810 w 3118235"/>
              <a:gd name="connsiteY193" fmla="*/ 803070 h 2182165"/>
              <a:gd name="connsiteX194" fmla="*/ 1993692 w 3118235"/>
              <a:gd name="connsiteY194" fmla="*/ 878021 h 2182165"/>
              <a:gd name="connsiteX195" fmla="*/ 2113613 w 3118235"/>
              <a:gd name="connsiteY195" fmla="*/ 937982 h 2182165"/>
              <a:gd name="connsiteX196" fmla="*/ 2563318 w 3118235"/>
              <a:gd name="connsiteY196" fmla="*/ 893011 h 2182165"/>
              <a:gd name="connsiteX197" fmla="*/ 2803160 w 3118235"/>
              <a:gd name="connsiteY197" fmla="*/ 713129 h 2182165"/>
              <a:gd name="connsiteX198" fmla="*/ 2938072 w 3118235"/>
              <a:gd name="connsiteY198" fmla="*/ 638179 h 2182165"/>
              <a:gd name="connsiteX199" fmla="*/ 2998033 w 3118235"/>
              <a:gd name="connsiteY199" fmla="*/ 653169 h 2182165"/>
              <a:gd name="connsiteX200" fmla="*/ 3013023 w 3118235"/>
              <a:gd name="connsiteY200" fmla="*/ 758100 h 2182165"/>
              <a:gd name="connsiteX201" fmla="*/ 3043003 w 3118235"/>
              <a:gd name="connsiteY201" fmla="*/ 818060 h 2182165"/>
              <a:gd name="connsiteX202" fmla="*/ 3057993 w 3118235"/>
              <a:gd name="connsiteY202" fmla="*/ 878021 h 2182165"/>
              <a:gd name="connsiteX203" fmla="*/ 3087974 w 3118235"/>
              <a:gd name="connsiteY203" fmla="*/ 937982 h 2182165"/>
              <a:gd name="connsiteX204" fmla="*/ 3102964 w 3118235"/>
              <a:gd name="connsiteY204" fmla="*/ 1687490 h 2182165"/>
              <a:gd name="connsiteX205" fmla="*/ 3043003 w 3118235"/>
              <a:gd name="connsiteY205" fmla="*/ 1672500 h 2182165"/>
              <a:gd name="connsiteX206" fmla="*/ 3043003 w 3118235"/>
              <a:gd name="connsiteY206" fmla="*/ 1657510 h 218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3118235" h="2182165">
                <a:moveTo>
                  <a:pt x="1049311" y="638179"/>
                </a:moveTo>
                <a:cubicBezTo>
                  <a:pt x="1019331" y="643176"/>
                  <a:pt x="985255" y="637240"/>
                  <a:pt x="959370" y="653169"/>
                </a:cubicBezTo>
                <a:cubicBezTo>
                  <a:pt x="917243" y="679093"/>
                  <a:pt x="889416" y="723123"/>
                  <a:pt x="854439" y="758100"/>
                </a:cubicBezTo>
                <a:cubicBezTo>
                  <a:pt x="839449" y="773090"/>
                  <a:pt x="821228" y="785431"/>
                  <a:pt x="809469" y="803070"/>
                </a:cubicBezTo>
                <a:cubicBezTo>
                  <a:pt x="799475" y="818060"/>
                  <a:pt x="789960" y="833381"/>
                  <a:pt x="779488" y="848041"/>
                </a:cubicBezTo>
                <a:cubicBezTo>
                  <a:pt x="686521" y="978195"/>
                  <a:pt x="775194" y="846988"/>
                  <a:pt x="704537" y="952972"/>
                </a:cubicBezTo>
                <a:cubicBezTo>
                  <a:pt x="699540" y="967962"/>
                  <a:pt x="696613" y="983809"/>
                  <a:pt x="689547" y="997942"/>
                </a:cubicBezTo>
                <a:cubicBezTo>
                  <a:pt x="681490" y="1014056"/>
                  <a:pt x="664865" y="1025694"/>
                  <a:pt x="659567" y="1042913"/>
                </a:cubicBezTo>
                <a:cubicBezTo>
                  <a:pt x="644582" y="1091617"/>
                  <a:pt x="639580" y="1142848"/>
                  <a:pt x="629587" y="1192815"/>
                </a:cubicBezTo>
                <a:cubicBezTo>
                  <a:pt x="634584" y="1357707"/>
                  <a:pt x="606210" y="1527046"/>
                  <a:pt x="644577" y="1687490"/>
                </a:cubicBezTo>
                <a:cubicBezTo>
                  <a:pt x="673609" y="1808898"/>
                  <a:pt x="794813" y="1893511"/>
                  <a:pt x="899410" y="1942323"/>
                </a:cubicBezTo>
                <a:cubicBezTo>
                  <a:pt x="938097" y="1960377"/>
                  <a:pt x="978197" y="1975867"/>
                  <a:pt x="1019331" y="1987293"/>
                </a:cubicBezTo>
                <a:cubicBezTo>
                  <a:pt x="1068429" y="2000931"/>
                  <a:pt x="1119266" y="2007280"/>
                  <a:pt x="1169233" y="2017274"/>
                </a:cubicBezTo>
                <a:cubicBezTo>
                  <a:pt x="1329128" y="1992290"/>
                  <a:pt x="1492876" y="1985235"/>
                  <a:pt x="1648918" y="1942323"/>
                </a:cubicBezTo>
                <a:cubicBezTo>
                  <a:pt x="1697097" y="1929074"/>
                  <a:pt x="1735008" y="1889154"/>
                  <a:pt x="1768839" y="1852382"/>
                </a:cubicBezTo>
                <a:cubicBezTo>
                  <a:pt x="1935682" y="1671031"/>
                  <a:pt x="1981741" y="1586349"/>
                  <a:pt x="2098623" y="1402677"/>
                </a:cubicBezTo>
                <a:cubicBezTo>
                  <a:pt x="2110387" y="1343858"/>
                  <a:pt x="2121406" y="1278263"/>
                  <a:pt x="2143593" y="1222795"/>
                </a:cubicBezTo>
                <a:cubicBezTo>
                  <a:pt x="2150284" y="1206067"/>
                  <a:pt x="2163580" y="1192814"/>
                  <a:pt x="2173574" y="1177824"/>
                </a:cubicBezTo>
                <a:cubicBezTo>
                  <a:pt x="2152042" y="1034281"/>
                  <a:pt x="2190030" y="882624"/>
                  <a:pt x="2053652" y="803070"/>
                </a:cubicBezTo>
                <a:cubicBezTo>
                  <a:pt x="2022231" y="784741"/>
                  <a:pt x="1983698" y="783083"/>
                  <a:pt x="1948721" y="773090"/>
                </a:cubicBezTo>
                <a:cubicBezTo>
                  <a:pt x="1813810" y="788080"/>
                  <a:pt x="1675452" y="784255"/>
                  <a:pt x="1543987" y="818060"/>
                </a:cubicBezTo>
                <a:cubicBezTo>
                  <a:pt x="1495594" y="830504"/>
                  <a:pt x="1465640" y="880284"/>
                  <a:pt x="1424065" y="908001"/>
                </a:cubicBezTo>
                <a:cubicBezTo>
                  <a:pt x="1375581" y="940324"/>
                  <a:pt x="1324131" y="967962"/>
                  <a:pt x="1274164" y="997942"/>
                </a:cubicBezTo>
                <a:cubicBezTo>
                  <a:pt x="1244184" y="1037916"/>
                  <a:pt x="1213266" y="1077204"/>
                  <a:pt x="1184223" y="1117864"/>
                </a:cubicBezTo>
                <a:cubicBezTo>
                  <a:pt x="1136641" y="1184478"/>
                  <a:pt x="1119722" y="1215372"/>
                  <a:pt x="1079292" y="1282756"/>
                </a:cubicBezTo>
                <a:cubicBezTo>
                  <a:pt x="1089285" y="1432657"/>
                  <a:pt x="1085841" y="1584064"/>
                  <a:pt x="1109272" y="1732460"/>
                </a:cubicBezTo>
                <a:cubicBezTo>
                  <a:pt x="1116242" y="1776605"/>
                  <a:pt x="1141984" y="1816958"/>
                  <a:pt x="1169233" y="1852382"/>
                </a:cubicBezTo>
                <a:cubicBezTo>
                  <a:pt x="1193027" y="1883315"/>
                  <a:pt x="1225160" y="1908200"/>
                  <a:pt x="1259174" y="1927333"/>
                </a:cubicBezTo>
                <a:cubicBezTo>
                  <a:pt x="1335010" y="1969991"/>
                  <a:pt x="1430223" y="1993336"/>
                  <a:pt x="1514006" y="2017274"/>
                </a:cubicBezTo>
                <a:cubicBezTo>
                  <a:pt x="1663908" y="1992290"/>
                  <a:pt x="1820776" y="1993939"/>
                  <a:pt x="1963711" y="1942323"/>
                </a:cubicBezTo>
                <a:cubicBezTo>
                  <a:pt x="2010708" y="1925352"/>
                  <a:pt x="2025504" y="1863685"/>
                  <a:pt x="2053652" y="1822401"/>
                </a:cubicBezTo>
                <a:cubicBezTo>
                  <a:pt x="2217061" y="1582734"/>
                  <a:pt x="2171018" y="1661666"/>
                  <a:pt x="2263515" y="1402677"/>
                </a:cubicBezTo>
                <a:cubicBezTo>
                  <a:pt x="2273508" y="1307739"/>
                  <a:pt x="2296302" y="1213285"/>
                  <a:pt x="2293495" y="1117864"/>
                </a:cubicBezTo>
                <a:cubicBezTo>
                  <a:pt x="2291248" y="1041462"/>
                  <a:pt x="2282707" y="961377"/>
                  <a:pt x="2248524" y="893011"/>
                </a:cubicBezTo>
                <a:cubicBezTo>
                  <a:pt x="2229301" y="854565"/>
                  <a:pt x="2181167" y="838935"/>
                  <a:pt x="2143593" y="818060"/>
                </a:cubicBezTo>
                <a:cubicBezTo>
                  <a:pt x="1992338" y="734030"/>
                  <a:pt x="1987242" y="744818"/>
                  <a:pt x="1828800" y="713129"/>
                </a:cubicBezTo>
                <a:cubicBezTo>
                  <a:pt x="1638925" y="733116"/>
                  <a:pt x="1445965" y="733577"/>
                  <a:pt x="1259174" y="773090"/>
                </a:cubicBezTo>
                <a:cubicBezTo>
                  <a:pt x="1182656" y="789276"/>
                  <a:pt x="1116645" y="838233"/>
                  <a:pt x="1049311" y="878021"/>
                </a:cubicBezTo>
                <a:cubicBezTo>
                  <a:pt x="933077" y="946704"/>
                  <a:pt x="875043" y="1020063"/>
                  <a:pt x="794478" y="1132854"/>
                </a:cubicBezTo>
                <a:cubicBezTo>
                  <a:pt x="718111" y="1239768"/>
                  <a:pt x="680627" y="1321472"/>
                  <a:pt x="644577" y="1447647"/>
                </a:cubicBezTo>
                <a:cubicBezTo>
                  <a:pt x="630578" y="1496643"/>
                  <a:pt x="624590" y="1547582"/>
                  <a:pt x="614596" y="1597549"/>
                </a:cubicBezTo>
                <a:cubicBezTo>
                  <a:pt x="624590" y="1702480"/>
                  <a:pt x="616843" y="1810650"/>
                  <a:pt x="644577" y="1912342"/>
                </a:cubicBezTo>
                <a:cubicBezTo>
                  <a:pt x="649998" y="1932218"/>
                  <a:pt x="705907" y="1947889"/>
                  <a:pt x="704537" y="1927333"/>
                </a:cubicBezTo>
                <a:cubicBezTo>
                  <a:pt x="696013" y="1799464"/>
                  <a:pt x="631326" y="1659249"/>
                  <a:pt x="539646" y="1567569"/>
                </a:cubicBezTo>
                <a:cubicBezTo>
                  <a:pt x="481723" y="1509647"/>
                  <a:pt x="376983" y="1447352"/>
                  <a:pt x="299803" y="1417667"/>
                </a:cubicBezTo>
                <a:cubicBezTo>
                  <a:pt x="276023" y="1408521"/>
                  <a:pt x="249836" y="1407674"/>
                  <a:pt x="224852" y="1402677"/>
                </a:cubicBezTo>
                <a:cubicBezTo>
                  <a:pt x="114304" y="1328979"/>
                  <a:pt x="161835" y="1381057"/>
                  <a:pt x="239842" y="1132854"/>
                </a:cubicBezTo>
                <a:cubicBezTo>
                  <a:pt x="270177" y="1036333"/>
                  <a:pt x="308103" y="942337"/>
                  <a:pt x="344774" y="848041"/>
                </a:cubicBezTo>
                <a:cubicBezTo>
                  <a:pt x="405510" y="691864"/>
                  <a:pt x="446603" y="537273"/>
                  <a:pt x="584616" y="428316"/>
                </a:cubicBezTo>
                <a:cubicBezTo>
                  <a:pt x="651525" y="375493"/>
                  <a:pt x="805127" y="354234"/>
                  <a:pt x="884419" y="338375"/>
                </a:cubicBezTo>
                <a:cubicBezTo>
                  <a:pt x="1029324" y="358362"/>
                  <a:pt x="1177041" y="363602"/>
                  <a:pt x="1319134" y="398336"/>
                </a:cubicBezTo>
                <a:cubicBezTo>
                  <a:pt x="1403902" y="419057"/>
                  <a:pt x="1477047" y="473226"/>
                  <a:pt x="1558977" y="503267"/>
                </a:cubicBezTo>
                <a:cubicBezTo>
                  <a:pt x="1627283" y="528313"/>
                  <a:pt x="1698885" y="543241"/>
                  <a:pt x="1768839" y="563228"/>
                </a:cubicBezTo>
                <a:cubicBezTo>
                  <a:pt x="1827899" y="607523"/>
                  <a:pt x="1916449" y="665103"/>
                  <a:pt x="1963711" y="728119"/>
                </a:cubicBezTo>
                <a:cubicBezTo>
                  <a:pt x="1973192" y="740760"/>
                  <a:pt x="1973704" y="758100"/>
                  <a:pt x="1978701" y="773090"/>
                </a:cubicBezTo>
                <a:cubicBezTo>
                  <a:pt x="1968708" y="803070"/>
                  <a:pt x="1971067" y="840685"/>
                  <a:pt x="1948721" y="863031"/>
                </a:cubicBezTo>
                <a:cubicBezTo>
                  <a:pt x="1930705" y="881047"/>
                  <a:pt x="1896203" y="865942"/>
                  <a:pt x="1873770" y="878021"/>
                </a:cubicBezTo>
                <a:cubicBezTo>
                  <a:pt x="1829775" y="901710"/>
                  <a:pt x="1795424" y="940245"/>
                  <a:pt x="1753849" y="967962"/>
                </a:cubicBezTo>
                <a:cubicBezTo>
                  <a:pt x="1720330" y="990308"/>
                  <a:pt x="1682437" y="1005577"/>
                  <a:pt x="1648918" y="1027923"/>
                </a:cubicBezTo>
                <a:cubicBezTo>
                  <a:pt x="1302324" y="1258986"/>
                  <a:pt x="1786502" y="976683"/>
                  <a:pt x="1364105" y="1177824"/>
                </a:cubicBezTo>
                <a:cubicBezTo>
                  <a:pt x="1311494" y="1202877"/>
                  <a:pt x="1268307" y="1246123"/>
                  <a:pt x="1214203" y="1267765"/>
                </a:cubicBezTo>
                <a:cubicBezTo>
                  <a:pt x="1166891" y="1286690"/>
                  <a:pt x="1114044" y="1286692"/>
                  <a:pt x="1064301" y="1297746"/>
                </a:cubicBezTo>
                <a:cubicBezTo>
                  <a:pt x="976991" y="1317148"/>
                  <a:pt x="924052" y="1333534"/>
                  <a:pt x="839449" y="1357706"/>
                </a:cubicBezTo>
                <a:cubicBezTo>
                  <a:pt x="789482" y="1347713"/>
                  <a:pt x="736584" y="1347325"/>
                  <a:pt x="689547" y="1327726"/>
                </a:cubicBezTo>
                <a:cubicBezTo>
                  <a:pt x="672917" y="1320797"/>
                  <a:pt x="651510" y="1298870"/>
                  <a:pt x="659567" y="1282756"/>
                </a:cubicBezTo>
                <a:cubicBezTo>
                  <a:pt x="668781" y="1264329"/>
                  <a:pt x="699541" y="1272762"/>
                  <a:pt x="719528" y="1267765"/>
                </a:cubicBezTo>
                <a:cubicBezTo>
                  <a:pt x="810623" y="1277887"/>
                  <a:pt x="988716" y="1282483"/>
                  <a:pt x="1094282" y="1327726"/>
                </a:cubicBezTo>
                <a:cubicBezTo>
                  <a:pt x="1185882" y="1366983"/>
                  <a:pt x="1415297" y="1537872"/>
                  <a:pt x="1439055" y="1567569"/>
                </a:cubicBezTo>
                <a:cubicBezTo>
                  <a:pt x="1512259" y="1659073"/>
                  <a:pt x="1476392" y="1619895"/>
                  <a:pt x="1543987" y="1687490"/>
                </a:cubicBezTo>
                <a:cubicBezTo>
                  <a:pt x="1528997" y="1717470"/>
                  <a:pt x="1526292" y="1757948"/>
                  <a:pt x="1499016" y="1777431"/>
                </a:cubicBezTo>
                <a:cubicBezTo>
                  <a:pt x="1482251" y="1789406"/>
                  <a:pt x="1439055" y="1783043"/>
                  <a:pt x="1439055" y="1762441"/>
                </a:cubicBezTo>
                <a:cubicBezTo>
                  <a:pt x="1439055" y="1699237"/>
                  <a:pt x="1462279" y="1633990"/>
                  <a:pt x="1499016" y="1582559"/>
                </a:cubicBezTo>
                <a:cubicBezTo>
                  <a:pt x="1540294" y="1524770"/>
                  <a:pt x="1607094" y="1490257"/>
                  <a:pt x="1663908" y="1447647"/>
                </a:cubicBezTo>
                <a:cubicBezTo>
                  <a:pt x="2016211" y="1183420"/>
                  <a:pt x="1970806" y="1244289"/>
                  <a:pt x="2473377" y="982952"/>
                </a:cubicBezTo>
                <a:cubicBezTo>
                  <a:pt x="2725564" y="851815"/>
                  <a:pt x="2587486" y="910326"/>
                  <a:pt x="2743200" y="848041"/>
                </a:cubicBezTo>
                <a:cubicBezTo>
                  <a:pt x="2718216" y="828054"/>
                  <a:pt x="2690873" y="810704"/>
                  <a:pt x="2668249" y="788080"/>
                </a:cubicBezTo>
                <a:cubicBezTo>
                  <a:pt x="2640654" y="760485"/>
                  <a:pt x="2625385" y="720353"/>
                  <a:pt x="2593298" y="698139"/>
                </a:cubicBezTo>
                <a:cubicBezTo>
                  <a:pt x="2558197" y="673838"/>
                  <a:pt x="2514511" y="664595"/>
                  <a:pt x="2473377" y="653169"/>
                </a:cubicBezTo>
                <a:cubicBezTo>
                  <a:pt x="2424279" y="639531"/>
                  <a:pt x="2373077" y="634859"/>
                  <a:pt x="2323475" y="623188"/>
                </a:cubicBezTo>
                <a:cubicBezTo>
                  <a:pt x="2288065" y="614856"/>
                  <a:pt x="2253521" y="603201"/>
                  <a:pt x="2218544" y="593208"/>
                </a:cubicBezTo>
                <a:cubicBezTo>
                  <a:pt x="2043174" y="619514"/>
                  <a:pt x="1934546" y="604175"/>
                  <a:pt x="1798819" y="698139"/>
                </a:cubicBezTo>
                <a:cubicBezTo>
                  <a:pt x="1769769" y="718250"/>
                  <a:pt x="1745411" y="745085"/>
                  <a:pt x="1723869" y="773090"/>
                </a:cubicBezTo>
                <a:cubicBezTo>
                  <a:pt x="1695128" y="810453"/>
                  <a:pt x="1648918" y="893011"/>
                  <a:pt x="1648918" y="893011"/>
                </a:cubicBezTo>
                <a:cubicBezTo>
                  <a:pt x="1658911" y="962965"/>
                  <a:pt x="1653286" y="1037014"/>
                  <a:pt x="1678898" y="1102874"/>
                </a:cubicBezTo>
                <a:cubicBezTo>
                  <a:pt x="1690494" y="1132693"/>
                  <a:pt x="1726414" y="1146373"/>
                  <a:pt x="1753849" y="1162834"/>
                </a:cubicBezTo>
                <a:cubicBezTo>
                  <a:pt x="1826796" y="1206602"/>
                  <a:pt x="1892775" y="1199212"/>
                  <a:pt x="1978701" y="1207805"/>
                </a:cubicBezTo>
                <a:cubicBezTo>
                  <a:pt x="2028668" y="1232789"/>
                  <a:pt x="2072890" y="1278629"/>
                  <a:pt x="2128603" y="1282756"/>
                </a:cubicBezTo>
                <a:cubicBezTo>
                  <a:pt x="2748008" y="1328637"/>
                  <a:pt x="2638581" y="1417350"/>
                  <a:pt x="2833141" y="1222795"/>
                </a:cubicBezTo>
                <a:cubicBezTo>
                  <a:pt x="2823147" y="1147844"/>
                  <a:pt x="2828001" y="1069359"/>
                  <a:pt x="2803160" y="997942"/>
                </a:cubicBezTo>
                <a:cubicBezTo>
                  <a:pt x="2776985" y="922690"/>
                  <a:pt x="2659446" y="823359"/>
                  <a:pt x="2593298" y="788080"/>
                </a:cubicBezTo>
                <a:cubicBezTo>
                  <a:pt x="2561201" y="770962"/>
                  <a:pt x="2523344" y="768093"/>
                  <a:pt x="2488367" y="758100"/>
                </a:cubicBezTo>
                <a:cubicBezTo>
                  <a:pt x="2418413" y="773090"/>
                  <a:pt x="2341191" y="768592"/>
                  <a:pt x="2278505" y="803070"/>
                </a:cubicBezTo>
                <a:cubicBezTo>
                  <a:pt x="2234723" y="827150"/>
                  <a:pt x="2216780" y="881754"/>
                  <a:pt x="2188564" y="922992"/>
                </a:cubicBezTo>
                <a:cubicBezTo>
                  <a:pt x="2068901" y="1097884"/>
                  <a:pt x="2096131" y="1056637"/>
                  <a:pt x="2023672" y="1237785"/>
                </a:cubicBezTo>
                <a:cubicBezTo>
                  <a:pt x="2038662" y="1447647"/>
                  <a:pt x="2022181" y="1662169"/>
                  <a:pt x="2068642" y="1867372"/>
                </a:cubicBezTo>
                <a:cubicBezTo>
                  <a:pt x="2084324" y="1936636"/>
                  <a:pt x="2153337" y="1982047"/>
                  <a:pt x="2203554" y="2032264"/>
                </a:cubicBezTo>
                <a:cubicBezTo>
                  <a:pt x="2228538" y="2057248"/>
                  <a:pt x="2250915" y="2085143"/>
                  <a:pt x="2278505" y="2107215"/>
                </a:cubicBezTo>
                <a:cubicBezTo>
                  <a:pt x="2309877" y="2132313"/>
                  <a:pt x="2375515" y="2163215"/>
                  <a:pt x="2413416" y="2182165"/>
                </a:cubicBezTo>
                <a:cubicBezTo>
                  <a:pt x="2468380" y="2162178"/>
                  <a:pt x="2530528" y="2155932"/>
                  <a:pt x="2578308" y="2122205"/>
                </a:cubicBezTo>
                <a:cubicBezTo>
                  <a:pt x="2641309" y="2077734"/>
                  <a:pt x="2686471" y="1967564"/>
                  <a:pt x="2713219" y="1897352"/>
                </a:cubicBezTo>
                <a:cubicBezTo>
                  <a:pt x="2782967" y="1714262"/>
                  <a:pt x="2776302" y="1729026"/>
                  <a:pt x="2818151" y="1582559"/>
                </a:cubicBezTo>
                <a:cubicBezTo>
                  <a:pt x="2793167" y="1507608"/>
                  <a:pt x="2788761" y="1422251"/>
                  <a:pt x="2743200" y="1357706"/>
                </a:cubicBezTo>
                <a:cubicBezTo>
                  <a:pt x="2722222" y="1327987"/>
                  <a:pt x="2674632" y="1326716"/>
                  <a:pt x="2638269" y="1327726"/>
                </a:cubicBezTo>
                <a:cubicBezTo>
                  <a:pt x="2492647" y="1331771"/>
                  <a:pt x="2348459" y="1357707"/>
                  <a:pt x="2203554" y="1372697"/>
                </a:cubicBezTo>
                <a:cubicBezTo>
                  <a:pt x="2163580" y="1417667"/>
                  <a:pt x="2127528" y="1466457"/>
                  <a:pt x="2083633" y="1507608"/>
                </a:cubicBezTo>
                <a:cubicBezTo>
                  <a:pt x="2047180" y="1541783"/>
                  <a:pt x="1997603" y="1560833"/>
                  <a:pt x="1963711" y="1597549"/>
                </a:cubicBezTo>
                <a:cubicBezTo>
                  <a:pt x="1936387" y="1627150"/>
                  <a:pt x="1924477" y="1667936"/>
                  <a:pt x="1903751" y="1702480"/>
                </a:cubicBezTo>
                <a:cubicBezTo>
                  <a:pt x="1894482" y="1717929"/>
                  <a:pt x="1883764" y="1732461"/>
                  <a:pt x="1873770" y="1747451"/>
                </a:cubicBezTo>
                <a:cubicBezTo>
                  <a:pt x="1893757" y="1777431"/>
                  <a:pt x="1897878" y="1833807"/>
                  <a:pt x="1933731" y="1837392"/>
                </a:cubicBezTo>
                <a:cubicBezTo>
                  <a:pt x="2234861" y="1867505"/>
                  <a:pt x="2280867" y="1815662"/>
                  <a:pt x="2488367" y="1702480"/>
                </a:cubicBezTo>
                <a:cubicBezTo>
                  <a:pt x="2536557" y="1648266"/>
                  <a:pt x="2659325" y="1517673"/>
                  <a:pt x="2698229" y="1447647"/>
                </a:cubicBezTo>
                <a:cubicBezTo>
                  <a:pt x="2724364" y="1400603"/>
                  <a:pt x="2738203" y="1347713"/>
                  <a:pt x="2758190" y="1297746"/>
                </a:cubicBezTo>
                <a:cubicBezTo>
                  <a:pt x="2729546" y="911043"/>
                  <a:pt x="2826750" y="948179"/>
                  <a:pt x="2593298" y="773090"/>
                </a:cubicBezTo>
                <a:cubicBezTo>
                  <a:pt x="2561070" y="748919"/>
                  <a:pt x="2527518" y="722620"/>
                  <a:pt x="2488367" y="713129"/>
                </a:cubicBezTo>
                <a:cubicBezTo>
                  <a:pt x="2360624" y="682161"/>
                  <a:pt x="2098623" y="653169"/>
                  <a:pt x="2098623" y="653169"/>
                </a:cubicBezTo>
                <a:cubicBezTo>
                  <a:pt x="1863777" y="658166"/>
                  <a:pt x="1626990" y="637614"/>
                  <a:pt x="1394085" y="668159"/>
                </a:cubicBezTo>
                <a:cubicBezTo>
                  <a:pt x="1338208" y="675487"/>
                  <a:pt x="1097729" y="824986"/>
                  <a:pt x="1034321" y="863031"/>
                </a:cubicBezTo>
                <a:cubicBezTo>
                  <a:pt x="868013" y="1079231"/>
                  <a:pt x="914855" y="981812"/>
                  <a:pt x="854439" y="1132854"/>
                </a:cubicBezTo>
                <a:cubicBezTo>
                  <a:pt x="871288" y="1228332"/>
                  <a:pt x="859982" y="1410907"/>
                  <a:pt x="974360" y="1477628"/>
                </a:cubicBezTo>
                <a:cubicBezTo>
                  <a:pt x="1004879" y="1495431"/>
                  <a:pt x="1044315" y="1487621"/>
                  <a:pt x="1079292" y="1492618"/>
                </a:cubicBezTo>
                <a:cubicBezTo>
                  <a:pt x="1209207" y="1462638"/>
                  <a:pt x="1343147" y="1446592"/>
                  <a:pt x="1469036" y="1402677"/>
                </a:cubicBezTo>
                <a:cubicBezTo>
                  <a:pt x="1688237" y="1326211"/>
                  <a:pt x="1811799" y="1199997"/>
                  <a:pt x="1978701" y="1042913"/>
                </a:cubicBezTo>
                <a:cubicBezTo>
                  <a:pt x="2206397" y="828611"/>
                  <a:pt x="2311923" y="724095"/>
                  <a:pt x="2473377" y="443306"/>
                </a:cubicBezTo>
                <a:cubicBezTo>
                  <a:pt x="2568118" y="278539"/>
                  <a:pt x="2652172" y="368031"/>
                  <a:pt x="2697125" y="188220"/>
                </a:cubicBezTo>
                <a:cubicBezTo>
                  <a:pt x="2672141" y="88286"/>
                  <a:pt x="2962911" y="710461"/>
                  <a:pt x="2913149" y="620268"/>
                </a:cubicBezTo>
                <a:cubicBezTo>
                  <a:pt x="2878842" y="558087"/>
                  <a:pt x="2402462" y="503989"/>
                  <a:pt x="2337085" y="476253"/>
                </a:cubicBezTo>
                <a:cubicBezTo>
                  <a:pt x="2158140" y="400337"/>
                  <a:pt x="2021994" y="349416"/>
                  <a:pt x="1833029" y="332237"/>
                </a:cubicBezTo>
                <a:cubicBezTo>
                  <a:pt x="1538222" y="377208"/>
                  <a:pt x="1400740" y="110055"/>
                  <a:pt x="1112949" y="188220"/>
                </a:cubicBezTo>
                <a:cubicBezTo>
                  <a:pt x="989727" y="221688"/>
                  <a:pt x="787142" y="45385"/>
                  <a:pt x="680901" y="116212"/>
                </a:cubicBezTo>
                <a:cubicBezTo>
                  <a:pt x="548667" y="204368"/>
                  <a:pt x="165450" y="0"/>
                  <a:pt x="44970" y="128513"/>
                </a:cubicBezTo>
                <a:cubicBezTo>
                  <a:pt x="25043" y="149769"/>
                  <a:pt x="14990" y="178480"/>
                  <a:pt x="0" y="203464"/>
                </a:cubicBezTo>
                <a:cubicBezTo>
                  <a:pt x="24984" y="313392"/>
                  <a:pt x="33084" y="428579"/>
                  <a:pt x="74951" y="533247"/>
                </a:cubicBezTo>
                <a:cubicBezTo>
                  <a:pt x="108889" y="618093"/>
                  <a:pt x="308103" y="852014"/>
                  <a:pt x="374754" y="908001"/>
                </a:cubicBezTo>
                <a:cubicBezTo>
                  <a:pt x="438432" y="961490"/>
                  <a:pt x="517127" y="994321"/>
                  <a:pt x="584616" y="1042913"/>
                </a:cubicBezTo>
                <a:cubicBezTo>
                  <a:pt x="642248" y="1084408"/>
                  <a:pt x="689693" y="1139542"/>
                  <a:pt x="749508" y="1177824"/>
                </a:cubicBezTo>
                <a:cubicBezTo>
                  <a:pt x="906138" y="1278068"/>
                  <a:pt x="983696" y="1290241"/>
                  <a:pt x="1154242" y="1342716"/>
                </a:cubicBezTo>
                <a:cubicBezTo>
                  <a:pt x="1319134" y="1337719"/>
                  <a:pt x="1484959" y="1345943"/>
                  <a:pt x="1648918" y="1327726"/>
                </a:cubicBezTo>
                <a:cubicBezTo>
                  <a:pt x="1669987" y="1325385"/>
                  <a:pt x="1675911" y="1293992"/>
                  <a:pt x="1693888" y="1282756"/>
                </a:cubicBezTo>
                <a:cubicBezTo>
                  <a:pt x="1716706" y="1268495"/>
                  <a:pt x="1743855" y="1262769"/>
                  <a:pt x="1768839" y="1252775"/>
                </a:cubicBezTo>
                <a:cubicBezTo>
                  <a:pt x="1783829" y="1237785"/>
                  <a:pt x="1796171" y="1219564"/>
                  <a:pt x="1813810" y="1207805"/>
                </a:cubicBezTo>
                <a:cubicBezTo>
                  <a:pt x="1826957" y="1199040"/>
                  <a:pt x="1847607" y="1203988"/>
                  <a:pt x="1858780" y="1192815"/>
                </a:cubicBezTo>
                <a:cubicBezTo>
                  <a:pt x="1884908" y="1166687"/>
                  <a:pt x="1895386" y="1106351"/>
                  <a:pt x="1903751" y="1072893"/>
                </a:cubicBezTo>
                <a:cubicBezTo>
                  <a:pt x="1723599" y="1012844"/>
                  <a:pt x="1699958" y="998245"/>
                  <a:pt x="1379095" y="1102874"/>
                </a:cubicBezTo>
                <a:cubicBezTo>
                  <a:pt x="1293032" y="1130938"/>
                  <a:pt x="1035441" y="1424580"/>
                  <a:pt x="989351" y="1492618"/>
                </a:cubicBezTo>
                <a:cubicBezTo>
                  <a:pt x="935446" y="1572193"/>
                  <a:pt x="899410" y="1662507"/>
                  <a:pt x="854439" y="1747451"/>
                </a:cubicBezTo>
                <a:cubicBezTo>
                  <a:pt x="835822" y="1840537"/>
                  <a:pt x="784018" y="1940042"/>
                  <a:pt x="884419" y="2017274"/>
                </a:cubicBezTo>
                <a:cubicBezTo>
                  <a:pt x="920933" y="2045362"/>
                  <a:pt x="974360" y="2037261"/>
                  <a:pt x="1019331" y="2047254"/>
                </a:cubicBezTo>
                <a:cubicBezTo>
                  <a:pt x="1239187" y="2042257"/>
                  <a:pt x="1459397" y="2045703"/>
                  <a:pt x="1678898" y="2032264"/>
                </a:cubicBezTo>
                <a:cubicBezTo>
                  <a:pt x="1705756" y="2030620"/>
                  <a:pt x="1759126" y="2028669"/>
                  <a:pt x="1753849" y="2002283"/>
                </a:cubicBezTo>
                <a:cubicBezTo>
                  <a:pt x="1747275" y="1969415"/>
                  <a:pt x="1693888" y="1972303"/>
                  <a:pt x="1663908" y="1957313"/>
                </a:cubicBezTo>
                <a:cubicBezTo>
                  <a:pt x="1778907" y="1612317"/>
                  <a:pt x="1668791" y="1830932"/>
                  <a:pt x="1918741" y="1552579"/>
                </a:cubicBezTo>
                <a:cubicBezTo>
                  <a:pt x="2082052" y="1370710"/>
                  <a:pt x="2238755" y="1183015"/>
                  <a:pt x="2398426" y="997942"/>
                </a:cubicBezTo>
                <a:cubicBezTo>
                  <a:pt x="2610959" y="751597"/>
                  <a:pt x="2509456" y="856932"/>
                  <a:pt x="2653259" y="713129"/>
                </a:cubicBezTo>
                <a:cubicBezTo>
                  <a:pt x="2455357" y="366803"/>
                  <a:pt x="2588869" y="527345"/>
                  <a:pt x="1723869" y="668159"/>
                </a:cubicBezTo>
                <a:cubicBezTo>
                  <a:pt x="1577236" y="692029"/>
                  <a:pt x="1438714" y="755116"/>
                  <a:pt x="1304144" y="818060"/>
                </a:cubicBezTo>
                <a:cubicBezTo>
                  <a:pt x="1019316" y="951286"/>
                  <a:pt x="934139" y="1009767"/>
                  <a:pt x="749508" y="1132854"/>
                </a:cubicBezTo>
                <a:cubicBezTo>
                  <a:pt x="804472" y="1137851"/>
                  <a:pt x="863672" y="1169585"/>
                  <a:pt x="914400" y="1147844"/>
                </a:cubicBezTo>
                <a:cubicBezTo>
                  <a:pt x="940380" y="1136709"/>
                  <a:pt x="846674" y="1115061"/>
                  <a:pt x="854439" y="1087883"/>
                </a:cubicBezTo>
                <a:cubicBezTo>
                  <a:pt x="863647" y="1055654"/>
                  <a:pt x="914400" y="1057903"/>
                  <a:pt x="944380" y="1042913"/>
                </a:cubicBezTo>
                <a:cubicBezTo>
                  <a:pt x="959370" y="1027923"/>
                  <a:pt x="973065" y="1011514"/>
                  <a:pt x="989351" y="997942"/>
                </a:cubicBezTo>
                <a:cubicBezTo>
                  <a:pt x="1003191" y="986409"/>
                  <a:pt x="1023067" y="982030"/>
                  <a:pt x="1034321" y="967962"/>
                </a:cubicBezTo>
                <a:cubicBezTo>
                  <a:pt x="1044192" y="955624"/>
                  <a:pt x="1035466" y="930607"/>
                  <a:pt x="1049311" y="922992"/>
                </a:cubicBezTo>
                <a:cubicBezTo>
                  <a:pt x="1200724" y="839715"/>
                  <a:pt x="1447863" y="758057"/>
                  <a:pt x="1618937" y="728119"/>
                </a:cubicBezTo>
                <a:cubicBezTo>
                  <a:pt x="1722765" y="709949"/>
                  <a:pt x="1828800" y="708132"/>
                  <a:pt x="1933731" y="698139"/>
                </a:cubicBezTo>
                <a:cubicBezTo>
                  <a:pt x="2068642" y="703136"/>
                  <a:pt x="2232309" y="629721"/>
                  <a:pt x="2338465" y="713129"/>
                </a:cubicBezTo>
                <a:cubicBezTo>
                  <a:pt x="2421068" y="778031"/>
                  <a:pt x="2334663" y="924567"/>
                  <a:pt x="2353455" y="1027923"/>
                </a:cubicBezTo>
                <a:cubicBezTo>
                  <a:pt x="2356282" y="1043469"/>
                  <a:pt x="2382758" y="1040869"/>
                  <a:pt x="2398426" y="1042913"/>
                </a:cubicBezTo>
                <a:cubicBezTo>
                  <a:pt x="2498015" y="1055903"/>
                  <a:pt x="2598295" y="1062900"/>
                  <a:pt x="2698229" y="1072893"/>
                </a:cubicBezTo>
                <a:cubicBezTo>
                  <a:pt x="2713219" y="1087883"/>
                  <a:pt x="2743200" y="1096664"/>
                  <a:pt x="2743200" y="1117864"/>
                </a:cubicBezTo>
                <a:cubicBezTo>
                  <a:pt x="2743200" y="1145355"/>
                  <a:pt x="2648971" y="1252307"/>
                  <a:pt x="2638269" y="1267765"/>
                </a:cubicBezTo>
                <a:cubicBezTo>
                  <a:pt x="2611437" y="1306523"/>
                  <a:pt x="2590150" y="1348930"/>
                  <a:pt x="2563318" y="1387687"/>
                </a:cubicBezTo>
                <a:cubicBezTo>
                  <a:pt x="2545106" y="1413993"/>
                  <a:pt x="2521705" y="1436427"/>
                  <a:pt x="2503357" y="1462638"/>
                </a:cubicBezTo>
                <a:cubicBezTo>
                  <a:pt x="2486649" y="1486507"/>
                  <a:pt x="2473829" y="1512881"/>
                  <a:pt x="2458387" y="1537588"/>
                </a:cubicBezTo>
                <a:cubicBezTo>
                  <a:pt x="2448838" y="1552866"/>
                  <a:pt x="2442246" y="1571025"/>
                  <a:pt x="2428406" y="1582559"/>
                </a:cubicBezTo>
                <a:cubicBezTo>
                  <a:pt x="2411240" y="1596864"/>
                  <a:pt x="2388433" y="1602546"/>
                  <a:pt x="2368446" y="1612539"/>
                </a:cubicBezTo>
                <a:cubicBezTo>
                  <a:pt x="2151247" y="1503941"/>
                  <a:pt x="2430635" y="1652058"/>
                  <a:pt x="1978701" y="1237785"/>
                </a:cubicBezTo>
                <a:cubicBezTo>
                  <a:pt x="1738859" y="1017929"/>
                  <a:pt x="1526266" y="764021"/>
                  <a:pt x="1259174" y="578218"/>
                </a:cubicBezTo>
                <a:cubicBezTo>
                  <a:pt x="1144249" y="498270"/>
                  <a:pt x="1038647" y="402888"/>
                  <a:pt x="914400" y="338375"/>
                </a:cubicBezTo>
                <a:cubicBezTo>
                  <a:pt x="776857" y="266958"/>
                  <a:pt x="603669" y="266469"/>
                  <a:pt x="479685" y="173483"/>
                </a:cubicBezTo>
                <a:cubicBezTo>
                  <a:pt x="459698" y="158493"/>
                  <a:pt x="394740" y="128513"/>
                  <a:pt x="419724" y="128513"/>
                </a:cubicBezTo>
                <a:cubicBezTo>
                  <a:pt x="491266" y="128513"/>
                  <a:pt x="559633" y="158493"/>
                  <a:pt x="629587" y="173483"/>
                </a:cubicBezTo>
                <a:cubicBezTo>
                  <a:pt x="699541" y="203463"/>
                  <a:pt x="774187" y="224267"/>
                  <a:pt x="839449" y="263424"/>
                </a:cubicBezTo>
                <a:cubicBezTo>
                  <a:pt x="1102585" y="421306"/>
                  <a:pt x="930481" y="452185"/>
                  <a:pt x="1319134" y="563228"/>
                </a:cubicBezTo>
                <a:cubicBezTo>
                  <a:pt x="1415105" y="590648"/>
                  <a:pt x="1469580" y="609270"/>
                  <a:pt x="1573967" y="623188"/>
                </a:cubicBezTo>
                <a:cubicBezTo>
                  <a:pt x="1836920" y="658249"/>
                  <a:pt x="1975228" y="654381"/>
                  <a:pt x="2248524" y="683149"/>
                </a:cubicBezTo>
                <a:cubicBezTo>
                  <a:pt x="2313884" y="690029"/>
                  <a:pt x="2378439" y="703136"/>
                  <a:pt x="2443396" y="713129"/>
                </a:cubicBezTo>
                <a:cubicBezTo>
                  <a:pt x="2578308" y="703136"/>
                  <a:pt x="2718555" y="722022"/>
                  <a:pt x="2848131" y="683149"/>
                </a:cubicBezTo>
                <a:cubicBezTo>
                  <a:pt x="2886717" y="671573"/>
                  <a:pt x="2778746" y="642146"/>
                  <a:pt x="2743200" y="623188"/>
                </a:cubicBezTo>
                <a:cubicBezTo>
                  <a:pt x="2594254" y="543751"/>
                  <a:pt x="2648229" y="568218"/>
                  <a:pt x="2473377" y="533247"/>
                </a:cubicBezTo>
                <a:cubicBezTo>
                  <a:pt x="2343462" y="548237"/>
                  <a:pt x="2212005" y="553257"/>
                  <a:pt x="2083633" y="578218"/>
                </a:cubicBezTo>
                <a:cubicBezTo>
                  <a:pt x="2030806" y="588490"/>
                  <a:pt x="1981866" y="614112"/>
                  <a:pt x="1933731" y="638179"/>
                </a:cubicBezTo>
                <a:cubicBezTo>
                  <a:pt x="1727561" y="741264"/>
                  <a:pt x="1923178" y="671677"/>
                  <a:pt x="1798819" y="713129"/>
                </a:cubicBezTo>
                <a:cubicBezTo>
                  <a:pt x="1793822" y="728119"/>
                  <a:pt x="1781231" y="742514"/>
                  <a:pt x="1783829" y="758100"/>
                </a:cubicBezTo>
                <a:cubicBezTo>
                  <a:pt x="1786791" y="775871"/>
                  <a:pt x="1800131" y="791345"/>
                  <a:pt x="1813810" y="803070"/>
                </a:cubicBezTo>
                <a:cubicBezTo>
                  <a:pt x="1886872" y="865694"/>
                  <a:pt x="1902049" y="841364"/>
                  <a:pt x="1993692" y="878021"/>
                </a:cubicBezTo>
                <a:cubicBezTo>
                  <a:pt x="2035187" y="894619"/>
                  <a:pt x="2073639" y="917995"/>
                  <a:pt x="2113613" y="937982"/>
                </a:cubicBezTo>
                <a:cubicBezTo>
                  <a:pt x="2263515" y="922992"/>
                  <a:pt x="2420091" y="939716"/>
                  <a:pt x="2563318" y="893011"/>
                </a:cubicBezTo>
                <a:cubicBezTo>
                  <a:pt x="2658328" y="862029"/>
                  <a:pt x="2717467" y="764544"/>
                  <a:pt x="2803160" y="713129"/>
                </a:cubicBezTo>
                <a:cubicBezTo>
                  <a:pt x="2897273" y="656662"/>
                  <a:pt x="2852051" y="681189"/>
                  <a:pt x="2938072" y="638179"/>
                </a:cubicBezTo>
                <a:cubicBezTo>
                  <a:pt x="2958059" y="643176"/>
                  <a:pt x="2987114" y="635698"/>
                  <a:pt x="2998033" y="653169"/>
                </a:cubicBezTo>
                <a:cubicBezTo>
                  <a:pt x="3016759" y="683131"/>
                  <a:pt x="3003727" y="724013"/>
                  <a:pt x="3013023" y="758100"/>
                </a:cubicBezTo>
                <a:cubicBezTo>
                  <a:pt x="3018903" y="779658"/>
                  <a:pt x="3033010" y="798073"/>
                  <a:pt x="3043003" y="818060"/>
                </a:cubicBezTo>
                <a:cubicBezTo>
                  <a:pt x="3048000" y="838047"/>
                  <a:pt x="3050759" y="858731"/>
                  <a:pt x="3057993" y="878021"/>
                </a:cubicBezTo>
                <a:cubicBezTo>
                  <a:pt x="3065839" y="898944"/>
                  <a:pt x="3086734" y="915670"/>
                  <a:pt x="3087974" y="937982"/>
                </a:cubicBezTo>
                <a:cubicBezTo>
                  <a:pt x="3101835" y="1187483"/>
                  <a:pt x="3118235" y="1438071"/>
                  <a:pt x="3102964" y="1687490"/>
                </a:cubicBezTo>
                <a:cubicBezTo>
                  <a:pt x="3101705" y="1708054"/>
                  <a:pt x="3061430" y="1681713"/>
                  <a:pt x="3043003" y="1672500"/>
                </a:cubicBezTo>
                <a:cubicBezTo>
                  <a:pt x="3038534" y="1670265"/>
                  <a:pt x="3043003" y="1662507"/>
                  <a:pt x="3043003" y="1657510"/>
                </a:cubicBezTo>
              </a:path>
            </a:pathLst>
          </a:custGeom>
          <a:ln w="41275">
            <a:solidFill>
              <a:srgbClr val="F412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644008" y="5301208"/>
            <a:ext cx="38884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Messy physical facts about you.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8104" y="2348880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supervenes on</a:t>
            </a:r>
          </a:p>
          <a:p>
            <a:pPr algn="ctr"/>
            <a:endParaRPr lang="en-GB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16016" y="908720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fact stating your precise height in cm</a:t>
            </a:r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Introduction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dirty="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Elga's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Argument    Game Theory    Unstable Betting Behaviour   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Sharp Probabilities?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    Way forward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868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Spelling out the claim that subjective probabilities should be sharp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1340768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If an agent has sharp </a:t>
            </a:r>
            <a:r>
              <a:rPr lang="en-GB" sz="2400" dirty="0" err="1"/>
              <a:t>probabilties</a:t>
            </a:r>
            <a:r>
              <a:rPr lang="en-GB" sz="2400" dirty="0"/>
              <a:t>, (s)he has stable betting behaviour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2080" y="1268760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An agent can have sharp probabilities, but still have unstable betting behaviour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3928" y="213285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OR</a:t>
            </a:r>
          </a:p>
        </p:txBody>
      </p:sp>
      <p:sp>
        <p:nvSpPr>
          <p:cNvPr id="9" name="Down Arrow 8"/>
          <p:cNvSpPr/>
          <p:nvPr/>
        </p:nvSpPr>
        <p:spPr>
          <a:xfrm>
            <a:off x="1691680" y="3068960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55576" y="364502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Rational agents always have stable betting behaviour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1691680" y="4869160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55576" y="544522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Mass irrationality</a:t>
            </a:r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Introduction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dirty="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Elga's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Argument    Game Theory    Unstable Betting Behaviour   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Sharp Probabilities?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    Way forward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980728"/>
            <a:ext cx="374441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 pitchFamily="34" charset="0"/>
              </a:rPr>
              <a:t>If FAKE COIN, you lose £10. Otherwise, you win £15.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23728" y="2780928"/>
            <a:ext cx="396044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 pitchFamily="34" charset="0"/>
              </a:rPr>
              <a:t>If FAKE COIN, you win £15. Otherwise, you lose £10.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3728" y="62068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Gill Sans MT" pitchFamily="34" charset="0"/>
              </a:rPr>
              <a:t>Bet 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3728" y="242088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Gill Sans MT" pitchFamily="34" charset="0"/>
              </a:rPr>
              <a:t>Bet B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524328" y="1484784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524328" y="1844824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524328" y="2204864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24328" y="2564904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524000" y="2924944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524328" y="3284984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524328" y="4005064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524328" y="3645024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24328" y="4365104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524328" y="4725144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524328" y="5085184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524328" y="1484784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812360" y="494116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84368" y="126876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308304" y="2204864"/>
            <a:ext cx="432048" cy="2160240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 cstate="print"/>
          <a:srcRect l="40038" t="60828" r="41699" b="5704"/>
          <a:stretch>
            <a:fillRect/>
          </a:stretch>
        </p:blipFill>
        <p:spPr bwMode="auto">
          <a:xfrm>
            <a:off x="467544" y="476672"/>
            <a:ext cx="146769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/>
          <a:srcRect l="40120" t="24235" r="41617" b="42297"/>
          <a:stretch>
            <a:fillRect/>
          </a:stretch>
        </p:blipFill>
        <p:spPr bwMode="auto">
          <a:xfrm>
            <a:off x="467544" y="2492896"/>
            <a:ext cx="1512168" cy="155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Introduction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dirty="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Elga's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Argument    Game Theory    Unstable Betting Behaviour   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Sharp Probabilities?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    Way forward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868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Spelling out the claim that subjective probabilities should be sharp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1340768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If an agent has sharp </a:t>
            </a:r>
            <a:r>
              <a:rPr lang="en-GB" sz="2400" dirty="0" err="1"/>
              <a:t>probabilties</a:t>
            </a:r>
            <a:r>
              <a:rPr lang="en-GB" sz="2400" dirty="0"/>
              <a:t>, (s)he has stable betting behaviour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2080" y="1268760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An agent can have sharp probabilities, but still have unstable betting behaviour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3928" y="213285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OR</a:t>
            </a:r>
          </a:p>
        </p:txBody>
      </p:sp>
      <p:sp>
        <p:nvSpPr>
          <p:cNvPr id="9" name="Down Arrow 8"/>
          <p:cNvSpPr/>
          <p:nvPr/>
        </p:nvSpPr>
        <p:spPr>
          <a:xfrm>
            <a:off x="1691680" y="3068960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55576" y="364502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Rational agents always have stable betting behaviour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1691680" y="4869160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55576" y="544522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Mass irrationality</a:t>
            </a:r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Introduction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dirty="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Elga's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Argument    Game Theory    Unstable Betting Behaviour   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Sharp Probabilities?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    Way forward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6156176" y="3068960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220072" y="3645024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But then saying that probabilities should be sharp does not entail that a rational agent will not reject both bets!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268760"/>
            <a:ext cx="352839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 pitchFamily="34" charset="0"/>
              </a:rPr>
              <a:t>If FAKE COIN, you lose £10. Otherwise, you win £15.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2924944"/>
            <a:ext cx="345638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 pitchFamily="34" charset="0"/>
              </a:rPr>
              <a:t>If FAKE COIN, you win £15. Otherwise, you lose £10.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76470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Gill Sans MT" pitchFamily="34" charset="0"/>
              </a:rPr>
              <a:t>Bet 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242088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Gill Sans MT" pitchFamily="34" charset="0"/>
              </a:rPr>
              <a:t>Bet B</a:t>
            </a:r>
          </a:p>
        </p:txBody>
      </p:sp>
      <p:sp>
        <p:nvSpPr>
          <p:cNvPr id="29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Introduction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b="1" dirty="0" err="1">
                <a:solidFill>
                  <a:schemeClr val="bg1"/>
                </a:solidFill>
                <a:latin typeface="Gill Sans MT" pitchFamily="34" charset="0"/>
              </a:rPr>
              <a:t>Elga's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Argument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  Game Theory    Unstable Betting Behaviour     Sharp Probabilities?      Way forward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520" y="4725144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An agent who rejected both bets would be irrational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95736" y="5229200"/>
            <a:ext cx="864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00B050"/>
                </a:solidFill>
                <a:sym typeface="Wingdings"/>
              </a:rPr>
              <a:t></a:t>
            </a:r>
            <a:endParaRPr lang="en-GB" sz="3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/>
          <a:srcRect l="40120" t="24235" r="41617" b="42297"/>
          <a:stretch>
            <a:fillRect/>
          </a:stretch>
        </p:blipFill>
        <p:spPr bwMode="auto">
          <a:xfrm>
            <a:off x="5364088" y="1196752"/>
            <a:ext cx="1152128" cy="118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539552" y="1124744"/>
          <a:ext cx="8064897" cy="3523848"/>
        </p:xfrm>
        <a:graphic>
          <a:graphicData uri="http://schemas.openxmlformats.org/drawingml/2006/table">
            <a:tbl>
              <a:tblPr/>
              <a:tblGrid>
                <a:gridCol w="2199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9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12168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Intuitively this is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581">
                <a:tc>
                  <a:txBody>
                    <a:bodyPr/>
                    <a:lstStyle/>
                    <a:p>
                      <a:r>
                        <a:rPr lang="en-GB" sz="2000" dirty="0"/>
                        <a:t>You know</a:t>
                      </a:r>
                      <a:r>
                        <a:rPr lang="en-GB" sz="2000" baseline="0" dirty="0"/>
                        <a:t> you will be offered bet A and then bet B. 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You reject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You reject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Irrational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4581">
                <a:tc>
                  <a:txBody>
                    <a:bodyPr/>
                    <a:lstStyle/>
                    <a:p>
                      <a:r>
                        <a:rPr lang="en-GB" sz="2000" dirty="0"/>
                        <a:t>You don’t know what bets you will be offered.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You accept A, and you reject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You reject</a:t>
                      </a:r>
                      <a:r>
                        <a:rPr lang="en-GB" sz="2000" baseline="0" dirty="0"/>
                        <a:t> A, and you accept B.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Rational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Introduction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dirty="0" err="1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Elga's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Argument    Game Theory    Unstable Betting Behaviour   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Sharp Probabilities?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    Way forward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 l="40038" t="60828" r="41699" b="5704"/>
          <a:stretch>
            <a:fillRect/>
          </a:stretch>
        </p:blipFill>
        <p:spPr bwMode="auto">
          <a:xfrm>
            <a:off x="3275856" y="1196752"/>
            <a:ext cx="1152128" cy="118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5013176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The planning proposal is the solution that respects both of these intuitions.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3861048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Gill Sans MT" pitchFamily="34" charset="0"/>
              </a:rPr>
              <a:t>Expected Utility of </a:t>
            </a:r>
            <a:r>
              <a:rPr lang="en-GB" sz="2400" u="sng" dirty="0">
                <a:solidFill>
                  <a:srgbClr val="00B050"/>
                </a:solidFill>
                <a:latin typeface="Gill Sans MT" pitchFamily="34" charset="0"/>
              </a:rPr>
              <a:t>accepting</a:t>
            </a:r>
            <a:r>
              <a:rPr lang="en-GB" sz="2400" u="sng" dirty="0">
                <a:latin typeface="Gill Sans MT" pitchFamily="34" charset="0"/>
              </a:rPr>
              <a:t> bet A</a:t>
            </a:r>
          </a:p>
          <a:p>
            <a:endParaRPr lang="en-GB" sz="2400" dirty="0">
              <a:latin typeface="Gill Sans M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229200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Gill Sans MT" pitchFamily="34" charset="0"/>
              </a:rPr>
              <a:t>Expected Utility of </a:t>
            </a:r>
            <a:r>
              <a:rPr lang="en-GB" sz="2400" u="sng" dirty="0">
                <a:solidFill>
                  <a:srgbClr val="FF0000"/>
                </a:solidFill>
                <a:latin typeface="Gill Sans MT" pitchFamily="34" charset="0"/>
              </a:rPr>
              <a:t>rejecting</a:t>
            </a:r>
            <a:r>
              <a:rPr lang="en-GB" sz="2400" u="sng" dirty="0">
                <a:latin typeface="Gill Sans MT" pitchFamily="34" charset="0"/>
              </a:rPr>
              <a:t> bet A</a:t>
            </a:r>
          </a:p>
          <a:p>
            <a:endParaRPr lang="en-GB" sz="2400" dirty="0">
              <a:latin typeface="Gill Sans M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76470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Gill Sans MT" pitchFamily="34" charset="0"/>
              </a:rPr>
              <a:t>Bet 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5536" y="558924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Gill Sans MT" pitchFamily="34" charset="0"/>
              </a:rPr>
              <a:t>0</a:t>
            </a:r>
            <a:endParaRPr lang="en-GB" sz="2400" b="1" dirty="0">
              <a:latin typeface="Gill Sans MT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75656" y="76470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92D050"/>
                </a:solidFill>
                <a:latin typeface="Gill Sans MT" pitchFamily="34" charset="0"/>
              </a:rPr>
              <a:t>ACCEPT!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8172400" y="170080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72400" y="206084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172400" y="242088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172400" y="278092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172072" y="314096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172400" y="350100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172400" y="422108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172400" y="386104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172400" y="458112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172400" y="494116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172400" y="530120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172400" y="1700808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460432" y="515719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Gill Sans MT" pitchFamily="34" charset="0"/>
              </a:rPr>
              <a:t>0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7020272" y="4581128"/>
            <a:ext cx="1152128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372200" y="5373216"/>
            <a:ext cx="792088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Gill Sans MT" pitchFamily="34" charset="0"/>
              </a:rPr>
              <a:t>0.2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460432" y="155679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Gill Sans MT" pitchFamily="34" charset="0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51520" y="4293096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Gill Sans MT" pitchFamily="34" charset="0"/>
              </a:rPr>
              <a:t>(-10 X 0.2) + (15 X 0.8) = -2 + 12 = 10</a:t>
            </a:r>
          </a:p>
        </p:txBody>
      </p:sp>
      <p:sp>
        <p:nvSpPr>
          <p:cNvPr id="3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Introduction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b="1" dirty="0" err="1">
                <a:solidFill>
                  <a:schemeClr val="bg1"/>
                </a:solidFill>
                <a:latin typeface="Gill Sans MT" pitchFamily="34" charset="0"/>
              </a:rPr>
              <a:t>Elga's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Argument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  Game Theory    Unstable Betting Behaviour     Sharp Probabilities?      Way forward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1560" y="1268760"/>
            <a:ext cx="352839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 pitchFamily="34" charset="0"/>
              </a:rPr>
              <a:t>If FAKE COIN, you lose £10. Otherwise, you win £15.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1560" y="2924944"/>
            <a:ext cx="345638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 pitchFamily="34" charset="0"/>
              </a:rPr>
              <a:t>If FAKE COIN, you win £15. Otherwise, you lose £10.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1560" y="242088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Gill Sans MT" pitchFamily="34" charset="0"/>
              </a:rPr>
              <a:t>Bet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6" grpId="0"/>
      <p:bldP spid="40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268760"/>
            <a:ext cx="352839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 pitchFamily="34" charset="0"/>
              </a:rPr>
              <a:t>If FAKE COIN, you lose £10. Otherwise, you win £15.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2924944"/>
            <a:ext cx="345638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 pitchFamily="34" charset="0"/>
              </a:rPr>
              <a:t>If FAKE COIN, you win £15. Otherwise, you lose £10.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76470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Gill Sans MT" pitchFamily="34" charset="0"/>
              </a:rPr>
              <a:t>Bet 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242088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Gill Sans MT" pitchFamily="34" charset="0"/>
              </a:rPr>
              <a:t>Bet B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8172400" y="170080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72400" y="206084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172400" y="242088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172400" y="278092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172072" y="314096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172400" y="350100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172400" y="422108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172400" y="386104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172400" y="458112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172400" y="494116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172400" y="530120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172400" y="1700808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460432" y="515719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Gill Sans MT" pitchFamily="34" charset="0"/>
              </a:rPr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460432" y="155679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Gill Sans MT" pitchFamily="34" charset="0"/>
              </a:rPr>
              <a:t>1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7596336" y="3140968"/>
            <a:ext cx="216024" cy="216024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6948264" y="393305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Gill Sans MT" pitchFamily="34" charset="0"/>
              </a:rPr>
              <a:t>Accept A</a:t>
            </a:r>
          </a:p>
        </p:txBody>
      </p:sp>
      <p:sp>
        <p:nvSpPr>
          <p:cNvPr id="64" name="Left Brace 63"/>
          <p:cNvSpPr/>
          <p:nvPr/>
        </p:nvSpPr>
        <p:spPr>
          <a:xfrm>
            <a:off x="7524328" y="1700808"/>
            <a:ext cx="288032" cy="144016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6876256" y="206084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Gill Sans MT" pitchFamily="34" charset="0"/>
              </a:rPr>
              <a:t>Reject A</a:t>
            </a:r>
          </a:p>
        </p:txBody>
      </p:sp>
      <p:sp>
        <p:nvSpPr>
          <p:cNvPr id="66" name="Left Brace 65"/>
          <p:cNvSpPr/>
          <p:nvPr/>
        </p:nvSpPr>
        <p:spPr>
          <a:xfrm>
            <a:off x="6660232" y="3861048"/>
            <a:ext cx="216024" cy="144016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/>
          <p:cNvSpPr txBox="1"/>
          <p:nvPr/>
        </p:nvSpPr>
        <p:spPr>
          <a:xfrm>
            <a:off x="5940152" y="429309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Gill Sans MT" pitchFamily="34" charset="0"/>
              </a:rPr>
              <a:t>Reject B</a:t>
            </a:r>
          </a:p>
        </p:txBody>
      </p:sp>
      <p:sp>
        <p:nvSpPr>
          <p:cNvPr id="68" name="Left Brace 67"/>
          <p:cNvSpPr/>
          <p:nvPr/>
        </p:nvSpPr>
        <p:spPr>
          <a:xfrm>
            <a:off x="6588224" y="1700808"/>
            <a:ext cx="288032" cy="216024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5940152" y="2420888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Gill Sans MT" pitchFamily="34" charset="0"/>
              </a:rPr>
              <a:t>Accept B</a:t>
            </a:r>
          </a:p>
        </p:txBody>
      </p:sp>
      <p:sp>
        <p:nvSpPr>
          <p:cNvPr id="29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Introduction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b="1" dirty="0" err="1">
                <a:solidFill>
                  <a:schemeClr val="bg1"/>
                </a:solidFill>
                <a:latin typeface="Gill Sans MT" pitchFamily="34" charset="0"/>
              </a:rPr>
              <a:t>Elga's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Argument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  Game Theory    Unstable Betting Behaviour     Sharp Probabilities?      Way forward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7" grpId="0"/>
      <p:bldP spid="64" grpId="0" animBg="1"/>
      <p:bldP spid="65" grpId="0"/>
      <p:bldP spid="66" grpId="0" animBg="1"/>
      <p:bldP spid="67" grpId="0"/>
      <p:bldP spid="68" grpId="0" animBg="1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1560" y="76470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Gill Sans MT" pitchFamily="34" charset="0"/>
              </a:rPr>
              <a:t>Bet 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8172400" y="170080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72400" y="206084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172400" y="242088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172400" y="278092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172072" y="314096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172400" y="350100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172400" y="422108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172400" y="386104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172400" y="458112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172400" y="494116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172400" y="530120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172400" y="1700808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460432" y="515719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Gill Sans MT" pitchFamily="34" charset="0"/>
              </a:rPr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460432" y="155679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Gill Sans MT" pitchFamily="34" charset="0"/>
              </a:rPr>
              <a:t>1</a:t>
            </a:r>
          </a:p>
        </p:txBody>
      </p:sp>
      <p:sp>
        <p:nvSpPr>
          <p:cNvPr id="3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Introduction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b="1" dirty="0" err="1">
                <a:solidFill>
                  <a:schemeClr val="bg1"/>
                </a:solidFill>
                <a:latin typeface="Gill Sans MT" pitchFamily="34" charset="0"/>
              </a:rPr>
              <a:t>Elga's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Argument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  Game Theory    Unstable Betting Behaviour     Sharp Probabilities?      Way forward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1560" y="1268760"/>
            <a:ext cx="352839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 pitchFamily="34" charset="0"/>
              </a:rPr>
              <a:t>If FAKE COIN, you lose £10. Otherwise, you win £15.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1560" y="2924944"/>
            <a:ext cx="345638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 pitchFamily="34" charset="0"/>
              </a:rPr>
              <a:t>If FAKE COIN, you win £15. Otherwise, you lose £10.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1560" y="242088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Gill Sans MT" pitchFamily="34" charset="0"/>
              </a:rPr>
              <a:t>Bet B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7596336" y="3140968"/>
            <a:ext cx="216024" cy="216024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6948264" y="393305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Gill Sans MT" pitchFamily="34" charset="0"/>
              </a:rPr>
              <a:t>Accept A</a:t>
            </a:r>
          </a:p>
        </p:txBody>
      </p:sp>
      <p:sp>
        <p:nvSpPr>
          <p:cNvPr id="47" name="Left Brace 46"/>
          <p:cNvSpPr/>
          <p:nvPr/>
        </p:nvSpPr>
        <p:spPr>
          <a:xfrm>
            <a:off x="7524328" y="1700808"/>
            <a:ext cx="288032" cy="144016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6876256" y="206084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Gill Sans MT" pitchFamily="34" charset="0"/>
              </a:rPr>
              <a:t>Reject A</a:t>
            </a:r>
          </a:p>
        </p:txBody>
      </p:sp>
      <p:sp>
        <p:nvSpPr>
          <p:cNvPr id="49" name="Left Brace 48"/>
          <p:cNvSpPr/>
          <p:nvPr/>
        </p:nvSpPr>
        <p:spPr>
          <a:xfrm>
            <a:off x="6660232" y="3861048"/>
            <a:ext cx="216024" cy="144016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5940152" y="429309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Gill Sans MT" pitchFamily="34" charset="0"/>
              </a:rPr>
              <a:t>Reject B</a:t>
            </a:r>
          </a:p>
        </p:txBody>
      </p:sp>
      <p:sp>
        <p:nvSpPr>
          <p:cNvPr id="51" name="Left Brace 50"/>
          <p:cNvSpPr/>
          <p:nvPr/>
        </p:nvSpPr>
        <p:spPr>
          <a:xfrm>
            <a:off x="6588224" y="1700808"/>
            <a:ext cx="288032" cy="216024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5940152" y="2420888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Gill Sans MT" pitchFamily="34" charset="0"/>
              </a:rPr>
              <a:t>Accept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268760"/>
            <a:ext cx="352839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 pitchFamily="34" charset="0"/>
              </a:rPr>
              <a:t>If FAKE COIN, you lose £10. Otherwise, you win £15.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2924944"/>
            <a:ext cx="345638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 pitchFamily="34" charset="0"/>
              </a:rPr>
              <a:t>If FAKE COIN, you win £15. Otherwise, you lose £10.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76470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Gill Sans MT" pitchFamily="34" charset="0"/>
              </a:rPr>
              <a:t>Bet 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242088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Gill Sans MT" pitchFamily="34" charset="0"/>
              </a:rPr>
              <a:t>Bet B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8172400" y="170080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72400" y="206084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172400" y="242088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172400" y="278092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172072" y="314096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172400" y="350100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172400" y="422108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172400" y="386104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172400" y="458112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172400" y="494116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172400" y="5301208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172400" y="1700808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460432" y="515719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Gill Sans MT" pitchFamily="34" charset="0"/>
              </a:rPr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460432" y="155679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Gill Sans MT" pitchFamily="34" charset="0"/>
              </a:rPr>
              <a:t>1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7596336" y="3140968"/>
            <a:ext cx="216024" cy="216024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6948264" y="393305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Gill Sans MT" pitchFamily="34" charset="0"/>
              </a:rPr>
              <a:t>Accept A</a:t>
            </a:r>
          </a:p>
        </p:txBody>
      </p:sp>
      <p:sp>
        <p:nvSpPr>
          <p:cNvPr id="64" name="Left Brace 63"/>
          <p:cNvSpPr/>
          <p:nvPr/>
        </p:nvSpPr>
        <p:spPr>
          <a:xfrm>
            <a:off x="7524328" y="1700808"/>
            <a:ext cx="288032" cy="144016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6876256" y="206084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Gill Sans MT" pitchFamily="34" charset="0"/>
              </a:rPr>
              <a:t>Reject A</a:t>
            </a:r>
          </a:p>
        </p:txBody>
      </p:sp>
      <p:sp>
        <p:nvSpPr>
          <p:cNvPr id="66" name="Left Brace 65"/>
          <p:cNvSpPr/>
          <p:nvPr/>
        </p:nvSpPr>
        <p:spPr>
          <a:xfrm>
            <a:off x="6660232" y="3861048"/>
            <a:ext cx="216024" cy="144016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/>
          <p:cNvSpPr txBox="1"/>
          <p:nvPr/>
        </p:nvSpPr>
        <p:spPr>
          <a:xfrm>
            <a:off x="5940152" y="429309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Gill Sans MT" pitchFamily="34" charset="0"/>
              </a:rPr>
              <a:t>Reject B</a:t>
            </a:r>
          </a:p>
        </p:txBody>
      </p:sp>
      <p:sp>
        <p:nvSpPr>
          <p:cNvPr id="68" name="Left Brace 67"/>
          <p:cNvSpPr/>
          <p:nvPr/>
        </p:nvSpPr>
        <p:spPr>
          <a:xfrm>
            <a:off x="6588224" y="1700808"/>
            <a:ext cx="288032" cy="216024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5940152" y="2420888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Gill Sans MT" pitchFamily="34" charset="0"/>
              </a:rPr>
              <a:t>Accept B</a:t>
            </a:r>
          </a:p>
        </p:txBody>
      </p:sp>
      <p:sp>
        <p:nvSpPr>
          <p:cNvPr id="29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692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Introduction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</a:t>
            </a:r>
            <a:r>
              <a:rPr lang="en-GB" sz="1400" b="1" dirty="0" err="1">
                <a:solidFill>
                  <a:schemeClr val="bg1"/>
                </a:solidFill>
                <a:latin typeface="Gill Sans MT" pitchFamily="34" charset="0"/>
              </a:rPr>
              <a:t>Elga's</a:t>
            </a:r>
            <a:r>
              <a:rPr lang="en-GB" sz="1400" b="1" dirty="0">
                <a:solidFill>
                  <a:schemeClr val="bg1"/>
                </a:solidFill>
                <a:latin typeface="Gill Sans MT" pitchFamily="34" charset="0"/>
              </a:rPr>
              <a:t> Argument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rPr>
              <a:t>    Game Theory    Unstable Betting Behaviour     Sharp Probabilities?      Way forward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956376" y="2420888"/>
            <a:ext cx="432048" cy="2160240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1475656" y="76470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ACCEPT!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19872" y="76470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REJECT!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43808" y="764704"/>
            <a:ext cx="78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or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75656" y="242088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ACCEPT!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19872" y="242088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REJECT!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43808" y="2420888"/>
            <a:ext cx="78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or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7544" y="3933056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Gill Sans MT" pitchFamily="34" charset="0"/>
              </a:rPr>
              <a:t>Q: How is rational action constrained?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7544" y="458112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Gill Sans MT" pitchFamily="34" charset="0"/>
              </a:rPr>
              <a:t>A: By the ‘permissive choice rules’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67544" y="4581128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Gill Sans MT" pitchFamily="34" charset="0"/>
              </a:rPr>
              <a:t>A: A rational agent will do the action that maximises expected utility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83968" y="4509120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  <a:sym typeface="Wingdings"/>
              </a:rPr>
              <a:t>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7" grpId="0"/>
      <p:bldP spid="64" grpId="0" animBg="1"/>
      <p:bldP spid="65" grpId="0"/>
      <p:bldP spid="66" grpId="0" animBg="1"/>
      <p:bldP spid="67" grpId="0"/>
      <p:bldP spid="68" grpId="0" animBg="1"/>
      <p:bldP spid="69" grpId="0"/>
      <p:bldP spid="34" grpId="0"/>
      <p:bldP spid="35" grpId="0"/>
      <p:bldP spid="36" grpId="0"/>
      <p:bldP spid="37" grpId="0"/>
      <p:bldP spid="38" grpId="0"/>
      <p:bldP spid="40" grpId="0"/>
      <p:bldP spid="42" grpId="0"/>
      <p:bldP spid="43" grpId="0"/>
      <p:bldP spid="44" grpId="0"/>
      <p:bldP spid="44" grpId="1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3922</TotalTime>
  <Words>2952</Words>
  <Application>Microsoft Office PowerPoint</Application>
  <PresentationFormat>On-screen Show (4:3)</PresentationFormat>
  <Paragraphs>442</Paragraphs>
  <Slides>50</Slides>
  <Notes>1</Notes>
  <HiddenSlides>7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Gill Sans MT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Elga right then? Should subjective probabilities be sharp?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Anna Mahtani</cp:lastModifiedBy>
  <cp:revision>334</cp:revision>
  <dcterms:created xsi:type="dcterms:W3CDTF">2014-01-20T14:44:35Z</dcterms:created>
  <dcterms:modified xsi:type="dcterms:W3CDTF">2019-07-09T16:32:02Z</dcterms:modified>
</cp:coreProperties>
</file>